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4"/>
  </p:notesMasterIdLst>
  <p:sldIdLst>
    <p:sldId id="256" r:id="rId2"/>
    <p:sldId id="717" r:id="rId3"/>
    <p:sldId id="718" r:id="rId4"/>
    <p:sldId id="719" r:id="rId5"/>
    <p:sldId id="720" r:id="rId6"/>
    <p:sldId id="721" r:id="rId7"/>
    <p:sldId id="722" r:id="rId8"/>
    <p:sldId id="723" r:id="rId9"/>
    <p:sldId id="783" r:id="rId10"/>
    <p:sldId id="725" r:id="rId11"/>
    <p:sldId id="726" r:id="rId12"/>
    <p:sldId id="784" r:id="rId13"/>
    <p:sldId id="804" r:id="rId14"/>
    <p:sldId id="785" r:id="rId15"/>
    <p:sldId id="786" r:id="rId16"/>
    <p:sldId id="729" r:id="rId17"/>
    <p:sldId id="811" r:id="rId18"/>
    <p:sldId id="732" r:id="rId19"/>
    <p:sldId id="731" r:id="rId20"/>
    <p:sldId id="787" r:id="rId21"/>
    <p:sldId id="734" r:id="rId22"/>
    <p:sldId id="735" r:id="rId23"/>
    <p:sldId id="736" r:id="rId24"/>
    <p:sldId id="737" r:id="rId25"/>
    <p:sldId id="805" r:id="rId26"/>
    <p:sldId id="789" r:id="rId27"/>
    <p:sldId id="790" r:id="rId28"/>
    <p:sldId id="791" r:id="rId29"/>
    <p:sldId id="792" r:id="rId30"/>
    <p:sldId id="793" r:id="rId31"/>
    <p:sldId id="794" r:id="rId32"/>
    <p:sldId id="795" r:id="rId33"/>
    <p:sldId id="796" r:id="rId34"/>
    <p:sldId id="797" r:id="rId35"/>
    <p:sldId id="798" r:id="rId36"/>
    <p:sldId id="799" r:id="rId37"/>
    <p:sldId id="800" r:id="rId38"/>
    <p:sldId id="801" r:id="rId39"/>
    <p:sldId id="802" r:id="rId40"/>
    <p:sldId id="803" r:id="rId41"/>
    <p:sldId id="806" r:id="rId42"/>
    <p:sldId id="807" r:id="rId43"/>
    <p:sldId id="808" r:id="rId44"/>
    <p:sldId id="809" r:id="rId45"/>
    <p:sldId id="814" r:id="rId46"/>
    <p:sldId id="810" r:id="rId47"/>
    <p:sldId id="815" r:id="rId48"/>
    <p:sldId id="816" r:id="rId49"/>
    <p:sldId id="738" r:id="rId50"/>
    <p:sldId id="739" r:id="rId51"/>
    <p:sldId id="740" r:id="rId52"/>
    <p:sldId id="741" r:id="rId53"/>
    <p:sldId id="743" r:id="rId54"/>
    <p:sldId id="744" r:id="rId55"/>
    <p:sldId id="745" r:id="rId56"/>
    <p:sldId id="746" r:id="rId57"/>
    <p:sldId id="747" r:id="rId58"/>
    <p:sldId id="748" r:id="rId59"/>
    <p:sldId id="749" r:id="rId60"/>
    <p:sldId id="750" r:id="rId61"/>
    <p:sldId id="751" r:id="rId62"/>
    <p:sldId id="752" r:id="rId63"/>
    <p:sldId id="753" r:id="rId64"/>
    <p:sldId id="754" r:id="rId65"/>
    <p:sldId id="755" r:id="rId66"/>
    <p:sldId id="756" r:id="rId67"/>
    <p:sldId id="757" r:id="rId68"/>
    <p:sldId id="758" r:id="rId69"/>
    <p:sldId id="759" r:id="rId70"/>
    <p:sldId id="760" r:id="rId71"/>
    <p:sldId id="761" r:id="rId72"/>
    <p:sldId id="762" r:id="rId73"/>
    <p:sldId id="763" r:id="rId74"/>
    <p:sldId id="764" r:id="rId75"/>
    <p:sldId id="765" r:id="rId76"/>
    <p:sldId id="766" r:id="rId77"/>
    <p:sldId id="767" r:id="rId78"/>
    <p:sldId id="768" r:id="rId79"/>
    <p:sldId id="769" r:id="rId80"/>
    <p:sldId id="770" r:id="rId81"/>
    <p:sldId id="771" r:id="rId82"/>
    <p:sldId id="772" r:id="rId83"/>
    <p:sldId id="773" r:id="rId84"/>
    <p:sldId id="774" r:id="rId85"/>
    <p:sldId id="775" r:id="rId86"/>
    <p:sldId id="776" r:id="rId87"/>
    <p:sldId id="777" r:id="rId88"/>
    <p:sldId id="778" r:id="rId89"/>
    <p:sldId id="779" r:id="rId90"/>
    <p:sldId id="780" r:id="rId91"/>
    <p:sldId id="781" r:id="rId92"/>
    <p:sldId id="782" r:id="rId9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Georgia" pitchFamily="18" charset="0"/>
        <a:ea typeface="+mn-ea"/>
        <a:cs typeface="+mn-cs"/>
      </a:defRPr>
    </a:lvl1pPr>
    <a:lvl2pPr marL="457200" algn="l" rtl="0" fontAlgn="base">
      <a:spcBef>
        <a:spcPct val="0"/>
      </a:spcBef>
      <a:spcAft>
        <a:spcPct val="0"/>
      </a:spcAft>
      <a:defRPr sz="2400" kern="1200">
        <a:solidFill>
          <a:schemeClr val="tx1"/>
        </a:solidFill>
        <a:latin typeface="Georgia" pitchFamily="18" charset="0"/>
        <a:ea typeface="+mn-ea"/>
        <a:cs typeface="+mn-cs"/>
      </a:defRPr>
    </a:lvl2pPr>
    <a:lvl3pPr marL="914400" algn="l" rtl="0" fontAlgn="base">
      <a:spcBef>
        <a:spcPct val="0"/>
      </a:spcBef>
      <a:spcAft>
        <a:spcPct val="0"/>
      </a:spcAft>
      <a:defRPr sz="2400" kern="1200">
        <a:solidFill>
          <a:schemeClr val="tx1"/>
        </a:solidFill>
        <a:latin typeface="Georgia" pitchFamily="18" charset="0"/>
        <a:ea typeface="+mn-ea"/>
        <a:cs typeface="+mn-cs"/>
      </a:defRPr>
    </a:lvl3pPr>
    <a:lvl4pPr marL="1371600" algn="l" rtl="0" fontAlgn="base">
      <a:spcBef>
        <a:spcPct val="0"/>
      </a:spcBef>
      <a:spcAft>
        <a:spcPct val="0"/>
      </a:spcAft>
      <a:defRPr sz="2400" kern="1200">
        <a:solidFill>
          <a:schemeClr val="tx1"/>
        </a:solidFill>
        <a:latin typeface="Georgia" pitchFamily="18" charset="0"/>
        <a:ea typeface="+mn-ea"/>
        <a:cs typeface="+mn-cs"/>
      </a:defRPr>
    </a:lvl4pPr>
    <a:lvl5pPr marL="1828800" algn="l" rtl="0" fontAlgn="base">
      <a:spcBef>
        <a:spcPct val="0"/>
      </a:spcBef>
      <a:spcAft>
        <a:spcPct val="0"/>
      </a:spcAft>
      <a:defRPr sz="2400" kern="1200">
        <a:solidFill>
          <a:schemeClr val="tx1"/>
        </a:solidFill>
        <a:latin typeface="Georgia" pitchFamily="18" charset="0"/>
        <a:ea typeface="+mn-ea"/>
        <a:cs typeface="+mn-cs"/>
      </a:defRPr>
    </a:lvl5pPr>
    <a:lvl6pPr marL="2286000" algn="l" defTabSz="914400" rtl="0" eaLnBrk="1" latinLnBrk="0" hangingPunct="1">
      <a:defRPr sz="2400" kern="1200">
        <a:solidFill>
          <a:schemeClr val="tx1"/>
        </a:solidFill>
        <a:latin typeface="Georgia" pitchFamily="18" charset="0"/>
        <a:ea typeface="+mn-ea"/>
        <a:cs typeface="+mn-cs"/>
      </a:defRPr>
    </a:lvl6pPr>
    <a:lvl7pPr marL="2743200" algn="l" defTabSz="914400" rtl="0" eaLnBrk="1" latinLnBrk="0" hangingPunct="1">
      <a:defRPr sz="2400" kern="1200">
        <a:solidFill>
          <a:schemeClr val="tx1"/>
        </a:solidFill>
        <a:latin typeface="Georgia" pitchFamily="18" charset="0"/>
        <a:ea typeface="+mn-ea"/>
        <a:cs typeface="+mn-cs"/>
      </a:defRPr>
    </a:lvl7pPr>
    <a:lvl8pPr marL="3200400" algn="l" defTabSz="914400" rtl="0" eaLnBrk="1" latinLnBrk="0" hangingPunct="1">
      <a:defRPr sz="2400" kern="1200">
        <a:solidFill>
          <a:schemeClr val="tx1"/>
        </a:solidFill>
        <a:latin typeface="Georgia" pitchFamily="18" charset="0"/>
        <a:ea typeface="+mn-ea"/>
        <a:cs typeface="+mn-cs"/>
      </a:defRPr>
    </a:lvl8pPr>
    <a:lvl9pPr marL="3657600" algn="l" defTabSz="914400" rtl="0" eaLnBrk="1" latinLnBrk="0" hangingPunct="1">
      <a:defRPr sz="2400" kern="1200">
        <a:solidFill>
          <a:schemeClr val="tx1"/>
        </a:solidFill>
        <a:latin typeface="Georgia"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0000"/>
    <a:srgbClr val="008000"/>
    <a:srgbClr val="FFFF66"/>
    <a:srgbClr val="FFFFFF"/>
    <a:srgbClr val="0099D8"/>
    <a:srgbClr val="FF00FF"/>
    <a:srgbClr val="E2E2F8"/>
    <a:srgbClr val="F1F1FF"/>
    <a:srgbClr val="D9D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01" autoAdjust="0"/>
    <p:restoredTop sz="86946" autoAdjust="0"/>
  </p:normalViewPr>
  <p:slideViewPr>
    <p:cSldViewPr snapToGrid="0">
      <p:cViewPr varScale="1">
        <p:scale>
          <a:sx n="90" d="100"/>
          <a:sy n="90" d="100"/>
        </p:scale>
        <p:origin x="-48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1020"/>
    </p:cViewPr>
  </p:sorterViewPr>
  <p:notesViewPr>
    <p:cSldViewPr snapToGrid="0">
      <p:cViewPr varScale="1">
        <p:scale>
          <a:sx n="80" d="100"/>
          <a:sy n="80" d="100"/>
        </p:scale>
        <p:origin x="-2022" y="-78"/>
      </p:cViewPr>
      <p:guideLst>
        <p:guide orient="horz" pos="2880"/>
        <p:guide pos="2160"/>
      </p:guideLst>
    </p:cSldViewPr>
  </p:notesViewPr>
  <p:gridSpacing cx="184343675" cy="18434367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l-GR"/>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l-GR"/>
          </a:p>
        </p:txBody>
      </p:sp>
      <p:sp>
        <p:nvSpPr>
          <p:cNvPr id="1505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l-GR"/>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19A9803-A266-4473-BE15-F00B650ECDFB}"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Georgia"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Georgia"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Georgia"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Georgia"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Georgi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F26A21CB-A5CB-4C9E-B823-0ED65AA05C6D}" type="slidenum">
              <a:rPr lang="el-GR" smtClean="0"/>
              <a:pPr/>
              <a:t>1</a:t>
            </a:fld>
            <a:endParaRPr lang="el-GR"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r>
              <a:rPr lang="en-US" dirty="0" smtClean="0"/>
              <a:t>Copyright 2012, </a:t>
            </a:r>
            <a:r>
              <a:rPr lang="el-GR" dirty="0" smtClean="0"/>
              <a:t>Μ. </a:t>
            </a:r>
            <a:r>
              <a:rPr lang="el-GR" dirty="0" err="1" smtClean="0"/>
              <a:t>Μαυραγάνη</a:t>
            </a:r>
            <a:r>
              <a:rPr lang="el-GR" dirty="0" smtClean="0"/>
              <a:t>.</a:t>
            </a:r>
          </a:p>
          <a:p>
            <a:r>
              <a:rPr lang="el-GR" dirty="0" smtClean="0"/>
              <a:t>Απαγορεύεται η μερική ή ολική αναπαραγωγή χωρίς την έγγραφη άδεια του συγγραφέα.</a:t>
            </a:r>
          </a:p>
          <a:p>
            <a:pPr eaLnBrk="1" hangingPunct="1"/>
            <a:r>
              <a:rPr lang="el-GR" dirty="0" smtClean="0"/>
              <a:t>Τελευταία ενημέρωση</a:t>
            </a:r>
            <a:r>
              <a:rPr lang="el-GR" smtClean="0"/>
              <a:t>: </a:t>
            </a:r>
            <a:r>
              <a:rPr lang="el-GR" smtClean="0"/>
              <a:t>10/11/2012</a:t>
            </a:r>
            <a:r>
              <a:rPr lang="el-GR" dirty="0" smtClean="0"/>
              <a:t>.</a:t>
            </a:r>
            <a:endParaRPr lang="en-GB"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Plassholder for lysbilde 1"/>
          <p:cNvSpPr>
            <a:spLocks noGrp="1" noRot="1" noChangeAspect="1" noTextEdit="1"/>
          </p:cNvSpPr>
          <p:nvPr>
            <p:ph type="sldImg"/>
          </p:nvPr>
        </p:nvSpPr>
        <p:spPr bwMode="auto">
          <a:noFill/>
          <a:ln>
            <a:solidFill>
              <a:srgbClr val="000000"/>
            </a:solidFill>
            <a:miter lim="800000"/>
            <a:headEnd/>
            <a:tailEnd/>
          </a:ln>
        </p:spPr>
      </p:sp>
      <p:sp>
        <p:nvSpPr>
          <p:cNvPr id="108547"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1BC71528-6169-47E1-A9F5-D72FE5994725}" type="slidenum">
              <a:rPr lang="nb-NO" smtClean="0"/>
              <a:pPr>
                <a:defRPr/>
              </a:pPr>
              <a:t>11</a:t>
            </a:fld>
            <a:endParaRPr lang="nb-NO"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Επισκεφθείτε την ιστοσελίδα </a:t>
            </a:r>
            <a:r>
              <a:rPr lang="en-GB" dirty="0" smtClean="0"/>
              <a:t>http://www.atlas.dentistry.qmul.ac.uk/ </a:t>
            </a:r>
            <a:r>
              <a:rPr lang="el-GR" dirty="0" smtClean="0"/>
              <a:t>, όπου υπάρχει και λογισμικό υπολογισμού οδοντικής</a:t>
            </a:r>
            <a:r>
              <a:rPr lang="el-GR" baseline="0" dirty="0" smtClean="0"/>
              <a:t> ηλικίας!</a:t>
            </a:r>
          </a:p>
          <a:p>
            <a:r>
              <a:rPr lang="el-GR" baseline="0" dirty="0" smtClean="0"/>
              <a:t>Προσοχή: η συνεχής γραμμή αναπαριστά το επίπεδο του οστού και όχι των ούλων!</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12</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Ο πρώτος μόνιμος γομφίος μπορεί να έχει αρχίσει την </a:t>
            </a:r>
            <a:r>
              <a:rPr lang="el-GR" dirty="0" err="1" smtClean="0"/>
              <a:t>ενασβεστίωση</a:t>
            </a:r>
            <a:r>
              <a:rPr lang="el-GR" dirty="0" smtClean="0"/>
              <a:t> της μύλης και πριν από τη γέννηση.</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14</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Plassholder for lysbilde 1"/>
          <p:cNvSpPr>
            <a:spLocks noGrp="1" noRot="1" noChangeAspect="1" noTextEdit="1"/>
          </p:cNvSpPr>
          <p:nvPr>
            <p:ph type="sldImg"/>
          </p:nvPr>
        </p:nvSpPr>
        <p:spPr bwMode="auto">
          <a:noFill/>
          <a:ln>
            <a:solidFill>
              <a:srgbClr val="000000"/>
            </a:solidFill>
            <a:miter lim="800000"/>
            <a:headEnd/>
            <a:tailEnd/>
          </a:ln>
        </p:spPr>
      </p:sp>
      <p:sp>
        <p:nvSpPr>
          <p:cNvPr id="111619"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3D1E88DC-6E2B-40BB-9B32-7EBA7C71210B}" type="slidenum">
              <a:rPr lang="nb-NO" smtClean="0"/>
              <a:pPr>
                <a:defRPr/>
              </a:pPr>
              <a:t>16</a:t>
            </a:fld>
            <a:endParaRPr lang="nb-NO"/>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Plassholder for lysbilde 1"/>
          <p:cNvSpPr>
            <a:spLocks noGrp="1" noRot="1" noChangeAspect="1" noTextEdit="1"/>
          </p:cNvSpPr>
          <p:nvPr>
            <p:ph type="sldImg"/>
          </p:nvPr>
        </p:nvSpPr>
        <p:spPr bwMode="auto">
          <a:noFill/>
          <a:ln>
            <a:solidFill>
              <a:srgbClr val="000000"/>
            </a:solidFill>
            <a:miter lim="800000"/>
            <a:headEnd/>
            <a:tailEnd/>
          </a:ln>
        </p:spPr>
      </p:sp>
      <p:sp>
        <p:nvSpPr>
          <p:cNvPr id="112643"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EC05E0EE-F55D-448E-BCCB-759A49838294}" type="slidenum">
              <a:rPr lang="nb-NO" smtClean="0"/>
              <a:pPr>
                <a:defRPr/>
              </a:pPr>
              <a:t>17</a:t>
            </a:fld>
            <a:endParaRPr lang="nb-NO"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Plassholder for lysbilde 1"/>
          <p:cNvSpPr>
            <a:spLocks noGrp="1" noRot="1" noChangeAspect="1" noTextEdit="1"/>
          </p:cNvSpPr>
          <p:nvPr>
            <p:ph type="sldImg"/>
          </p:nvPr>
        </p:nvSpPr>
        <p:spPr bwMode="auto">
          <a:noFill/>
          <a:ln>
            <a:solidFill>
              <a:srgbClr val="000000"/>
            </a:solidFill>
            <a:miter lim="800000"/>
            <a:headEnd/>
            <a:tailEnd/>
          </a:ln>
        </p:spPr>
      </p:sp>
      <p:sp>
        <p:nvSpPr>
          <p:cNvPr id="114691"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6D5167E6-6EDC-42E3-ABBC-8B151135238B}" type="slidenum">
              <a:rPr lang="nb-NO" smtClean="0"/>
              <a:pPr>
                <a:defRPr/>
              </a:pPr>
              <a:t>18</a:t>
            </a:fld>
            <a:endParaRPr lang="nb-NO"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Plassholder for lysbilde 1"/>
          <p:cNvSpPr>
            <a:spLocks noGrp="1" noRot="1" noChangeAspect="1" noTextEdit="1"/>
          </p:cNvSpPr>
          <p:nvPr>
            <p:ph type="sldImg"/>
          </p:nvPr>
        </p:nvSpPr>
        <p:spPr bwMode="auto">
          <a:noFill/>
          <a:ln>
            <a:solidFill>
              <a:srgbClr val="000000"/>
            </a:solidFill>
            <a:miter lim="800000"/>
            <a:headEnd/>
            <a:tailEnd/>
          </a:ln>
        </p:spPr>
      </p:sp>
      <p:sp>
        <p:nvSpPr>
          <p:cNvPr id="113667"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60F642D3-083D-4399-9134-2F259947A9BC}" type="slidenum">
              <a:rPr lang="nb-NO" smtClean="0"/>
              <a:pPr>
                <a:defRPr/>
              </a:pPr>
              <a:t>19</a:t>
            </a:fld>
            <a:endParaRPr lang="nb-NO"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Plassholder for lysbilde 1"/>
          <p:cNvSpPr>
            <a:spLocks noGrp="1" noRot="1" noChangeAspect="1" noTextEdit="1"/>
          </p:cNvSpPr>
          <p:nvPr>
            <p:ph type="sldImg"/>
          </p:nvPr>
        </p:nvSpPr>
        <p:spPr bwMode="auto">
          <a:noFill/>
          <a:ln>
            <a:solidFill>
              <a:srgbClr val="000000"/>
            </a:solidFill>
            <a:miter lim="800000"/>
            <a:headEnd/>
            <a:tailEnd/>
          </a:ln>
        </p:spPr>
      </p:sp>
      <p:sp>
        <p:nvSpPr>
          <p:cNvPr id="113667"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60F642D3-083D-4399-9134-2F259947A9BC}" type="slidenum">
              <a:rPr lang="nb-NO" smtClean="0"/>
              <a:pPr>
                <a:defRPr/>
              </a:pPr>
              <a:t>20</a:t>
            </a:fld>
            <a:endParaRPr lang="nb-NO"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Plassholder for lysbilde 1"/>
          <p:cNvSpPr>
            <a:spLocks noGrp="1" noRot="1" noChangeAspect="1" noTextEdit="1"/>
          </p:cNvSpPr>
          <p:nvPr>
            <p:ph type="sldImg"/>
          </p:nvPr>
        </p:nvSpPr>
        <p:spPr bwMode="auto">
          <a:noFill/>
          <a:ln>
            <a:solidFill>
              <a:srgbClr val="000000"/>
            </a:solidFill>
            <a:miter lim="800000"/>
            <a:headEnd/>
            <a:tailEnd/>
          </a:ln>
        </p:spPr>
      </p:sp>
      <p:sp>
        <p:nvSpPr>
          <p:cNvPr id="116739"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2EC97FD8-4A7E-4ABC-866E-42EDB346E6C9}" type="slidenum">
              <a:rPr lang="nb-NO" smtClean="0"/>
              <a:pPr>
                <a:defRPr/>
              </a:pPr>
              <a:t>21</a:t>
            </a:fld>
            <a:endParaRPr lang="nb-NO"/>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Plassholder for lysbilde 1"/>
          <p:cNvSpPr>
            <a:spLocks noGrp="1" noRot="1" noChangeAspect="1" noTextEdit="1"/>
          </p:cNvSpPr>
          <p:nvPr>
            <p:ph type="sldImg"/>
          </p:nvPr>
        </p:nvSpPr>
        <p:spPr bwMode="auto">
          <a:noFill/>
          <a:ln>
            <a:solidFill>
              <a:srgbClr val="000000"/>
            </a:solidFill>
            <a:miter lim="800000"/>
            <a:headEnd/>
            <a:tailEnd/>
          </a:ln>
        </p:spPr>
      </p:sp>
      <p:sp>
        <p:nvSpPr>
          <p:cNvPr id="117763"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86EEB1F6-BFE5-48D7-91C5-8CCFDE5B5DEF}" type="slidenum">
              <a:rPr lang="nb-NO" smtClean="0"/>
              <a:pPr>
                <a:defRPr/>
              </a:pPr>
              <a:t>22</a:t>
            </a:fld>
            <a:endParaRPr lang="nb-NO"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Plassholder for lysbilde 1"/>
          <p:cNvSpPr>
            <a:spLocks noGrp="1" noRot="1" noChangeAspect="1" noTextEdit="1"/>
          </p:cNvSpPr>
          <p:nvPr>
            <p:ph type="sldImg"/>
          </p:nvPr>
        </p:nvSpPr>
        <p:spPr bwMode="auto">
          <a:noFill/>
          <a:ln>
            <a:solidFill>
              <a:srgbClr val="000000"/>
            </a:solidFill>
            <a:miter lim="800000"/>
            <a:headEnd/>
            <a:tailEnd/>
          </a:ln>
        </p:spPr>
      </p:sp>
      <p:sp>
        <p:nvSpPr>
          <p:cNvPr id="100355" name="Plassholder for nota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36868" name="Plassholder for lysbilde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4CDD76-01E4-451F-A632-4930CB1CD208}" type="slidenum">
              <a:rPr lang="nb-NO" smtClean="0"/>
              <a:pPr fontAlgn="base">
                <a:spcBef>
                  <a:spcPct val="0"/>
                </a:spcBef>
                <a:spcAft>
                  <a:spcPct val="0"/>
                </a:spcAft>
                <a:defRPr/>
              </a:pPr>
              <a:t>3</a:t>
            </a:fld>
            <a:endParaRPr lang="nb-NO"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Plassholder for lysbilde 1"/>
          <p:cNvSpPr>
            <a:spLocks noGrp="1" noRot="1" noChangeAspect="1" noTextEdit="1"/>
          </p:cNvSpPr>
          <p:nvPr>
            <p:ph type="sldImg"/>
          </p:nvPr>
        </p:nvSpPr>
        <p:spPr bwMode="auto">
          <a:noFill/>
          <a:ln>
            <a:solidFill>
              <a:srgbClr val="000000"/>
            </a:solidFill>
            <a:miter lim="800000"/>
            <a:headEnd/>
            <a:tailEnd/>
          </a:ln>
        </p:spPr>
      </p:sp>
      <p:sp>
        <p:nvSpPr>
          <p:cNvPr id="118787"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1B2C9320-6398-4F77-9CD2-C6E6C8518ECE}" type="slidenum">
              <a:rPr lang="nb-NO" smtClean="0"/>
              <a:pPr>
                <a:defRPr/>
              </a:pPr>
              <a:t>23</a:t>
            </a:fld>
            <a:endParaRPr lang="nb-NO"/>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Plassholder for lysbilde 1"/>
          <p:cNvSpPr>
            <a:spLocks noGrp="1" noRot="1" noChangeAspect="1" noTextEdit="1"/>
          </p:cNvSpPr>
          <p:nvPr>
            <p:ph type="sldImg"/>
          </p:nvPr>
        </p:nvSpPr>
        <p:spPr bwMode="auto">
          <a:noFill/>
          <a:ln>
            <a:solidFill>
              <a:srgbClr val="000000"/>
            </a:solidFill>
            <a:miter lim="800000"/>
            <a:headEnd/>
            <a:tailEnd/>
          </a:ln>
        </p:spPr>
      </p:sp>
      <p:sp>
        <p:nvSpPr>
          <p:cNvPr id="119811"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E4BF1044-50A6-4212-979F-5156FC130241}" type="slidenum">
              <a:rPr lang="nb-NO" smtClean="0"/>
              <a:pPr>
                <a:defRPr/>
              </a:pPr>
              <a:t>24</a:t>
            </a:fld>
            <a:endParaRPr lang="nb-NO"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A43D48F2-9EE1-4A16-83CD-1FB70F1C3EB0}" type="slidenum">
              <a:rPr lang="el-GR" smtClean="0"/>
              <a:pPr/>
              <a:t>44</a:t>
            </a:fld>
            <a:endParaRPr lang="el-GR"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el-GR" sz="1400" dirty="0" smtClean="0"/>
              <a:t>Η σχέση ‘φύμα προς φύμα’ στην ενδιάμεση περίοδο του μικτού φραγμού θεωρείται φυσιολογική σχέση γομφίων, ΜΕ ΤΗΝ ΠΡΟΫΠΟΘΕΣΗ ότι η σχέση των κυνοδόντων είναι φυσιολογική (Ιη Τάξη). Τότε, με την απόπτωση των δευτέρων νεογιλών γομφίων, λόγω μεγαλυτέρου χώρου προσαρμοστικού ελιγμού στην κάτω γνάθο, ο κάτω γομφίος θα μετακινηθεί περισσότερο προς τα εγγύς από τον άνω, και θα εγκατασταθεί σχέση γομφίων </a:t>
            </a:r>
            <a:r>
              <a:rPr lang="el-GR" sz="1400" dirty="0" err="1" smtClean="0"/>
              <a:t>Ιης</a:t>
            </a:r>
            <a:r>
              <a:rPr lang="el-GR" sz="1400" dirty="0" smtClean="0"/>
              <a:t> Τάξης.</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Οι άνω κυνόδοντες μπορεί, κατά την πορεία ανατολής τους, να προκαλέσουν άπω απόκλιση των πλαγίων. Η απόκλιση αυτή </a:t>
            </a:r>
            <a:r>
              <a:rPr lang="el-GR" dirty="0" err="1" smtClean="0"/>
              <a:t>αυτοδιορθώνεται</a:t>
            </a:r>
            <a:r>
              <a:rPr lang="el-GR" dirty="0" smtClean="0"/>
              <a:t> αργότερα. Μερικές φορές, όμως, οι κυνόδοντες μπορεί να συνεχίσουν την</a:t>
            </a:r>
            <a:r>
              <a:rPr lang="el-GR" baseline="0" dirty="0" smtClean="0"/>
              <a:t> προς τα εγγύς πορεία τους και να ανατείλουν έκτοποι ή να εγκλειστούν.</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45</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Ο 13 είναι έγκλειστος (σε χειλική θέση). Ο 23 βρίσκεται σε καλύτερη θέση και μπορεί να ανατείλει (έκτοπα).</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48</a:t>
            </a:fld>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Plassholder for lysbilde 1"/>
          <p:cNvSpPr>
            <a:spLocks noGrp="1" noRot="1" noChangeAspect="1" noTextEdit="1"/>
          </p:cNvSpPr>
          <p:nvPr>
            <p:ph type="sldImg"/>
          </p:nvPr>
        </p:nvSpPr>
        <p:spPr bwMode="auto">
          <a:noFill/>
          <a:ln>
            <a:solidFill>
              <a:srgbClr val="000000"/>
            </a:solidFill>
            <a:miter lim="800000"/>
            <a:headEnd/>
            <a:tailEnd/>
          </a:ln>
        </p:spPr>
      </p:sp>
      <p:sp>
        <p:nvSpPr>
          <p:cNvPr id="120835"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94C6CB24-BEF8-4E2B-A206-99AFE7E259E4}" type="slidenum">
              <a:rPr lang="nb-NO" smtClean="0"/>
              <a:pPr>
                <a:defRPr/>
              </a:pPr>
              <a:t>49</a:t>
            </a:fld>
            <a:endParaRPr lang="nb-NO"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Plassholder for lysbilde 1"/>
          <p:cNvSpPr>
            <a:spLocks noGrp="1" noRot="1" noChangeAspect="1" noTextEdit="1"/>
          </p:cNvSpPr>
          <p:nvPr>
            <p:ph type="sldImg"/>
          </p:nvPr>
        </p:nvSpPr>
        <p:spPr bwMode="auto">
          <a:noFill/>
          <a:ln>
            <a:solidFill>
              <a:srgbClr val="000000"/>
            </a:solidFill>
            <a:miter lim="800000"/>
            <a:headEnd/>
            <a:tailEnd/>
          </a:ln>
        </p:spPr>
      </p:sp>
      <p:sp>
        <p:nvSpPr>
          <p:cNvPr id="121859"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Προσδιορισμός οδοντικής ηλικίας. Ο 36 έχει εμφανιστεί στη στοματική κοιλότητα, όχι όμως και ο 46 ο οποίος φαίνεται στην πανοραμική ακτ. να ανατέλλει. Διαφορά μέχρι 6 μήνες στο χρόνο ανατολής μεταξύ αντίστοιχων δοντιών των 2 ημιμορίων θεωρείται φυσιολογική. Τερηδονισμός νεογιλών γομφίων. </a:t>
            </a:r>
            <a:endParaRPr lang="nb-NO" smtClean="0"/>
          </a:p>
        </p:txBody>
      </p:sp>
      <p:sp>
        <p:nvSpPr>
          <p:cNvPr id="4" name="Plassholder for lysbildenummer 3"/>
          <p:cNvSpPr>
            <a:spLocks noGrp="1"/>
          </p:cNvSpPr>
          <p:nvPr>
            <p:ph type="sldNum" sz="quarter" idx="5"/>
          </p:nvPr>
        </p:nvSpPr>
        <p:spPr/>
        <p:txBody>
          <a:bodyPr/>
          <a:lstStyle/>
          <a:p>
            <a:pPr>
              <a:defRPr/>
            </a:pPr>
            <a:fld id="{BA00CF33-06C9-4E65-93CB-9336D845CC08}" type="slidenum">
              <a:rPr lang="nb-NO" smtClean="0"/>
              <a:pPr>
                <a:defRPr/>
              </a:pPr>
              <a:t>50</a:t>
            </a:fld>
            <a:endParaRPr lang="nb-NO"/>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Plassholder for lysbilde 1"/>
          <p:cNvSpPr>
            <a:spLocks noGrp="1" noRot="1" noChangeAspect="1" noTextEdit="1"/>
          </p:cNvSpPr>
          <p:nvPr>
            <p:ph type="sldImg"/>
          </p:nvPr>
        </p:nvSpPr>
        <p:spPr bwMode="auto">
          <a:noFill/>
          <a:ln>
            <a:solidFill>
              <a:srgbClr val="000000"/>
            </a:solidFill>
            <a:miter lim="800000"/>
            <a:headEnd/>
            <a:tailEnd/>
          </a:ln>
        </p:spPr>
      </p:sp>
      <p:sp>
        <p:nvSpPr>
          <p:cNvPr id="122883"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Διαφορετική μεγέθυνση 11-21 λόγω διαφορετικής χειλεοϋπερώιας θέσης. Ο 11 που βρίσκεται περισσότερο χειλικά εμφανίζεται μικρότερος, ενώ κλινικά οι δύο κεντρικοί τομείς δεν διαφέρουν σημαντικά σε μέγεθος. </a:t>
            </a:r>
            <a:endParaRPr lang="nb-NO" smtClean="0"/>
          </a:p>
        </p:txBody>
      </p:sp>
      <p:sp>
        <p:nvSpPr>
          <p:cNvPr id="4" name="Plassholder for lysbildenummer 3"/>
          <p:cNvSpPr>
            <a:spLocks noGrp="1"/>
          </p:cNvSpPr>
          <p:nvPr>
            <p:ph type="sldNum" sz="quarter" idx="5"/>
          </p:nvPr>
        </p:nvSpPr>
        <p:spPr/>
        <p:txBody>
          <a:bodyPr/>
          <a:lstStyle/>
          <a:p>
            <a:pPr>
              <a:defRPr/>
            </a:pPr>
            <a:fld id="{BB101C68-FFDB-4474-8B07-D366AAD74B9C}" type="slidenum">
              <a:rPr lang="nb-NO" smtClean="0"/>
              <a:pPr>
                <a:defRPr/>
              </a:pPr>
              <a:t>51</a:t>
            </a:fld>
            <a:endParaRPr lang="nb-NO"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Plassholder for lysbilde 1"/>
          <p:cNvSpPr>
            <a:spLocks noGrp="1" noRot="1" noChangeAspect="1" noTextEdit="1"/>
          </p:cNvSpPr>
          <p:nvPr>
            <p:ph type="sldImg"/>
          </p:nvPr>
        </p:nvSpPr>
        <p:spPr bwMode="auto">
          <a:noFill/>
          <a:ln>
            <a:solidFill>
              <a:srgbClr val="000000"/>
            </a:solidFill>
            <a:miter lim="800000"/>
            <a:headEnd/>
            <a:tailEnd/>
          </a:ln>
        </p:spPr>
      </p:sp>
      <p:sp>
        <p:nvSpPr>
          <p:cNvPr id="123907"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Η πανοραμική ακτινογραφία έχει ληφθεί ενωρίτερα από τις ενδοστοματικές φωτογραφίες. Συγγενής έλλειψη δύο τομέων κάτω γνάθου. Διευρυμένα οδοντοθυλάκια 13, 23. Προσδιορισμός οδοντικής ηλικίας στο ορθοπαντομογράφημα. Να συζητηθούν πιθανά σχέδια θεραπείας για την αντιμετώπιση των συγγενών ελλείψεων.</a:t>
            </a:r>
            <a:endParaRPr lang="nb-NO" smtClean="0"/>
          </a:p>
        </p:txBody>
      </p:sp>
      <p:sp>
        <p:nvSpPr>
          <p:cNvPr id="4" name="Plassholder for lysbildenummer 3"/>
          <p:cNvSpPr>
            <a:spLocks noGrp="1"/>
          </p:cNvSpPr>
          <p:nvPr>
            <p:ph type="sldNum" sz="quarter" idx="5"/>
          </p:nvPr>
        </p:nvSpPr>
        <p:spPr/>
        <p:txBody>
          <a:bodyPr/>
          <a:lstStyle/>
          <a:p>
            <a:pPr>
              <a:defRPr/>
            </a:pPr>
            <a:fld id="{3C3122AE-9BC3-422C-AE82-04259F732B38}" type="slidenum">
              <a:rPr lang="nb-NO" smtClean="0"/>
              <a:pPr>
                <a:defRPr/>
              </a:pPr>
              <a:t>52</a:t>
            </a:fld>
            <a:endParaRPr lang="nb-NO"/>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Plassholder for lysbilde 1"/>
          <p:cNvSpPr>
            <a:spLocks noGrp="1" noRot="1" noChangeAspect="1" noTextEdit="1"/>
          </p:cNvSpPr>
          <p:nvPr>
            <p:ph type="sldImg"/>
          </p:nvPr>
        </p:nvSpPr>
        <p:spPr bwMode="auto">
          <a:noFill/>
          <a:ln>
            <a:solidFill>
              <a:srgbClr val="000000"/>
            </a:solidFill>
            <a:miter lim="800000"/>
            <a:headEnd/>
            <a:tailEnd/>
          </a:ln>
        </p:spPr>
      </p:sp>
      <p:sp>
        <p:nvSpPr>
          <p:cNvPr id="125955" name="Plassholder for nota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l-GR" smtClean="0"/>
              <a:t>Στις κλινικές εικόνες παρατηρείται καθυστερημένη απόπτωση των 53 και 85 σε σύγκριση με τα αντίστοιχα δόντια του άλλου ημιμορίου. Στο πανοραμικό ακτινογράφημα όμως διαπιστώνεται προχωρημένη απορρόφηση των ριζών των παραπάνω νεογιλών, τα οποία αναμένεται να αποπέσουν σύντομα. </a:t>
            </a:r>
            <a:endParaRPr lang="nb-NO" smtClean="0"/>
          </a:p>
        </p:txBody>
      </p:sp>
      <p:sp>
        <p:nvSpPr>
          <p:cNvPr id="129028" name="Plassholder for lysbilde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6F31E54-2DBF-4907-AE13-5946315D3121}" type="slidenum">
              <a:rPr lang="nb-NO"/>
              <a:pPr>
                <a:defRPr/>
              </a:pPr>
              <a:t>53</a:t>
            </a:fld>
            <a:endParaRPr lang="nb-N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Plassholder for lysbilde 1"/>
          <p:cNvSpPr>
            <a:spLocks noGrp="1" noRot="1" noChangeAspect="1" noTextEdit="1"/>
          </p:cNvSpPr>
          <p:nvPr>
            <p:ph type="sldImg"/>
          </p:nvPr>
        </p:nvSpPr>
        <p:spPr bwMode="auto">
          <a:noFill/>
          <a:ln>
            <a:solidFill>
              <a:srgbClr val="000000"/>
            </a:solidFill>
            <a:miter lim="800000"/>
            <a:headEnd/>
            <a:tailEnd/>
          </a:ln>
        </p:spPr>
      </p:sp>
      <p:sp>
        <p:nvSpPr>
          <p:cNvPr id="101379"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FB7D4D32-EDD2-496A-B2FD-219F5B2D3137}" type="slidenum">
              <a:rPr lang="nb-NO" smtClean="0"/>
              <a:pPr>
                <a:defRPr/>
              </a:pPr>
              <a:t>4</a:t>
            </a:fld>
            <a:endParaRPr lang="nb-NO"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Plassholder for lysbilde 1"/>
          <p:cNvSpPr>
            <a:spLocks noGrp="1" noRot="1" noChangeAspect="1" noTextEdit="1"/>
          </p:cNvSpPr>
          <p:nvPr>
            <p:ph type="sldImg"/>
          </p:nvPr>
        </p:nvSpPr>
        <p:spPr bwMode="auto">
          <a:noFill/>
          <a:ln>
            <a:solidFill>
              <a:srgbClr val="000000"/>
            </a:solidFill>
            <a:miter lim="800000"/>
            <a:headEnd/>
            <a:tailEnd/>
          </a:ln>
        </p:spPr>
      </p:sp>
      <p:sp>
        <p:nvSpPr>
          <p:cNvPr id="126979"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Οδόντωμα στην περιοχή 63-64 παρεμποδίζει την ανατολή των 24, 23. Προσδιορισμός οδοντικής ηλικίας. Αντιμετώπιση.</a:t>
            </a:r>
            <a:endParaRPr lang="nb-NO" smtClean="0"/>
          </a:p>
        </p:txBody>
      </p:sp>
      <p:sp>
        <p:nvSpPr>
          <p:cNvPr id="4" name="Plassholder for lysbildenummer 3"/>
          <p:cNvSpPr>
            <a:spLocks noGrp="1"/>
          </p:cNvSpPr>
          <p:nvPr>
            <p:ph type="sldNum" sz="quarter" idx="5"/>
          </p:nvPr>
        </p:nvSpPr>
        <p:spPr/>
        <p:txBody>
          <a:bodyPr/>
          <a:lstStyle/>
          <a:p>
            <a:pPr>
              <a:defRPr/>
            </a:pPr>
            <a:fld id="{4D6FCBF8-2C7E-45FE-AB38-1B19CF57AC98}" type="slidenum">
              <a:rPr lang="nb-NO" smtClean="0"/>
              <a:pPr>
                <a:defRPr/>
              </a:pPr>
              <a:t>54</a:t>
            </a:fld>
            <a:endParaRPr lang="nb-NO"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Plassholder for lysbilde 1"/>
          <p:cNvSpPr>
            <a:spLocks noGrp="1" noRot="1" noChangeAspect="1" noTextEdit="1"/>
          </p:cNvSpPr>
          <p:nvPr>
            <p:ph type="sldImg"/>
          </p:nvPr>
        </p:nvSpPr>
        <p:spPr bwMode="auto">
          <a:noFill/>
          <a:ln>
            <a:solidFill>
              <a:srgbClr val="000000"/>
            </a:solidFill>
            <a:miter lim="800000"/>
            <a:headEnd/>
            <a:tailEnd/>
          </a:ln>
        </p:spPr>
      </p:sp>
      <p:sp>
        <p:nvSpPr>
          <p:cNvPr id="128003"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Έκτοπη ανατολή 16, 26 (36</a:t>
            </a:r>
            <a:r>
              <a:rPr lang="nb-NO" smtClean="0"/>
              <a:t>;). N</a:t>
            </a:r>
            <a:r>
              <a:rPr lang="el-GR" smtClean="0"/>
              <a:t>α προσδιοριστεί οδοντική ηλικία και να σημειωθούν τα οδοντικά σπέρματα των 38, 48. Σε ποιά φάση διάπλασης βρίσκονται</a:t>
            </a:r>
            <a:r>
              <a:rPr lang="nb-NO" smtClean="0"/>
              <a:t>;</a:t>
            </a:r>
          </a:p>
        </p:txBody>
      </p:sp>
      <p:sp>
        <p:nvSpPr>
          <p:cNvPr id="4" name="Plassholder for lysbildenummer 3"/>
          <p:cNvSpPr>
            <a:spLocks noGrp="1"/>
          </p:cNvSpPr>
          <p:nvPr>
            <p:ph type="sldNum" sz="quarter" idx="5"/>
          </p:nvPr>
        </p:nvSpPr>
        <p:spPr/>
        <p:txBody>
          <a:bodyPr/>
          <a:lstStyle/>
          <a:p>
            <a:pPr>
              <a:defRPr/>
            </a:pPr>
            <a:fld id="{6ACC94A7-9EC2-4B8B-AFD0-E4A3190E17A4}" type="slidenum">
              <a:rPr lang="nb-NO" smtClean="0"/>
              <a:pPr>
                <a:defRPr/>
              </a:pPr>
              <a:t>55</a:t>
            </a:fld>
            <a:endParaRPr lang="nb-NO"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Plassholder for lysbilde 1"/>
          <p:cNvSpPr>
            <a:spLocks noGrp="1" noRot="1" noChangeAspect="1" noTextEdit="1"/>
          </p:cNvSpPr>
          <p:nvPr>
            <p:ph type="sldImg"/>
          </p:nvPr>
        </p:nvSpPr>
        <p:spPr bwMode="auto">
          <a:noFill/>
          <a:ln>
            <a:solidFill>
              <a:srgbClr val="000000"/>
            </a:solidFill>
            <a:miter lim="800000"/>
            <a:headEnd/>
            <a:tailEnd/>
          </a:ln>
        </p:spPr>
      </p:sp>
      <p:sp>
        <p:nvSpPr>
          <p:cNvPr id="129027"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nb-NO" smtClean="0"/>
              <a:t>O</a:t>
            </a:r>
            <a:r>
              <a:rPr lang="el-GR" smtClean="0"/>
              <a:t>λιγοδοντία. Με ποιό σύνδρομο είναι συμβατές οι εικόνες</a:t>
            </a:r>
            <a:r>
              <a:rPr lang="nb-NO" smtClean="0"/>
              <a:t>;</a:t>
            </a:r>
            <a:r>
              <a:rPr lang="el-GR" smtClean="0"/>
              <a:t> Ταυροδοντία μονίμων γομφίων</a:t>
            </a:r>
            <a:r>
              <a:rPr lang="nb-NO" smtClean="0"/>
              <a:t> (</a:t>
            </a:r>
            <a:r>
              <a:rPr lang="el-GR" smtClean="0"/>
              <a:t>μεγάλος μυλικός θάλαμος)</a:t>
            </a:r>
            <a:r>
              <a:rPr lang="nb-NO" smtClean="0"/>
              <a:t>. </a:t>
            </a:r>
            <a:r>
              <a:rPr lang="el-GR" smtClean="0"/>
              <a:t>Να καταγραφούν τα δόντια που βρίσκονται στο φραγμό.</a:t>
            </a:r>
            <a:endParaRPr lang="nb-NO" smtClean="0"/>
          </a:p>
        </p:txBody>
      </p:sp>
      <p:sp>
        <p:nvSpPr>
          <p:cNvPr id="4" name="Plassholder for lysbildenummer 3"/>
          <p:cNvSpPr>
            <a:spLocks noGrp="1"/>
          </p:cNvSpPr>
          <p:nvPr>
            <p:ph type="sldNum" sz="quarter" idx="5"/>
          </p:nvPr>
        </p:nvSpPr>
        <p:spPr/>
        <p:txBody>
          <a:bodyPr/>
          <a:lstStyle/>
          <a:p>
            <a:pPr>
              <a:defRPr/>
            </a:pPr>
            <a:fld id="{E0AEC151-4E4C-460D-9434-0FF96E13D060}" type="slidenum">
              <a:rPr lang="nb-NO" smtClean="0"/>
              <a:pPr>
                <a:defRPr/>
              </a:pPr>
              <a:t>56</a:t>
            </a:fld>
            <a:endParaRPr lang="nb-NO"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Plassholder for lysbilde 1"/>
          <p:cNvSpPr>
            <a:spLocks noGrp="1" noRot="1" noChangeAspect="1" noTextEdit="1"/>
          </p:cNvSpPr>
          <p:nvPr>
            <p:ph type="sldImg"/>
          </p:nvPr>
        </p:nvSpPr>
        <p:spPr bwMode="auto">
          <a:noFill/>
          <a:ln>
            <a:solidFill>
              <a:srgbClr val="000000"/>
            </a:solidFill>
            <a:miter lim="800000"/>
            <a:headEnd/>
            <a:tailEnd/>
          </a:ln>
        </p:spPr>
      </p:sp>
      <p:sp>
        <p:nvSpPr>
          <p:cNvPr id="130051" name="Plassholder for nota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l-GR" smtClean="0"/>
              <a:t>Υπεράριθμοι προγόμφιοι κάτω γνάθου</a:t>
            </a:r>
            <a:endParaRPr lang="nb-NO" smtClean="0"/>
          </a:p>
        </p:txBody>
      </p:sp>
      <p:sp>
        <p:nvSpPr>
          <p:cNvPr id="132100" name="Plassholder for lysbilde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A641A6F-6D3B-4935-8753-F634F24680FD}" type="slidenum">
              <a:rPr lang="nb-NO"/>
              <a:pPr>
                <a:defRPr/>
              </a:pPr>
              <a:t>57</a:t>
            </a:fld>
            <a:endParaRPr lang="nb-NO"/>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Plassholder for lysbilde 1"/>
          <p:cNvSpPr>
            <a:spLocks noGrp="1" noRot="1" noChangeAspect="1" noTextEdit="1"/>
          </p:cNvSpPr>
          <p:nvPr>
            <p:ph type="sldImg"/>
          </p:nvPr>
        </p:nvSpPr>
        <p:spPr bwMode="auto">
          <a:noFill/>
          <a:ln>
            <a:solidFill>
              <a:srgbClr val="000000"/>
            </a:solidFill>
            <a:miter lim="800000"/>
            <a:headEnd/>
            <a:tailEnd/>
          </a:ln>
        </p:spPr>
      </p:sp>
      <p:sp>
        <p:nvSpPr>
          <p:cNvPr id="131075"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Ατελής οδοντινογένεση. Σε ποιο στάδιο της οδοντικής διάπλασης συνέβη η παρέκκλιση από το φυσιολογικό</a:t>
            </a:r>
            <a:r>
              <a:rPr lang="nb-NO" smtClean="0"/>
              <a:t>; </a:t>
            </a:r>
            <a:r>
              <a:rPr lang="el-GR" smtClean="0"/>
              <a:t>Εντοπισμός οδοντικής ηλικίας στα δύο ορθοπαντομογραφήματα. </a:t>
            </a:r>
            <a:r>
              <a:rPr lang="nb-NO" smtClean="0"/>
              <a:t> </a:t>
            </a:r>
            <a:r>
              <a:rPr lang="el-GR" smtClean="0"/>
              <a:t>Ποιο ανατομική δομή είναι σημειωμένη με βέλος στο πρώτο ακτινογράφημα</a:t>
            </a:r>
            <a:r>
              <a:rPr lang="nb-NO" smtClean="0"/>
              <a:t>;</a:t>
            </a:r>
          </a:p>
        </p:txBody>
      </p:sp>
      <p:sp>
        <p:nvSpPr>
          <p:cNvPr id="4" name="Plassholder for lysbildenummer 3"/>
          <p:cNvSpPr>
            <a:spLocks noGrp="1"/>
          </p:cNvSpPr>
          <p:nvPr>
            <p:ph type="sldNum" sz="quarter" idx="5"/>
          </p:nvPr>
        </p:nvSpPr>
        <p:spPr/>
        <p:txBody>
          <a:bodyPr/>
          <a:lstStyle/>
          <a:p>
            <a:pPr>
              <a:defRPr/>
            </a:pPr>
            <a:fld id="{901021F3-8ED1-4C6F-8637-6D42DD20EE80}" type="slidenum">
              <a:rPr lang="nb-NO" smtClean="0"/>
              <a:pPr>
                <a:defRPr/>
              </a:pPr>
              <a:t>58</a:t>
            </a:fld>
            <a:endParaRPr lang="nb-NO"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Plassholder for lysbilde 1"/>
          <p:cNvSpPr>
            <a:spLocks noGrp="1" noRot="1" noChangeAspect="1" noTextEdit="1"/>
          </p:cNvSpPr>
          <p:nvPr>
            <p:ph type="sldImg"/>
          </p:nvPr>
        </p:nvSpPr>
        <p:spPr bwMode="auto">
          <a:noFill/>
          <a:ln>
            <a:solidFill>
              <a:srgbClr val="000000"/>
            </a:solidFill>
            <a:miter lim="800000"/>
            <a:headEnd/>
            <a:tailEnd/>
          </a:ln>
        </p:spPr>
      </p:sp>
      <p:sp>
        <p:nvSpPr>
          <p:cNvPr id="132099"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dirty="0" smtClean="0"/>
              <a:t>Προσδιορισμός οδοντικής ηλικίας</a:t>
            </a:r>
          </a:p>
          <a:p>
            <a:r>
              <a:rPr lang="el-GR" dirty="0" smtClean="0"/>
              <a:t>Συγγενής έλλειψη  τομέα κάτω γνάθου (32</a:t>
            </a:r>
            <a:r>
              <a:rPr lang="nb-NO" dirty="0" smtClean="0"/>
              <a:t>?)</a:t>
            </a:r>
          </a:p>
          <a:p>
            <a:r>
              <a:rPr lang="el-GR" dirty="0" smtClean="0"/>
              <a:t>Υψηλότερη θέση 13 από 23 με ελαφρά </a:t>
            </a:r>
            <a:r>
              <a:rPr lang="el-GR" dirty="0" smtClean="0"/>
              <a:t>διευρυμένο </a:t>
            </a:r>
            <a:r>
              <a:rPr lang="el-GR" dirty="0" err="1" smtClean="0"/>
              <a:t>οδοντοθυλάκιο</a:t>
            </a:r>
            <a:endParaRPr lang="el-GR" dirty="0" smtClean="0"/>
          </a:p>
          <a:p>
            <a:r>
              <a:rPr lang="el-GR" dirty="0" smtClean="0"/>
              <a:t>Άπω απόκλιση 45</a:t>
            </a:r>
          </a:p>
          <a:p>
            <a:r>
              <a:rPr lang="el-GR" dirty="0" smtClean="0"/>
              <a:t>Ανατομικά στοιχεία</a:t>
            </a:r>
          </a:p>
          <a:p>
            <a:r>
              <a:rPr lang="el-GR" dirty="0" smtClean="0"/>
              <a:t>Ποιά δόντια δεν έχουν </a:t>
            </a:r>
            <a:r>
              <a:rPr lang="el-GR" dirty="0" smtClean="0"/>
              <a:t>ανατείλει</a:t>
            </a:r>
            <a:endParaRPr lang="nb-NO" dirty="0" smtClean="0"/>
          </a:p>
          <a:p>
            <a:endParaRPr lang="nb-NO" dirty="0" smtClean="0"/>
          </a:p>
        </p:txBody>
      </p:sp>
      <p:sp>
        <p:nvSpPr>
          <p:cNvPr id="4" name="Plassholder for lysbildenummer 3"/>
          <p:cNvSpPr>
            <a:spLocks noGrp="1"/>
          </p:cNvSpPr>
          <p:nvPr>
            <p:ph type="sldNum" sz="quarter" idx="5"/>
          </p:nvPr>
        </p:nvSpPr>
        <p:spPr/>
        <p:txBody>
          <a:bodyPr/>
          <a:lstStyle/>
          <a:p>
            <a:pPr>
              <a:defRPr/>
            </a:pPr>
            <a:fld id="{7CA99549-D66C-47F4-8695-1440FAB093AA}" type="slidenum">
              <a:rPr lang="nb-NO" smtClean="0"/>
              <a:pPr>
                <a:defRPr/>
              </a:pPr>
              <a:t>59</a:t>
            </a:fld>
            <a:endParaRPr lang="nb-NO"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Plassholder for lysbilde 1"/>
          <p:cNvSpPr>
            <a:spLocks noGrp="1" noRot="1" noChangeAspect="1" noTextEdit="1"/>
          </p:cNvSpPr>
          <p:nvPr>
            <p:ph type="sldImg"/>
          </p:nvPr>
        </p:nvSpPr>
        <p:spPr bwMode="auto">
          <a:noFill/>
          <a:ln>
            <a:solidFill>
              <a:srgbClr val="000000"/>
            </a:solidFill>
            <a:miter lim="800000"/>
            <a:headEnd/>
            <a:tailEnd/>
          </a:ln>
        </p:spPr>
      </p:sp>
      <p:sp>
        <p:nvSpPr>
          <p:cNvPr id="133123"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Έγκλειση 11 και 12 λόγω οδοντώματος. Ανατολή 11 μετά αφαίρεση μέρους του οδοντώματος. Ακολούθησε δεύτερη επέμβαση για την αφαίρεση του υπόλοιπου οδοντώματος και χειρουργική αποκάλυψη του 12 για ορθοδοντική έλξη.</a:t>
            </a:r>
            <a:endParaRPr lang="nb-NO" smtClean="0"/>
          </a:p>
        </p:txBody>
      </p:sp>
      <p:sp>
        <p:nvSpPr>
          <p:cNvPr id="4" name="Plassholder for lysbildenummer 3"/>
          <p:cNvSpPr>
            <a:spLocks noGrp="1"/>
          </p:cNvSpPr>
          <p:nvPr>
            <p:ph type="sldNum" sz="quarter" idx="5"/>
          </p:nvPr>
        </p:nvSpPr>
        <p:spPr/>
        <p:txBody>
          <a:bodyPr/>
          <a:lstStyle/>
          <a:p>
            <a:pPr>
              <a:defRPr/>
            </a:pPr>
            <a:fld id="{E7E7EAEC-1C84-4122-80FF-89EC9401C628}" type="slidenum">
              <a:rPr lang="nb-NO" smtClean="0"/>
              <a:pPr>
                <a:defRPr/>
              </a:pPr>
              <a:t>60</a:t>
            </a:fld>
            <a:endParaRPr lang="nb-NO"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Plassholder for lysbilde 1"/>
          <p:cNvSpPr>
            <a:spLocks noGrp="1" noRot="1" noChangeAspect="1" noTextEdit="1"/>
          </p:cNvSpPr>
          <p:nvPr>
            <p:ph type="sldImg"/>
          </p:nvPr>
        </p:nvSpPr>
        <p:spPr bwMode="auto">
          <a:noFill/>
          <a:ln>
            <a:solidFill>
              <a:srgbClr val="000000"/>
            </a:solidFill>
            <a:miter lim="800000"/>
            <a:headEnd/>
            <a:tailEnd/>
          </a:ln>
        </p:spPr>
      </p:sp>
      <p:sp>
        <p:nvSpPr>
          <p:cNvPr id="134147"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Σύντηξη (με υπεράριθμο) ή διδυμία 12</a:t>
            </a:r>
            <a:r>
              <a:rPr lang="nb-NO" smtClean="0"/>
              <a:t>;</a:t>
            </a:r>
          </a:p>
        </p:txBody>
      </p:sp>
      <p:sp>
        <p:nvSpPr>
          <p:cNvPr id="4" name="Plassholder for lysbildenummer 3"/>
          <p:cNvSpPr>
            <a:spLocks noGrp="1"/>
          </p:cNvSpPr>
          <p:nvPr>
            <p:ph type="sldNum" sz="quarter" idx="5"/>
          </p:nvPr>
        </p:nvSpPr>
        <p:spPr/>
        <p:txBody>
          <a:bodyPr/>
          <a:lstStyle/>
          <a:p>
            <a:pPr>
              <a:defRPr/>
            </a:pPr>
            <a:fld id="{BF4A4A86-0B36-4322-A433-DDD4B207B997}" type="slidenum">
              <a:rPr lang="nb-NO" smtClean="0"/>
              <a:pPr>
                <a:defRPr/>
              </a:pPr>
              <a:t>61</a:t>
            </a:fld>
            <a:endParaRPr lang="nb-NO"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Plassholder for lysbilde 1"/>
          <p:cNvSpPr>
            <a:spLocks noGrp="1" noRot="1" noChangeAspect="1" noTextEdit="1"/>
          </p:cNvSpPr>
          <p:nvPr>
            <p:ph type="sldImg"/>
          </p:nvPr>
        </p:nvSpPr>
        <p:spPr bwMode="auto">
          <a:noFill/>
          <a:ln>
            <a:solidFill>
              <a:srgbClr val="000000"/>
            </a:solidFill>
            <a:miter lim="800000"/>
            <a:headEnd/>
            <a:tailEnd/>
          </a:ln>
        </p:spPr>
      </p:sp>
      <p:sp>
        <p:nvSpPr>
          <p:cNvPr id="135171"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Κακή φορά ανατολής 23. Επίσης καθυστέρηση ανατολής του 13.</a:t>
            </a:r>
            <a:endParaRPr lang="nb-NO" smtClean="0"/>
          </a:p>
        </p:txBody>
      </p:sp>
      <p:sp>
        <p:nvSpPr>
          <p:cNvPr id="4" name="Plassholder for lysbildenummer 3"/>
          <p:cNvSpPr>
            <a:spLocks noGrp="1"/>
          </p:cNvSpPr>
          <p:nvPr>
            <p:ph type="sldNum" sz="quarter" idx="5"/>
          </p:nvPr>
        </p:nvSpPr>
        <p:spPr/>
        <p:txBody>
          <a:bodyPr/>
          <a:lstStyle/>
          <a:p>
            <a:pPr>
              <a:defRPr/>
            </a:pPr>
            <a:fld id="{0A92E542-C4E2-40D5-B8CE-F4D41B9CEA36}" type="slidenum">
              <a:rPr lang="nb-NO" smtClean="0"/>
              <a:pPr>
                <a:defRPr/>
              </a:pPr>
              <a:t>62</a:t>
            </a:fld>
            <a:endParaRPr lang="nb-NO"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Plassholder for lysbilde 1"/>
          <p:cNvSpPr>
            <a:spLocks noGrp="1" noRot="1" noChangeAspect="1" noTextEdit="1"/>
          </p:cNvSpPr>
          <p:nvPr>
            <p:ph type="sldImg"/>
          </p:nvPr>
        </p:nvSpPr>
        <p:spPr bwMode="auto">
          <a:noFill/>
          <a:ln>
            <a:solidFill>
              <a:srgbClr val="000000"/>
            </a:solidFill>
            <a:miter lim="800000"/>
            <a:headEnd/>
            <a:tailEnd/>
          </a:ln>
        </p:spPr>
      </p:sp>
      <p:sp>
        <p:nvSpPr>
          <p:cNvPr id="136195" name="Plassholder for nota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l-GR" smtClean="0"/>
              <a:t>Υπεράριθμος γομφίος στην περιοχή του 18.</a:t>
            </a:r>
            <a:endParaRPr lang="nb-NO" smtClean="0"/>
          </a:p>
        </p:txBody>
      </p:sp>
      <p:sp>
        <p:nvSpPr>
          <p:cNvPr id="99332" name="Plassholder for lysbilde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27911C5-5918-4689-9573-E95379B380AC}" type="slidenum">
              <a:rPr lang="nb-NO"/>
              <a:pPr>
                <a:defRPr/>
              </a:pPr>
              <a:t>63</a:t>
            </a:fld>
            <a:endParaRPr lang="nb-N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Plassholder for lysbilde 1"/>
          <p:cNvSpPr>
            <a:spLocks noGrp="1" noRot="1" noChangeAspect="1" noTextEdit="1"/>
          </p:cNvSpPr>
          <p:nvPr>
            <p:ph type="sldImg"/>
          </p:nvPr>
        </p:nvSpPr>
        <p:spPr bwMode="auto">
          <a:noFill/>
          <a:ln>
            <a:solidFill>
              <a:srgbClr val="000000"/>
            </a:solidFill>
            <a:miter lim="800000"/>
            <a:headEnd/>
            <a:tailEnd/>
          </a:ln>
        </p:spPr>
      </p:sp>
      <p:sp>
        <p:nvSpPr>
          <p:cNvPr id="102403"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Κατά τη 10</a:t>
            </a:r>
            <a:r>
              <a:rPr lang="el-GR" baseline="30000" smtClean="0"/>
              <a:t>η</a:t>
            </a:r>
            <a:r>
              <a:rPr lang="el-GR" smtClean="0"/>
              <a:t> εμβρυϊκή εβδομάδα κατά το στάδιο κυπέλλου κάθε νεογιλού, συμβαίνει η αρχική καταβολή των προσθίων μονίμων δοντιών με βλάστηση της οδοντικής ταινίας  γλωσσικά των οδοντικών σπερμάτων των αντίστοιχων νεογιλών. Οι μόνιμοι γομφίοι που δε διαδέχονται νεογιλούς προέρχονται από επέκταση της οδοντικής ταινίας άπω των δευτέρων νεογιλών γομφίων. Η καταβολή τους ξεκινά από τον 4</a:t>
            </a:r>
            <a:r>
              <a:rPr lang="el-GR" baseline="30000" smtClean="0"/>
              <a:t>ο</a:t>
            </a:r>
            <a:r>
              <a:rPr lang="el-GR" smtClean="0"/>
              <a:t> εμβρ. μήνα για τον πρώτο γομφίο, συνεχίζεται μέχρι το πρώτο έτος για το δεύτερο γομφίο και μέχρι το 4</a:t>
            </a:r>
            <a:r>
              <a:rPr lang="el-GR" baseline="30000" smtClean="0"/>
              <a:t>ο</a:t>
            </a:r>
            <a:r>
              <a:rPr lang="el-GR" smtClean="0"/>
              <a:t>-5</a:t>
            </a:r>
            <a:r>
              <a:rPr lang="el-GR" baseline="30000" smtClean="0"/>
              <a:t>ο</a:t>
            </a:r>
            <a:r>
              <a:rPr lang="el-GR" smtClean="0"/>
              <a:t> έτος για τον τρίτο γομφίο. </a:t>
            </a:r>
            <a:endParaRPr lang="nb-NO" smtClean="0"/>
          </a:p>
        </p:txBody>
      </p:sp>
      <p:sp>
        <p:nvSpPr>
          <p:cNvPr id="4" name="Plassholder for lysbildenummer 3"/>
          <p:cNvSpPr>
            <a:spLocks noGrp="1"/>
          </p:cNvSpPr>
          <p:nvPr>
            <p:ph type="sldNum" sz="quarter" idx="5"/>
          </p:nvPr>
        </p:nvSpPr>
        <p:spPr/>
        <p:txBody>
          <a:bodyPr/>
          <a:lstStyle/>
          <a:p>
            <a:pPr>
              <a:defRPr/>
            </a:pPr>
            <a:fld id="{DE7E246B-C68E-4090-B9C6-CBA585FD3AD8}" type="slidenum">
              <a:rPr lang="nb-NO" smtClean="0"/>
              <a:pPr>
                <a:defRPr/>
              </a:pPr>
              <a:t>5</a:t>
            </a:fld>
            <a:endParaRPr lang="nb-NO"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Plassholder for lysbilde 1"/>
          <p:cNvSpPr>
            <a:spLocks noGrp="1" noRot="1" noChangeAspect="1" noTextEdit="1"/>
          </p:cNvSpPr>
          <p:nvPr>
            <p:ph type="sldImg"/>
          </p:nvPr>
        </p:nvSpPr>
        <p:spPr bwMode="auto">
          <a:noFill/>
          <a:ln>
            <a:solidFill>
              <a:srgbClr val="000000"/>
            </a:solidFill>
            <a:miter lim="800000"/>
            <a:headEnd/>
            <a:tailEnd/>
          </a:ln>
        </p:spPr>
      </p:sp>
      <p:sp>
        <p:nvSpPr>
          <p:cNvPr id="137219"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Ετεροτοπία 13-14, 23-24.</a:t>
            </a:r>
            <a:endParaRPr lang="nb-NO" smtClean="0"/>
          </a:p>
        </p:txBody>
      </p:sp>
      <p:sp>
        <p:nvSpPr>
          <p:cNvPr id="4" name="Plassholder for lysbildenummer 3"/>
          <p:cNvSpPr>
            <a:spLocks noGrp="1"/>
          </p:cNvSpPr>
          <p:nvPr>
            <p:ph type="sldNum" sz="quarter" idx="5"/>
          </p:nvPr>
        </p:nvSpPr>
        <p:spPr/>
        <p:txBody>
          <a:bodyPr/>
          <a:lstStyle/>
          <a:p>
            <a:pPr>
              <a:defRPr/>
            </a:pPr>
            <a:fld id="{6CC8BE6D-6D75-4B85-AA6B-F73E1674B13B}" type="slidenum">
              <a:rPr lang="nb-NO" smtClean="0"/>
              <a:pPr>
                <a:defRPr/>
              </a:pPr>
              <a:t>64</a:t>
            </a:fld>
            <a:endParaRPr lang="nb-NO"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Plassholder for lysbilde 1"/>
          <p:cNvSpPr>
            <a:spLocks noGrp="1" noRot="1" noChangeAspect="1" noTextEdit="1"/>
          </p:cNvSpPr>
          <p:nvPr>
            <p:ph type="sldImg"/>
          </p:nvPr>
        </p:nvSpPr>
        <p:spPr bwMode="auto">
          <a:noFill/>
          <a:ln>
            <a:solidFill>
              <a:srgbClr val="000000"/>
            </a:solidFill>
            <a:miter lim="800000"/>
            <a:headEnd/>
            <a:tailEnd/>
          </a:ln>
        </p:spPr>
      </p:sp>
      <p:sp>
        <p:nvSpPr>
          <p:cNvPr id="138243"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Ριζική απορρόφηση τομέων άνω γνάθου μετά από ορθοδοντική θεραπεία, Καθυστερημένη διάπλαση προγομφίου (25) μετά τη σύγκλειση του χώρου από υποτιθέμενη έλλειψη 25. Συγγενής έλλειψη 15. Τι είναι η ακτινοσκιερή δομή στην περιοχή των προσθίων δοντιών της κάτω γνάθου</a:t>
            </a:r>
            <a:r>
              <a:rPr lang="nb-NO" smtClean="0"/>
              <a:t>;</a:t>
            </a:r>
          </a:p>
        </p:txBody>
      </p:sp>
      <p:sp>
        <p:nvSpPr>
          <p:cNvPr id="4" name="Plassholder for lysbildenummer 3"/>
          <p:cNvSpPr>
            <a:spLocks noGrp="1"/>
          </p:cNvSpPr>
          <p:nvPr>
            <p:ph type="sldNum" sz="quarter" idx="5"/>
          </p:nvPr>
        </p:nvSpPr>
        <p:spPr/>
        <p:txBody>
          <a:bodyPr/>
          <a:lstStyle/>
          <a:p>
            <a:pPr>
              <a:defRPr/>
            </a:pPr>
            <a:fld id="{7460AD4A-639F-4A2E-9598-61CF720DFEB9}" type="slidenum">
              <a:rPr lang="nb-NO" smtClean="0"/>
              <a:pPr>
                <a:defRPr/>
              </a:pPr>
              <a:t>65</a:t>
            </a:fld>
            <a:endParaRPr lang="nb-NO"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Plassholder for lysbilde 1"/>
          <p:cNvSpPr>
            <a:spLocks noGrp="1" noRot="1" noChangeAspect="1" noTextEdit="1"/>
          </p:cNvSpPr>
          <p:nvPr>
            <p:ph type="sldImg"/>
          </p:nvPr>
        </p:nvSpPr>
        <p:spPr bwMode="auto">
          <a:noFill/>
          <a:ln>
            <a:solidFill>
              <a:srgbClr val="000000"/>
            </a:solidFill>
            <a:miter lim="800000"/>
            <a:headEnd/>
            <a:tailEnd/>
          </a:ln>
        </p:spPr>
      </p:sp>
      <p:sp>
        <p:nvSpPr>
          <p:cNvPr id="139267"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Ημιπροσωπική μικροσωμία Ι</a:t>
            </a:r>
            <a:r>
              <a:rPr lang="nb-NO" smtClean="0"/>
              <a:t>. N</a:t>
            </a:r>
            <a:r>
              <a:rPr lang="el-GR" smtClean="0"/>
              <a:t>α εξεταστεί πρώτα η πανοραμική ακτινογραφία και για ανωμαλίες στον αριθμό και θέση των δοντιών.</a:t>
            </a:r>
            <a:endParaRPr lang="nb-NO" smtClean="0"/>
          </a:p>
        </p:txBody>
      </p:sp>
      <p:sp>
        <p:nvSpPr>
          <p:cNvPr id="4" name="Plassholder for lysbildenummer 3"/>
          <p:cNvSpPr>
            <a:spLocks noGrp="1"/>
          </p:cNvSpPr>
          <p:nvPr>
            <p:ph type="sldNum" sz="quarter" idx="5"/>
          </p:nvPr>
        </p:nvSpPr>
        <p:spPr/>
        <p:txBody>
          <a:bodyPr/>
          <a:lstStyle/>
          <a:p>
            <a:pPr>
              <a:defRPr/>
            </a:pPr>
            <a:fld id="{44F0B3D7-D9EE-4043-AA8C-CA80AEE326DB}" type="slidenum">
              <a:rPr lang="nb-NO" smtClean="0"/>
              <a:pPr>
                <a:defRPr/>
              </a:pPr>
              <a:t>66</a:t>
            </a:fld>
            <a:endParaRPr lang="nb-NO"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Plassholder for lysbilde 1"/>
          <p:cNvSpPr>
            <a:spLocks noGrp="1" noRot="1" noChangeAspect="1" noTextEdit="1"/>
          </p:cNvSpPr>
          <p:nvPr>
            <p:ph type="sldImg"/>
          </p:nvPr>
        </p:nvSpPr>
        <p:spPr bwMode="auto">
          <a:noFill/>
          <a:ln>
            <a:solidFill>
              <a:srgbClr val="000000"/>
            </a:solidFill>
            <a:miter lim="800000"/>
            <a:headEnd/>
            <a:tailEnd/>
          </a:ln>
        </p:spPr>
      </p:sp>
      <p:sp>
        <p:nvSpPr>
          <p:cNvPr id="140291"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Ημιπροσωπική μικροσωμία ΙΙ</a:t>
            </a:r>
            <a:endParaRPr lang="nb-NO" smtClean="0"/>
          </a:p>
        </p:txBody>
      </p:sp>
      <p:sp>
        <p:nvSpPr>
          <p:cNvPr id="4" name="Plassholder for lysbildenummer 3"/>
          <p:cNvSpPr>
            <a:spLocks noGrp="1"/>
          </p:cNvSpPr>
          <p:nvPr>
            <p:ph type="sldNum" sz="quarter" idx="5"/>
          </p:nvPr>
        </p:nvSpPr>
        <p:spPr/>
        <p:txBody>
          <a:bodyPr/>
          <a:lstStyle/>
          <a:p>
            <a:pPr>
              <a:defRPr/>
            </a:pPr>
            <a:fld id="{2447ED76-84A1-4438-8BD0-E1603A52BF26}" type="slidenum">
              <a:rPr lang="nb-NO" smtClean="0"/>
              <a:pPr>
                <a:defRPr/>
              </a:pPr>
              <a:t>67</a:t>
            </a:fld>
            <a:endParaRPr lang="nb-NO"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Plassholder for lysbilde 1"/>
          <p:cNvSpPr>
            <a:spLocks noGrp="1" noRot="1" noChangeAspect="1" noTextEdit="1"/>
          </p:cNvSpPr>
          <p:nvPr>
            <p:ph type="sldImg"/>
          </p:nvPr>
        </p:nvSpPr>
        <p:spPr bwMode="auto">
          <a:noFill/>
          <a:ln>
            <a:solidFill>
              <a:srgbClr val="000000"/>
            </a:solidFill>
            <a:miter lim="800000"/>
            <a:headEnd/>
            <a:tailEnd/>
          </a:ln>
        </p:spPr>
      </p:sp>
      <p:sp>
        <p:nvSpPr>
          <p:cNvPr id="141315"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Κλειδοκρανιακή δυσόστωση Ι</a:t>
            </a:r>
            <a:endParaRPr lang="nb-NO" smtClean="0"/>
          </a:p>
        </p:txBody>
      </p:sp>
      <p:sp>
        <p:nvSpPr>
          <p:cNvPr id="4" name="Plassholder for lysbildenummer 3"/>
          <p:cNvSpPr>
            <a:spLocks noGrp="1"/>
          </p:cNvSpPr>
          <p:nvPr>
            <p:ph type="sldNum" sz="quarter" idx="5"/>
          </p:nvPr>
        </p:nvSpPr>
        <p:spPr/>
        <p:txBody>
          <a:bodyPr/>
          <a:lstStyle/>
          <a:p>
            <a:pPr>
              <a:defRPr/>
            </a:pPr>
            <a:fld id="{1053F276-DC32-4F9E-8A90-58A8E498C38A}" type="slidenum">
              <a:rPr lang="nb-NO" smtClean="0"/>
              <a:pPr>
                <a:defRPr/>
              </a:pPr>
              <a:t>68</a:t>
            </a:fld>
            <a:endParaRPr lang="nb-NO"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Plassholder for lysbilde 1"/>
          <p:cNvSpPr>
            <a:spLocks noGrp="1" noRot="1" noChangeAspect="1" noTextEdit="1"/>
          </p:cNvSpPr>
          <p:nvPr>
            <p:ph type="sldImg"/>
          </p:nvPr>
        </p:nvSpPr>
        <p:spPr bwMode="auto">
          <a:noFill/>
          <a:ln>
            <a:solidFill>
              <a:srgbClr val="000000"/>
            </a:solidFill>
            <a:miter lim="800000"/>
            <a:headEnd/>
            <a:tailEnd/>
          </a:ln>
        </p:spPr>
      </p:sp>
      <p:sp>
        <p:nvSpPr>
          <p:cNvPr id="142339"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Κλειδοκρανιακή δυσόστωση ΙΙ</a:t>
            </a:r>
            <a:endParaRPr lang="nb-NO" smtClean="0"/>
          </a:p>
        </p:txBody>
      </p:sp>
      <p:sp>
        <p:nvSpPr>
          <p:cNvPr id="4" name="Plassholder for lysbildenummer 3"/>
          <p:cNvSpPr>
            <a:spLocks noGrp="1"/>
          </p:cNvSpPr>
          <p:nvPr>
            <p:ph type="sldNum" sz="quarter" idx="5"/>
          </p:nvPr>
        </p:nvSpPr>
        <p:spPr/>
        <p:txBody>
          <a:bodyPr/>
          <a:lstStyle/>
          <a:p>
            <a:pPr>
              <a:defRPr/>
            </a:pPr>
            <a:fld id="{2A8FECDB-7E1D-4E17-8E70-336ED947D3B4}" type="slidenum">
              <a:rPr lang="nb-NO" smtClean="0"/>
              <a:pPr>
                <a:defRPr/>
              </a:pPr>
              <a:t>69</a:t>
            </a:fld>
            <a:endParaRPr lang="nb-NO"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Plassholder for lysbilde 1"/>
          <p:cNvSpPr>
            <a:spLocks noGrp="1" noRot="1" noChangeAspect="1" noTextEdit="1"/>
          </p:cNvSpPr>
          <p:nvPr>
            <p:ph type="sldImg"/>
          </p:nvPr>
        </p:nvSpPr>
        <p:spPr bwMode="auto">
          <a:noFill/>
          <a:ln>
            <a:solidFill>
              <a:srgbClr val="000000"/>
            </a:solidFill>
            <a:miter lim="800000"/>
            <a:headEnd/>
            <a:tailEnd/>
          </a:ln>
        </p:spPr>
      </p:sp>
      <p:sp>
        <p:nvSpPr>
          <p:cNvPr id="143363"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Ετερόπλευρη χειλεογναθοϋπερωϊοσχιστία</a:t>
            </a:r>
            <a:endParaRPr lang="nb-NO" smtClean="0"/>
          </a:p>
        </p:txBody>
      </p:sp>
      <p:sp>
        <p:nvSpPr>
          <p:cNvPr id="4" name="Plassholder for lysbildenummer 3"/>
          <p:cNvSpPr>
            <a:spLocks noGrp="1"/>
          </p:cNvSpPr>
          <p:nvPr>
            <p:ph type="sldNum" sz="quarter" idx="5"/>
          </p:nvPr>
        </p:nvSpPr>
        <p:spPr/>
        <p:txBody>
          <a:bodyPr/>
          <a:lstStyle/>
          <a:p>
            <a:pPr>
              <a:defRPr/>
            </a:pPr>
            <a:fld id="{0893C24A-6460-4C3F-80DF-266ACF827F7D}" type="slidenum">
              <a:rPr lang="nb-NO" smtClean="0"/>
              <a:pPr>
                <a:defRPr/>
              </a:pPr>
              <a:t>70</a:t>
            </a:fld>
            <a:endParaRPr lang="nb-NO"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Plassholder for lysbilde 1"/>
          <p:cNvSpPr>
            <a:spLocks noGrp="1" noRot="1" noChangeAspect="1" noTextEdit="1"/>
          </p:cNvSpPr>
          <p:nvPr>
            <p:ph type="sldImg"/>
          </p:nvPr>
        </p:nvSpPr>
        <p:spPr bwMode="auto">
          <a:noFill/>
          <a:ln>
            <a:solidFill>
              <a:srgbClr val="000000"/>
            </a:solidFill>
            <a:miter lim="800000"/>
            <a:headEnd/>
            <a:tailEnd/>
          </a:ln>
        </p:spPr>
      </p:sp>
      <p:sp>
        <p:nvSpPr>
          <p:cNvPr id="144387"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Αμφοτερόπλευρη χειλεογναθοϋπερωϊοσχιστία</a:t>
            </a:r>
            <a:endParaRPr lang="nb-NO" smtClean="0"/>
          </a:p>
        </p:txBody>
      </p:sp>
      <p:sp>
        <p:nvSpPr>
          <p:cNvPr id="4" name="Plassholder for lysbildenummer 3"/>
          <p:cNvSpPr>
            <a:spLocks noGrp="1"/>
          </p:cNvSpPr>
          <p:nvPr>
            <p:ph type="sldNum" sz="quarter" idx="5"/>
          </p:nvPr>
        </p:nvSpPr>
        <p:spPr/>
        <p:txBody>
          <a:bodyPr/>
          <a:lstStyle/>
          <a:p>
            <a:pPr>
              <a:defRPr/>
            </a:pPr>
            <a:fld id="{858801D2-BB07-4D41-A56B-95F742B1D579}" type="slidenum">
              <a:rPr lang="nb-NO" smtClean="0"/>
              <a:pPr>
                <a:defRPr/>
              </a:pPr>
              <a:t>71</a:t>
            </a:fld>
            <a:endParaRPr lang="nb-NO"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Plassholder for lysbilde 1"/>
          <p:cNvSpPr>
            <a:spLocks noGrp="1" noRot="1" noChangeAspect="1" noTextEdit="1"/>
          </p:cNvSpPr>
          <p:nvPr>
            <p:ph type="sldImg"/>
          </p:nvPr>
        </p:nvSpPr>
        <p:spPr bwMode="auto">
          <a:noFill/>
          <a:ln>
            <a:solidFill>
              <a:srgbClr val="000000"/>
            </a:solidFill>
            <a:miter lim="800000"/>
            <a:headEnd/>
            <a:tailEnd/>
          </a:ln>
        </p:spPr>
      </p:sp>
      <p:sp>
        <p:nvSpPr>
          <p:cNvPr id="145411"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Ασθενής 15.5 ετών με πυκνοδυσόστωση (αυτοσωμικό υπολειπόμενο, αυξημένη πυκνότητα οστών, χαμηλό ύψος, απουσία γωνίας στην κάτω γνάθο, προέχουσα μύτη, οδοντικές ανωμαλίες, μικρογναθία κλπ)</a:t>
            </a:r>
            <a:endParaRPr lang="nb-NO" smtClean="0"/>
          </a:p>
        </p:txBody>
      </p:sp>
      <p:sp>
        <p:nvSpPr>
          <p:cNvPr id="4" name="Plassholder for lysbildenummer 3"/>
          <p:cNvSpPr>
            <a:spLocks noGrp="1"/>
          </p:cNvSpPr>
          <p:nvPr>
            <p:ph type="sldNum" sz="quarter" idx="5"/>
          </p:nvPr>
        </p:nvSpPr>
        <p:spPr/>
        <p:txBody>
          <a:bodyPr/>
          <a:lstStyle/>
          <a:p>
            <a:pPr>
              <a:defRPr/>
            </a:pPr>
            <a:fld id="{63E5B51C-C165-4B3B-AF9C-A2A848FC6152}" type="slidenum">
              <a:rPr lang="nb-NO" smtClean="0"/>
              <a:pPr>
                <a:defRPr/>
              </a:pPr>
              <a:t>72</a:t>
            </a:fld>
            <a:endParaRPr lang="nb-NO"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Plassholder for lysbilde 1"/>
          <p:cNvSpPr>
            <a:spLocks noGrp="1" noRot="1" noChangeAspect="1" noTextEdit="1"/>
          </p:cNvSpPr>
          <p:nvPr>
            <p:ph type="sldImg"/>
          </p:nvPr>
        </p:nvSpPr>
        <p:spPr bwMode="auto">
          <a:noFill/>
          <a:ln>
            <a:solidFill>
              <a:srgbClr val="000000"/>
            </a:solidFill>
            <a:miter lim="800000"/>
            <a:headEnd/>
            <a:tailEnd/>
          </a:ln>
        </p:spPr>
      </p:sp>
      <p:sp>
        <p:nvSpPr>
          <p:cNvPr id="146435"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Πυκνοδυσόστωση ΙΙ</a:t>
            </a:r>
            <a:endParaRPr lang="nb-NO" smtClean="0"/>
          </a:p>
        </p:txBody>
      </p:sp>
      <p:sp>
        <p:nvSpPr>
          <p:cNvPr id="4" name="Plassholder for lysbildenummer 3"/>
          <p:cNvSpPr>
            <a:spLocks noGrp="1"/>
          </p:cNvSpPr>
          <p:nvPr>
            <p:ph type="sldNum" sz="quarter" idx="5"/>
          </p:nvPr>
        </p:nvSpPr>
        <p:spPr/>
        <p:txBody>
          <a:bodyPr/>
          <a:lstStyle/>
          <a:p>
            <a:pPr>
              <a:defRPr/>
            </a:pPr>
            <a:fld id="{25CE1849-514F-476C-A4E7-CB7BCF84A3CB}" type="slidenum">
              <a:rPr lang="nb-NO" smtClean="0"/>
              <a:pPr>
                <a:defRPr/>
              </a:pPr>
              <a:t>73</a:t>
            </a:fld>
            <a:endParaRPr lang="nb-NO"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Plassholder for lysbilde 1"/>
          <p:cNvSpPr>
            <a:spLocks noGrp="1" noRot="1" noChangeAspect="1" noTextEdit="1"/>
          </p:cNvSpPr>
          <p:nvPr>
            <p:ph type="sldImg"/>
          </p:nvPr>
        </p:nvSpPr>
        <p:spPr bwMode="auto">
          <a:noFill/>
          <a:ln>
            <a:solidFill>
              <a:srgbClr val="000000"/>
            </a:solidFill>
            <a:miter lim="800000"/>
            <a:headEnd/>
            <a:tailEnd/>
          </a:ln>
        </p:spPr>
      </p:sp>
      <p:sp>
        <p:nvSpPr>
          <p:cNvPr id="103427"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Τα διάδοχα μόνιμα δόντια ανατέλλουν γλωσσικότερα των ριζών των νεογιλών, με εξαίρεση τους τομείς της άνω γνάθου που παίρνουν περισσότερο προστομιακή θέση καθώς ανατέλλουν.</a:t>
            </a:r>
            <a:endParaRPr lang="nb-NO" smtClean="0"/>
          </a:p>
        </p:txBody>
      </p:sp>
      <p:sp>
        <p:nvSpPr>
          <p:cNvPr id="4" name="Plassholder for lysbildenummer 3"/>
          <p:cNvSpPr>
            <a:spLocks noGrp="1"/>
          </p:cNvSpPr>
          <p:nvPr>
            <p:ph type="sldNum" sz="quarter" idx="5"/>
          </p:nvPr>
        </p:nvSpPr>
        <p:spPr/>
        <p:txBody>
          <a:bodyPr/>
          <a:lstStyle/>
          <a:p>
            <a:pPr>
              <a:defRPr/>
            </a:pPr>
            <a:fld id="{79E92418-1F10-4414-940F-F331FAE59CE6}" type="slidenum">
              <a:rPr lang="nb-NO" smtClean="0"/>
              <a:pPr>
                <a:defRPr/>
              </a:pPr>
              <a:t>6</a:t>
            </a:fld>
            <a:endParaRPr lang="nb-NO"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Plassholder for lysbilde 1"/>
          <p:cNvSpPr>
            <a:spLocks noGrp="1" noRot="1" noChangeAspect="1" noTextEdit="1"/>
          </p:cNvSpPr>
          <p:nvPr>
            <p:ph type="sldImg"/>
          </p:nvPr>
        </p:nvSpPr>
        <p:spPr bwMode="auto">
          <a:noFill/>
          <a:ln>
            <a:solidFill>
              <a:srgbClr val="000000"/>
            </a:solidFill>
            <a:miter lim="800000"/>
            <a:headEnd/>
            <a:tailEnd/>
          </a:ln>
        </p:spPr>
      </p:sp>
      <p:sp>
        <p:nvSpPr>
          <p:cNvPr id="147459"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F7E456D6-BF3C-4A83-A1F9-992FD6A99487}" type="slidenum">
              <a:rPr lang="nb-NO" smtClean="0"/>
              <a:pPr>
                <a:defRPr/>
              </a:pPr>
              <a:t>74</a:t>
            </a:fld>
            <a:endParaRPr lang="nb-NO"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Plassholder for lysbilde 1"/>
          <p:cNvSpPr>
            <a:spLocks noGrp="1" noRot="1" noChangeAspect="1" noTextEdit="1"/>
          </p:cNvSpPr>
          <p:nvPr>
            <p:ph type="sldImg"/>
          </p:nvPr>
        </p:nvSpPr>
        <p:spPr bwMode="auto">
          <a:noFill/>
          <a:ln>
            <a:solidFill>
              <a:srgbClr val="000000"/>
            </a:solidFill>
            <a:miter lim="800000"/>
            <a:headEnd/>
            <a:tailEnd/>
          </a:ln>
        </p:spPr>
      </p:sp>
      <p:sp>
        <p:nvSpPr>
          <p:cNvPr id="148483" name="Plassholder for nota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l-GR" smtClean="0"/>
              <a:t>Έγκλειστος 35 σε κακή θέση. Έχει προκαλέσει απορρόφηση της εγγύς ρίζας του 36.</a:t>
            </a:r>
            <a:endParaRPr lang="nb-NO" smtClean="0"/>
          </a:p>
          <a:p>
            <a:pPr>
              <a:spcBef>
                <a:spcPct val="0"/>
              </a:spcBef>
            </a:pPr>
            <a:endParaRPr lang="nb-NO" smtClean="0"/>
          </a:p>
        </p:txBody>
      </p:sp>
      <p:sp>
        <p:nvSpPr>
          <p:cNvPr id="101380" name="Plassholder for lysbilde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CA040D2-7510-4605-89D5-A7F5AC9E8564}" type="slidenum">
              <a:rPr lang="nb-NO"/>
              <a:pPr>
                <a:defRPr/>
              </a:pPr>
              <a:t>75</a:t>
            </a:fld>
            <a:endParaRPr lang="nb-NO"/>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Plassholder for lysbilde 1"/>
          <p:cNvSpPr>
            <a:spLocks noGrp="1" noRot="1" noChangeAspect="1" noTextEdit="1"/>
          </p:cNvSpPr>
          <p:nvPr>
            <p:ph type="sldImg"/>
          </p:nvPr>
        </p:nvSpPr>
        <p:spPr bwMode="auto">
          <a:noFill/>
          <a:ln>
            <a:solidFill>
              <a:srgbClr val="000000"/>
            </a:solidFill>
            <a:miter lim="800000"/>
            <a:headEnd/>
            <a:tailEnd/>
          </a:ln>
        </p:spPr>
      </p:sp>
      <p:sp>
        <p:nvSpPr>
          <p:cNvPr id="149507"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Συγγενείς ελλείψεις 12, 22. Έγκλειστος 15. </a:t>
            </a:r>
            <a:r>
              <a:rPr lang="nb-NO" smtClean="0"/>
              <a:t> </a:t>
            </a:r>
            <a:r>
              <a:rPr lang="el-GR" smtClean="0"/>
              <a:t>Ποιες οι ανατομικές δομές</a:t>
            </a:r>
            <a:r>
              <a:rPr lang="nb-NO" smtClean="0"/>
              <a:t>;  </a:t>
            </a:r>
          </a:p>
        </p:txBody>
      </p:sp>
      <p:sp>
        <p:nvSpPr>
          <p:cNvPr id="4" name="Plassholder for lysbildenummer 3"/>
          <p:cNvSpPr>
            <a:spLocks noGrp="1"/>
          </p:cNvSpPr>
          <p:nvPr>
            <p:ph type="sldNum" sz="quarter" idx="5"/>
          </p:nvPr>
        </p:nvSpPr>
        <p:spPr/>
        <p:txBody>
          <a:bodyPr/>
          <a:lstStyle/>
          <a:p>
            <a:pPr>
              <a:defRPr/>
            </a:pPr>
            <a:fld id="{AF23EB77-0AF3-4145-97C6-6CBA0A0DFF67}" type="slidenum">
              <a:rPr lang="nb-NO" smtClean="0"/>
              <a:pPr>
                <a:defRPr/>
              </a:pPr>
              <a:t>76</a:t>
            </a:fld>
            <a:endParaRPr lang="nb-NO"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Plassholder for lysbilde 1"/>
          <p:cNvSpPr>
            <a:spLocks noGrp="1" noRot="1" noChangeAspect="1" noTextEdit="1"/>
          </p:cNvSpPr>
          <p:nvPr>
            <p:ph type="sldImg"/>
          </p:nvPr>
        </p:nvSpPr>
        <p:spPr bwMode="auto">
          <a:noFill/>
          <a:ln>
            <a:solidFill>
              <a:srgbClr val="000000"/>
            </a:solidFill>
            <a:miter lim="800000"/>
            <a:headEnd/>
            <a:tailEnd/>
          </a:ln>
        </p:spPr>
      </p:sp>
      <p:sp>
        <p:nvSpPr>
          <p:cNvPr id="150531"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Υπεράριθμο δόντι στην περιοχή των τομέων άνω αριστερά εμποδίζει την ανατολή του 21. Ο 22 σε εγγύς θέση, σε επαφή με τον 11.</a:t>
            </a:r>
            <a:endParaRPr lang="nb-NO" smtClean="0"/>
          </a:p>
        </p:txBody>
      </p:sp>
      <p:sp>
        <p:nvSpPr>
          <p:cNvPr id="4" name="Plassholder for lysbildenummer 3"/>
          <p:cNvSpPr>
            <a:spLocks noGrp="1"/>
          </p:cNvSpPr>
          <p:nvPr>
            <p:ph type="sldNum" sz="quarter" idx="5"/>
          </p:nvPr>
        </p:nvSpPr>
        <p:spPr/>
        <p:txBody>
          <a:bodyPr/>
          <a:lstStyle/>
          <a:p>
            <a:pPr>
              <a:defRPr/>
            </a:pPr>
            <a:fld id="{291FC3AA-0431-4992-B588-DBB9E0686F5C}" type="slidenum">
              <a:rPr lang="nb-NO" smtClean="0"/>
              <a:pPr>
                <a:defRPr/>
              </a:pPr>
              <a:t>77</a:t>
            </a:fld>
            <a:endParaRPr lang="nb-NO"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Plassholder for lysbilde 1"/>
          <p:cNvSpPr>
            <a:spLocks noGrp="1" noRot="1" noChangeAspect="1" noTextEdit="1"/>
          </p:cNvSpPr>
          <p:nvPr>
            <p:ph type="sldImg"/>
          </p:nvPr>
        </p:nvSpPr>
        <p:spPr bwMode="auto">
          <a:noFill/>
          <a:ln>
            <a:solidFill>
              <a:srgbClr val="000000"/>
            </a:solidFill>
            <a:miter lim="800000"/>
            <a:headEnd/>
            <a:tailEnd/>
          </a:ln>
        </p:spPr>
      </p:sp>
      <p:sp>
        <p:nvSpPr>
          <p:cNvPr id="151555"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Συγγενής έλλειψη 35, Κακή φορά ανατολής 13, 14. Ετεροτοπία</a:t>
            </a:r>
            <a:r>
              <a:rPr lang="nb-NO" smtClean="0"/>
              <a:t>;</a:t>
            </a:r>
            <a:r>
              <a:rPr lang="el-GR" smtClean="0"/>
              <a:t> Καθυστερημένη διάπλαση 45. Αγκύλωση 54. Ποια τα ανατομικά στοιχεία</a:t>
            </a:r>
            <a:r>
              <a:rPr lang="nb-NO" smtClean="0"/>
              <a:t>; </a:t>
            </a:r>
            <a:r>
              <a:rPr lang="el-GR" smtClean="0"/>
              <a:t>Υπολογισμός οδοντικής ηλικίας.</a:t>
            </a:r>
            <a:endParaRPr lang="nb-NO" smtClean="0"/>
          </a:p>
        </p:txBody>
      </p:sp>
      <p:sp>
        <p:nvSpPr>
          <p:cNvPr id="4" name="Plassholder for lysbildenummer 3"/>
          <p:cNvSpPr>
            <a:spLocks noGrp="1"/>
          </p:cNvSpPr>
          <p:nvPr>
            <p:ph type="sldNum" sz="quarter" idx="5"/>
          </p:nvPr>
        </p:nvSpPr>
        <p:spPr/>
        <p:txBody>
          <a:bodyPr/>
          <a:lstStyle/>
          <a:p>
            <a:pPr>
              <a:defRPr/>
            </a:pPr>
            <a:fld id="{1A1B9120-46A8-48E1-84C8-5FCE890B0651}" type="slidenum">
              <a:rPr lang="nb-NO" smtClean="0"/>
              <a:pPr>
                <a:defRPr/>
              </a:pPr>
              <a:t>78</a:t>
            </a:fld>
            <a:endParaRPr lang="nb-NO"/>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Plassholder for lysbilde 1"/>
          <p:cNvSpPr>
            <a:spLocks noGrp="1" noRot="1" noChangeAspect="1" noTextEdit="1"/>
          </p:cNvSpPr>
          <p:nvPr>
            <p:ph type="sldImg"/>
          </p:nvPr>
        </p:nvSpPr>
        <p:spPr bwMode="auto">
          <a:noFill/>
          <a:ln>
            <a:solidFill>
              <a:srgbClr val="000000"/>
            </a:solidFill>
            <a:miter lim="800000"/>
            <a:headEnd/>
            <a:tailEnd/>
          </a:ln>
        </p:spPr>
      </p:sp>
      <p:sp>
        <p:nvSpPr>
          <p:cNvPr id="152579"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Κακή φορά ανατολής 13, 23 με διευρυσμένα οδοντοθυλάκια. Μπορεί ο γενικός οδοντίατρος να βοηθήσει στην ανατολής τους</a:t>
            </a:r>
            <a:r>
              <a:rPr lang="nb-NO" smtClean="0"/>
              <a:t>; (E</a:t>
            </a:r>
            <a:r>
              <a:rPr lang="el-GR" smtClean="0"/>
              <a:t>ξαγωγή 53, 63). Ποιες οι υποδεικνυόμενες δομές</a:t>
            </a:r>
            <a:r>
              <a:rPr lang="nb-NO" smtClean="0"/>
              <a:t>;</a:t>
            </a:r>
            <a:r>
              <a:rPr lang="el-GR" smtClean="0"/>
              <a:t> Να προσδιοριστεί η οδοντική ηλικία.</a:t>
            </a:r>
            <a:endParaRPr lang="nb-NO" smtClean="0"/>
          </a:p>
        </p:txBody>
      </p:sp>
      <p:sp>
        <p:nvSpPr>
          <p:cNvPr id="4" name="Plassholder for lysbildenummer 3"/>
          <p:cNvSpPr>
            <a:spLocks noGrp="1"/>
          </p:cNvSpPr>
          <p:nvPr>
            <p:ph type="sldNum" sz="quarter" idx="5"/>
          </p:nvPr>
        </p:nvSpPr>
        <p:spPr/>
        <p:txBody>
          <a:bodyPr/>
          <a:lstStyle/>
          <a:p>
            <a:pPr>
              <a:defRPr/>
            </a:pPr>
            <a:fld id="{ADC34C83-D61B-4B69-BA68-641C55CBDB19}" type="slidenum">
              <a:rPr lang="nb-NO" smtClean="0"/>
              <a:pPr>
                <a:defRPr/>
              </a:pPr>
              <a:t>79</a:t>
            </a:fld>
            <a:endParaRPr lang="nb-NO"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Plassholder for lysbilde 1"/>
          <p:cNvSpPr>
            <a:spLocks noGrp="1" noRot="1" noChangeAspect="1" noTextEdit="1"/>
          </p:cNvSpPr>
          <p:nvPr>
            <p:ph type="sldImg"/>
          </p:nvPr>
        </p:nvSpPr>
        <p:spPr bwMode="auto">
          <a:noFill/>
          <a:ln>
            <a:solidFill>
              <a:srgbClr val="000000"/>
            </a:solidFill>
            <a:miter lim="800000"/>
            <a:headEnd/>
            <a:tailEnd/>
          </a:ln>
        </p:spPr>
      </p:sp>
      <p:sp>
        <p:nvSpPr>
          <p:cNvPr id="153603"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Ετεροτοπία 22-23 με παραμονή 63</a:t>
            </a:r>
            <a:endParaRPr lang="nb-NO" smtClean="0"/>
          </a:p>
          <a:p>
            <a:endParaRPr lang="nb-NO" smtClean="0"/>
          </a:p>
        </p:txBody>
      </p:sp>
      <p:sp>
        <p:nvSpPr>
          <p:cNvPr id="4" name="Plassholder for lysbildenummer 3"/>
          <p:cNvSpPr>
            <a:spLocks noGrp="1"/>
          </p:cNvSpPr>
          <p:nvPr>
            <p:ph type="sldNum" sz="quarter" idx="5"/>
          </p:nvPr>
        </p:nvSpPr>
        <p:spPr/>
        <p:txBody>
          <a:bodyPr/>
          <a:lstStyle/>
          <a:p>
            <a:pPr>
              <a:defRPr/>
            </a:pPr>
            <a:fld id="{D547E003-3E10-417F-93AB-AEA8D92E721D}" type="slidenum">
              <a:rPr lang="nb-NO" smtClean="0"/>
              <a:pPr>
                <a:defRPr/>
              </a:pPr>
              <a:t>80</a:t>
            </a:fld>
            <a:endParaRPr lang="nb-NO"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Plassholder for lysbilde 1"/>
          <p:cNvSpPr>
            <a:spLocks noGrp="1" noRot="1" noChangeAspect="1" noTextEdit="1"/>
          </p:cNvSpPr>
          <p:nvPr>
            <p:ph type="sldImg"/>
          </p:nvPr>
        </p:nvSpPr>
        <p:spPr bwMode="auto">
          <a:noFill/>
          <a:ln>
            <a:solidFill>
              <a:srgbClr val="000000"/>
            </a:solidFill>
            <a:miter lim="800000"/>
            <a:headEnd/>
            <a:tailEnd/>
          </a:ln>
        </p:spPr>
      </p:sp>
      <p:sp>
        <p:nvSpPr>
          <p:cNvPr id="154627"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Προσδιορισμός οδοντικής ηλικίας. Ποια δόντια βρίσκονται στο φραγμό</a:t>
            </a:r>
            <a:r>
              <a:rPr lang="nb-NO" smtClean="0"/>
              <a:t>;</a:t>
            </a:r>
            <a:r>
              <a:rPr lang="el-GR" smtClean="0"/>
              <a:t> Πιθανή ορθοδοντική αντιμετώπιση του προβλήματος.</a:t>
            </a:r>
            <a:endParaRPr lang="nb-NO" smtClean="0"/>
          </a:p>
          <a:p>
            <a:endParaRPr lang="el-GR" smtClean="0"/>
          </a:p>
          <a:p>
            <a:r>
              <a:rPr lang="el-GR" smtClean="0"/>
              <a:t>Συγγενής έλλειψη  15, 25, 35, 45</a:t>
            </a:r>
            <a:endParaRPr lang="nb-NO" smtClean="0"/>
          </a:p>
          <a:p>
            <a:endParaRPr lang="nb-NO" smtClean="0"/>
          </a:p>
        </p:txBody>
      </p:sp>
      <p:sp>
        <p:nvSpPr>
          <p:cNvPr id="4" name="Plassholder for lysbildenummer 3"/>
          <p:cNvSpPr>
            <a:spLocks noGrp="1"/>
          </p:cNvSpPr>
          <p:nvPr>
            <p:ph type="sldNum" sz="quarter" idx="5"/>
          </p:nvPr>
        </p:nvSpPr>
        <p:spPr/>
        <p:txBody>
          <a:bodyPr/>
          <a:lstStyle/>
          <a:p>
            <a:pPr>
              <a:defRPr/>
            </a:pPr>
            <a:fld id="{9C353042-4233-4268-9D3D-1D5B3D608A74}" type="slidenum">
              <a:rPr lang="nb-NO" smtClean="0"/>
              <a:pPr>
                <a:defRPr/>
              </a:pPr>
              <a:t>81</a:t>
            </a:fld>
            <a:endParaRPr lang="nb-NO"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Plassholder for lysbilde 1"/>
          <p:cNvSpPr>
            <a:spLocks noGrp="1" noRot="1" noChangeAspect="1" noTextEdit="1"/>
          </p:cNvSpPr>
          <p:nvPr>
            <p:ph type="sldImg"/>
          </p:nvPr>
        </p:nvSpPr>
        <p:spPr bwMode="auto">
          <a:noFill/>
          <a:ln>
            <a:solidFill>
              <a:srgbClr val="000000"/>
            </a:solidFill>
            <a:miter lim="800000"/>
            <a:headEnd/>
            <a:tailEnd/>
          </a:ln>
        </p:spPr>
      </p:sp>
      <p:sp>
        <p:nvSpPr>
          <p:cNvPr id="155651" name="Plassholder for nota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l-GR" smtClean="0"/>
              <a:t>Πιθανή αγκύλωση 55, έγκλειστος 15.</a:t>
            </a:r>
            <a:endParaRPr lang="nb-NO" smtClean="0"/>
          </a:p>
        </p:txBody>
      </p:sp>
      <p:sp>
        <p:nvSpPr>
          <p:cNvPr id="104452" name="Plassholder for lysbilde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2D47553-4E28-49AD-B23B-29C149FD08BF}" type="slidenum">
              <a:rPr lang="nb-NO"/>
              <a:pPr>
                <a:defRPr/>
              </a:pPr>
              <a:t>82</a:t>
            </a:fld>
            <a:endParaRPr lang="nb-NO"/>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Plassholder for lysbilde 1"/>
          <p:cNvSpPr>
            <a:spLocks noGrp="1" noRot="1" noChangeAspect="1" noTextEdit="1"/>
          </p:cNvSpPr>
          <p:nvPr>
            <p:ph type="sldImg"/>
          </p:nvPr>
        </p:nvSpPr>
        <p:spPr bwMode="auto">
          <a:noFill/>
          <a:ln>
            <a:solidFill>
              <a:srgbClr val="000000"/>
            </a:solidFill>
            <a:miter lim="800000"/>
            <a:headEnd/>
            <a:tailEnd/>
          </a:ln>
        </p:spPr>
      </p:sp>
      <p:sp>
        <p:nvSpPr>
          <p:cNvPr id="156675"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dirty="0" smtClean="0"/>
              <a:t>Προσδιορισμός οδοντικής ηλικίας. Ποια δόντια δεν έχουν </a:t>
            </a:r>
            <a:r>
              <a:rPr lang="el-GR" dirty="0" smtClean="0"/>
              <a:t>ανατείλει</a:t>
            </a:r>
            <a:r>
              <a:rPr lang="nb-NO" dirty="0" smtClean="0"/>
              <a:t>;</a:t>
            </a:r>
            <a:r>
              <a:rPr lang="el-GR" dirty="0" smtClean="0"/>
              <a:t> </a:t>
            </a:r>
            <a:r>
              <a:rPr lang="el-GR" dirty="0" smtClean="0"/>
              <a:t>Πιθανή ορθοδοντική αντιμετώπιση του προβλήματος.</a:t>
            </a:r>
            <a:endParaRPr lang="nb-NO" dirty="0" smtClean="0"/>
          </a:p>
          <a:p>
            <a:r>
              <a:rPr lang="el-GR" dirty="0" smtClean="0"/>
              <a:t>Συγγενής </a:t>
            </a:r>
            <a:r>
              <a:rPr lang="el-GR" dirty="0" smtClean="0"/>
              <a:t>έλλειψη 12</a:t>
            </a:r>
            <a:endParaRPr lang="nb-NO" dirty="0" smtClean="0"/>
          </a:p>
        </p:txBody>
      </p:sp>
      <p:sp>
        <p:nvSpPr>
          <p:cNvPr id="4" name="Plassholder for lysbildenummer 3"/>
          <p:cNvSpPr>
            <a:spLocks noGrp="1"/>
          </p:cNvSpPr>
          <p:nvPr>
            <p:ph type="sldNum" sz="quarter" idx="5"/>
          </p:nvPr>
        </p:nvSpPr>
        <p:spPr/>
        <p:txBody>
          <a:bodyPr/>
          <a:lstStyle/>
          <a:p>
            <a:pPr>
              <a:defRPr/>
            </a:pPr>
            <a:fld id="{1AA53C0D-DADC-4B6B-B16D-3F3E19EEF433}" type="slidenum">
              <a:rPr lang="nb-NO" smtClean="0"/>
              <a:pPr>
                <a:defRPr/>
              </a:pPr>
              <a:t>83</a:t>
            </a:fld>
            <a:endParaRPr lang="nb-NO"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Plassholder for lysbilde 1"/>
          <p:cNvSpPr>
            <a:spLocks noGrp="1" noRot="1" noChangeAspect="1" noTextEdit="1"/>
          </p:cNvSpPr>
          <p:nvPr>
            <p:ph type="sldImg"/>
          </p:nvPr>
        </p:nvSpPr>
        <p:spPr bwMode="auto">
          <a:noFill/>
          <a:ln>
            <a:solidFill>
              <a:srgbClr val="000000"/>
            </a:solidFill>
            <a:miter lim="800000"/>
            <a:headEnd/>
            <a:tailEnd/>
          </a:ln>
        </p:spPr>
      </p:sp>
      <p:sp>
        <p:nvSpPr>
          <p:cNvPr id="104451"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Συγγενής έλλειψη δοντιών (ανοδοντία μερική/ολική) μπορεί να συνδέεται με το σύνδρομο της εξωδερμικής δυσπλασίας. </a:t>
            </a:r>
          </a:p>
          <a:p>
            <a:r>
              <a:rPr lang="el-GR" smtClean="0"/>
              <a:t>Γενικευμένη μακρο/μικρο –δοντία έχουμε σε περιπτώσεις δυσλειτουργίας υπόφυσης.</a:t>
            </a:r>
          </a:p>
          <a:p>
            <a:r>
              <a:rPr lang="el-GR" smtClean="0"/>
              <a:t>Οδοντικός εγκολεασμός από εγκόλπωση του οργάνου της αδαμαντίνης στην οδοντική θηλή.</a:t>
            </a:r>
          </a:p>
          <a:p>
            <a:r>
              <a:rPr lang="el-GR" smtClean="0"/>
              <a:t>Διδυμία από ανεπιτυχή απόπειρα διαίρεσης του οδοντικού σπέρματος. Αποτέλεσμα είναι ένα μεγάλου μεγέθους δόντι με μία ρίζα και μία πολφική κοιλότητα. Στη μύλη παρατηρείται εντομή διαφόρου βάθους.</a:t>
            </a:r>
          </a:p>
          <a:p>
            <a:r>
              <a:rPr lang="el-GR" smtClean="0"/>
              <a:t>Σύντηξη προκύπτει από τη συνένωση δύο γειτονικών οδ. σπερμάτων πιθανά από πίεση. Διακρίνονται δύο πολφικές κοιλότητες.</a:t>
            </a:r>
          </a:p>
          <a:p>
            <a:r>
              <a:rPr lang="el-GR" smtClean="0"/>
              <a:t>Συνδιασμός υποπλασίας-υπενασβεστίωσης αδαμαντίνης σε περιπτώσεις φθορίασης. Ατελής αδαμαντινογένεση/οδοντινογένεση, γενικευμένη δυσπλασία αδαμαντίνης/οδοντίνης κληρονομικής αιτιολογίας.</a:t>
            </a:r>
          </a:p>
        </p:txBody>
      </p:sp>
      <p:sp>
        <p:nvSpPr>
          <p:cNvPr id="4" name="Plassholder for lysbildenummer 3"/>
          <p:cNvSpPr>
            <a:spLocks noGrp="1"/>
          </p:cNvSpPr>
          <p:nvPr>
            <p:ph type="sldNum" sz="quarter" idx="5"/>
          </p:nvPr>
        </p:nvSpPr>
        <p:spPr/>
        <p:txBody>
          <a:bodyPr/>
          <a:lstStyle/>
          <a:p>
            <a:pPr>
              <a:defRPr/>
            </a:pPr>
            <a:fld id="{8A67C26B-A947-4B63-A9BC-9E43AB3BA8CD}" type="slidenum">
              <a:rPr lang="nb-NO" smtClean="0"/>
              <a:pPr>
                <a:defRPr/>
              </a:pPr>
              <a:t>7</a:t>
            </a:fld>
            <a:endParaRPr lang="nb-NO"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Plassholder for lysbilde 1"/>
          <p:cNvSpPr>
            <a:spLocks noGrp="1" noRot="1" noChangeAspect="1" noTextEdit="1"/>
          </p:cNvSpPr>
          <p:nvPr>
            <p:ph type="sldImg"/>
          </p:nvPr>
        </p:nvSpPr>
        <p:spPr bwMode="auto">
          <a:noFill/>
          <a:ln>
            <a:solidFill>
              <a:srgbClr val="000000"/>
            </a:solidFill>
            <a:miter lim="800000"/>
            <a:headEnd/>
            <a:tailEnd/>
          </a:ln>
        </p:spPr>
      </p:sp>
      <p:sp>
        <p:nvSpPr>
          <p:cNvPr id="157699"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dirty="0" smtClean="0"/>
              <a:t>Προσδιορισμός οδοντικής ηλικίας και ανατομικών δομών. Ποιά δόντια βρίσκονται στο φραγμό και ποια δεν έχουν </a:t>
            </a:r>
            <a:r>
              <a:rPr lang="el-GR" dirty="0" smtClean="0"/>
              <a:t>ανατείλει</a:t>
            </a:r>
            <a:r>
              <a:rPr lang="nb-NO" dirty="0" smtClean="0"/>
              <a:t>;</a:t>
            </a:r>
            <a:r>
              <a:rPr lang="el-GR" dirty="0" smtClean="0"/>
              <a:t> Εντοπισμός προβλημάτων και πιθανές λύσεις.</a:t>
            </a:r>
          </a:p>
          <a:p>
            <a:r>
              <a:rPr lang="el-GR" dirty="0" smtClean="0"/>
              <a:t>Συγγενής </a:t>
            </a:r>
            <a:r>
              <a:rPr lang="el-GR" dirty="0" smtClean="0"/>
              <a:t>έλλειψη 45</a:t>
            </a:r>
          </a:p>
          <a:p>
            <a:r>
              <a:rPr lang="el-GR" dirty="0" smtClean="0"/>
              <a:t>13, 23 προχωρημένη ριζική διάπλαση σε σχέση με τη θέση, διευρυμένο </a:t>
            </a:r>
            <a:r>
              <a:rPr lang="el-GR" dirty="0" err="1" smtClean="0"/>
              <a:t>οδοντοθυλάκιο</a:t>
            </a:r>
            <a:r>
              <a:rPr lang="el-GR" dirty="0" smtClean="0"/>
              <a:t>.</a:t>
            </a:r>
            <a:endParaRPr lang="nb-NO" dirty="0" smtClean="0"/>
          </a:p>
          <a:p>
            <a:endParaRPr lang="nb-NO" dirty="0" smtClean="0"/>
          </a:p>
        </p:txBody>
      </p:sp>
      <p:sp>
        <p:nvSpPr>
          <p:cNvPr id="4" name="Plassholder for lysbildenummer 3"/>
          <p:cNvSpPr>
            <a:spLocks noGrp="1"/>
          </p:cNvSpPr>
          <p:nvPr>
            <p:ph type="sldNum" sz="quarter" idx="5"/>
          </p:nvPr>
        </p:nvSpPr>
        <p:spPr/>
        <p:txBody>
          <a:bodyPr/>
          <a:lstStyle/>
          <a:p>
            <a:pPr>
              <a:defRPr/>
            </a:pPr>
            <a:fld id="{C1017B7B-EA8B-4143-BEF8-FD4AB10B3B88}" type="slidenum">
              <a:rPr lang="nb-NO" smtClean="0"/>
              <a:pPr>
                <a:defRPr/>
              </a:pPr>
              <a:t>84</a:t>
            </a:fld>
            <a:endParaRPr lang="nb-NO"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Plassholder for lysbilde 1"/>
          <p:cNvSpPr>
            <a:spLocks noGrp="1" noRot="1" noChangeAspect="1" noTextEdit="1"/>
          </p:cNvSpPr>
          <p:nvPr>
            <p:ph type="sldImg"/>
          </p:nvPr>
        </p:nvSpPr>
        <p:spPr bwMode="auto">
          <a:noFill/>
          <a:ln>
            <a:solidFill>
              <a:srgbClr val="000000"/>
            </a:solidFill>
            <a:miter lim="800000"/>
            <a:headEnd/>
            <a:tailEnd/>
          </a:ln>
        </p:spPr>
      </p:sp>
      <p:sp>
        <p:nvSpPr>
          <p:cNvPr id="158723"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dirty="0" smtClean="0"/>
              <a:t>Προσδιορισμός οδοντικής ηλικίας</a:t>
            </a:r>
            <a:r>
              <a:rPr lang="nb-NO" dirty="0" smtClean="0"/>
              <a:t>. </a:t>
            </a:r>
            <a:r>
              <a:rPr lang="el-GR" dirty="0" smtClean="0"/>
              <a:t>Ποιά δόντια βρίσκονται στο φραγμό και ποια δεν έχουν </a:t>
            </a:r>
            <a:r>
              <a:rPr lang="el-GR" dirty="0" smtClean="0"/>
              <a:t>ανατείλει</a:t>
            </a:r>
            <a:r>
              <a:rPr lang="nb-NO" dirty="0" smtClean="0"/>
              <a:t>; </a:t>
            </a:r>
            <a:r>
              <a:rPr lang="el-GR" dirty="0" smtClean="0"/>
              <a:t>Εντοπισμός ανατομικών δομών. Εντοπισμός προβλήματος και πιθανές λύσεις.</a:t>
            </a:r>
            <a:endParaRPr lang="nb-NO" dirty="0" smtClean="0"/>
          </a:p>
          <a:p>
            <a:r>
              <a:rPr lang="el-GR" dirty="0" smtClean="0"/>
              <a:t>Συγγενής </a:t>
            </a:r>
            <a:r>
              <a:rPr lang="el-GR" dirty="0" smtClean="0"/>
              <a:t>έλλειψη </a:t>
            </a:r>
            <a:r>
              <a:rPr lang="nb-NO" dirty="0" smtClean="0"/>
              <a:t>35</a:t>
            </a:r>
            <a:endParaRPr lang="el-GR" dirty="0" smtClean="0"/>
          </a:p>
          <a:p>
            <a:endParaRPr lang="nb-NO" dirty="0" smtClean="0"/>
          </a:p>
        </p:txBody>
      </p:sp>
      <p:sp>
        <p:nvSpPr>
          <p:cNvPr id="4" name="Plassholder for lysbildenummer 3"/>
          <p:cNvSpPr>
            <a:spLocks noGrp="1"/>
          </p:cNvSpPr>
          <p:nvPr>
            <p:ph type="sldNum" sz="quarter" idx="5"/>
          </p:nvPr>
        </p:nvSpPr>
        <p:spPr/>
        <p:txBody>
          <a:bodyPr/>
          <a:lstStyle/>
          <a:p>
            <a:pPr>
              <a:defRPr/>
            </a:pPr>
            <a:fld id="{741E1558-C67E-485F-8171-BD9CD2AE0527}" type="slidenum">
              <a:rPr lang="nb-NO" smtClean="0"/>
              <a:pPr>
                <a:defRPr/>
              </a:pPr>
              <a:t>85</a:t>
            </a:fld>
            <a:endParaRPr lang="nb-NO"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Plassholder for lysbilde 1"/>
          <p:cNvSpPr>
            <a:spLocks noGrp="1" noRot="1" noChangeAspect="1" noTextEdit="1"/>
          </p:cNvSpPr>
          <p:nvPr>
            <p:ph type="sldImg"/>
          </p:nvPr>
        </p:nvSpPr>
        <p:spPr bwMode="auto">
          <a:noFill/>
          <a:ln>
            <a:solidFill>
              <a:srgbClr val="000000"/>
            </a:solidFill>
            <a:miter lim="800000"/>
            <a:headEnd/>
            <a:tailEnd/>
          </a:ln>
        </p:spPr>
      </p:sp>
      <p:sp>
        <p:nvSpPr>
          <p:cNvPr id="159747"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dirty="0" smtClean="0"/>
              <a:t>Εντοπισμός οδοντικής ηλικίας και προβλήματος. Αντιμετώπιση. </a:t>
            </a:r>
          </a:p>
          <a:p>
            <a:r>
              <a:rPr lang="el-GR" dirty="0" smtClean="0"/>
              <a:t>Έγκλειστος </a:t>
            </a:r>
            <a:r>
              <a:rPr lang="el-GR" dirty="0" smtClean="0"/>
              <a:t>13 με παραμένοντα 53.</a:t>
            </a:r>
            <a:endParaRPr lang="nb-NO" dirty="0" smtClean="0"/>
          </a:p>
        </p:txBody>
      </p:sp>
      <p:sp>
        <p:nvSpPr>
          <p:cNvPr id="4" name="Plassholder for lysbildenummer 3"/>
          <p:cNvSpPr>
            <a:spLocks noGrp="1"/>
          </p:cNvSpPr>
          <p:nvPr>
            <p:ph type="sldNum" sz="quarter" idx="5"/>
          </p:nvPr>
        </p:nvSpPr>
        <p:spPr/>
        <p:txBody>
          <a:bodyPr/>
          <a:lstStyle/>
          <a:p>
            <a:pPr>
              <a:defRPr/>
            </a:pPr>
            <a:fld id="{A25F59EA-499F-4AA0-984D-958758CB6241}" type="slidenum">
              <a:rPr lang="nb-NO" smtClean="0"/>
              <a:pPr>
                <a:defRPr/>
              </a:pPr>
              <a:t>86</a:t>
            </a:fld>
            <a:endParaRPr lang="nb-NO"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Plassholder for lysbilde 1"/>
          <p:cNvSpPr>
            <a:spLocks noGrp="1" noRot="1" noChangeAspect="1" noTextEdit="1"/>
          </p:cNvSpPr>
          <p:nvPr>
            <p:ph type="sldImg"/>
          </p:nvPr>
        </p:nvSpPr>
        <p:spPr bwMode="auto">
          <a:noFill/>
          <a:ln>
            <a:solidFill>
              <a:srgbClr val="000000"/>
            </a:solidFill>
            <a:miter lim="800000"/>
            <a:headEnd/>
            <a:tailEnd/>
          </a:ln>
        </p:spPr>
      </p:sp>
      <p:sp>
        <p:nvSpPr>
          <p:cNvPr id="160771"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dirty="0" smtClean="0"/>
              <a:t>Εντοπισμός οδοντικής ηλικίας και προβλημάτων </a:t>
            </a:r>
          </a:p>
          <a:p>
            <a:r>
              <a:rPr lang="el-GR" dirty="0" err="1" smtClean="0"/>
              <a:t>Ημιπροσωπική</a:t>
            </a:r>
            <a:r>
              <a:rPr lang="el-GR" dirty="0" smtClean="0"/>
              <a:t> </a:t>
            </a:r>
            <a:r>
              <a:rPr lang="el-GR" dirty="0" err="1" smtClean="0"/>
              <a:t>μικροσωμία</a:t>
            </a:r>
            <a:r>
              <a:rPr lang="el-GR" dirty="0" smtClean="0"/>
              <a:t>. Χρονολογική ηλικία 4 ετών</a:t>
            </a:r>
            <a:endParaRPr lang="nb-NO" dirty="0" smtClean="0"/>
          </a:p>
        </p:txBody>
      </p:sp>
      <p:sp>
        <p:nvSpPr>
          <p:cNvPr id="4" name="Plassholder for lysbildenummer 3"/>
          <p:cNvSpPr>
            <a:spLocks noGrp="1"/>
          </p:cNvSpPr>
          <p:nvPr>
            <p:ph type="sldNum" sz="quarter" idx="5"/>
          </p:nvPr>
        </p:nvSpPr>
        <p:spPr/>
        <p:txBody>
          <a:bodyPr/>
          <a:lstStyle/>
          <a:p>
            <a:pPr>
              <a:defRPr/>
            </a:pPr>
            <a:fld id="{F662CFB4-657F-431C-A3A7-9CA72BF31B02}" type="slidenum">
              <a:rPr lang="nb-NO" smtClean="0"/>
              <a:pPr>
                <a:defRPr/>
              </a:pPr>
              <a:t>87</a:t>
            </a:fld>
            <a:endParaRPr lang="nb-NO"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Plassholder for lysbilde 1"/>
          <p:cNvSpPr>
            <a:spLocks noGrp="1" noRot="1" noChangeAspect="1" noTextEdit="1"/>
          </p:cNvSpPr>
          <p:nvPr>
            <p:ph type="sldImg"/>
          </p:nvPr>
        </p:nvSpPr>
        <p:spPr bwMode="auto">
          <a:noFill/>
          <a:ln>
            <a:solidFill>
              <a:srgbClr val="000000"/>
            </a:solidFill>
            <a:miter lim="800000"/>
            <a:headEnd/>
            <a:tailEnd/>
          </a:ln>
        </p:spPr>
      </p:sp>
      <p:sp>
        <p:nvSpPr>
          <p:cNvPr id="161795"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Ετερόπλευρη χειλεογναθοϋπερωϊοσχιστία.  </a:t>
            </a:r>
            <a:endParaRPr lang="nb-NO" smtClean="0"/>
          </a:p>
        </p:txBody>
      </p:sp>
      <p:sp>
        <p:nvSpPr>
          <p:cNvPr id="4" name="Plassholder for lysbildenummer 3"/>
          <p:cNvSpPr>
            <a:spLocks noGrp="1"/>
          </p:cNvSpPr>
          <p:nvPr>
            <p:ph type="sldNum" sz="quarter" idx="5"/>
          </p:nvPr>
        </p:nvSpPr>
        <p:spPr/>
        <p:txBody>
          <a:bodyPr/>
          <a:lstStyle/>
          <a:p>
            <a:pPr>
              <a:defRPr/>
            </a:pPr>
            <a:fld id="{0659AEA8-FD69-40C6-86E1-6BA0F9EDD646}" type="slidenum">
              <a:rPr lang="nb-NO" smtClean="0"/>
              <a:pPr>
                <a:defRPr/>
              </a:pPr>
              <a:t>88</a:t>
            </a:fld>
            <a:endParaRPr lang="nb-NO"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Plassholder for lysbilde 1"/>
          <p:cNvSpPr>
            <a:spLocks noGrp="1" noRot="1" noChangeAspect="1" noTextEdit="1"/>
          </p:cNvSpPr>
          <p:nvPr>
            <p:ph type="sldImg"/>
          </p:nvPr>
        </p:nvSpPr>
        <p:spPr bwMode="auto">
          <a:noFill/>
          <a:ln>
            <a:solidFill>
              <a:srgbClr val="000000"/>
            </a:solidFill>
            <a:miter lim="800000"/>
            <a:headEnd/>
            <a:tailEnd/>
          </a:ln>
        </p:spPr>
      </p:sp>
      <p:sp>
        <p:nvSpPr>
          <p:cNvPr id="162819" name="Plassholder for nota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l-GR" smtClean="0"/>
              <a:t>Έγκλειστος 23. Έλλειψη χώρου για 13, 23.</a:t>
            </a:r>
            <a:endParaRPr lang="nb-NO" smtClean="0"/>
          </a:p>
        </p:txBody>
      </p:sp>
      <p:sp>
        <p:nvSpPr>
          <p:cNvPr id="124932" name="Plassholder for lysbilde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794705B-B098-4D32-931F-4050B4BF02F1}" type="slidenum">
              <a:rPr lang="nb-NO"/>
              <a:pPr>
                <a:defRPr/>
              </a:pPr>
              <a:t>89</a:t>
            </a:fld>
            <a:endParaRPr lang="nb-NO"/>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Plassholder for lysbilde 1"/>
          <p:cNvSpPr>
            <a:spLocks noGrp="1" noRot="1" noChangeAspect="1" noTextEdit="1"/>
          </p:cNvSpPr>
          <p:nvPr>
            <p:ph type="sldImg"/>
          </p:nvPr>
        </p:nvSpPr>
        <p:spPr bwMode="auto">
          <a:noFill/>
          <a:ln>
            <a:solidFill>
              <a:srgbClr val="000000"/>
            </a:solidFill>
            <a:miter lim="800000"/>
            <a:headEnd/>
            <a:tailEnd/>
          </a:ln>
        </p:spPr>
      </p:sp>
      <p:sp>
        <p:nvSpPr>
          <p:cNvPr id="163843"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Ι Έγκλειστος 13, έκτοπη και καθυστερημένη ανατολή 23. Παραμονή 53, 63 σε ενήλικα ασθενή. </a:t>
            </a:r>
            <a:endParaRPr lang="nb-NO" smtClean="0"/>
          </a:p>
        </p:txBody>
      </p:sp>
      <p:sp>
        <p:nvSpPr>
          <p:cNvPr id="4" name="Plassholder for lysbildenummer 3"/>
          <p:cNvSpPr>
            <a:spLocks noGrp="1"/>
          </p:cNvSpPr>
          <p:nvPr>
            <p:ph type="sldNum" sz="quarter" idx="5"/>
          </p:nvPr>
        </p:nvSpPr>
        <p:spPr/>
        <p:txBody>
          <a:bodyPr/>
          <a:lstStyle/>
          <a:p>
            <a:pPr>
              <a:defRPr/>
            </a:pPr>
            <a:fld id="{7C7D772E-B8CC-4473-818E-164C6D390F56}" type="slidenum">
              <a:rPr lang="nb-NO" smtClean="0"/>
              <a:pPr>
                <a:defRPr/>
              </a:pPr>
              <a:t>90</a:t>
            </a:fld>
            <a:endParaRPr lang="nb-NO"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Plassholder for lysbilde 1"/>
          <p:cNvSpPr>
            <a:spLocks noGrp="1" noRot="1" noChangeAspect="1" noTextEdit="1"/>
          </p:cNvSpPr>
          <p:nvPr>
            <p:ph type="sldImg"/>
          </p:nvPr>
        </p:nvSpPr>
        <p:spPr bwMode="auto">
          <a:noFill/>
          <a:ln>
            <a:solidFill>
              <a:srgbClr val="000000"/>
            </a:solidFill>
            <a:miter lim="800000"/>
            <a:headEnd/>
            <a:tailEnd/>
          </a:ln>
        </p:spPr>
      </p:sp>
      <p:sp>
        <p:nvSpPr>
          <p:cNvPr id="164867" name="Plassholder for nota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l-GR" smtClean="0"/>
              <a:t>ΙΙ</a:t>
            </a:r>
            <a:endParaRPr lang="nb-NO" smtClean="0"/>
          </a:p>
        </p:txBody>
      </p:sp>
      <p:sp>
        <p:nvSpPr>
          <p:cNvPr id="146436" name="Plassholder for lysbilde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A977B33-4D1D-41E2-94F0-8CFDB176261C}" type="slidenum">
              <a:rPr lang="nb-NO"/>
              <a:pPr>
                <a:defRPr/>
              </a:pPr>
              <a:t>91</a:t>
            </a:fld>
            <a:endParaRPr lang="nb-NO"/>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Plassholder for lysbilde 1"/>
          <p:cNvSpPr>
            <a:spLocks noGrp="1" noRot="1" noChangeAspect="1" noTextEdit="1"/>
          </p:cNvSpPr>
          <p:nvPr>
            <p:ph type="sldImg"/>
          </p:nvPr>
        </p:nvSpPr>
        <p:spPr bwMode="auto">
          <a:noFill/>
          <a:ln>
            <a:solidFill>
              <a:srgbClr val="000000"/>
            </a:solidFill>
            <a:miter lim="800000"/>
            <a:headEnd/>
            <a:tailEnd/>
          </a:ln>
        </p:spPr>
      </p:sp>
      <p:sp>
        <p:nvSpPr>
          <p:cNvPr id="165891" name="Plassholder for nota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l-GR" smtClean="0"/>
              <a:t>ΙΙΙ Όταν η πηγή της ακτινοβολίας μετακινείται άπω ακολουθεί και η απεικόνιση του εγκλείστου κυνόδοντα προς την ίδια κατεύθυνση σε σχέση με τα γειτονικά δόντια. Ο 13 βρίσκεται σε υπερώια θέση (</a:t>
            </a:r>
            <a:r>
              <a:rPr lang="nb-NO" smtClean="0"/>
              <a:t>Parallax</a:t>
            </a:r>
            <a:r>
              <a:rPr lang="el-GR" smtClean="0"/>
              <a:t> </a:t>
            </a:r>
            <a:r>
              <a:rPr lang="nb-NO" smtClean="0"/>
              <a:t>method</a:t>
            </a:r>
            <a:r>
              <a:rPr lang="el-GR" smtClean="0"/>
              <a:t>)</a:t>
            </a:r>
            <a:r>
              <a:rPr lang="nb-NO" smtClean="0"/>
              <a:t> </a:t>
            </a:r>
          </a:p>
        </p:txBody>
      </p:sp>
      <p:sp>
        <p:nvSpPr>
          <p:cNvPr id="142340" name="Plassholder for lysbilde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D863AF8-B896-4DEF-A778-749D3F19786C}" type="slidenum">
              <a:rPr lang="nb-NO"/>
              <a:pPr>
                <a:defRPr/>
              </a:pPr>
              <a:t>92</a:t>
            </a:fld>
            <a:endParaRPr lang="nb-NO"/>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Plassholder for lysbilde 1"/>
          <p:cNvSpPr>
            <a:spLocks noGrp="1" noRot="1" noChangeAspect="1" noTextEdit="1"/>
          </p:cNvSpPr>
          <p:nvPr>
            <p:ph type="sldImg"/>
          </p:nvPr>
        </p:nvSpPr>
        <p:spPr bwMode="auto">
          <a:noFill/>
          <a:ln>
            <a:solidFill>
              <a:srgbClr val="000000"/>
            </a:solidFill>
            <a:miter lim="800000"/>
            <a:headEnd/>
            <a:tailEnd/>
          </a:ln>
        </p:spPr>
      </p:sp>
      <p:sp>
        <p:nvSpPr>
          <p:cNvPr id="105475"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Έλλειψη αυξητικής ορμόνης προκαλεί καθυστέρηση της οδοντικής διάπλασης. Οι επιπτώσεις όμως στην οδοντική διάπλαση είναι μικρότερες από αυτές στο ύψος και στη σκελετική ηλικία.</a:t>
            </a:r>
          </a:p>
          <a:p>
            <a:r>
              <a:rPr lang="el-GR" smtClean="0"/>
              <a:t>Ο υποθυρεοειδισμός προκαλεί καθυστέρηση οδ. ανατολής.  Όμως ο υπερθυρεοειδισμός δεν είναι βέβαιο ότι προκαλεί επιτάχυνση.</a:t>
            </a:r>
          </a:p>
          <a:p>
            <a:r>
              <a:rPr lang="el-GR" smtClean="0"/>
              <a:t>Η κακή διατροφή προκαλεί καθυστέρηση ανατολών. </a:t>
            </a:r>
          </a:p>
          <a:p>
            <a:r>
              <a:rPr lang="el-GR" smtClean="0"/>
              <a:t>Το σύνδρομο </a:t>
            </a:r>
            <a:r>
              <a:rPr lang="nb-NO" smtClean="0"/>
              <a:t>Down </a:t>
            </a:r>
            <a:r>
              <a:rPr lang="el-GR" smtClean="0"/>
              <a:t>και η κοιλιοκάκη προκαλούν καθυστέρηση οδ. διάπλασης.</a:t>
            </a:r>
          </a:p>
          <a:p>
            <a:r>
              <a:rPr lang="el-GR" smtClean="0"/>
              <a:t>Στο σύνδρομο </a:t>
            </a:r>
            <a:r>
              <a:rPr lang="nb-NO" smtClean="0"/>
              <a:t>Turner</a:t>
            </a:r>
            <a:r>
              <a:rPr lang="el-GR" smtClean="0"/>
              <a:t> παρατηρείται επιτάχυνση της οδοντικής διάπλασης. </a:t>
            </a:r>
          </a:p>
          <a:p>
            <a:r>
              <a:rPr lang="el-GR" smtClean="0"/>
              <a:t>Η προωρότητα και το χαμηλό βάρος γέννησης σχετίζονται με καθυστερημένη ανατολή νεογιλών δοντιών.</a:t>
            </a:r>
          </a:p>
          <a:p>
            <a:r>
              <a:rPr lang="el-GR" smtClean="0"/>
              <a:t>Στο νεανικό διαβήτη υπάρχει κατ</a:t>
            </a:r>
            <a:r>
              <a:rPr lang="nb-NO" smtClean="0"/>
              <a:t>’</a:t>
            </a:r>
            <a:r>
              <a:rPr lang="el-GR" smtClean="0"/>
              <a:t>αρχή επιτάχυνση και κατόπιν επιβράδυνση της οδοντικής διάπλασης.  </a:t>
            </a:r>
            <a:endParaRPr lang="nb-NO" smtClean="0"/>
          </a:p>
        </p:txBody>
      </p:sp>
      <p:sp>
        <p:nvSpPr>
          <p:cNvPr id="4" name="Plassholder for lysbildenummer 3"/>
          <p:cNvSpPr>
            <a:spLocks noGrp="1"/>
          </p:cNvSpPr>
          <p:nvPr>
            <p:ph type="sldNum" sz="quarter" idx="5"/>
          </p:nvPr>
        </p:nvSpPr>
        <p:spPr/>
        <p:txBody>
          <a:bodyPr/>
          <a:lstStyle/>
          <a:p>
            <a:pPr>
              <a:defRPr/>
            </a:pPr>
            <a:fld id="{8965705C-88BA-4EAD-945E-E110752C0545}" type="slidenum">
              <a:rPr lang="nb-NO" smtClean="0"/>
              <a:pPr>
                <a:defRPr/>
              </a:pPr>
              <a:t>8</a:t>
            </a:fld>
            <a:endParaRPr lang="nb-NO"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Plassholder for lysbilde 1"/>
          <p:cNvSpPr>
            <a:spLocks noGrp="1" noRot="1" noChangeAspect="1" noTextEdit="1"/>
          </p:cNvSpPr>
          <p:nvPr>
            <p:ph type="sldImg"/>
          </p:nvPr>
        </p:nvSpPr>
        <p:spPr bwMode="auto">
          <a:noFill/>
          <a:ln>
            <a:solidFill>
              <a:srgbClr val="000000"/>
            </a:solidFill>
            <a:miter lim="800000"/>
            <a:headEnd/>
            <a:tailEnd/>
          </a:ln>
        </p:spPr>
      </p:sp>
      <p:sp>
        <p:nvSpPr>
          <p:cNvPr id="105475"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nb-NO" dirty="0" smtClean="0"/>
          </a:p>
        </p:txBody>
      </p:sp>
      <p:sp>
        <p:nvSpPr>
          <p:cNvPr id="4" name="Plassholder for lysbildenummer 3"/>
          <p:cNvSpPr>
            <a:spLocks noGrp="1"/>
          </p:cNvSpPr>
          <p:nvPr>
            <p:ph type="sldNum" sz="quarter" idx="5"/>
          </p:nvPr>
        </p:nvSpPr>
        <p:spPr/>
        <p:txBody>
          <a:bodyPr/>
          <a:lstStyle/>
          <a:p>
            <a:pPr>
              <a:defRPr/>
            </a:pPr>
            <a:fld id="{8965705C-88BA-4EAD-945E-E110752C0545}" type="slidenum">
              <a:rPr lang="nb-NO" smtClean="0"/>
              <a:pPr>
                <a:defRPr/>
              </a:pPr>
              <a:t>9</a:t>
            </a:fld>
            <a:endParaRPr lang="nb-NO"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Plassholder for lysbilde 1"/>
          <p:cNvSpPr>
            <a:spLocks noGrp="1" noRot="1" noChangeAspect="1" noTextEdit="1"/>
          </p:cNvSpPr>
          <p:nvPr>
            <p:ph type="sldImg"/>
          </p:nvPr>
        </p:nvSpPr>
        <p:spPr bwMode="auto">
          <a:noFill/>
          <a:ln>
            <a:solidFill>
              <a:srgbClr val="000000"/>
            </a:solidFill>
            <a:miter lim="800000"/>
            <a:headEnd/>
            <a:tailEnd/>
          </a:ln>
        </p:spPr>
      </p:sp>
      <p:sp>
        <p:nvSpPr>
          <p:cNvPr id="107523"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1AFB45B3-AFE8-4569-8A95-957E2793FCAE}" type="slidenum">
              <a:rPr lang="nb-NO" smtClean="0"/>
              <a:pPr>
                <a:defRPr/>
              </a:pPr>
              <a:t>10</a:t>
            </a:fld>
            <a:endParaRPr lang="nb-NO"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AE6B3D05-8A27-462C-B214-782D4AECC9C8}"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75C664EC-AFD6-4E0F-A4DA-268F54666C74}"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8B06D581-29A2-4709-BC84-9FA65F1E7066}"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D51AD8FA-87F4-4708-8A73-E5FB55087721}"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CA818E2C-A7D5-4C8B-961B-15872DF1BE4E}"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5736E492-6397-4818-A517-DE461E26E1CF}"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21AAAFA9-F11E-4909-AFB3-C75EF04F8DB9}"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BC3F1D5B-236A-4D25-9377-9BEAE10678C7}"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EA7A2754-34AB-454C-8320-3320648385BE}"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74B1C573-472F-40F2-8CB5-2748DACA2A28}"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40F7A2D1-22C8-4589-866C-94AA71DFE9BA}"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B70B0748-1CD8-4789-8CE2-603B8C05F97A}"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l-G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l-G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D9C4D0A-AF76-4FD7-9D6B-2718873E2DB9}"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defRPr>
      </a:lvl2pPr>
      <a:lvl3pPr algn="ctr" rtl="0" eaLnBrk="0" fontAlgn="base" hangingPunct="0">
        <a:spcBef>
          <a:spcPct val="0"/>
        </a:spcBef>
        <a:spcAft>
          <a:spcPct val="0"/>
        </a:spcAft>
        <a:defRPr sz="4400">
          <a:solidFill>
            <a:schemeClr val="tx1"/>
          </a:solidFill>
          <a:latin typeface="Georgia" pitchFamily="18" charset="0"/>
        </a:defRPr>
      </a:lvl3pPr>
      <a:lvl4pPr algn="ctr" rtl="0" eaLnBrk="0" fontAlgn="base" hangingPunct="0">
        <a:spcBef>
          <a:spcPct val="0"/>
        </a:spcBef>
        <a:spcAft>
          <a:spcPct val="0"/>
        </a:spcAft>
        <a:defRPr sz="4400">
          <a:solidFill>
            <a:schemeClr val="tx1"/>
          </a:solidFill>
          <a:latin typeface="Georgia" pitchFamily="18" charset="0"/>
        </a:defRPr>
      </a:lvl4pPr>
      <a:lvl5pPr algn="ctr" rtl="0" eaLnBrk="0" fontAlgn="base" hangingPunct="0">
        <a:spcBef>
          <a:spcPct val="0"/>
        </a:spcBef>
        <a:spcAft>
          <a:spcPct val="0"/>
        </a:spcAft>
        <a:defRPr sz="4400">
          <a:solidFill>
            <a:schemeClr val="tx1"/>
          </a:solidFill>
          <a:latin typeface="Georgia" pitchFamily="18" charset="0"/>
        </a:defRPr>
      </a:lvl5pPr>
      <a:lvl6pPr marL="457200" algn="ctr" rtl="0" fontAlgn="base">
        <a:spcBef>
          <a:spcPct val="0"/>
        </a:spcBef>
        <a:spcAft>
          <a:spcPct val="0"/>
        </a:spcAft>
        <a:defRPr sz="4400">
          <a:solidFill>
            <a:schemeClr val="tx1"/>
          </a:solidFill>
          <a:latin typeface="Georgia" pitchFamily="18" charset="0"/>
        </a:defRPr>
      </a:lvl6pPr>
      <a:lvl7pPr marL="914400" algn="ctr" rtl="0" fontAlgn="base">
        <a:spcBef>
          <a:spcPct val="0"/>
        </a:spcBef>
        <a:spcAft>
          <a:spcPct val="0"/>
        </a:spcAft>
        <a:defRPr sz="4400">
          <a:solidFill>
            <a:schemeClr val="tx1"/>
          </a:solidFill>
          <a:latin typeface="Georgia" pitchFamily="18" charset="0"/>
        </a:defRPr>
      </a:lvl7pPr>
      <a:lvl8pPr marL="1371600" algn="ctr" rtl="0" fontAlgn="base">
        <a:spcBef>
          <a:spcPct val="0"/>
        </a:spcBef>
        <a:spcAft>
          <a:spcPct val="0"/>
        </a:spcAft>
        <a:defRPr sz="4400">
          <a:solidFill>
            <a:schemeClr val="tx1"/>
          </a:solidFill>
          <a:latin typeface="Georgia" pitchFamily="18" charset="0"/>
        </a:defRPr>
      </a:lvl8pPr>
      <a:lvl9pPr marL="1828800" algn="ctr" rtl="0" fontAlgn="base">
        <a:spcBef>
          <a:spcPct val="0"/>
        </a:spcBef>
        <a:spcAft>
          <a:spcPct val="0"/>
        </a:spcAft>
        <a:defRPr sz="4400">
          <a:solidFill>
            <a:schemeClr val="tx1"/>
          </a:solidFill>
          <a:latin typeface="Georgia"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6.jpeg"/><Relationship Id="rId4" Type="http://schemas.openxmlformats.org/officeDocument/2006/relationships/image" Target="../media/image45.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jpeg"/></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jpe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5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file:///C:\Ortho\Univer\&#928;&#961;&#959;&#960;&#964;&#965;&#967;&#953;&#945;&#954;&#972;\&#928;&#961;&#972;&#947;&#961;&#945;&#956;&#956;&#945;%20&#931;&#960;&#959;&#965;&#948;&#974;&#957;\2012-2013\&#916;&#953;&#940;&#960;&#955;&#945;&#963;&#951;%20&#934;&#961;&#945;&#947;&#956;&#974;&#957;\primarydentition.mpeg" TargetMode="Externa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67.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 Id="rId9" Type="http://schemas.openxmlformats.org/officeDocument/2006/relationships/image" Target="../media/image101.jpeg"/></Relationships>
</file>

<file path=ppt/slides/_rels/slide68.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6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7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7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17.jpeg"/><Relationship Id="rId4" Type="http://schemas.openxmlformats.org/officeDocument/2006/relationships/image" Target="../media/image116.jpeg"/></Relationships>
</file>

<file path=ppt/slides/_rels/slide7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7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123.jpeg"/><Relationship Id="rId4" Type="http://schemas.openxmlformats.org/officeDocument/2006/relationships/image" Target="../media/image122.jpeg"/></Relationships>
</file>

<file path=ppt/slides/_rels/slide7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7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7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32.jpeg"/><Relationship Id="rId4" Type="http://schemas.openxmlformats.org/officeDocument/2006/relationships/image" Target="../media/image13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135.jpeg"/><Relationship Id="rId4" Type="http://schemas.openxmlformats.org/officeDocument/2006/relationships/image" Target="../media/image134.png"/></Relationships>
</file>

<file path=ppt/slides/_rels/slide8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8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88.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8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157.png"/><Relationship Id="rId4" Type="http://schemas.openxmlformats.org/officeDocument/2006/relationships/image" Target="../media/image156.png"/></Relationships>
</file>

<file path=ppt/slides/_rels/slide9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159.png"/></Relationships>
</file>

<file path=ppt/slides/_rels/slide9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sz="3600" dirty="0" smtClean="0"/>
              <a:t>διάπλαση της οδοντοφυΐας</a:t>
            </a:r>
            <a:endParaRPr lang="el-GR" sz="3600" dirty="0"/>
          </a:p>
        </p:txBody>
      </p:sp>
      <p:sp>
        <p:nvSpPr>
          <p:cNvPr id="2053" name="Rectangle 3"/>
          <p:cNvSpPr>
            <a:spLocks noGrp="1" noChangeArrowheads="1"/>
          </p:cNvSpPr>
          <p:nvPr>
            <p:ph type="subTitle" idx="1"/>
          </p:nvPr>
        </p:nvSpPr>
        <p:spPr>
          <a:xfrm>
            <a:off x="1371600" y="4335694"/>
            <a:ext cx="6400800" cy="1303106"/>
          </a:xfrm>
        </p:spPr>
        <p:txBody>
          <a:bodyPr/>
          <a:lstStyle/>
          <a:p>
            <a:pPr marL="0" indent="0" eaLnBrk="1" hangingPunct="1">
              <a:lnSpc>
                <a:spcPct val="80000"/>
              </a:lnSpc>
              <a:buFontTx/>
              <a:buNone/>
            </a:pPr>
            <a:r>
              <a:rPr lang="el-GR" sz="1600" dirty="0" smtClean="0"/>
              <a:t>Μαρία </a:t>
            </a:r>
            <a:r>
              <a:rPr lang="el-GR" sz="1600" dirty="0" err="1" smtClean="0"/>
              <a:t>Μαυραγάνη</a:t>
            </a:r>
            <a:endParaRPr lang="en-GB" sz="16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p:cNvGraphicFramePr>
            <a:graphicFrameLocks noGrp="1"/>
          </p:cNvGraphicFramePr>
          <p:nvPr/>
        </p:nvGraphicFramePr>
        <p:xfrm>
          <a:off x="500063" y="1143000"/>
          <a:ext cx="8143940" cy="5161039"/>
        </p:xfrm>
        <a:graphic>
          <a:graphicData uri="http://schemas.openxmlformats.org/drawingml/2006/table">
            <a:tbl>
              <a:tblPr firstRow="1" bandRow="1">
                <a:tableStyleId>{00A15C55-8517-42AA-B614-E9B94910E393}</a:tableStyleId>
              </a:tblPr>
              <a:tblGrid>
                <a:gridCol w="1163420"/>
                <a:gridCol w="1163420"/>
                <a:gridCol w="1163420"/>
                <a:gridCol w="1163420"/>
                <a:gridCol w="1163420"/>
                <a:gridCol w="1163420"/>
                <a:gridCol w="1163420"/>
              </a:tblGrid>
              <a:tr h="757537">
                <a:tc>
                  <a:txBody>
                    <a:bodyPr/>
                    <a:lstStyle/>
                    <a:p>
                      <a:pPr algn="ctr"/>
                      <a:endParaRPr lang="nb-NO" sz="2000" dirty="0">
                        <a:latin typeface="Arial" pitchFamily="34" charset="0"/>
                        <a:cs typeface="Arial" pitchFamily="34" charset="0"/>
                      </a:endParaRPr>
                    </a:p>
                  </a:txBody>
                  <a:tcPr/>
                </a:tc>
                <a:tc gridSpan="2">
                  <a:txBody>
                    <a:bodyPr/>
                    <a:lstStyle/>
                    <a:p>
                      <a:pPr algn="ctr"/>
                      <a:r>
                        <a:rPr lang="el-GR" sz="2000" dirty="0" smtClean="0">
                          <a:latin typeface="Arial" pitchFamily="34" charset="0"/>
                          <a:cs typeface="Arial" pitchFamily="34" charset="0"/>
                        </a:rPr>
                        <a:t>ΕΝΑΡΞΗ ΕΝΑΣΒΕΣΤΙΩΣΗΣ</a:t>
                      </a:r>
                      <a:endParaRPr lang="nb-NO" sz="2000" dirty="0">
                        <a:latin typeface="Arial" pitchFamily="34" charset="0"/>
                        <a:cs typeface="Arial" pitchFamily="34" charset="0"/>
                      </a:endParaRPr>
                    </a:p>
                  </a:txBody>
                  <a:tcPr/>
                </a:tc>
                <a:tc hMerge="1">
                  <a:txBody>
                    <a:bodyPr/>
                    <a:lstStyle/>
                    <a:p>
                      <a:pPr algn="ctr"/>
                      <a:endParaRPr lang="nb-NO" sz="2000" dirty="0">
                        <a:latin typeface="Arial" pitchFamily="34" charset="0"/>
                        <a:cs typeface="Arial" pitchFamily="34" charset="0"/>
                      </a:endParaRPr>
                    </a:p>
                  </a:txBody>
                  <a:tcPr/>
                </a:tc>
                <a:tc gridSpan="2">
                  <a:txBody>
                    <a:bodyPr/>
                    <a:lstStyle/>
                    <a:p>
                      <a:pPr algn="ctr"/>
                      <a:r>
                        <a:rPr lang="el-GR" sz="2000" dirty="0" smtClean="0">
                          <a:latin typeface="Arial" pitchFamily="34" charset="0"/>
                          <a:cs typeface="Arial" pitchFamily="34" charset="0"/>
                        </a:rPr>
                        <a:t>ΟΛΟΚΛΗΡΩΣΗ ΜΥΛΗΣ</a:t>
                      </a:r>
                      <a:endParaRPr lang="nb-NO" sz="2000" dirty="0">
                        <a:latin typeface="Arial" pitchFamily="34" charset="0"/>
                        <a:cs typeface="Arial" pitchFamily="34" charset="0"/>
                      </a:endParaRPr>
                    </a:p>
                  </a:txBody>
                  <a:tcPr/>
                </a:tc>
                <a:tc hMerge="1">
                  <a:txBody>
                    <a:bodyPr/>
                    <a:lstStyle/>
                    <a:p>
                      <a:pPr algn="ctr"/>
                      <a:endParaRPr lang="nb-NO" sz="2000" dirty="0">
                        <a:latin typeface="Arial" pitchFamily="34" charset="0"/>
                        <a:cs typeface="Arial" pitchFamily="34" charset="0"/>
                      </a:endParaRPr>
                    </a:p>
                  </a:txBody>
                  <a:tcPr/>
                </a:tc>
                <a:tc gridSpan="2">
                  <a:txBody>
                    <a:bodyPr/>
                    <a:lstStyle/>
                    <a:p>
                      <a:pPr algn="ctr"/>
                      <a:r>
                        <a:rPr lang="el-GR" sz="2000" dirty="0" smtClean="0">
                          <a:latin typeface="Arial" pitchFamily="34" charset="0"/>
                          <a:cs typeface="Arial" pitchFamily="34" charset="0"/>
                        </a:rPr>
                        <a:t>ΟΛΟΚΛΗΡΩΣΗ ΡΙΖΑΣ</a:t>
                      </a:r>
                      <a:endParaRPr lang="nb-NO" sz="2000" dirty="0">
                        <a:latin typeface="Arial" pitchFamily="34" charset="0"/>
                        <a:cs typeface="Arial" pitchFamily="34" charset="0"/>
                      </a:endParaRPr>
                    </a:p>
                  </a:txBody>
                  <a:tcPr/>
                </a:tc>
                <a:tc hMerge="1">
                  <a:txBody>
                    <a:bodyPr/>
                    <a:lstStyle/>
                    <a:p>
                      <a:pPr algn="ctr"/>
                      <a:endParaRPr lang="nb-NO" sz="2000" dirty="0">
                        <a:latin typeface="Arial" pitchFamily="34" charset="0"/>
                        <a:cs typeface="Arial" pitchFamily="34" charset="0"/>
                      </a:endParaRPr>
                    </a:p>
                  </a:txBody>
                  <a:tcPr/>
                </a:tc>
              </a:tr>
              <a:tr h="733917">
                <a:tc>
                  <a:txBody>
                    <a:bodyPr/>
                    <a:lstStyle/>
                    <a:p>
                      <a:pPr algn="ctr"/>
                      <a:r>
                        <a:rPr lang="el-GR" sz="2000" dirty="0" smtClean="0">
                          <a:latin typeface="Arial" pitchFamily="34" charset="0"/>
                          <a:cs typeface="Arial" pitchFamily="34" charset="0"/>
                        </a:rPr>
                        <a:t>ΔΟΝΤΙ</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ΑΝΩ</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ΚΑΤΩ</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ΑΝΩ</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ΚΑΤΩ</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ΑΝΩ</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ΚΑΤΩ</a:t>
                      </a:r>
                      <a:endParaRPr lang="nb-NO" sz="2000" dirty="0">
                        <a:latin typeface="Arial" pitchFamily="34" charset="0"/>
                        <a:cs typeface="Arial" pitchFamily="34" charset="0"/>
                      </a:endParaRPr>
                    </a:p>
                  </a:txBody>
                  <a:tcPr/>
                </a:tc>
              </a:tr>
              <a:tr h="733917">
                <a:tc>
                  <a:txBody>
                    <a:bodyPr/>
                    <a:lstStyle/>
                    <a:p>
                      <a:pPr algn="ctr"/>
                      <a:r>
                        <a:rPr lang="el-GR" sz="2000" dirty="0" smtClean="0">
                          <a:latin typeface="Arial" pitchFamily="34" charset="0"/>
                          <a:cs typeface="Arial" pitchFamily="34" charset="0"/>
                        </a:rPr>
                        <a:t>1</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14 ε.ε.</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14 ε.ε.</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1.5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2.5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1.5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1.5 χ</a:t>
                      </a:r>
                      <a:endParaRPr lang="nb-NO" sz="2000" dirty="0">
                        <a:latin typeface="Arial" pitchFamily="34" charset="0"/>
                        <a:cs typeface="Arial" pitchFamily="34" charset="0"/>
                      </a:endParaRPr>
                    </a:p>
                  </a:txBody>
                  <a:tcPr/>
                </a:tc>
              </a:tr>
              <a:tr h="733917">
                <a:tc>
                  <a:txBody>
                    <a:bodyPr/>
                    <a:lstStyle/>
                    <a:p>
                      <a:pPr algn="ctr"/>
                      <a:r>
                        <a:rPr lang="el-GR" sz="2000" dirty="0" smtClean="0">
                          <a:latin typeface="Arial" pitchFamily="34" charset="0"/>
                          <a:cs typeface="Arial" pitchFamily="34" charset="0"/>
                        </a:rPr>
                        <a:t>2</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16 ε.ε.</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16 ε.ε.</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2.5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3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2</a:t>
                      </a:r>
                      <a:r>
                        <a:rPr lang="el-GR" sz="2000" baseline="0" dirty="0">
                          <a:latin typeface="Arial" pitchFamily="34" charset="0"/>
                          <a:cs typeface="Arial" pitchFamily="34" charset="0"/>
                        </a:rPr>
                        <a:t> </a:t>
                      </a:r>
                      <a:r>
                        <a:rPr lang="el-GR" sz="2000" baseline="0" dirty="0" smtClean="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1.5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r>
              <a:tr h="733917">
                <a:tc>
                  <a:txBody>
                    <a:bodyPr/>
                    <a:lstStyle/>
                    <a:p>
                      <a:pPr algn="ctr"/>
                      <a:r>
                        <a:rPr lang="el-GR" sz="2000" dirty="0" smtClean="0">
                          <a:latin typeface="Arial" pitchFamily="34" charset="0"/>
                          <a:cs typeface="Arial" pitchFamily="34" charset="0"/>
                        </a:rPr>
                        <a:t>3</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17 ε.ε</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17 ε.ε.</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9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9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3.25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3.25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r>
              <a:tr h="733917">
                <a:tc>
                  <a:txBody>
                    <a:bodyPr/>
                    <a:lstStyle/>
                    <a:p>
                      <a:pPr algn="ctr"/>
                      <a:r>
                        <a:rPr lang="el-GR" sz="2000" dirty="0" smtClean="0">
                          <a:latin typeface="Arial" pitchFamily="34" charset="0"/>
                          <a:cs typeface="Arial" pitchFamily="34" charset="0"/>
                        </a:rPr>
                        <a:t>4</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15 ε.ε</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15 ε.ε.</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6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5.5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2.5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2.25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r>
              <a:tr h="733917">
                <a:tc>
                  <a:txBody>
                    <a:bodyPr/>
                    <a:lstStyle/>
                    <a:p>
                      <a:pPr algn="ctr"/>
                      <a:r>
                        <a:rPr lang="el-GR" sz="2000" dirty="0" smtClean="0">
                          <a:latin typeface="Arial" pitchFamily="34" charset="0"/>
                          <a:cs typeface="Arial" pitchFamily="34" charset="0"/>
                        </a:rPr>
                        <a:t>5</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19 ε.ε</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18 ε.ε.</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11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10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3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3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r>
            </a:tbl>
          </a:graphicData>
        </a:graphic>
      </p:graphicFrame>
      <p:sp>
        <p:nvSpPr>
          <p:cNvPr id="27713" name="TekstSylinder 2"/>
          <p:cNvSpPr txBox="1">
            <a:spLocks noChangeArrowheads="1"/>
          </p:cNvSpPr>
          <p:nvPr/>
        </p:nvSpPr>
        <p:spPr bwMode="auto">
          <a:xfrm>
            <a:off x="1163638" y="357188"/>
            <a:ext cx="6551612" cy="584200"/>
          </a:xfrm>
          <a:prstGeom prst="rect">
            <a:avLst/>
          </a:prstGeom>
          <a:noFill/>
          <a:ln w="9525">
            <a:noFill/>
            <a:miter lim="800000"/>
            <a:headEnd/>
            <a:tailEnd/>
          </a:ln>
        </p:spPr>
        <p:txBody>
          <a:bodyPr wrap="none">
            <a:spAutoFit/>
          </a:bodyPr>
          <a:lstStyle/>
          <a:p>
            <a:r>
              <a:rPr lang="el-GR" sz="3200" b="1"/>
              <a:t>ΔΙΑΠΛΑΣΗ ΝΕΟΓΙΛΩΝ ΔΟΝΤΙΩΝ</a:t>
            </a:r>
            <a:endParaRPr lang="nb-NO" sz="3200" b="1"/>
          </a:p>
        </p:txBody>
      </p:sp>
      <p:sp>
        <p:nvSpPr>
          <p:cNvPr id="27714" name="TekstSylinder 3"/>
          <p:cNvSpPr txBox="1">
            <a:spLocks noChangeArrowheads="1"/>
          </p:cNvSpPr>
          <p:nvPr/>
        </p:nvSpPr>
        <p:spPr bwMode="auto">
          <a:xfrm>
            <a:off x="285750" y="6334125"/>
            <a:ext cx="5184775" cy="400050"/>
          </a:xfrm>
          <a:prstGeom prst="rect">
            <a:avLst/>
          </a:prstGeom>
          <a:noFill/>
          <a:ln w="9525">
            <a:noFill/>
            <a:miter lim="800000"/>
            <a:headEnd/>
            <a:tailEnd/>
          </a:ln>
        </p:spPr>
        <p:txBody>
          <a:bodyPr wrap="none">
            <a:spAutoFit/>
          </a:bodyPr>
          <a:lstStyle/>
          <a:p>
            <a:r>
              <a:rPr lang="el-GR" sz="2000"/>
              <a:t>ε.ε., εμβρυϊκή εβδομάδα</a:t>
            </a:r>
            <a:r>
              <a:rPr lang="en-US" sz="2000"/>
              <a:t>;</a:t>
            </a:r>
            <a:r>
              <a:rPr lang="el-GR" sz="2000"/>
              <a:t> μ</a:t>
            </a:r>
            <a:r>
              <a:rPr lang="nb-NO" sz="2000"/>
              <a:t>,</a:t>
            </a:r>
            <a:r>
              <a:rPr lang="el-GR" sz="2000"/>
              <a:t> μήνες</a:t>
            </a:r>
            <a:r>
              <a:rPr lang="nb-NO" sz="2000"/>
              <a:t>; </a:t>
            </a:r>
            <a:r>
              <a:rPr lang="el-GR" sz="2000"/>
              <a:t>χ, χρόνια</a:t>
            </a:r>
            <a:endParaRPr lang="nb-NO" sz="200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p:cNvGraphicFramePr>
            <a:graphicFrameLocks noGrp="1"/>
          </p:cNvGraphicFramePr>
          <p:nvPr/>
        </p:nvGraphicFramePr>
        <p:xfrm>
          <a:off x="642938" y="965200"/>
          <a:ext cx="8047764" cy="5464902"/>
        </p:xfrm>
        <a:graphic>
          <a:graphicData uri="http://schemas.openxmlformats.org/drawingml/2006/table">
            <a:tbl>
              <a:tblPr firstRow="1" bandRow="1">
                <a:tableStyleId>{00A15C55-8517-42AA-B614-E9B94910E393}</a:tableStyleId>
              </a:tblPr>
              <a:tblGrid>
                <a:gridCol w="1332000"/>
                <a:gridCol w="1332000"/>
                <a:gridCol w="979722"/>
                <a:gridCol w="1008000"/>
                <a:gridCol w="1008000"/>
                <a:gridCol w="979722"/>
                <a:gridCol w="1408320"/>
              </a:tblGrid>
              <a:tr h="928902">
                <a:tc>
                  <a:txBody>
                    <a:bodyPr/>
                    <a:lstStyle/>
                    <a:p>
                      <a:pPr algn="ctr"/>
                      <a:endParaRPr lang="nb-NO" sz="2000" dirty="0">
                        <a:latin typeface="Arial" pitchFamily="34" charset="0"/>
                        <a:cs typeface="Arial" pitchFamily="34" charset="0"/>
                      </a:endParaRPr>
                    </a:p>
                  </a:txBody>
                  <a:tcPr/>
                </a:tc>
                <a:tc gridSpan="2">
                  <a:txBody>
                    <a:bodyPr/>
                    <a:lstStyle/>
                    <a:p>
                      <a:pPr algn="ctr"/>
                      <a:r>
                        <a:rPr lang="el-GR" sz="2000" dirty="0" smtClean="0">
                          <a:latin typeface="Arial" pitchFamily="34" charset="0"/>
                          <a:cs typeface="Arial" pitchFamily="34" charset="0"/>
                        </a:rPr>
                        <a:t>ΕΝΑΡΞΗ ΕΝΑΣΒΕΣΤΙΩΣΗΣ</a:t>
                      </a:r>
                      <a:endParaRPr lang="nb-NO" sz="2000" dirty="0">
                        <a:latin typeface="Arial" pitchFamily="34" charset="0"/>
                        <a:cs typeface="Arial" pitchFamily="34" charset="0"/>
                      </a:endParaRPr>
                    </a:p>
                  </a:txBody>
                  <a:tcPr/>
                </a:tc>
                <a:tc hMerge="1">
                  <a:txBody>
                    <a:bodyPr/>
                    <a:lstStyle/>
                    <a:p>
                      <a:pPr algn="ctr"/>
                      <a:endParaRPr lang="nb-NO" sz="2000" dirty="0">
                        <a:latin typeface="Arial" pitchFamily="34" charset="0"/>
                        <a:cs typeface="Arial" pitchFamily="34" charset="0"/>
                      </a:endParaRPr>
                    </a:p>
                  </a:txBody>
                  <a:tcPr/>
                </a:tc>
                <a:tc gridSpan="2">
                  <a:txBody>
                    <a:bodyPr/>
                    <a:lstStyle/>
                    <a:p>
                      <a:pPr algn="ctr"/>
                      <a:r>
                        <a:rPr lang="el-GR" sz="2000" dirty="0" smtClean="0">
                          <a:latin typeface="Arial" pitchFamily="34" charset="0"/>
                          <a:cs typeface="Arial" pitchFamily="34" charset="0"/>
                        </a:rPr>
                        <a:t>ΟΛΟΚΛΗΡΩΣΗ ΜΥΛΗΣ</a:t>
                      </a:r>
                      <a:endParaRPr lang="nb-NO" sz="2000" dirty="0">
                        <a:latin typeface="Arial" pitchFamily="34" charset="0"/>
                        <a:cs typeface="Arial" pitchFamily="34" charset="0"/>
                      </a:endParaRPr>
                    </a:p>
                  </a:txBody>
                  <a:tcPr/>
                </a:tc>
                <a:tc hMerge="1">
                  <a:txBody>
                    <a:bodyPr/>
                    <a:lstStyle/>
                    <a:p>
                      <a:pPr algn="ctr"/>
                      <a:endParaRPr lang="nb-NO" sz="2000" dirty="0">
                        <a:latin typeface="Arial" pitchFamily="34" charset="0"/>
                        <a:cs typeface="Arial" pitchFamily="34" charset="0"/>
                      </a:endParaRPr>
                    </a:p>
                  </a:txBody>
                  <a:tcPr/>
                </a:tc>
                <a:tc gridSpan="2">
                  <a:txBody>
                    <a:bodyPr/>
                    <a:lstStyle/>
                    <a:p>
                      <a:pPr algn="ctr"/>
                      <a:r>
                        <a:rPr lang="el-GR" sz="2000" dirty="0" smtClean="0">
                          <a:latin typeface="Arial" pitchFamily="34" charset="0"/>
                          <a:cs typeface="Arial" pitchFamily="34" charset="0"/>
                        </a:rPr>
                        <a:t>ΟΛΟΚΛΗΡΩΣΗ ΡΙΖΑΣ</a:t>
                      </a:r>
                      <a:endParaRPr lang="nb-NO" sz="2000" dirty="0">
                        <a:latin typeface="Arial" pitchFamily="34" charset="0"/>
                        <a:cs typeface="Arial" pitchFamily="34" charset="0"/>
                      </a:endParaRPr>
                    </a:p>
                  </a:txBody>
                  <a:tcPr/>
                </a:tc>
                <a:tc hMerge="1">
                  <a:txBody>
                    <a:bodyPr/>
                    <a:lstStyle/>
                    <a:p>
                      <a:pPr algn="ctr"/>
                      <a:endParaRPr lang="nb-NO" sz="2000" dirty="0">
                        <a:latin typeface="Arial" pitchFamily="34" charset="0"/>
                        <a:cs typeface="Arial" pitchFamily="34" charset="0"/>
                      </a:endParaRPr>
                    </a:p>
                  </a:txBody>
                  <a:tcPr/>
                </a:tc>
              </a:tr>
              <a:tr h="504000">
                <a:tc>
                  <a:txBody>
                    <a:bodyPr/>
                    <a:lstStyle/>
                    <a:p>
                      <a:pPr algn="ctr"/>
                      <a:r>
                        <a:rPr lang="el-GR" sz="2000" dirty="0" smtClean="0">
                          <a:latin typeface="Arial" pitchFamily="34" charset="0"/>
                          <a:cs typeface="Arial" pitchFamily="34" charset="0"/>
                        </a:rPr>
                        <a:t>ΔΟΝΤΙ</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ΑΝΩ</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ΚΑΤΩ</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ΑΝΩ</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ΚΑΤΩ</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ΑΝΩ</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ΚΑΤΩ</a:t>
                      </a:r>
                      <a:endParaRPr lang="nb-NO" sz="2000" dirty="0">
                        <a:latin typeface="Arial" pitchFamily="34" charset="0"/>
                        <a:cs typeface="Arial" pitchFamily="34" charset="0"/>
                      </a:endParaRPr>
                    </a:p>
                  </a:txBody>
                  <a:tcPr/>
                </a:tc>
              </a:tr>
              <a:tr h="504000">
                <a:tc>
                  <a:txBody>
                    <a:bodyPr/>
                    <a:lstStyle/>
                    <a:p>
                      <a:pPr algn="ctr"/>
                      <a:r>
                        <a:rPr lang="el-GR" sz="2000" dirty="0" smtClean="0">
                          <a:latin typeface="Arial" pitchFamily="34" charset="0"/>
                          <a:cs typeface="Arial" pitchFamily="34" charset="0"/>
                        </a:rPr>
                        <a:t>1</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3</a:t>
                      </a:r>
                      <a:r>
                        <a:rPr lang="el-GR" sz="2000" baseline="0" dirty="0" smtClean="0">
                          <a:latin typeface="Arial" pitchFamily="34" charset="0"/>
                          <a:cs typeface="Arial" pitchFamily="34" charset="0"/>
                        </a:rPr>
                        <a:t> </a:t>
                      </a:r>
                      <a:r>
                        <a:rPr lang="el-GR" sz="2000" dirty="0" smtClean="0">
                          <a:latin typeface="Arial" pitchFamily="34" charset="0"/>
                          <a:cs typeface="Arial" pitchFamily="34" charset="0"/>
                        </a:rPr>
                        <a:t>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3</a:t>
                      </a:r>
                      <a:r>
                        <a:rPr lang="el-GR" sz="2000" baseline="0" dirty="0" smtClean="0">
                          <a:latin typeface="Arial" pitchFamily="34" charset="0"/>
                          <a:cs typeface="Arial" pitchFamily="34" charset="0"/>
                        </a:rPr>
                        <a:t>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4.5</a:t>
                      </a:r>
                      <a:r>
                        <a:rPr lang="el-GR" sz="2000" baseline="0" dirty="0" smtClean="0">
                          <a:latin typeface="Arial" pitchFamily="34" charset="0"/>
                          <a:cs typeface="Arial" pitchFamily="34" charset="0"/>
                        </a:rPr>
                        <a:t> </a:t>
                      </a:r>
                      <a:r>
                        <a:rPr lang="el-GR" sz="2000" baseline="0" dirty="0">
                          <a:latin typeface="Arial" pitchFamily="34" charset="0"/>
                          <a:cs typeface="Arial" pitchFamily="34" charset="0"/>
                        </a:rPr>
                        <a:t> </a:t>
                      </a:r>
                      <a:r>
                        <a:rPr lang="el-GR" sz="2000" baseline="0" dirty="0" smtClean="0">
                          <a:latin typeface="Arial" pitchFamily="34" charset="0"/>
                          <a:cs typeface="Arial" pitchFamily="34" charset="0"/>
                        </a:rPr>
                        <a:t>χ</a:t>
                      </a:r>
                    </a:p>
                  </a:txBody>
                  <a:tcPr/>
                </a:tc>
                <a:tc>
                  <a:txBody>
                    <a:bodyPr/>
                    <a:lstStyle/>
                    <a:p>
                      <a:pPr algn="ctr"/>
                      <a:r>
                        <a:rPr lang="el-GR" sz="2000" dirty="0" smtClean="0">
                          <a:latin typeface="Arial" pitchFamily="34" charset="0"/>
                          <a:cs typeface="Arial" pitchFamily="34" charset="0"/>
                        </a:rPr>
                        <a:t>3.5</a:t>
                      </a:r>
                      <a:r>
                        <a:rPr lang="el-GR" sz="2000" baseline="0" dirty="0" smtClean="0">
                          <a:latin typeface="Arial" pitchFamily="34" charset="0"/>
                          <a:cs typeface="Arial" pitchFamily="34" charset="0"/>
                        </a:rPr>
                        <a:t> </a:t>
                      </a:r>
                      <a:r>
                        <a:rPr lang="el-GR" sz="2000" baseline="0" dirty="0">
                          <a:latin typeface="Arial" pitchFamily="34" charset="0"/>
                          <a:cs typeface="Arial" pitchFamily="34" charset="0"/>
                        </a:rPr>
                        <a:t>χ</a:t>
                      </a:r>
                      <a:endParaRPr lang="el-GR" sz="2000" baseline="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10.5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9.5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r>
              <a:tr h="504000">
                <a:tc>
                  <a:txBody>
                    <a:bodyPr/>
                    <a:lstStyle/>
                    <a:p>
                      <a:pPr algn="ctr"/>
                      <a:r>
                        <a:rPr lang="el-GR" sz="2000" dirty="0" smtClean="0">
                          <a:latin typeface="Arial" pitchFamily="34" charset="0"/>
                          <a:cs typeface="Arial" pitchFamily="34" charset="0"/>
                        </a:rPr>
                        <a:t>2</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11</a:t>
                      </a:r>
                      <a:r>
                        <a:rPr lang="el-GR" sz="2000" baseline="0" dirty="0" smtClean="0">
                          <a:latin typeface="Arial" pitchFamily="34" charset="0"/>
                          <a:cs typeface="Arial" pitchFamily="34" charset="0"/>
                        </a:rPr>
                        <a:t>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3</a:t>
                      </a:r>
                      <a:r>
                        <a:rPr lang="el-GR" sz="2000" baseline="0" dirty="0" smtClean="0">
                          <a:latin typeface="Arial" pitchFamily="34" charset="0"/>
                          <a:cs typeface="Arial" pitchFamily="34" charset="0"/>
                        </a:rPr>
                        <a:t>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5.5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4</a:t>
                      </a:r>
                      <a:r>
                        <a:rPr lang="el-GR" sz="2000" baseline="0" dirty="0" smtClean="0">
                          <a:latin typeface="Arial" pitchFamily="34" charset="0"/>
                          <a:cs typeface="Arial" pitchFamily="34" charset="0"/>
                        </a:rPr>
                        <a:t> χ</a:t>
                      </a:r>
                    </a:p>
                  </a:txBody>
                  <a:tcPr/>
                </a:tc>
                <a:tc>
                  <a:txBody>
                    <a:bodyPr/>
                    <a:lstStyle/>
                    <a:p>
                      <a:pPr algn="ctr"/>
                      <a:r>
                        <a:rPr lang="el-GR" sz="2000" dirty="0" smtClean="0">
                          <a:latin typeface="Arial" pitchFamily="34" charset="0"/>
                          <a:cs typeface="Arial" pitchFamily="34" charset="0"/>
                        </a:rPr>
                        <a:t>11</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10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r>
              <a:tr h="504000">
                <a:tc>
                  <a:txBody>
                    <a:bodyPr/>
                    <a:lstStyle/>
                    <a:p>
                      <a:pPr algn="ctr"/>
                      <a:r>
                        <a:rPr lang="el-GR" sz="2000" dirty="0" smtClean="0">
                          <a:latin typeface="Arial" pitchFamily="34" charset="0"/>
                          <a:cs typeface="Arial" pitchFamily="34" charset="0"/>
                        </a:rPr>
                        <a:t>3</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4</a:t>
                      </a:r>
                      <a:r>
                        <a:rPr lang="el-GR" sz="2000" baseline="0" dirty="0" smtClean="0">
                          <a:latin typeface="Arial" pitchFamily="34" charset="0"/>
                          <a:cs typeface="Arial" pitchFamily="34" charset="0"/>
                        </a:rPr>
                        <a:t>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4</a:t>
                      </a:r>
                      <a:r>
                        <a:rPr lang="el-GR" sz="2000" baseline="0" dirty="0" smtClean="0">
                          <a:latin typeface="Arial" pitchFamily="34" charset="0"/>
                          <a:cs typeface="Arial" pitchFamily="34" charset="0"/>
                        </a:rPr>
                        <a:t>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6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5.75</a:t>
                      </a:r>
                      <a:r>
                        <a:rPr lang="el-GR" sz="2000" baseline="0" dirty="0" smtClean="0">
                          <a:latin typeface="Arial" pitchFamily="34" charset="0"/>
                          <a:cs typeface="Arial" pitchFamily="34" charset="0"/>
                        </a:rPr>
                        <a:t> χ</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13.5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12.75χ </a:t>
                      </a:r>
                    </a:p>
                  </a:txBody>
                  <a:tcPr/>
                </a:tc>
              </a:tr>
              <a:tr h="504000">
                <a:tc>
                  <a:txBody>
                    <a:bodyPr/>
                    <a:lstStyle/>
                    <a:p>
                      <a:pPr algn="ctr"/>
                      <a:r>
                        <a:rPr lang="el-GR" sz="2000" dirty="0" smtClean="0">
                          <a:latin typeface="Arial" pitchFamily="34" charset="0"/>
                          <a:cs typeface="Arial" pitchFamily="34" charset="0"/>
                        </a:rPr>
                        <a:t>4</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20</a:t>
                      </a:r>
                      <a:r>
                        <a:rPr lang="el-GR" sz="2000" baseline="0" dirty="0" smtClean="0">
                          <a:latin typeface="Arial" pitchFamily="34" charset="0"/>
                          <a:cs typeface="Arial" pitchFamily="34" charset="0"/>
                        </a:rPr>
                        <a:t>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22</a:t>
                      </a:r>
                      <a:r>
                        <a:rPr lang="el-GR" sz="2000" baseline="0" dirty="0" smtClean="0">
                          <a:latin typeface="Arial" pitchFamily="34" charset="0"/>
                          <a:cs typeface="Arial" pitchFamily="34" charset="0"/>
                        </a:rPr>
                        <a:t>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7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6.75 χ</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13.5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13.5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r>
              <a:tr h="504000">
                <a:tc>
                  <a:txBody>
                    <a:bodyPr/>
                    <a:lstStyle/>
                    <a:p>
                      <a:pPr algn="ctr"/>
                      <a:r>
                        <a:rPr lang="el-GR" sz="2000" dirty="0" smtClean="0">
                          <a:latin typeface="Arial" pitchFamily="34" charset="0"/>
                          <a:cs typeface="Arial" pitchFamily="34" charset="0"/>
                        </a:rPr>
                        <a:t>5</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27</a:t>
                      </a:r>
                      <a:r>
                        <a:rPr lang="el-GR" sz="2000" baseline="0" dirty="0" smtClean="0">
                          <a:latin typeface="Arial" pitchFamily="34" charset="0"/>
                          <a:cs typeface="Arial" pitchFamily="34" charset="0"/>
                        </a:rPr>
                        <a:t>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28</a:t>
                      </a:r>
                      <a:r>
                        <a:rPr lang="el-GR" sz="2000" baseline="0" dirty="0" smtClean="0">
                          <a:latin typeface="Arial" pitchFamily="34" charset="0"/>
                          <a:cs typeface="Arial" pitchFamily="34" charset="0"/>
                        </a:rPr>
                        <a:t>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7.75</a:t>
                      </a:r>
                      <a:r>
                        <a:rPr lang="el-GR" sz="2000" baseline="0" dirty="0" smtClean="0">
                          <a:latin typeface="Arial" pitchFamily="34" charset="0"/>
                          <a:cs typeface="Arial" pitchFamily="34" charset="0"/>
                        </a:rPr>
                        <a:t> χ</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7.5</a:t>
                      </a:r>
                      <a:r>
                        <a:rPr lang="el-GR" sz="2000" baseline="0" dirty="0" smtClean="0">
                          <a:latin typeface="Arial" pitchFamily="34" charset="0"/>
                          <a:cs typeface="Arial" pitchFamily="34" charset="0"/>
                        </a:rPr>
                        <a:t> </a:t>
                      </a:r>
                      <a:r>
                        <a:rPr lang="el-GR" sz="2000" baseline="0" dirty="0">
                          <a:latin typeface="Arial" pitchFamily="34" charset="0"/>
                          <a:cs typeface="Arial" pitchFamily="34" charset="0"/>
                        </a:rPr>
                        <a:t>χ</a:t>
                      </a:r>
                      <a:endParaRPr lang="el-GR" sz="2000" baseline="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14.5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15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r>
              <a:tr h="504000">
                <a:tc>
                  <a:txBody>
                    <a:bodyPr/>
                    <a:lstStyle/>
                    <a:p>
                      <a:pPr algn="ctr"/>
                      <a:r>
                        <a:rPr lang="el-GR" sz="2000" dirty="0" smtClean="0">
                          <a:latin typeface="Arial" pitchFamily="34" charset="0"/>
                          <a:cs typeface="Arial" pitchFamily="34" charset="0"/>
                        </a:rPr>
                        <a:t>6</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32 ε.ε.</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32 ε.ε.</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4.25 χ</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3.75</a:t>
                      </a:r>
                      <a:r>
                        <a:rPr lang="el-GR" sz="2000" baseline="0" dirty="0" smtClean="0">
                          <a:latin typeface="Arial" pitchFamily="34" charset="0"/>
                          <a:cs typeface="Arial" pitchFamily="34" charset="0"/>
                        </a:rPr>
                        <a:t> χ</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10.5</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10.5</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r>
              <a:tr h="504000">
                <a:tc>
                  <a:txBody>
                    <a:bodyPr/>
                    <a:lstStyle/>
                    <a:p>
                      <a:pPr algn="ctr"/>
                      <a:r>
                        <a:rPr lang="el-GR" sz="2000" dirty="0" smtClean="0">
                          <a:latin typeface="Arial" pitchFamily="34" charset="0"/>
                          <a:cs typeface="Arial" pitchFamily="34" charset="0"/>
                        </a:rPr>
                        <a:t>7</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27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27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7.75</a:t>
                      </a:r>
                      <a:r>
                        <a:rPr lang="el-GR" sz="2000" baseline="0" dirty="0" smtClean="0">
                          <a:latin typeface="Arial" pitchFamily="34" charset="0"/>
                          <a:cs typeface="Arial" pitchFamily="34" charset="0"/>
                        </a:rPr>
                        <a:t> χ</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7.5 χ</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15.75</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16</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r>
              <a:tr h="504000">
                <a:tc>
                  <a:txBody>
                    <a:bodyPr/>
                    <a:lstStyle/>
                    <a:p>
                      <a:pPr algn="ctr"/>
                      <a:r>
                        <a:rPr lang="el-GR" sz="2000" dirty="0" smtClean="0">
                          <a:latin typeface="Arial" pitchFamily="34" charset="0"/>
                          <a:cs typeface="Arial" pitchFamily="34" charset="0"/>
                        </a:rPr>
                        <a:t>8</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8 χ</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9 χ</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14 χ</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14 χ</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22</a:t>
                      </a:r>
                      <a:r>
                        <a:rPr lang="el-GR" sz="2000" baseline="0" dirty="0" smtClean="0">
                          <a:latin typeface="Arial" pitchFamily="34" charset="0"/>
                          <a:cs typeface="Arial" pitchFamily="34" charset="0"/>
                        </a:rPr>
                        <a:t> χ</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22 χ</a:t>
                      </a:r>
                      <a:endParaRPr lang="nb-NO" sz="2000" dirty="0">
                        <a:latin typeface="Arial" pitchFamily="34" charset="0"/>
                        <a:cs typeface="Arial" pitchFamily="34" charset="0"/>
                      </a:endParaRPr>
                    </a:p>
                  </a:txBody>
                  <a:tcPr/>
                </a:tc>
              </a:tr>
            </a:tbl>
          </a:graphicData>
        </a:graphic>
      </p:graphicFrame>
      <p:sp>
        <p:nvSpPr>
          <p:cNvPr id="28761" name="TekstSylinder 2"/>
          <p:cNvSpPr txBox="1">
            <a:spLocks noChangeArrowheads="1"/>
          </p:cNvSpPr>
          <p:nvPr/>
        </p:nvSpPr>
        <p:spPr bwMode="auto">
          <a:xfrm>
            <a:off x="1214438" y="214313"/>
            <a:ext cx="6438900" cy="584200"/>
          </a:xfrm>
          <a:prstGeom prst="rect">
            <a:avLst/>
          </a:prstGeom>
          <a:noFill/>
          <a:ln w="9525">
            <a:noFill/>
            <a:miter lim="800000"/>
            <a:headEnd/>
            <a:tailEnd/>
          </a:ln>
        </p:spPr>
        <p:txBody>
          <a:bodyPr wrap="none">
            <a:spAutoFit/>
          </a:bodyPr>
          <a:lstStyle/>
          <a:p>
            <a:r>
              <a:rPr lang="el-GR" sz="3200" b="1"/>
              <a:t>ΔΙΑΠΛΑΣΗ ΜΟΝΙΜΩΝ ΔΟΝΤΙΩΝ</a:t>
            </a:r>
            <a:endParaRPr lang="nb-NO" sz="3200" b="1"/>
          </a:p>
        </p:txBody>
      </p:sp>
      <p:sp>
        <p:nvSpPr>
          <p:cNvPr id="28762" name="Rektangel 3"/>
          <p:cNvSpPr>
            <a:spLocks noChangeArrowheads="1"/>
          </p:cNvSpPr>
          <p:nvPr/>
        </p:nvSpPr>
        <p:spPr bwMode="auto">
          <a:xfrm>
            <a:off x="928688" y="6416675"/>
            <a:ext cx="7715250" cy="400050"/>
          </a:xfrm>
          <a:prstGeom prst="rect">
            <a:avLst/>
          </a:prstGeom>
          <a:noFill/>
          <a:ln w="9525">
            <a:noFill/>
            <a:miter lim="800000"/>
            <a:headEnd/>
            <a:tailEnd/>
          </a:ln>
        </p:spPr>
        <p:txBody>
          <a:bodyPr>
            <a:spAutoFit/>
          </a:bodyPr>
          <a:lstStyle/>
          <a:p>
            <a:r>
              <a:rPr lang="el-GR" sz="2000"/>
              <a:t>ε.ε., εμβρυϊκή εβδομάδα</a:t>
            </a:r>
            <a:r>
              <a:rPr lang="en-US" sz="2000"/>
              <a:t>;</a:t>
            </a:r>
            <a:r>
              <a:rPr lang="el-GR" sz="2000"/>
              <a:t> μ</a:t>
            </a:r>
            <a:r>
              <a:rPr lang="nb-NO" sz="2000"/>
              <a:t>,</a:t>
            </a:r>
            <a:r>
              <a:rPr lang="el-GR" sz="2000"/>
              <a:t> μήνες</a:t>
            </a:r>
            <a:r>
              <a:rPr lang="nb-NO" sz="2000"/>
              <a:t>; </a:t>
            </a:r>
            <a:r>
              <a:rPr lang="el-GR" sz="2000"/>
              <a:t>χ, χρόνια</a:t>
            </a:r>
            <a:endParaRPr lang="nb-NO" sz="200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82870" y="3272158"/>
            <a:ext cx="1718088" cy="22142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Picture 4"/>
          <p:cNvPicPr>
            <a:picLocks noChangeAspect="1"/>
          </p:cNvPicPr>
          <p:nvPr/>
        </p:nvPicPr>
        <p:blipFill>
          <a:blip r:embed="rId3" cstate="screen"/>
          <a:stretch>
            <a:fillRect/>
          </a:stretch>
        </p:blipFill>
        <p:spPr>
          <a:xfrm>
            <a:off x="0" y="181708"/>
            <a:ext cx="9144000" cy="649458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srcRect/>
          <a:stretch>
            <a:fillRect/>
          </a:stretch>
        </p:blipFill>
        <p:spPr bwMode="auto">
          <a:xfrm>
            <a:off x="0" y="193252"/>
            <a:ext cx="9144000" cy="64714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stretch>
            <a:fillRect/>
          </a:stretch>
        </p:blipFill>
        <p:spPr>
          <a:xfrm>
            <a:off x="4583942" y="4569851"/>
            <a:ext cx="2549842" cy="2072381"/>
          </a:xfrm>
          <a:prstGeom prst="rect">
            <a:avLst/>
          </a:prstGeom>
        </p:spPr>
      </p:pic>
      <p:pic>
        <p:nvPicPr>
          <p:cNvPr id="4" name="Picture 3"/>
          <p:cNvPicPr>
            <a:picLocks noChangeAspect="1"/>
          </p:cNvPicPr>
          <p:nvPr/>
        </p:nvPicPr>
        <p:blipFill>
          <a:blip r:embed="rId4" cstate="screen"/>
          <a:stretch>
            <a:fillRect/>
          </a:stretch>
        </p:blipFill>
        <p:spPr>
          <a:xfrm>
            <a:off x="4690609" y="2443604"/>
            <a:ext cx="2443175" cy="2113016"/>
          </a:xfrm>
          <a:prstGeom prst="rect">
            <a:avLst/>
          </a:prstGeom>
        </p:spPr>
      </p:pic>
      <p:pic>
        <p:nvPicPr>
          <p:cNvPr id="5" name="Picture 4"/>
          <p:cNvPicPr>
            <a:picLocks noChangeAspect="1"/>
          </p:cNvPicPr>
          <p:nvPr/>
        </p:nvPicPr>
        <p:blipFill>
          <a:blip r:embed="rId5" cstate="screen"/>
          <a:stretch>
            <a:fillRect/>
          </a:stretch>
        </p:blipFill>
        <p:spPr>
          <a:xfrm>
            <a:off x="5005530" y="215769"/>
            <a:ext cx="2128254" cy="2214603"/>
          </a:xfrm>
          <a:prstGeom prst="rect">
            <a:avLst/>
          </a:prstGeom>
        </p:spPr>
      </p:pic>
      <p:pic>
        <p:nvPicPr>
          <p:cNvPr id="2" name="Picture 1"/>
          <p:cNvPicPr>
            <a:picLocks noChangeAspect="1"/>
          </p:cNvPicPr>
          <p:nvPr/>
        </p:nvPicPr>
        <p:blipFill>
          <a:blip r:embed="rId6" cstate="screen"/>
          <a:stretch>
            <a:fillRect/>
          </a:stretch>
        </p:blipFill>
        <p:spPr>
          <a:xfrm>
            <a:off x="733154" y="571059"/>
            <a:ext cx="1996191" cy="1254603"/>
          </a:xfrm>
          <a:prstGeom prst="rect">
            <a:avLst/>
          </a:prstGeom>
        </p:spPr>
      </p:pic>
      <p:pic>
        <p:nvPicPr>
          <p:cNvPr id="6" name="Picture 5"/>
          <p:cNvPicPr>
            <a:picLocks noChangeAspect="1"/>
          </p:cNvPicPr>
          <p:nvPr/>
        </p:nvPicPr>
        <p:blipFill>
          <a:blip r:embed="rId7" cstate="screen"/>
          <a:stretch>
            <a:fillRect/>
          </a:stretch>
        </p:blipFill>
        <p:spPr>
          <a:xfrm>
            <a:off x="448710" y="4107893"/>
            <a:ext cx="2280635" cy="2179048"/>
          </a:xfrm>
          <a:prstGeom prst="rect">
            <a:avLst/>
          </a:prstGeom>
        </p:spPr>
      </p:pic>
      <p:pic>
        <p:nvPicPr>
          <p:cNvPr id="7" name="Picture 6"/>
          <p:cNvPicPr>
            <a:picLocks noChangeAspect="1"/>
          </p:cNvPicPr>
          <p:nvPr/>
        </p:nvPicPr>
        <p:blipFill>
          <a:blip r:embed="rId8" cstate="screen"/>
          <a:stretch>
            <a:fillRect/>
          </a:stretch>
        </p:blipFill>
        <p:spPr>
          <a:xfrm>
            <a:off x="524901" y="2090587"/>
            <a:ext cx="2204444" cy="1752381"/>
          </a:xfrm>
          <a:prstGeom prst="rect">
            <a:avLst/>
          </a:prstGeom>
        </p:spPr>
      </p:pic>
      <p:sp>
        <p:nvSpPr>
          <p:cNvPr id="8" name="TextBox 7"/>
          <p:cNvSpPr txBox="1"/>
          <p:nvPr/>
        </p:nvSpPr>
        <p:spPr>
          <a:xfrm>
            <a:off x="2651051" y="988826"/>
            <a:ext cx="1345240" cy="461665"/>
          </a:xfrm>
          <a:prstGeom prst="rect">
            <a:avLst/>
          </a:prstGeom>
          <a:noFill/>
        </p:spPr>
        <p:txBody>
          <a:bodyPr wrap="none" rtlCol="0">
            <a:spAutoFit/>
          </a:bodyPr>
          <a:lstStyle/>
          <a:p>
            <a:r>
              <a:rPr lang="el-GR" dirty="0" smtClean="0"/>
              <a:t>Γέννηση</a:t>
            </a:r>
            <a:endParaRPr lang="el-GR" dirty="0"/>
          </a:p>
        </p:txBody>
      </p:sp>
      <p:sp>
        <p:nvSpPr>
          <p:cNvPr id="9" name="TextBox 8"/>
          <p:cNvSpPr txBox="1"/>
          <p:nvPr/>
        </p:nvSpPr>
        <p:spPr>
          <a:xfrm>
            <a:off x="2651051" y="2736126"/>
            <a:ext cx="1467068" cy="461665"/>
          </a:xfrm>
          <a:prstGeom prst="rect">
            <a:avLst/>
          </a:prstGeom>
          <a:noFill/>
        </p:spPr>
        <p:txBody>
          <a:bodyPr wrap="none" rtlCol="0">
            <a:spAutoFit/>
          </a:bodyPr>
          <a:lstStyle/>
          <a:p>
            <a:r>
              <a:rPr lang="el-GR" dirty="0" smtClean="0"/>
              <a:t>4.5 μήνες</a:t>
            </a:r>
            <a:endParaRPr lang="el-GR" dirty="0"/>
          </a:p>
        </p:txBody>
      </p:sp>
      <p:sp>
        <p:nvSpPr>
          <p:cNvPr id="10" name="TextBox 9"/>
          <p:cNvSpPr txBox="1"/>
          <p:nvPr/>
        </p:nvSpPr>
        <p:spPr>
          <a:xfrm>
            <a:off x="2651051" y="4951246"/>
            <a:ext cx="1447832" cy="461665"/>
          </a:xfrm>
          <a:prstGeom prst="rect">
            <a:avLst/>
          </a:prstGeom>
          <a:noFill/>
        </p:spPr>
        <p:txBody>
          <a:bodyPr wrap="none" rtlCol="0">
            <a:spAutoFit/>
          </a:bodyPr>
          <a:lstStyle/>
          <a:p>
            <a:r>
              <a:rPr lang="el-GR" dirty="0" smtClean="0"/>
              <a:t>7.5 μήνες</a:t>
            </a:r>
            <a:endParaRPr lang="el-GR" dirty="0"/>
          </a:p>
        </p:txBody>
      </p:sp>
      <p:sp>
        <p:nvSpPr>
          <p:cNvPr id="11" name="TextBox 10"/>
          <p:cNvSpPr txBox="1"/>
          <p:nvPr/>
        </p:nvSpPr>
        <p:spPr>
          <a:xfrm>
            <a:off x="7123844" y="1041994"/>
            <a:ext cx="1616148" cy="461665"/>
          </a:xfrm>
          <a:prstGeom prst="rect">
            <a:avLst/>
          </a:prstGeom>
          <a:noFill/>
        </p:spPr>
        <p:txBody>
          <a:bodyPr wrap="none" rtlCol="0">
            <a:spAutoFit/>
          </a:bodyPr>
          <a:lstStyle/>
          <a:p>
            <a:r>
              <a:rPr lang="el-GR" dirty="0" smtClean="0"/>
              <a:t>10.5 μήνες</a:t>
            </a:r>
            <a:endParaRPr lang="el-GR" dirty="0"/>
          </a:p>
        </p:txBody>
      </p:sp>
      <p:sp>
        <p:nvSpPr>
          <p:cNvPr id="12" name="TextBox 11"/>
          <p:cNvSpPr txBox="1"/>
          <p:nvPr/>
        </p:nvSpPr>
        <p:spPr>
          <a:xfrm>
            <a:off x="7123844" y="3235838"/>
            <a:ext cx="1096775" cy="461665"/>
          </a:xfrm>
          <a:prstGeom prst="rect">
            <a:avLst/>
          </a:prstGeom>
          <a:noFill/>
        </p:spPr>
        <p:txBody>
          <a:bodyPr wrap="none" rtlCol="0">
            <a:spAutoFit/>
          </a:bodyPr>
          <a:lstStyle/>
          <a:p>
            <a:r>
              <a:rPr lang="el-GR" dirty="0" smtClean="0"/>
              <a:t>1.5 έτη</a:t>
            </a:r>
            <a:endParaRPr lang="el-GR" dirty="0"/>
          </a:p>
        </p:txBody>
      </p:sp>
      <p:sp>
        <p:nvSpPr>
          <p:cNvPr id="13" name="TextBox 12"/>
          <p:cNvSpPr txBox="1"/>
          <p:nvPr/>
        </p:nvSpPr>
        <p:spPr>
          <a:xfrm>
            <a:off x="7123844" y="5387168"/>
            <a:ext cx="1135247" cy="461665"/>
          </a:xfrm>
          <a:prstGeom prst="rect">
            <a:avLst/>
          </a:prstGeom>
          <a:noFill/>
        </p:spPr>
        <p:txBody>
          <a:bodyPr wrap="none" rtlCol="0">
            <a:spAutoFit/>
          </a:bodyPr>
          <a:lstStyle/>
          <a:p>
            <a:r>
              <a:rPr lang="el-GR" dirty="0" smtClean="0"/>
              <a:t>2.5 έτη</a:t>
            </a:r>
            <a:endParaRPr lang="el-G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9534" y="903762"/>
            <a:ext cx="1125629" cy="461665"/>
          </a:xfrm>
          <a:prstGeom prst="rect">
            <a:avLst/>
          </a:prstGeom>
          <a:noFill/>
        </p:spPr>
        <p:txBody>
          <a:bodyPr wrap="none" rtlCol="0">
            <a:spAutoFit/>
          </a:bodyPr>
          <a:lstStyle/>
          <a:p>
            <a:r>
              <a:rPr lang="el-GR" dirty="0" smtClean="0"/>
              <a:t>5.5 έτη</a:t>
            </a:r>
            <a:endParaRPr lang="el-GR" dirty="0"/>
          </a:p>
        </p:txBody>
      </p:sp>
      <p:sp>
        <p:nvSpPr>
          <p:cNvPr id="3" name="TextBox 2"/>
          <p:cNvSpPr txBox="1"/>
          <p:nvPr/>
        </p:nvSpPr>
        <p:spPr>
          <a:xfrm>
            <a:off x="3129534" y="3161413"/>
            <a:ext cx="1138453" cy="461665"/>
          </a:xfrm>
          <a:prstGeom prst="rect">
            <a:avLst/>
          </a:prstGeom>
          <a:noFill/>
        </p:spPr>
        <p:txBody>
          <a:bodyPr wrap="none" rtlCol="0">
            <a:spAutoFit/>
          </a:bodyPr>
          <a:lstStyle/>
          <a:p>
            <a:r>
              <a:rPr lang="el-GR" dirty="0" smtClean="0"/>
              <a:t>6.5 έτη</a:t>
            </a:r>
            <a:endParaRPr lang="el-GR" dirty="0"/>
          </a:p>
        </p:txBody>
      </p:sp>
      <p:sp>
        <p:nvSpPr>
          <p:cNvPr id="4" name="TextBox 3"/>
          <p:cNvSpPr txBox="1"/>
          <p:nvPr/>
        </p:nvSpPr>
        <p:spPr>
          <a:xfrm>
            <a:off x="3129534" y="5365898"/>
            <a:ext cx="1117614" cy="461665"/>
          </a:xfrm>
          <a:prstGeom prst="rect">
            <a:avLst/>
          </a:prstGeom>
          <a:noFill/>
        </p:spPr>
        <p:txBody>
          <a:bodyPr wrap="none" rtlCol="0">
            <a:spAutoFit/>
          </a:bodyPr>
          <a:lstStyle/>
          <a:p>
            <a:r>
              <a:rPr lang="el-GR" dirty="0" smtClean="0"/>
              <a:t>7.5 έτη</a:t>
            </a:r>
            <a:endParaRPr lang="el-GR" dirty="0"/>
          </a:p>
        </p:txBody>
      </p:sp>
      <p:sp>
        <p:nvSpPr>
          <p:cNvPr id="5" name="TextBox 4"/>
          <p:cNvSpPr txBox="1"/>
          <p:nvPr/>
        </p:nvSpPr>
        <p:spPr>
          <a:xfrm>
            <a:off x="7453430" y="1010093"/>
            <a:ext cx="1138453" cy="461665"/>
          </a:xfrm>
          <a:prstGeom prst="rect">
            <a:avLst/>
          </a:prstGeom>
          <a:noFill/>
        </p:spPr>
        <p:txBody>
          <a:bodyPr wrap="none" rtlCol="0">
            <a:spAutoFit/>
          </a:bodyPr>
          <a:lstStyle/>
          <a:p>
            <a:r>
              <a:rPr lang="el-GR" dirty="0" smtClean="0"/>
              <a:t>9.5 έτη</a:t>
            </a:r>
            <a:endParaRPr lang="el-GR" dirty="0"/>
          </a:p>
        </p:txBody>
      </p:sp>
      <p:sp>
        <p:nvSpPr>
          <p:cNvPr id="6" name="TextBox 5"/>
          <p:cNvSpPr txBox="1"/>
          <p:nvPr/>
        </p:nvSpPr>
        <p:spPr>
          <a:xfrm>
            <a:off x="7453430" y="3533554"/>
            <a:ext cx="1285929" cy="461665"/>
          </a:xfrm>
          <a:prstGeom prst="rect">
            <a:avLst/>
          </a:prstGeom>
          <a:noFill/>
        </p:spPr>
        <p:txBody>
          <a:bodyPr wrap="none" rtlCol="0">
            <a:spAutoFit/>
          </a:bodyPr>
          <a:lstStyle/>
          <a:p>
            <a:r>
              <a:rPr lang="el-GR" dirty="0" smtClean="0"/>
              <a:t>10.5 έτη</a:t>
            </a:r>
            <a:endParaRPr lang="el-GR" dirty="0"/>
          </a:p>
        </p:txBody>
      </p:sp>
      <p:sp>
        <p:nvSpPr>
          <p:cNvPr id="7" name="TextBox 6"/>
          <p:cNvSpPr txBox="1"/>
          <p:nvPr/>
        </p:nvSpPr>
        <p:spPr>
          <a:xfrm>
            <a:off x="7453430" y="5546651"/>
            <a:ext cx="1229824" cy="461665"/>
          </a:xfrm>
          <a:prstGeom prst="rect">
            <a:avLst/>
          </a:prstGeom>
          <a:noFill/>
        </p:spPr>
        <p:txBody>
          <a:bodyPr wrap="none" rtlCol="0">
            <a:spAutoFit/>
          </a:bodyPr>
          <a:lstStyle/>
          <a:p>
            <a:r>
              <a:rPr lang="el-GR" dirty="0" smtClean="0"/>
              <a:t>11.5 έτη</a:t>
            </a:r>
            <a:endParaRPr lang="el-GR" dirty="0"/>
          </a:p>
        </p:txBody>
      </p:sp>
      <p:pic>
        <p:nvPicPr>
          <p:cNvPr id="9" name="Picture 8"/>
          <p:cNvPicPr>
            <a:picLocks noChangeAspect="1"/>
          </p:cNvPicPr>
          <p:nvPr/>
        </p:nvPicPr>
        <p:blipFill>
          <a:blip r:embed="rId2" cstate="screen"/>
          <a:stretch>
            <a:fillRect/>
          </a:stretch>
        </p:blipFill>
        <p:spPr>
          <a:xfrm>
            <a:off x="4701424" y="4734825"/>
            <a:ext cx="2758096" cy="2123175"/>
          </a:xfrm>
          <a:prstGeom prst="rect">
            <a:avLst/>
          </a:prstGeom>
        </p:spPr>
      </p:pic>
      <p:pic>
        <p:nvPicPr>
          <p:cNvPr id="10" name="Picture 9"/>
          <p:cNvPicPr>
            <a:picLocks noChangeAspect="1"/>
          </p:cNvPicPr>
          <p:nvPr/>
        </p:nvPicPr>
        <p:blipFill>
          <a:blip r:embed="rId3" cstate="screen"/>
          <a:stretch>
            <a:fillRect/>
          </a:stretch>
        </p:blipFill>
        <p:spPr>
          <a:xfrm>
            <a:off x="4625234" y="2527412"/>
            <a:ext cx="2834286" cy="2199365"/>
          </a:xfrm>
          <a:prstGeom prst="rect">
            <a:avLst/>
          </a:prstGeom>
        </p:spPr>
      </p:pic>
      <p:pic>
        <p:nvPicPr>
          <p:cNvPr id="11" name="Picture 10"/>
          <p:cNvPicPr>
            <a:picLocks noChangeAspect="1"/>
          </p:cNvPicPr>
          <p:nvPr/>
        </p:nvPicPr>
        <p:blipFill>
          <a:blip r:embed="rId4" cstate="screen"/>
          <a:stretch>
            <a:fillRect/>
          </a:stretch>
        </p:blipFill>
        <p:spPr>
          <a:xfrm>
            <a:off x="4676028" y="0"/>
            <a:ext cx="2783492" cy="2519365"/>
          </a:xfrm>
          <a:prstGeom prst="rect">
            <a:avLst/>
          </a:prstGeom>
        </p:spPr>
      </p:pic>
      <p:pic>
        <p:nvPicPr>
          <p:cNvPr id="12" name="Picture 11"/>
          <p:cNvPicPr>
            <a:picLocks noChangeAspect="1"/>
          </p:cNvPicPr>
          <p:nvPr/>
        </p:nvPicPr>
        <p:blipFill>
          <a:blip r:embed="rId5" cstate="screen"/>
          <a:stretch>
            <a:fillRect/>
          </a:stretch>
        </p:blipFill>
        <p:spPr>
          <a:xfrm>
            <a:off x="440420" y="4434597"/>
            <a:ext cx="2651429" cy="2397460"/>
          </a:xfrm>
          <a:prstGeom prst="rect">
            <a:avLst/>
          </a:prstGeom>
        </p:spPr>
      </p:pic>
      <p:pic>
        <p:nvPicPr>
          <p:cNvPr id="13" name="Picture 12"/>
          <p:cNvPicPr>
            <a:picLocks noChangeAspect="1"/>
          </p:cNvPicPr>
          <p:nvPr/>
        </p:nvPicPr>
        <p:blipFill>
          <a:blip r:embed="rId6" cstate="screen"/>
          <a:stretch>
            <a:fillRect/>
          </a:stretch>
        </p:blipFill>
        <p:spPr>
          <a:xfrm>
            <a:off x="308357" y="2265790"/>
            <a:ext cx="2783492" cy="2250159"/>
          </a:xfrm>
          <a:prstGeom prst="rect">
            <a:avLst/>
          </a:prstGeom>
        </p:spPr>
      </p:pic>
      <p:pic>
        <p:nvPicPr>
          <p:cNvPr id="14" name="Picture 13"/>
          <p:cNvPicPr>
            <a:picLocks noChangeAspect="1"/>
          </p:cNvPicPr>
          <p:nvPr/>
        </p:nvPicPr>
        <p:blipFill>
          <a:blip r:embed="rId7" cstate="screen"/>
          <a:stretch>
            <a:fillRect/>
          </a:stretch>
        </p:blipFill>
        <p:spPr>
          <a:xfrm>
            <a:off x="501373" y="10633"/>
            <a:ext cx="2590476" cy="233650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p:cNvGraphicFramePr>
            <a:graphicFrameLocks noGrp="1"/>
          </p:cNvGraphicFramePr>
          <p:nvPr/>
        </p:nvGraphicFramePr>
        <p:xfrm>
          <a:off x="1524000" y="1397000"/>
          <a:ext cx="6096000" cy="2966720"/>
        </p:xfrm>
        <a:graphic>
          <a:graphicData uri="http://schemas.openxmlformats.org/drawingml/2006/table">
            <a:tbl>
              <a:tblPr firstRow="1" bandRow="1">
                <a:tableStyleId>{2D5ABB26-0587-4C30-8999-92F81FD0307C}</a:tableStyleId>
              </a:tblPr>
              <a:tblGrid>
                <a:gridCol w="762000"/>
                <a:gridCol w="762000"/>
                <a:gridCol w="762000"/>
                <a:gridCol w="762000"/>
                <a:gridCol w="762000"/>
                <a:gridCol w="762000"/>
                <a:gridCol w="762000"/>
                <a:gridCol w="762000"/>
              </a:tblGrid>
              <a:tr h="370840">
                <a:tc>
                  <a:txBody>
                    <a:bodyPr/>
                    <a:lstStyle/>
                    <a:p>
                      <a:endParaRPr lang="nb-NO" dirty="0"/>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r>
              <a:tr h="370840">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r>
              <a:tr h="370840">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r>
              <a:tr h="370840">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r>
              <a:tr h="370840">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r>
              <a:tr h="370840">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r>
              <a:tr h="370840">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r>
              <a:tr h="370840">
                <a:tc>
                  <a:txBody>
                    <a:bodyPr/>
                    <a:lstStyle/>
                    <a:p>
                      <a:endParaRPr lang="nb-NO" dirty="0"/>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r>
            </a:tbl>
          </a:graphicData>
        </a:graphic>
      </p:graphicFrame>
      <p:graphicFrame>
        <p:nvGraphicFramePr>
          <p:cNvPr id="3" name="Tabell 2"/>
          <p:cNvGraphicFramePr>
            <a:graphicFrameLocks noGrp="1"/>
          </p:cNvGraphicFramePr>
          <p:nvPr/>
        </p:nvGraphicFramePr>
        <p:xfrm>
          <a:off x="1417676" y="750888"/>
          <a:ext cx="6372000" cy="3606800"/>
        </p:xfrm>
        <a:graphic>
          <a:graphicData uri="http://schemas.openxmlformats.org/drawingml/2006/table">
            <a:tbl>
              <a:tblPr firstRow="1" bandRow="1">
                <a:tableStyleId>{00A15C55-8517-42AA-B614-E9B94910E393}</a:tableStyleId>
              </a:tblPr>
              <a:tblGrid>
                <a:gridCol w="762000"/>
                <a:gridCol w="762000"/>
                <a:gridCol w="900000"/>
                <a:gridCol w="762000"/>
                <a:gridCol w="762000"/>
                <a:gridCol w="762000"/>
                <a:gridCol w="900000"/>
                <a:gridCol w="762000"/>
              </a:tblGrid>
              <a:tr h="370840">
                <a:tc gridSpan="8">
                  <a:txBody>
                    <a:bodyPr/>
                    <a:lstStyle/>
                    <a:p>
                      <a:pPr algn="ctr"/>
                      <a:r>
                        <a:rPr lang="el-GR" dirty="0" smtClean="0">
                          <a:latin typeface="Arial" pitchFamily="34" charset="0"/>
                          <a:cs typeface="Arial" pitchFamily="34" charset="0"/>
                        </a:rPr>
                        <a:t>ΑΓΟΡΙΑ</a:t>
                      </a:r>
                      <a:r>
                        <a:rPr lang="el-GR" baseline="0" dirty="0" smtClean="0">
                          <a:latin typeface="Arial" pitchFamily="34" charset="0"/>
                          <a:cs typeface="Arial" pitchFamily="34" charset="0"/>
                        </a:rPr>
                        <a:t> ΚΑΙ ΚΟΡΙΤΣΙΑ</a:t>
                      </a:r>
                      <a:endParaRPr lang="nb-NO" dirty="0">
                        <a:latin typeface="Arial" pitchFamily="34" charset="0"/>
                        <a:cs typeface="Arial"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r>
              <a:tr h="370840">
                <a:tc gridSpan="4">
                  <a:txBody>
                    <a:bodyPr/>
                    <a:lstStyle/>
                    <a:p>
                      <a:pPr algn="ctr"/>
                      <a:r>
                        <a:rPr lang="el-GR" dirty="0" smtClean="0">
                          <a:latin typeface="Arial" pitchFamily="34" charset="0"/>
                          <a:cs typeface="Arial" pitchFamily="34" charset="0"/>
                        </a:rPr>
                        <a:t>ΑΝΩ ΓΝΑΘΟΣ</a:t>
                      </a:r>
                      <a:endParaRPr lang="nb-NO" dirty="0">
                        <a:latin typeface="Arial" pitchFamily="34" charset="0"/>
                        <a:cs typeface="Arial" pitchFamily="34" charset="0"/>
                      </a:endParaRPr>
                    </a:p>
                  </a:txBody>
                  <a:tcPr>
                    <a:lnT w="38100" cmpd="sng">
                      <a:noFill/>
                    </a:lnT>
                  </a:tcPr>
                </a:tc>
                <a:tc hMerge="1">
                  <a:txBody>
                    <a:bodyPr/>
                    <a:lstStyle/>
                    <a:p>
                      <a:endParaRPr lang="nb-NO" dirty="0"/>
                    </a:p>
                  </a:txBody>
                  <a:tcPr>
                    <a:lnT w="38100" cmpd="sng">
                      <a:noFill/>
                    </a:lnT>
                  </a:tcPr>
                </a:tc>
                <a:tc hMerge="1">
                  <a:txBody>
                    <a:bodyPr/>
                    <a:lstStyle/>
                    <a:p>
                      <a:endParaRPr lang="nb-NO" dirty="0"/>
                    </a:p>
                  </a:txBody>
                  <a:tcPr>
                    <a:lnT w="38100" cmpd="sng">
                      <a:noFill/>
                    </a:lnT>
                  </a:tcPr>
                </a:tc>
                <a:tc hMerge="1">
                  <a:txBody>
                    <a:bodyPr/>
                    <a:lstStyle/>
                    <a:p>
                      <a:endParaRPr lang="nb-NO" dirty="0"/>
                    </a:p>
                  </a:txBody>
                  <a:tcPr>
                    <a:lnT w="38100" cmpd="sng">
                      <a:noFill/>
                    </a:lnT>
                  </a:tcPr>
                </a:tc>
                <a:tc gridSpan="4">
                  <a:txBody>
                    <a:bodyPr/>
                    <a:lstStyle/>
                    <a:p>
                      <a:pPr algn="ctr"/>
                      <a:r>
                        <a:rPr lang="el-GR" dirty="0" smtClean="0">
                          <a:latin typeface="Arial" pitchFamily="34" charset="0"/>
                          <a:cs typeface="Arial" pitchFamily="34" charset="0"/>
                        </a:rPr>
                        <a:t>ΚΑΤΩ ΓΝΑΘΟΣ</a:t>
                      </a:r>
                      <a:endParaRPr lang="nb-NO" dirty="0">
                        <a:latin typeface="Arial" pitchFamily="34" charset="0"/>
                        <a:cs typeface="Arial" pitchFamily="34" charset="0"/>
                      </a:endParaRPr>
                    </a:p>
                  </a:txBody>
                  <a:tcPr>
                    <a:lnT w="38100" cmpd="sng">
                      <a:noFill/>
                    </a:lnT>
                  </a:tcPr>
                </a:tc>
                <a:tc hMerge="1">
                  <a:txBody>
                    <a:bodyPr/>
                    <a:lstStyle/>
                    <a:p>
                      <a:endParaRPr lang="nb-NO" dirty="0"/>
                    </a:p>
                  </a:txBody>
                  <a:tcPr>
                    <a:lnT w="38100" cmpd="sng">
                      <a:noFill/>
                    </a:lnT>
                  </a:tcPr>
                </a:tc>
                <a:tc hMerge="1">
                  <a:txBody>
                    <a:bodyPr/>
                    <a:lstStyle/>
                    <a:p>
                      <a:endParaRPr lang="nb-NO" dirty="0"/>
                    </a:p>
                  </a:txBody>
                  <a:tcPr>
                    <a:lnT w="38100" cmpd="sng">
                      <a:noFill/>
                    </a:lnT>
                  </a:tcPr>
                </a:tc>
                <a:tc hMerge="1">
                  <a:txBody>
                    <a:bodyPr/>
                    <a:lstStyle/>
                    <a:p>
                      <a:endParaRPr lang="nb-NO" dirty="0"/>
                    </a:p>
                  </a:txBody>
                  <a:tcPr>
                    <a:lnT w="38100" cmpd="sng">
                      <a:noFill/>
                    </a:lnT>
                  </a:tcPr>
                </a:tc>
              </a:tr>
              <a:tr h="370840">
                <a:tc>
                  <a:txBody>
                    <a:bodyPr/>
                    <a:lstStyle/>
                    <a:p>
                      <a:endParaRPr lang="nb-NO"/>
                    </a:p>
                  </a:txBody>
                  <a:tcPr/>
                </a:tc>
                <a:tc>
                  <a:txBody>
                    <a:bodyPr/>
                    <a:lstStyle/>
                    <a:p>
                      <a:pPr algn="ctr"/>
                      <a:r>
                        <a:rPr lang="en-US" b="1" dirty="0" smtClean="0">
                          <a:latin typeface="Arial" pitchFamily="34" charset="0"/>
                          <a:cs typeface="Arial" pitchFamily="34" charset="0"/>
                        </a:rPr>
                        <a:t>-</a:t>
                      </a:r>
                    </a:p>
                    <a:p>
                      <a:pPr algn="ctr"/>
                      <a:r>
                        <a:rPr lang="el-GR" b="1" dirty="0" smtClean="0">
                          <a:latin typeface="Arial" pitchFamily="34" charset="0"/>
                          <a:cs typeface="Arial" pitchFamily="34" charset="0"/>
                        </a:rPr>
                        <a:t>2 </a:t>
                      </a:r>
                      <a:r>
                        <a:rPr lang="en-US" b="1" dirty="0" smtClean="0">
                          <a:latin typeface="Arial" pitchFamily="34" charset="0"/>
                          <a:cs typeface="Arial" pitchFamily="34" charset="0"/>
                        </a:rPr>
                        <a:t>SD</a:t>
                      </a:r>
                      <a:endParaRPr lang="nb-NO" b="1"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Μέσος όρος</a:t>
                      </a:r>
                      <a:endParaRPr lang="nb-NO" b="1" dirty="0">
                        <a:latin typeface="Arial" pitchFamily="34" charset="0"/>
                        <a:cs typeface="Arial" pitchFamily="34" charset="0"/>
                      </a:endParaRPr>
                    </a:p>
                  </a:txBody>
                  <a:tcPr/>
                </a:tc>
                <a:tc>
                  <a:txBody>
                    <a:bodyPr/>
                    <a:lstStyle/>
                    <a:p>
                      <a:pPr algn="ctr"/>
                      <a:r>
                        <a:rPr lang="nb-NO" b="1" dirty="0" smtClean="0">
                          <a:latin typeface="Arial" pitchFamily="34" charset="0"/>
                          <a:cs typeface="Arial" pitchFamily="34" charset="0"/>
                        </a:rPr>
                        <a:t>+</a:t>
                      </a:r>
                    </a:p>
                    <a:p>
                      <a:pPr algn="ctr"/>
                      <a:r>
                        <a:rPr lang="nb-NO" b="1" dirty="0" smtClean="0">
                          <a:latin typeface="Arial" pitchFamily="34" charset="0"/>
                          <a:cs typeface="Arial" pitchFamily="34" charset="0"/>
                        </a:rPr>
                        <a:t>2 SD</a:t>
                      </a:r>
                      <a:endParaRPr lang="nb-NO" b="1" dirty="0">
                        <a:latin typeface="Arial" pitchFamily="34" charset="0"/>
                        <a:cs typeface="Arial" pitchFamily="34" charset="0"/>
                      </a:endParaRPr>
                    </a:p>
                  </a:txBody>
                  <a:tcPr/>
                </a:tc>
                <a:tc>
                  <a:txBody>
                    <a:bodyPr/>
                    <a:lstStyle/>
                    <a:p>
                      <a:endParaRPr lang="nb-NO" dirty="0">
                        <a:latin typeface="Arial" pitchFamily="34" charset="0"/>
                        <a:cs typeface="Arial" pitchFamily="34" charset="0"/>
                      </a:endParaRPr>
                    </a:p>
                  </a:txBody>
                  <a:tcPr/>
                </a:tc>
                <a:tc>
                  <a:txBody>
                    <a:bodyPr/>
                    <a:lstStyle/>
                    <a:p>
                      <a:pPr algn="ctr"/>
                      <a:r>
                        <a:rPr lang="en-US" b="1" dirty="0" smtClean="0">
                          <a:latin typeface="Arial" pitchFamily="34" charset="0"/>
                          <a:cs typeface="Arial" pitchFamily="34" charset="0"/>
                        </a:rPr>
                        <a:t>-</a:t>
                      </a:r>
                    </a:p>
                    <a:p>
                      <a:pPr algn="ctr"/>
                      <a:r>
                        <a:rPr lang="el-GR" b="1" dirty="0" smtClean="0">
                          <a:latin typeface="Arial" pitchFamily="34" charset="0"/>
                          <a:cs typeface="Arial" pitchFamily="34" charset="0"/>
                        </a:rPr>
                        <a:t>2 </a:t>
                      </a:r>
                      <a:r>
                        <a:rPr lang="en-US" b="1" dirty="0" smtClean="0">
                          <a:latin typeface="Arial" pitchFamily="34" charset="0"/>
                          <a:cs typeface="Arial" pitchFamily="34" charset="0"/>
                        </a:rPr>
                        <a:t>SD</a:t>
                      </a:r>
                      <a:endParaRPr lang="nb-NO" b="1" dirty="0" smtClean="0">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1" dirty="0" smtClean="0">
                          <a:latin typeface="Arial" pitchFamily="34" charset="0"/>
                          <a:cs typeface="Arial" pitchFamily="34" charset="0"/>
                        </a:rPr>
                        <a:t>Μέσος όρος</a:t>
                      </a:r>
                      <a:endParaRPr lang="nb-NO" b="1" dirty="0" smtClean="0">
                        <a:latin typeface="Arial" pitchFamily="34" charset="0"/>
                        <a:cs typeface="Arial" pitchFamily="34" charset="0"/>
                      </a:endParaRPr>
                    </a:p>
                  </a:txBody>
                  <a:tcPr/>
                </a:tc>
                <a:tc>
                  <a:txBody>
                    <a:bodyPr/>
                    <a:lstStyle/>
                    <a:p>
                      <a:pPr algn="ctr"/>
                      <a:r>
                        <a:rPr lang="nb-NO" b="1" dirty="0" smtClean="0">
                          <a:latin typeface="Arial" pitchFamily="34" charset="0"/>
                          <a:cs typeface="Arial" pitchFamily="34" charset="0"/>
                        </a:rPr>
                        <a:t>+</a:t>
                      </a:r>
                    </a:p>
                    <a:p>
                      <a:pPr algn="ctr"/>
                      <a:r>
                        <a:rPr lang="nb-NO" b="1" dirty="0" smtClean="0">
                          <a:latin typeface="Arial" pitchFamily="34" charset="0"/>
                          <a:cs typeface="Arial" pitchFamily="34" charset="0"/>
                        </a:rPr>
                        <a:t>2 SD</a:t>
                      </a:r>
                    </a:p>
                  </a:txBody>
                  <a:tcPr/>
                </a:tc>
              </a:tr>
              <a:tr h="370840">
                <a:tc gridSpan="4">
                  <a:txBody>
                    <a:bodyPr/>
                    <a:lstStyle/>
                    <a:p>
                      <a:r>
                        <a:rPr lang="el-GR" dirty="0" smtClean="0">
                          <a:latin typeface="Arial" pitchFamily="34" charset="0"/>
                          <a:cs typeface="Arial" pitchFamily="34" charset="0"/>
                        </a:rPr>
                        <a:t>Δόντι</a:t>
                      </a:r>
                      <a:endParaRPr lang="nb-NO" dirty="0">
                        <a:latin typeface="Arial" pitchFamily="34" charset="0"/>
                        <a:cs typeface="Arial" pitchFamily="34" charset="0"/>
                      </a:endParaRPr>
                    </a:p>
                  </a:txBody>
                  <a:tcPr/>
                </a:tc>
                <a:tc hMerge="1">
                  <a:txBody>
                    <a:bodyPr/>
                    <a:lstStyle/>
                    <a:p>
                      <a:endParaRPr lang="nb-NO" dirty="0"/>
                    </a:p>
                  </a:txBody>
                  <a:tcPr/>
                </a:tc>
                <a:tc hMerge="1">
                  <a:txBody>
                    <a:bodyPr/>
                    <a:lstStyle/>
                    <a:p>
                      <a:endParaRPr lang="nb-NO" dirty="0"/>
                    </a:p>
                  </a:txBody>
                  <a:tcPr/>
                </a:tc>
                <a:tc hMerge="1">
                  <a:txBody>
                    <a:bodyPr/>
                    <a:lstStyle/>
                    <a:p>
                      <a:endParaRPr lang="nb-NO" dirty="0"/>
                    </a:p>
                  </a:txBody>
                  <a:tcPr/>
                </a:tc>
                <a:tc gridSpan="4">
                  <a:txBody>
                    <a:bodyPr/>
                    <a:lstStyle/>
                    <a:p>
                      <a:r>
                        <a:rPr lang="el-GR" dirty="0" smtClean="0">
                          <a:latin typeface="Arial" pitchFamily="34" charset="0"/>
                          <a:cs typeface="Arial" pitchFamily="34" charset="0"/>
                        </a:rPr>
                        <a:t>Δόντι</a:t>
                      </a:r>
                      <a:endParaRPr lang="nb-NO" dirty="0">
                        <a:latin typeface="Arial" pitchFamily="34" charset="0"/>
                        <a:cs typeface="Arial" pitchFamily="34" charset="0"/>
                      </a:endParaRPr>
                    </a:p>
                  </a:txBody>
                  <a:tcPr/>
                </a:tc>
                <a:tc hMerge="1">
                  <a:txBody>
                    <a:bodyPr/>
                    <a:lstStyle/>
                    <a:p>
                      <a:endParaRPr lang="nb-NO" dirty="0"/>
                    </a:p>
                  </a:txBody>
                  <a:tcPr/>
                </a:tc>
                <a:tc hMerge="1">
                  <a:txBody>
                    <a:bodyPr/>
                    <a:lstStyle/>
                    <a:p>
                      <a:endParaRPr lang="nb-NO" dirty="0"/>
                    </a:p>
                  </a:txBody>
                  <a:tcPr/>
                </a:tc>
                <a:tc hMerge="1">
                  <a:txBody>
                    <a:bodyPr/>
                    <a:lstStyle/>
                    <a:p>
                      <a:endParaRPr lang="nb-NO" dirty="0"/>
                    </a:p>
                  </a:txBody>
                  <a:tcPr/>
                </a:tc>
              </a:tr>
              <a:tr h="370840">
                <a:tc>
                  <a:txBody>
                    <a:bodyPr/>
                    <a:lstStyle/>
                    <a:p>
                      <a:pPr algn="ctr"/>
                      <a:r>
                        <a:rPr lang="el-GR" dirty="0" smtClean="0">
                          <a:latin typeface="Arial" pitchFamily="34" charset="0"/>
                          <a:cs typeface="Arial" pitchFamily="34" charset="0"/>
                        </a:rPr>
                        <a:t>1</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5.8</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9.5</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13.2</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a:t>
                      </a:r>
                      <a:endParaRPr lang="nb-NO" dirty="0">
                        <a:latin typeface="Arial" pitchFamily="34" charset="0"/>
                        <a:cs typeface="Arial" pitchFamily="34" charset="0"/>
                      </a:endParaRPr>
                    </a:p>
                  </a:txBody>
                  <a:tcPr/>
                </a:tc>
                <a:tc>
                  <a:txBody>
                    <a:bodyPr/>
                    <a:lstStyle/>
                    <a:p>
                      <a:pPr algn="ctr"/>
                      <a:r>
                        <a:rPr lang="nb-NO" dirty="0" smtClean="0">
                          <a:latin typeface="Arial" pitchFamily="34" charset="0"/>
                          <a:cs typeface="Arial" pitchFamily="34" charset="0"/>
                        </a:rPr>
                        <a:t>3.5</a:t>
                      </a:r>
                      <a:endParaRPr lang="nb-NO" dirty="0">
                        <a:latin typeface="Arial" pitchFamily="34" charset="0"/>
                        <a:cs typeface="Arial" pitchFamily="34" charset="0"/>
                      </a:endParaRPr>
                    </a:p>
                  </a:txBody>
                  <a:tcPr/>
                </a:tc>
                <a:tc>
                  <a:txBody>
                    <a:bodyPr/>
                    <a:lstStyle/>
                    <a:p>
                      <a:pPr algn="ctr"/>
                      <a:r>
                        <a:rPr lang="nb-NO" b="1" dirty="0" smtClean="0">
                          <a:latin typeface="Arial" pitchFamily="34" charset="0"/>
                          <a:cs typeface="Arial" pitchFamily="34" charset="0"/>
                        </a:rPr>
                        <a:t>7.1</a:t>
                      </a:r>
                      <a:endParaRPr lang="nb-NO" b="1" dirty="0">
                        <a:latin typeface="Arial" pitchFamily="34" charset="0"/>
                        <a:cs typeface="Arial" pitchFamily="34" charset="0"/>
                      </a:endParaRPr>
                    </a:p>
                  </a:txBody>
                  <a:tcPr/>
                </a:tc>
                <a:tc>
                  <a:txBody>
                    <a:bodyPr/>
                    <a:lstStyle/>
                    <a:p>
                      <a:pPr algn="ctr"/>
                      <a:r>
                        <a:rPr lang="nb-NO" dirty="0" smtClean="0">
                          <a:latin typeface="Arial" pitchFamily="34" charset="0"/>
                          <a:cs typeface="Arial" pitchFamily="34" charset="0"/>
                        </a:rPr>
                        <a:t>10.9</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2</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5.2</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10.4</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15.6</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2</a:t>
                      </a:r>
                      <a:endParaRPr lang="nb-NO" dirty="0">
                        <a:latin typeface="Arial" pitchFamily="34" charset="0"/>
                        <a:cs typeface="Arial" pitchFamily="34" charset="0"/>
                      </a:endParaRPr>
                    </a:p>
                  </a:txBody>
                  <a:tcPr/>
                </a:tc>
                <a:tc>
                  <a:txBody>
                    <a:bodyPr/>
                    <a:lstStyle/>
                    <a:p>
                      <a:pPr algn="ctr"/>
                      <a:r>
                        <a:rPr lang="nb-NO" dirty="0" smtClean="0">
                          <a:latin typeface="Arial" pitchFamily="34" charset="0"/>
                          <a:cs typeface="Arial" pitchFamily="34" charset="0"/>
                        </a:rPr>
                        <a:t>6.0</a:t>
                      </a:r>
                      <a:endParaRPr lang="nb-NO" dirty="0">
                        <a:latin typeface="Arial" pitchFamily="34" charset="0"/>
                        <a:cs typeface="Arial" pitchFamily="34" charset="0"/>
                      </a:endParaRPr>
                    </a:p>
                  </a:txBody>
                  <a:tcPr/>
                </a:tc>
                <a:tc>
                  <a:txBody>
                    <a:bodyPr/>
                    <a:lstStyle/>
                    <a:p>
                      <a:pPr algn="ctr"/>
                      <a:r>
                        <a:rPr lang="nb-NO" b="1" dirty="0" smtClean="0">
                          <a:latin typeface="Arial" pitchFamily="34" charset="0"/>
                          <a:cs typeface="Arial" pitchFamily="34" charset="0"/>
                        </a:rPr>
                        <a:t>11.8</a:t>
                      </a:r>
                      <a:endParaRPr lang="nb-NO" b="1" dirty="0">
                        <a:latin typeface="Arial" pitchFamily="34" charset="0"/>
                        <a:cs typeface="Arial" pitchFamily="34" charset="0"/>
                      </a:endParaRPr>
                    </a:p>
                  </a:txBody>
                  <a:tcPr/>
                </a:tc>
                <a:tc>
                  <a:txBody>
                    <a:bodyPr/>
                    <a:lstStyle/>
                    <a:p>
                      <a:pPr algn="ctr"/>
                      <a:r>
                        <a:rPr lang="nb-NO" dirty="0" smtClean="0">
                          <a:latin typeface="Arial" pitchFamily="34" charset="0"/>
                          <a:cs typeface="Arial" pitchFamily="34" charset="0"/>
                        </a:rPr>
                        <a:t>17.4</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3</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11.8</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18.0</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24.2</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3</a:t>
                      </a:r>
                      <a:endParaRPr lang="nb-NO" dirty="0">
                        <a:latin typeface="Arial" pitchFamily="34" charset="0"/>
                        <a:cs typeface="Arial" pitchFamily="34" charset="0"/>
                      </a:endParaRPr>
                    </a:p>
                  </a:txBody>
                  <a:tcPr/>
                </a:tc>
                <a:tc>
                  <a:txBody>
                    <a:bodyPr/>
                    <a:lstStyle/>
                    <a:p>
                      <a:pPr algn="ctr"/>
                      <a:r>
                        <a:rPr lang="nb-NO" dirty="0" smtClean="0">
                          <a:latin typeface="Arial" pitchFamily="34" charset="0"/>
                          <a:cs typeface="Arial" pitchFamily="34" charset="0"/>
                        </a:rPr>
                        <a:t>12.2</a:t>
                      </a:r>
                      <a:endParaRPr lang="nb-NO" dirty="0">
                        <a:latin typeface="Arial" pitchFamily="34" charset="0"/>
                        <a:cs typeface="Arial" pitchFamily="34" charset="0"/>
                      </a:endParaRPr>
                    </a:p>
                  </a:txBody>
                  <a:tcPr/>
                </a:tc>
                <a:tc>
                  <a:txBody>
                    <a:bodyPr/>
                    <a:lstStyle/>
                    <a:p>
                      <a:pPr algn="ctr"/>
                      <a:r>
                        <a:rPr lang="nb-NO" b="1" dirty="0" smtClean="0">
                          <a:latin typeface="Arial" pitchFamily="34" charset="0"/>
                          <a:cs typeface="Arial" pitchFamily="34" charset="0"/>
                        </a:rPr>
                        <a:t>18.6</a:t>
                      </a:r>
                      <a:endParaRPr lang="nb-NO" b="1" dirty="0">
                        <a:latin typeface="Arial" pitchFamily="34" charset="0"/>
                        <a:cs typeface="Arial" pitchFamily="34" charset="0"/>
                      </a:endParaRPr>
                    </a:p>
                  </a:txBody>
                  <a:tcPr/>
                </a:tc>
                <a:tc>
                  <a:txBody>
                    <a:bodyPr/>
                    <a:lstStyle/>
                    <a:p>
                      <a:pPr algn="ctr"/>
                      <a:r>
                        <a:rPr lang="nb-NO" dirty="0" smtClean="0">
                          <a:latin typeface="Arial" pitchFamily="34" charset="0"/>
                          <a:cs typeface="Arial" pitchFamily="34" charset="0"/>
                        </a:rPr>
                        <a:t>24.8</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4</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10.8</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15.0</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19.2</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4</a:t>
                      </a:r>
                      <a:endParaRPr lang="nb-NO" dirty="0">
                        <a:latin typeface="Arial" pitchFamily="34" charset="0"/>
                        <a:cs typeface="Arial" pitchFamily="34" charset="0"/>
                      </a:endParaRPr>
                    </a:p>
                  </a:txBody>
                  <a:tcPr/>
                </a:tc>
                <a:tc>
                  <a:txBody>
                    <a:bodyPr/>
                    <a:lstStyle/>
                    <a:p>
                      <a:pPr algn="ctr"/>
                      <a:r>
                        <a:rPr lang="nb-NO" dirty="0" smtClean="0">
                          <a:latin typeface="Arial" pitchFamily="34" charset="0"/>
                          <a:cs typeface="Arial" pitchFamily="34" charset="0"/>
                        </a:rPr>
                        <a:t>10.5</a:t>
                      </a:r>
                      <a:endParaRPr lang="nb-NO" dirty="0">
                        <a:latin typeface="Arial" pitchFamily="34" charset="0"/>
                        <a:cs typeface="Arial" pitchFamily="34" charset="0"/>
                      </a:endParaRPr>
                    </a:p>
                  </a:txBody>
                  <a:tcPr/>
                </a:tc>
                <a:tc>
                  <a:txBody>
                    <a:bodyPr/>
                    <a:lstStyle/>
                    <a:p>
                      <a:pPr algn="ctr"/>
                      <a:r>
                        <a:rPr lang="nb-NO" b="1" dirty="0" smtClean="0">
                          <a:latin typeface="Arial" pitchFamily="34" charset="0"/>
                          <a:cs typeface="Arial" pitchFamily="34" charset="0"/>
                        </a:rPr>
                        <a:t>15.3</a:t>
                      </a:r>
                      <a:endParaRPr lang="nb-NO" b="1" dirty="0">
                        <a:latin typeface="Arial" pitchFamily="34" charset="0"/>
                        <a:cs typeface="Arial" pitchFamily="34" charset="0"/>
                      </a:endParaRPr>
                    </a:p>
                  </a:txBody>
                  <a:tcPr/>
                </a:tc>
                <a:tc>
                  <a:txBody>
                    <a:bodyPr/>
                    <a:lstStyle/>
                    <a:p>
                      <a:pPr algn="ctr"/>
                      <a:r>
                        <a:rPr lang="nb-NO" dirty="0" smtClean="0">
                          <a:latin typeface="Arial" pitchFamily="34" charset="0"/>
                          <a:cs typeface="Arial" pitchFamily="34" charset="0"/>
                        </a:rPr>
                        <a:t>19.9</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5</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18.8</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27.0</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35.2</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5</a:t>
                      </a:r>
                      <a:endParaRPr lang="nb-NO" dirty="0">
                        <a:latin typeface="Arial" pitchFamily="34" charset="0"/>
                        <a:cs typeface="Arial" pitchFamily="34" charset="0"/>
                      </a:endParaRPr>
                    </a:p>
                  </a:txBody>
                  <a:tcPr/>
                </a:tc>
                <a:tc>
                  <a:txBody>
                    <a:bodyPr/>
                    <a:lstStyle/>
                    <a:p>
                      <a:pPr algn="ctr"/>
                      <a:r>
                        <a:rPr lang="nb-NO" dirty="0" smtClean="0">
                          <a:latin typeface="Arial" pitchFamily="34" charset="0"/>
                          <a:cs typeface="Arial" pitchFamily="34" charset="0"/>
                        </a:rPr>
                        <a:t>19.0</a:t>
                      </a:r>
                      <a:endParaRPr lang="nb-NO" dirty="0">
                        <a:latin typeface="Arial" pitchFamily="34" charset="0"/>
                        <a:cs typeface="Arial" pitchFamily="34" charset="0"/>
                      </a:endParaRPr>
                    </a:p>
                  </a:txBody>
                  <a:tcPr/>
                </a:tc>
                <a:tc>
                  <a:txBody>
                    <a:bodyPr/>
                    <a:lstStyle/>
                    <a:p>
                      <a:pPr algn="ctr"/>
                      <a:r>
                        <a:rPr lang="nb-NO" b="1" dirty="0" smtClean="0">
                          <a:latin typeface="Arial" pitchFamily="34" charset="0"/>
                          <a:cs typeface="Arial" pitchFamily="34" charset="0"/>
                        </a:rPr>
                        <a:t>26.0</a:t>
                      </a:r>
                      <a:endParaRPr lang="nb-NO" b="1" dirty="0">
                        <a:latin typeface="Arial" pitchFamily="34" charset="0"/>
                        <a:cs typeface="Arial" pitchFamily="34" charset="0"/>
                      </a:endParaRPr>
                    </a:p>
                  </a:txBody>
                  <a:tcPr/>
                </a:tc>
                <a:tc>
                  <a:txBody>
                    <a:bodyPr/>
                    <a:lstStyle/>
                    <a:p>
                      <a:pPr algn="ctr"/>
                      <a:r>
                        <a:rPr lang="nb-NO" dirty="0" smtClean="0">
                          <a:latin typeface="Arial" pitchFamily="34" charset="0"/>
                          <a:cs typeface="Arial" pitchFamily="34" charset="0"/>
                        </a:rPr>
                        <a:t>33.0</a:t>
                      </a:r>
                      <a:endParaRPr lang="nb-NO" dirty="0">
                        <a:latin typeface="Arial" pitchFamily="34" charset="0"/>
                        <a:cs typeface="Arial" pitchFamily="34" charset="0"/>
                      </a:endParaRPr>
                    </a:p>
                  </a:txBody>
                  <a:tcPr/>
                </a:tc>
              </a:tr>
            </a:tbl>
          </a:graphicData>
        </a:graphic>
      </p:graphicFrame>
      <p:grpSp>
        <p:nvGrpSpPr>
          <p:cNvPr id="21" name="Gruppe 4"/>
          <p:cNvGrpSpPr>
            <a:grpSpLocks/>
          </p:cNvGrpSpPr>
          <p:nvPr/>
        </p:nvGrpSpPr>
        <p:grpSpPr bwMode="auto">
          <a:xfrm>
            <a:off x="1735766" y="5429232"/>
            <a:ext cx="6145212" cy="215892"/>
            <a:chOff x="1571604" y="1928802"/>
            <a:chExt cx="6145256" cy="215902"/>
          </a:xfrm>
        </p:grpSpPr>
        <p:cxnSp>
          <p:nvCxnSpPr>
            <p:cNvPr id="6" name="Rett linje 5"/>
            <p:cNvCxnSpPr/>
            <p:nvPr/>
          </p:nvCxnSpPr>
          <p:spPr>
            <a:xfrm>
              <a:off x="1571604" y="2143143"/>
              <a:ext cx="6143669"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Rett linje 6"/>
            <p:cNvCxnSpPr/>
            <p:nvPr/>
          </p:nvCxnSpPr>
          <p:spPr>
            <a:xfrm rot="5400000">
              <a:off x="1964509" y="2034394"/>
              <a:ext cx="214323"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ett linje 7"/>
            <p:cNvCxnSpPr/>
            <p:nvPr/>
          </p:nvCxnSpPr>
          <p:spPr>
            <a:xfrm rot="5400000">
              <a:off x="2965435" y="2035188"/>
              <a:ext cx="214323"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ett linje 8"/>
            <p:cNvCxnSpPr/>
            <p:nvPr/>
          </p:nvCxnSpPr>
          <p:spPr>
            <a:xfrm rot="5400000">
              <a:off x="3536939" y="2035188"/>
              <a:ext cx="214323"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ett linje 9"/>
            <p:cNvCxnSpPr/>
            <p:nvPr/>
          </p:nvCxnSpPr>
          <p:spPr>
            <a:xfrm rot="5400000">
              <a:off x="4035417" y="2035188"/>
              <a:ext cx="214323"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ett linje 10"/>
            <p:cNvCxnSpPr/>
            <p:nvPr/>
          </p:nvCxnSpPr>
          <p:spPr>
            <a:xfrm rot="5400000">
              <a:off x="4537071" y="2035188"/>
              <a:ext cx="214323"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ett linje 11"/>
            <p:cNvCxnSpPr/>
            <p:nvPr/>
          </p:nvCxnSpPr>
          <p:spPr>
            <a:xfrm rot="5400000">
              <a:off x="5035550" y="2035188"/>
              <a:ext cx="214323"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ett linje 12"/>
            <p:cNvCxnSpPr/>
            <p:nvPr/>
          </p:nvCxnSpPr>
          <p:spPr>
            <a:xfrm rot="5400000">
              <a:off x="5537203" y="2035188"/>
              <a:ext cx="214323"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ett linje 13"/>
            <p:cNvCxnSpPr/>
            <p:nvPr/>
          </p:nvCxnSpPr>
          <p:spPr>
            <a:xfrm rot="5400000">
              <a:off x="6037269" y="2035188"/>
              <a:ext cx="21432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ett linje 14"/>
            <p:cNvCxnSpPr/>
            <p:nvPr/>
          </p:nvCxnSpPr>
          <p:spPr>
            <a:xfrm rot="5400000">
              <a:off x="6537335" y="2035188"/>
              <a:ext cx="214323"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ett linje 15"/>
            <p:cNvCxnSpPr/>
            <p:nvPr/>
          </p:nvCxnSpPr>
          <p:spPr>
            <a:xfrm rot="5400000">
              <a:off x="7108839" y="2035188"/>
              <a:ext cx="214323"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ett linje 16"/>
            <p:cNvCxnSpPr/>
            <p:nvPr/>
          </p:nvCxnSpPr>
          <p:spPr>
            <a:xfrm rot="5400000">
              <a:off x="7608905" y="2035188"/>
              <a:ext cx="21432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ett linje 17"/>
            <p:cNvCxnSpPr/>
            <p:nvPr/>
          </p:nvCxnSpPr>
          <p:spPr>
            <a:xfrm rot="5400000">
              <a:off x="2463781" y="2035188"/>
              <a:ext cx="214323"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ett linje 18"/>
            <p:cNvCxnSpPr/>
            <p:nvPr/>
          </p:nvCxnSpPr>
          <p:spPr>
            <a:xfrm rot="5400000">
              <a:off x="1465236" y="2035188"/>
              <a:ext cx="21432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898" name="TekstSylinder 19"/>
          <p:cNvSpPr txBox="1">
            <a:spLocks noChangeArrowheads="1"/>
          </p:cNvSpPr>
          <p:nvPr/>
        </p:nvSpPr>
        <p:spPr bwMode="auto">
          <a:xfrm>
            <a:off x="1583434" y="5590370"/>
            <a:ext cx="314510" cy="369332"/>
          </a:xfrm>
          <a:prstGeom prst="rect">
            <a:avLst/>
          </a:prstGeom>
          <a:noFill/>
          <a:ln w="9525">
            <a:noFill/>
            <a:miter lim="800000"/>
            <a:headEnd/>
            <a:tailEnd/>
          </a:ln>
        </p:spPr>
        <p:txBody>
          <a:bodyPr wrap="none">
            <a:spAutoFit/>
          </a:bodyPr>
          <a:lstStyle/>
          <a:p>
            <a:pPr algn="ctr"/>
            <a:r>
              <a:rPr lang="nb-NO" sz="1800" dirty="0" smtClean="0"/>
              <a:t>6</a:t>
            </a:r>
            <a:endParaRPr lang="nb-NO" sz="1800" dirty="0"/>
          </a:p>
        </p:txBody>
      </p:sp>
      <p:sp>
        <p:nvSpPr>
          <p:cNvPr id="31896" name="TekstSylinder 38"/>
          <p:cNvSpPr txBox="1">
            <a:spLocks noChangeArrowheads="1"/>
          </p:cNvSpPr>
          <p:nvPr/>
        </p:nvSpPr>
        <p:spPr bwMode="auto">
          <a:xfrm>
            <a:off x="2472404" y="4837037"/>
            <a:ext cx="317716" cy="461665"/>
          </a:xfrm>
          <a:prstGeom prst="rect">
            <a:avLst/>
          </a:prstGeom>
          <a:noFill/>
          <a:ln w="9525">
            <a:noFill/>
            <a:miter lim="800000"/>
            <a:headEnd/>
            <a:tailEnd/>
          </a:ln>
        </p:spPr>
        <p:txBody>
          <a:bodyPr wrap="none">
            <a:spAutoFit/>
          </a:bodyPr>
          <a:lstStyle/>
          <a:p>
            <a:r>
              <a:rPr lang="el-GR" dirty="0" smtClean="0">
                <a:solidFill>
                  <a:schemeClr val="accent1"/>
                </a:solidFill>
              </a:rPr>
              <a:t>1</a:t>
            </a:r>
            <a:endParaRPr lang="nb-NO" sz="2000" b="1" dirty="0">
              <a:solidFill>
                <a:schemeClr val="accent1"/>
              </a:solidFill>
            </a:endParaRPr>
          </a:p>
        </p:txBody>
      </p:sp>
      <p:sp>
        <p:nvSpPr>
          <p:cNvPr id="31891" name="TekstSylinder 40"/>
          <p:cNvSpPr txBox="1">
            <a:spLocks noChangeArrowheads="1"/>
          </p:cNvSpPr>
          <p:nvPr/>
        </p:nvSpPr>
        <p:spPr bwMode="auto">
          <a:xfrm>
            <a:off x="235579" y="4876023"/>
            <a:ext cx="1519968" cy="400110"/>
          </a:xfrm>
          <a:prstGeom prst="rect">
            <a:avLst/>
          </a:prstGeom>
          <a:noFill/>
          <a:ln w="9525">
            <a:noFill/>
            <a:miter lim="800000"/>
            <a:headEnd/>
            <a:tailEnd/>
          </a:ln>
        </p:spPr>
        <p:txBody>
          <a:bodyPr wrap="none">
            <a:spAutoFit/>
          </a:bodyPr>
          <a:lstStyle/>
          <a:p>
            <a:pPr algn="r"/>
            <a:r>
              <a:rPr lang="el-GR" sz="2000" dirty="0" smtClean="0">
                <a:solidFill>
                  <a:schemeClr val="accent1"/>
                </a:solidFill>
              </a:rPr>
              <a:t>άνω γνάθος</a:t>
            </a:r>
            <a:endParaRPr lang="nb-NO" sz="2000" dirty="0">
              <a:solidFill>
                <a:schemeClr val="accent1"/>
              </a:solidFill>
            </a:endParaRPr>
          </a:p>
        </p:txBody>
      </p:sp>
      <p:sp>
        <p:nvSpPr>
          <p:cNvPr id="31892" name="TekstSylinder 41"/>
          <p:cNvSpPr txBox="1">
            <a:spLocks noChangeArrowheads="1"/>
          </p:cNvSpPr>
          <p:nvPr/>
        </p:nvSpPr>
        <p:spPr bwMode="auto">
          <a:xfrm>
            <a:off x="92704" y="6009256"/>
            <a:ext cx="1645002" cy="400110"/>
          </a:xfrm>
          <a:prstGeom prst="rect">
            <a:avLst/>
          </a:prstGeom>
          <a:noFill/>
          <a:ln w="9525">
            <a:noFill/>
            <a:miter lim="800000"/>
            <a:headEnd/>
            <a:tailEnd/>
          </a:ln>
        </p:spPr>
        <p:txBody>
          <a:bodyPr wrap="none">
            <a:spAutoFit/>
          </a:bodyPr>
          <a:lstStyle/>
          <a:p>
            <a:pPr algn="r"/>
            <a:r>
              <a:rPr lang="el-GR" sz="2000" dirty="0" smtClean="0">
                <a:solidFill>
                  <a:schemeClr val="accent1"/>
                </a:solidFill>
              </a:rPr>
              <a:t>κάτω γνάθος</a:t>
            </a:r>
            <a:endParaRPr lang="nb-NO" sz="2000" dirty="0">
              <a:solidFill>
                <a:schemeClr val="accent1"/>
              </a:solidFill>
            </a:endParaRPr>
          </a:p>
        </p:txBody>
      </p:sp>
      <p:sp>
        <p:nvSpPr>
          <p:cNvPr id="31893" name="TekstSylinder 42"/>
          <p:cNvSpPr txBox="1">
            <a:spLocks noChangeArrowheads="1"/>
          </p:cNvSpPr>
          <p:nvPr/>
        </p:nvSpPr>
        <p:spPr bwMode="auto">
          <a:xfrm>
            <a:off x="8048874" y="5462464"/>
            <a:ext cx="1041969" cy="584775"/>
          </a:xfrm>
          <a:prstGeom prst="rect">
            <a:avLst/>
          </a:prstGeom>
          <a:noFill/>
          <a:ln w="9525">
            <a:noFill/>
            <a:miter lim="800000"/>
            <a:headEnd/>
            <a:tailEnd/>
          </a:ln>
        </p:spPr>
        <p:txBody>
          <a:bodyPr wrap="square">
            <a:spAutoFit/>
          </a:bodyPr>
          <a:lstStyle/>
          <a:p>
            <a:r>
              <a:rPr lang="el-GR" sz="1600" dirty="0" smtClean="0"/>
              <a:t>ηλικία</a:t>
            </a:r>
            <a:br>
              <a:rPr lang="el-GR" sz="1600" dirty="0" smtClean="0"/>
            </a:br>
            <a:r>
              <a:rPr lang="el-GR" sz="1600" dirty="0" smtClean="0"/>
              <a:t>(μήνες)</a:t>
            </a:r>
            <a:endParaRPr lang="nb-NO" sz="1600" dirty="0"/>
          </a:p>
        </p:txBody>
      </p:sp>
      <p:sp>
        <p:nvSpPr>
          <p:cNvPr id="31889" name="TekstSylinder 44"/>
          <p:cNvSpPr txBox="1">
            <a:spLocks noChangeArrowheads="1"/>
          </p:cNvSpPr>
          <p:nvPr/>
        </p:nvSpPr>
        <p:spPr bwMode="auto">
          <a:xfrm>
            <a:off x="911383" y="220300"/>
            <a:ext cx="7321235" cy="461665"/>
          </a:xfrm>
          <a:prstGeom prst="rect">
            <a:avLst/>
          </a:prstGeom>
          <a:noFill/>
          <a:ln w="9525">
            <a:noFill/>
            <a:miter lim="800000"/>
            <a:headEnd/>
            <a:tailEnd/>
          </a:ln>
        </p:spPr>
        <p:txBody>
          <a:bodyPr wrap="none">
            <a:spAutoFit/>
          </a:bodyPr>
          <a:lstStyle/>
          <a:p>
            <a:pPr algn="ctr"/>
            <a:r>
              <a:rPr lang="el-GR" sz="2400" b="1" smtClean="0"/>
              <a:t>ΧΡΟΝΟΙ ΑΝΑΤΟΛΗΣ ΝΕΟΓΙΛΩΝ ΣΕ ΜΗΝΕΣ</a:t>
            </a:r>
            <a:endParaRPr lang="nb-NO" sz="2400" b="1" dirty="0"/>
          </a:p>
        </p:txBody>
      </p:sp>
      <p:sp>
        <p:nvSpPr>
          <p:cNvPr id="29" name="TekstSylinder 19"/>
          <p:cNvSpPr txBox="1">
            <a:spLocks noChangeArrowheads="1"/>
          </p:cNvSpPr>
          <p:nvPr/>
        </p:nvSpPr>
        <p:spPr bwMode="auto">
          <a:xfrm>
            <a:off x="3027773" y="5590370"/>
            <a:ext cx="412292" cy="369332"/>
          </a:xfrm>
          <a:prstGeom prst="rect">
            <a:avLst/>
          </a:prstGeom>
          <a:noFill/>
          <a:ln w="9525">
            <a:noFill/>
            <a:miter lim="800000"/>
            <a:headEnd/>
            <a:tailEnd/>
          </a:ln>
        </p:spPr>
        <p:txBody>
          <a:bodyPr wrap="none">
            <a:spAutoFit/>
          </a:bodyPr>
          <a:lstStyle/>
          <a:p>
            <a:pPr algn="ctr"/>
            <a:r>
              <a:rPr lang="el-GR" sz="1800" dirty="0" smtClean="0"/>
              <a:t>12</a:t>
            </a:r>
            <a:endParaRPr lang="nb-NO" sz="1800" dirty="0"/>
          </a:p>
        </p:txBody>
      </p:sp>
      <p:sp>
        <p:nvSpPr>
          <p:cNvPr id="30" name="TekstSylinder 19"/>
          <p:cNvSpPr txBox="1">
            <a:spLocks noChangeArrowheads="1"/>
          </p:cNvSpPr>
          <p:nvPr/>
        </p:nvSpPr>
        <p:spPr bwMode="auto">
          <a:xfrm>
            <a:off x="4605739" y="5590370"/>
            <a:ext cx="421910" cy="369332"/>
          </a:xfrm>
          <a:prstGeom prst="rect">
            <a:avLst/>
          </a:prstGeom>
          <a:noFill/>
          <a:ln w="9525">
            <a:noFill/>
            <a:miter lim="800000"/>
            <a:headEnd/>
            <a:tailEnd/>
          </a:ln>
        </p:spPr>
        <p:txBody>
          <a:bodyPr wrap="none">
            <a:spAutoFit/>
          </a:bodyPr>
          <a:lstStyle/>
          <a:p>
            <a:pPr algn="ctr"/>
            <a:r>
              <a:rPr lang="el-GR" sz="1800" dirty="0" smtClean="0"/>
              <a:t>18</a:t>
            </a:r>
            <a:endParaRPr lang="nb-NO" sz="1800" dirty="0"/>
          </a:p>
        </p:txBody>
      </p:sp>
      <p:sp>
        <p:nvSpPr>
          <p:cNvPr id="31" name="TekstSylinder 19"/>
          <p:cNvSpPr txBox="1">
            <a:spLocks noChangeArrowheads="1"/>
          </p:cNvSpPr>
          <p:nvPr/>
        </p:nvSpPr>
        <p:spPr bwMode="auto">
          <a:xfrm>
            <a:off x="6091214" y="5590370"/>
            <a:ext cx="442750" cy="369332"/>
          </a:xfrm>
          <a:prstGeom prst="rect">
            <a:avLst/>
          </a:prstGeom>
          <a:noFill/>
          <a:ln w="9525">
            <a:noFill/>
            <a:miter lim="800000"/>
            <a:headEnd/>
            <a:tailEnd/>
          </a:ln>
        </p:spPr>
        <p:txBody>
          <a:bodyPr wrap="none">
            <a:spAutoFit/>
          </a:bodyPr>
          <a:lstStyle/>
          <a:p>
            <a:pPr algn="ctr"/>
            <a:r>
              <a:rPr lang="el-GR" sz="1800" dirty="0" smtClean="0"/>
              <a:t>24</a:t>
            </a:r>
            <a:endParaRPr lang="nb-NO" sz="1800" dirty="0"/>
          </a:p>
        </p:txBody>
      </p:sp>
      <p:sp>
        <p:nvSpPr>
          <p:cNvPr id="32" name="TekstSylinder 19"/>
          <p:cNvSpPr txBox="1">
            <a:spLocks noChangeArrowheads="1"/>
          </p:cNvSpPr>
          <p:nvPr/>
        </p:nvSpPr>
        <p:spPr bwMode="auto">
          <a:xfrm>
            <a:off x="7649519" y="5590370"/>
            <a:ext cx="452368" cy="369332"/>
          </a:xfrm>
          <a:prstGeom prst="rect">
            <a:avLst/>
          </a:prstGeom>
          <a:noFill/>
          <a:ln w="9525">
            <a:noFill/>
            <a:miter lim="800000"/>
            <a:headEnd/>
            <a:tailEnd/>
          </a:ln>
        </p:spPr>
        <p:txBody>
          <a:bodyPr wrap="none">
            <a:spAutoFit/>
          </a:bodyPr>
          <a:lstStyle/>
          <a:p>
            <a:pPr algn="ctr"/>
            <a:r>
              <a:rPr lang="el-GR" sz="1800" dirty="0" smtClean="0"/>
              <a:t>30</a:t>
            </a:r>
            <a:endParaRPr lang="nb-NO" sz="1800" dirty="0"/>
          </a:p>
        </p:txBody>
      </p:sp>
      <p:sp>
        <p:nvSpPr>
          <p:cNvPr id="33" name="TekstSylinder 38"/>
          <p:cNvSpPr txBox="1">
            <a:spLocks noChangeArrowheads="1"/>
          </p:cNvSpPr>
          <p:nvPr/>
        </p:nvSpPr>
        <p:spPr bwMode="auto">
          <a:xfrm>
            <a:off x="2699229" y="4837037"/>
            <a:ext cx="356188" cy="461665"/>
          </a:xfrm>
          <a:prstGeom prst="rect">
            <a:avLst/>
          </a:prstGeom>
          <a:noFill/>
          <a:ln w="9525">
            <a:noFill/>
            <a:miter lim="800000"/>
            <a:headEnd/>
            <a:tailEnd/>
          </a:ln>
        </p:spPr>
        <p:txBody>
          <a:bodyPr wrap="none">
            <a:spAutoFit/>
          </a:bodyPr>
          <a:lstStyle/>
          <a:p>
            <a:r>
              <a:rPr lang="el-GR" dirty="0" smtClean="0">
                <a:solidFill>
                  <a:schemeClr val="accent1"/>
                </a:solidFill>
              </a:rPr>
              <a:t>2</a:t>
            </a:r>
            <a:endParaRPr lang="nb-NO" sz="2000" b="1" dirty="0">
              <a:solidFill>
                <a:schemeClr val="accent1"/>
              </a:solidFill>
            </a:endParaRPr>
          </a:p>
        </p:txBody>
      </p:sp>
      <p:sp>
        <p:nvSpPr>
          <p:cNvPr id="34" name="TekstSylinder 38"/>
          <p:cNvSpPr txBox="1">
            <a:spLocks noChangeArrowheads="1"/>
          </p:cNvSpPr>
          <p:nvPr/>
        </p:nvSpPr>
        <p:spPr bwMode="auto">
          <a:xfrm>
            <a:off x="4659165" y="4837037"/>
            <a:ext cx="354584" cy="461665"/>
          </a:xfrm>
          <a:prstGeom prst="rect">
            <a:avLst/>
          </a:prstGeom>
          <a:noFill/>
          <a:ln w="9525">
            <a:noFill/>
            <a:miter lim="800000"/>
            <a:headEnd/>
            <a:tailEnd/>
          </a:ln>
        </p:spPr>
        <p:txBody>
          <a:bodyPr wrap="none">
            <a:spAutoFit/>
          </a:bodyPr>
          <a:lstStyle/>
          <a:p>
            <a:r>
              <a:rPr lang="el-GR" dirty="0" smtClean="0">
                <a:solidFill>
                  <a:schemeClr val="accent1"/>
                </a:solidFill>
              </a:rPr>
              <a:t>3</a:t>
            </a:r>
            <a:endParaRPr lang="nb-NO" sz="2000" b="1" dirty="0">
              <a:solidFill>
                <a:schemeClr val="accent1"/>
              </a:solidFill>
            </a:endParaRPr>
          </a:p>
        </p:txBody>
      </p:sp>
      <p:sp>
        <p:nvSpPr>
          <p:cNvPr id="35" name="TekstSylinder 38"/>
          <p:cNvSpPr txBox="1">
            <a:spLocks noChangeArrowheads="1"/>
          </p:cNvSpPr>
          <p:nvPr/>
        </p:nvSpPr>
        <p:spPr bwMode="auto">
          <a:xfrm>
            <a:off x="3886534" y="4837037"/>
            <a:ext cx="357790" cy="461665"/>
          </a:xfrm>
          <a:prstGeom prst="rect">
            <a:avLst/>
          </a:prstGeom>
          <a:noFill/>
          <a:ln w="9525">
            <a:noFill/>
            <a:miter lim="800000"/>
            <a:headEnd/>
            <a:tailEnd/>
          </a:ln>
        </p:spPr>
        <p:txBody>
          <a:bodyPr wrap="none">
            <a:spAutoFit/>
          </a:bodyPr>
          <a:lstStyle/>
          <a:p>
            <a:r>
              <a:rPr lang="el-GR" dirty="0" smtClean="0">
                <a:solidFill>
                  <a:schemeClr val="accent1"/>
                </a:solidFill>
              </a:rPr>
              <a:t>4</a:t>
            </a:r>
            <a:endParaRPr lang="nb-NO" sz="2000" b="1" dirty="0">
              <a:solidFill>
                <a:schemeClr val="accent1"/>
              </a:solidFill>
            </a:endParaRPr>
          </a:p>
        </p:txBody>
      </p:sp>
      <p:sp>
        <p:nvSpPr>
          <p:cNvPr id="36" name="TekstSylinder 38"/>
          <p:cNvSpPr txBox="1">
            <a:spLocks noChangeArrowheads="1"/>
          </p:cNvSpPr>
          <p:nvPr/>
        </p:nvSpPr>
        <p:spPr bwMode="auto">
          <a:xfrm>
            <a:off x="6930993" y="4837037"/>
            <a:ext cx="346570" cy="461665"/>
          </a:xfrm>
          <a:prstGeom prst="rect">
            <a:avLst/>
          </a:prstGeom>
          <a:noFill/>
          <a:ln w="9525">
            <a:noFill/>
            <a:miter lim="800000"/>
            <a:headEnd/>
            <a:tailEnd/>
          </a:ln>
        </p:spPr>
        <p:txBody>
          <a:bodyPr wrap="none">
            <a:spAutoFit/>
          </a:bodyPr>
          <a:lstStyle/>
          <a:p>
            <a:r>
              <a:rPr lang="el-GR" dirty="0" smtClean="0">
                <a:solidFill>
                  <a:schemeClr val="accent1"/>
                </a:solidFill>
              </a:rPr>
              <a:t>5</a:t>
            </a:r>
            <a:endParaRPr lang="nb-NO" sz="2000" b="1" dirty="0">
              <a:solidFill>
                <a:schemeClr val="accent1"/>
              </a:solidFill>
            </a:endParaRPr>
          </a:p>
        </p:txBody>
      </p:sp>
      <p:sp>
        <p:nvSpPr>
          <p:cNvPr id="37" name="TekstSylinder 38"/>
          <p:cNvSpPr txBox="1">
            <a:spLocks noChangeArrowheads="1"/>
          </p:cNvSpPr>
          <p:nvPr/>
        </p:nvSpPr>
        <p:spPr bwMode="auto">
          <a:xfrm>
            <a:off x="1816729" y="5978479"/>
            <a:ext cx="317716" cy="461665"/>
          </a:xfrm>
          <a:prstGeom prst="rect">
            <a:avLst/>
          </a:prstGeom>
          <a:noFill/>
          <a:ln w="9525">
            <a:noFill/>
            <a:miter lim="800000"/>
            <a:headEnd/>
            <a:tailEnd/>
          </a:ln>
        </p:spPr>
        <p:txBody>
          <a:bodyPr wrap="none">
            <a:spAutoFit/>
          </a:bodyPr>
          <a:lstStyle/>
          <a:p>
            <a:r>
              <a:rPr lang="el-GR" dirty="0" smtClean="0">
                <a:solidFill>
                  <a:schemeClr val="accent1"/>
                </a:solidFill>
              </a:rPr>
              <a:t>1</a:t>
            </a:r>
            <a:endParaRPr lang="nb-NO" sz="2000" b="1" dirty="0">
              <a:solidFill>
                <a:schemeClr val="accent1"/>
              </a:solidFill>
            </a:endParaRPr>
          </a:p>
        </p:txBody>
      </p:sp>
      <p:sp>
        <p:nvSpPr>
          <p:cNvPr id="38" name="TekstSylinder 38"/>
          <p:cNvSpPr txBox="1">
            <a:spLocks noChangeArrowheads="1"/>
          </p:cNvSpPr>
          <p:nvPr/>
        </p:nvSpPr>
        <p:spPr bwMode="auto">
          <a:xfrm>
            <a:off x="3000484" y="5978479"/>
            <a:ext cx="356188" cy="461665"/>
          </a:xfrm>
          <a:prstGeom prst="rect">
            <a:avLst/>
          </a:prstGeom>
          <a:noFill/>
          <a:ln w="9525">
            <a:noFill/>
            <a:miter lim="800000"/>
            <a:headEnd/>
            <a:tailEnd/>
          </a:ln>
        </p:spPr>
        <p:txBody>
          <a:bodyPr wrap="none">
            <a:spAutoFit/>
          </a:bodyPr>
          <a:lstStyle/>
          <a:p>
            <a:r>
              <a:rPr lang="el-GR" dirty="0" smtClean="0">
                <a:solidFill>
                  <a:schemeClr val="accent1"/>
                </a:solidFill>
              </a:rPr>
              <a:t>2</a:t>
            </a:r>
            <a:endParaRPr lang="nb-NO" sz="2000" b="1" dirty="0">
              <a:solidFill>
                <a:schemeClr val="accent1"/>
              </a:solidFill>
            </a:endParaRPr>
          </a:p>
        </p:txBody>
      </p:sp>
      <p:sp>
        <p:nvSpPr>
          <p:cNvPr id="39" name="TekstSylinder 38"/>
          <p:cNvSpPr txBox="1">
            <a:spLocks noChangeArrowheads="1"/>
          </p:cNvSpPr>
          <p:nvPr/>
        </p:nvSpPr>
        <p:spPr bwMode="auto">
          <a:xfrm>
            <a:off x="4811559" y="5978479"/>
            <a:ext cx="354584" cy="461665"/>
          </a:xfrm>
          <a:prstGeom prst="rect">
            <a:avLst/>
          </a:prstGeom>
          <a:noFill/>
          <a:ln w="9525">
            <a:noFill/>
            <a:miter lim="800000"/>
            <a:headEnd/>
            <a:tailEnd/>
          </a:ln>
        </p:spPr>
        <p:txBody>
          <a:bodyPr wrap="none">
            <a:spAutoFit/>
          </a:bodyPr>
          <a:lstStyle/>
          <a:p>
            <a:r>
              <a:rPr lang="el-GR" dirty="0" smtClean="0">
                <a:solidFill>
                  <a:schemeClr val="accent1"/>
                </a:solidFill>
              </a:rPr>
              <a:t>3</a:t>
            </a:r>
            <a:endParaRPr lang="nb-NO" sz="2000" b="1" dirty="0">
              <a:solidFill>
                <a:schemeClr val="accent1"/>
              </a:solidFill>
            </a:endParaRPr>
          </a:p>
        </p:txBody>
      </p:sp>
      <p:sp>
        <p:nvSpPr>
          <p:cNvPr id="40" name="TekstSylinder 38"/>
          <p:cNvSpPr txBox="1">
            <a:spLocks noChangeArrowheads="1"/>
          </p:cNvSpPr>
          <p:nvPr/>
        </p:nvSpPr>
        <p:spPr bwMode="auto">
          <a:xfrm>
            <a:off x="3964503" y="5978479"/>
            <a:ext cx="357790" cy="461665"/>
          </a:xfrm>
          <a:prstGeom prst="rect">
            <a:avLst/>
          </a:prstGeom>
          <a:noFill/>
          <a:ln w="9525">
            <a:noFill/>
            <a:miter lim="800000"/>
            <a:headEnd/>
            <a:tailEnd/>
          </a:ln>
        </p:spPr>
        <p:txBody>
          <a:bodyPr wrap="none">
            <a:spAutoFit/>
          </a:bodyPr>
          <a:lstStyle/>
          <a:p>
            <a:r>
              <a:rPr lang="el-GR" dirty="0" smtClean="0">
                <a:solidFill>
                  <a:schemeClr val="accent1"/>
                </a:solidFill>
              </a:rPr>
              <a:t>4</a:t>
            </a:r>
            <a:endParaRPr lang="nb-NO" sz="2000" b="1" dirty="0">
              <a:solidFill>
                <a:schemeClr val="accent1"/>
              </a:solidFill>
            </a:endParaRPr>
          </a:p>
        </p:txBody>
      </p:sp>
      <p:sp>
        <p:nvSpPr>
          <p:cNvPr id="41" name="TekstSylinder 38"/>
          <p:cNvSpPr txBox="1">
            <a:spLocks noChangeArrowheads="1"/>
          </p:cNvSpPr>
          <p:nvPr/>
        </p:nvSpPr>
        <p:spPr bwMode="auto">
          <a:xfrm>
            <a:off x="6636822" y="5978479"/>
            <a:ext cx="346570" cy="461665"/>
          </a:xfrm>
          <a:prstGeom prst="rect">
            <a:avLst/>
          </a:prstGeom>
          <a:noFill/>
          <a:ln w="9525">
            <a:noFill/>
            <a:miter lim="800000"/>
            <a:headEnd/>
            <a:tailEnd/>
          </a:ln>
        </p:spPr>
        <p:txBody>
          <a:bodyPr wrap="none">
            <a:spAutoFit/>
          </a:bodyPr>
          <a:lstStyle/>
          <a:p>
            <a:r>
              <a:rPr lang="el-GR" dirty="0" smtClean="0">
                <a:solidFill>
                  <a:schemeClr val="accent1"/>
                </a:solidFill>
              </a:rPr>
              <a:t>5</a:t>
            </a:r>
            <a:endParaRPr lang="nb-NO" sz="2000" b="1" dirty="0">
              <a:solidFill>
                <a:schemeClr val="accent1"/>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p:cNvGraphicFramePr>
            <a:graphicFrameLocks noGrp="1"/>
          </p:cNvGraphicFramePr>
          <p:nvPr/>
        </p:nvGraphicFramePr>
        <p:xfrm>
          <a:off x="1386000" y="1570517"/>
          <a:ext cx="6372000" cy="4348480"/>
        </p:xfrm>
        <a:graphic>
          <a:graphicData uri="http://schemas.openxmlformats.org/drawingml/2006/table">
            <a:tbl>
              <a:tblPr firstRow="1" bandRow="1">
                <a:tableStyleId>{00A15C55-8517-42AA-B614-E9B94910E393}</a:tableStyleId>
              </a:tblPr>
              <a:tblGrid>
                <a:gridCol w="762000"/>
                <a:gridCol w="762000"/>
                <a:gridCol w="900000"/>
                <a:gridCol w="762000"/>
                <a:gridCol w="762000"/>
                <a:gridCol w="762000"/>
                <a:gridCol w="900000"/>
                <a:gridCol w="762000"/>
              </a:tblGrid>
              <a:tr h="370840">
                <a:tc gridSpan="8">
                  <a:txBody>
                    <a:bodyPr/>
                    <a:lstStyle/>
                    <a:p>
                      <a:pPr algn="ctr"/>
                      <a:r>
                        <a:rPr lang="el-GR" dirty="0" smtClean="0">
                          <a:latin typeface="Arial" pitchFamily="34" charset="0"/>
                          <a:cs typeface="Arial" pitchFamily="34" charset="0"/>
                        </a:rPr>
                        <a:t>ΑΓΟΡΙΑ</a:t>
                      </a:r>
                      <a:r>
                        <a:rPr lang="el-GR" baseline="0" dirty="0" smtClean="0">
                          <a:latin typeface="Arial" pitchFamily="34" charset="0"/>
                          <a:cs typeface="Arial" pitchFamily="34" charset="0"/>
                        </a:rPr>
                        <a:t> </a:t>
                      </a:r>
                      <a:endParaRPr lang="nb-NO" dirty="0">
                        <a:latin typeface="Arial" pitchFamily="34" charset="0"/>
                        <a:cs typeface="Arial"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r>
              <a:tr h="370840">
                <a:tc gridSpan="4">
                  <a:txBody>
                    <a:bodyPr/>
                    <a:lstStyle/>
                    <a:p>
                      <a:pPr algn="ctr"/>
                      <a:r>
                        <a:rPr lang="el-GR" dirty="0" smtClean="0">
                          <a:latin typeface="Arial" pitchFamily="34" charset="0"/>
                          <a:cs typeface="Arial" pitchFamily="34" charset="0"/>
                        </a:rPr>
                        <a:t>ΑΝΩ ΓΝΑΘΟΣ</a:t>
                      </a:r>
                      <a:endParaRPr lang="nb-NO" dirty="0">
                        <a:latin typeface="Arial" pitchFamily="34" charset="0"/>
                        <a:cs typeface="Arial" pitchFamily="34" charset="0"/>
                      </a:endParaRPr>
                    </a:p>
                  </a:txBody>
                  <a:tcPr>
                    <a:lnT w="38100" cmpd="sng">
                      <a:noFill/>
                    </a:lnT>
                  </a:tcPr>
                </a:tc>
                <a:tc hMerge="1">
                  <a:txBody>
                    <a:bodyPr/>
                    <a:lstStyle/>
                    <a:p>
                      <a:endParaRPr lang="nb-NO" dirty="0"/>
                    </a:p>
                  </a:txBody>
                  <a:tcPr>
                    <a:lnT w="38100" cmpd="sng">
                      <a:noFill/>
                    </a:lnT>
                  </a:tcPr>
                </a:tc>
                <a:tc hMerge="1">
                  <a:txBody>
                    <a:bodyPr/>
                    <a:lstStyle/>
                    <a:p>
                      <a:endParaRPr lang="nb-NO" dirty="0"/>
                    </a:p>
                  </a:txBody>
                  <a:tcPr>
                    <a:lnT w="38100" cmpd="sng">
                      <a:noFill/>
                    </a:lnT>
                  </a:tcPr>
                </a:tc>
                <a:tc hMerge="1">
                  <a:txBody>
                    <a:bodyPr/>
                    <a:lstStyle/>
                    <a:p>
                      <a:endParaRPr lang="nb-NO" dirty="0"/>
                    </a:p>
                  </a:txBody>
                  <a:tcPr>
                    <a:lnT w="38100" cmpd="sng">
                      <a:noFill/>
                    </a:lnT>
                  </a:tcPr>
                </a:tc>
                <a:tc gridSpan="4">
                  <a:txBody>
                    <a:bodyPr/>
                    <a:lstStyle/>
                    <a:p>
                      <a:pPr algn="ctr"/>
                      <a:r>
                        <a:rPr lang="el-GR" dirty="0" smtClean="0">
                          <a:latin typeface="Arial" pitchFamily="34" charset="0"/>
                          <a:cs typeface="Arial" pitchFamily="34" charset="0"/>
                        </a:rPr>
                        <a:t>ΚΑΤΩ ΓΝΑΘΟΣ</a:t>
                      </a:r>
                      <a:endParaRPr lang="nb-NO" dirty="0">
                        <a:latin typeface="Arial" pitchFamily="34" charset="0"/>
                        <a:cs typeface="Arial" pitchFamily="34" charset="0"/>
                      </a:endParaRPr>
                    </a:p>
                  </a:txBody>
                  <a:tcPr>
                    <a:lnT w="38100" cmpd="sng">
                      <a:noFill/>
                    </a:lnT>
                  </a:tcPr>
                </a:tc>
                <a:tc hMerge="1">
                  <a:txBody>
                    <a:bodyPr/>
                    <a:lstStyle/>
                    <a:p>
                      <a:endParaRPr lang="nb-NO" dirty="0"/>
                    </a:p>
                  </a:txBody>
                  <a:tcPr>
                    <a:lnT w="38100" cmpd="sng">
                      <a:noFill/>
                    </a:lnT>
                  </a:tcPr>
                </a:tc>
                <a:tc hMerge="1">
                  <a:txBody>
                    <a:bodyPr/>
                    <a:lstStyle/>
                    <a:p>
                      <a:endParaRPr lang="nb-NO" dirty="0"/>
                    </a:p>
                  </a:txBody>
                  <a:tcPr>
                    <a:lnT w="38100" cmpd="sng">
                      <a:noFill/>
                    </a:lnT>
                  </a:tcPr>
                </a:tc>
                <a:tc hMerge="1">
                  <a:txBody>
                    <a:bodyPr/>
                    <a:lstStyle/>
                    <a:p>
                      <a:endParaRPr lang="nb-NO" dirty="0"/>
                    </a:p>
                  </a:txBody>
                  <a:tcPr>
                    <a:lnT w="38100" cmpd="sng">
                      <a:noFill/>
                    </a:lnT>
                  </a:tcPr>
                </a:tc>
              </a:tr>
              <a:tr h="370840">
                <a:tc>
                  <a:txBody>
                    <a:bodyPr/>
                    <a:lstStyle/>
                    <a:p>
                      <a:endParaRPr lang="nb-NO"/>
                    </a:p>
                  </a:txBody>
                  <a:tcPr/>
                </a:tc>
                <a:tc>
                  <a:txBody>
                    <a:bodyPr/>
                    <a:lstStyle/>
                    <a:p>
                      <a:pPr algn="ctr"/>
                      <a:r>
                        <a:rPr lang="en-US" b="1" dirty="0" smtClean="0">
                          <a:latin typeface="Arial" pitchFamily="34" charset="0"/>
                          <a:cs typeface="Arial" pitchFamily="34" charset="0"/>
                        </a:rPr>
                        <a:t>-</a:t>
                      </a:r>
                    </a:p>
                    <a:p>
                      <a:pPr algn="ctr"/>
                      <a:r>
                        <a:rPr lang="el-GR" b="1" dirty="0" smtClean="0">
                          <a:latin typeface="Arial" pitchFamily="34" charset="0"/>
                          <a:cs typeface="Arial" pitchFamily="34" charset="0"/>
                        </a:rPr>
                        <a:t>2 </a:t>
                      </a:r>
                      <a:r>
                        <a:rPr lang="en-US" b="1" dirty="0" smtClean="0">
                          <a:latin typeface="Arial" pitchFamily="34" charset="0"/>
                          <a:cs typeface="Arial" pitchFamily="34" charset="0"/>
                        </a:rPr>
                        <a:t>SD</a:t>
                      </a:r>
                      <a:endParaRPr lang="nb-NO" b="1"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Μέσος όρος</a:t>
                      </a:r>
                      <a:endParaRPr lang="nb-NO" b="1" dirty="0">
                        <a:latin typeface="Arial" pitchFamily="34" charset="0"/>
                        <a:cs typeface="Arial" pitchFamily="34" charset="0"/>
                      </a:endParaRPr>
                    </a:p>
                  </a:txBody>
                  <a:tcPr/>
                </a:tc>
                <a:tc>
                  <a:txBody>
                    <a:bodyPr/>
                    <a:lstStyle/>
                    <a:p>
                      <a:pPr algn="ctr"/>
                      <a:r>
                        <a:rPr lang="nb-NO" b="1" dirty="0" smtClean="0">
                          <a:latin typeface="Arial" pitchFamily="34" charset="0"/>
                          <a:cs typeface="Arial" pitchFamily="34" charset="0"/>
                        </a:rPr>
                        <a:t>+</a:t>
                      </a:r>
                    </a:p>
                    <a:p>
                      <a:pPr algn="ctr"/>
                      <a:r>
                        <a:rPr lang="nb-NO" b="1" dirty="0" smtClean="0">
                          <a:latin typeface="Arial" pitchFamily="34" charset="0"/>
                          <a:cs typeface="Arial" pitchFamily="34" charset="0"/>
                        </a:rPr>
                        <a:t>2 SD</a:t>
                      </a:r>
                      <a:endParaRPr lang="nb-NO" b="1" dirty="0">
                        <a:latin typeface="Arial" pitchFamily="34" charset="0"/>
                        <a:cs typeface="Arial" pitchFamily="34" charset="0"/>
                      </a:endParaRPr>
                    </a:p>
                  </a:txBody>
                  <a:tcPr/>
                </a:tc>
                <a:tc>
                  <a:txBody>
                    <a:bodyPr/>
                    <a:lstStyle/>
                    <a:p>
                      <a:endParaRPr lang="nb-NO" dirty="0">
                        <a:latin typeface="Arial" pitchFamily="34" charset="0"/>
                        <a:cs typeface="Arial" pitchFamily="34" charset="0"/>
                      </a:endParaRPr>
                    </a:p>
                  </a:txBody>
                  <a:tcPr/>
                </a:tc>
                <a:tc>
                  <a:txBody>
                    <a:bodyPr/>
                    <a:lstStyle/>
                    <a:p>
                      <a:pPr algn="ctr"/>
                      <a:r>
                        <a:rPr lang="en-US" b="1" dirty="0" smtClean="0">
                          <a:latin typeface="Arial" pitchFamily="34" charset="0"/>
                          <a:cs typeface="Arial" pitchFamily="34" charset="0"/>
                        </a:rPr>
                        <a:t>-</a:t>
                      </a:r>
                    </a:p>
                    <a:p>
                      <a:pPr algn="ctr"/>
                      <a:r>
                        <a:rPr lang="el-GR" b="1" dirty="0" smtClean="0">
                          <a:latin typeface="Arial" pitchFamily="34" charset="0"/>
                          <a:cs typeface="Arial" pitchFamily="34" charset="0"/>
                        </a:rPr>
                        <a:t>2 </a:t>
                      </a:r>
                      <a:r>
                        <a:rPr lang="en-US" b="1" dirty="0" smtClean="0">
                          <a:latin typeface="Arial" pitchFamily="34" charset="0"/>
                          <a:cs typeface="Arial" pitchFamily="34" charset="0"/>
                        </a:rPr>
                        <a:t>SD</a:t>
                      </a:r>
                      <a:endParaRPr lang="nb-NO" b="1" dirty="0" smtClean="0">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1" dirty="0" smtClean="0">
                          <a:latin typeface="Arial" pitchFamily="34" charset="0"/>
                          <a:cs typeface="Arial" pitchFamily="34" charset="0"/>
                        </a:rPr>
                        <a:t>Μέσος όρος</a:t>
                      </a:r>
                      <a:endParaRPr lang="nb-NO" b="1" dirty="0" smtClean="0">
                        <a:latin typeface="Arial" pitchFamily="34" charset="0"/>
                        <a:cs typeface="Arial" pitchFamily="34" charset="0"/>
                      </a:endParaRPr>
                    </a:p>
                  </a:txBody>
                  <a:tcPr/>
                </a:tc>
                <a:tc>
                  <a:txBody>
                    <a:bodyPr/>
                    <a:lstStyle/>
                    <a:p>
                      <a:pPr algn="ctr"/>
                      <a:r>
                        <a:rPr lang="nb-NO" b="1" dirty="0" smtClean="0">
                          <a:latin typeface="Arial" pitchFamily="34" charset="0"/>
                          <a:cs typeface="Arial" pitchFamily="34" charset="0"/>
                        </a:rPr>
                        <a:t>+</a:t>
                      </a:r>
                    </a:p>
                    <a:p>
                      <a:pPr algn="ctr"/>
                      <a:r>
                        <a:rPr lang="nb-NO" b="1" dirty="0" smtClean="0">
                          <a:latin typeface="Arial" pitchFamily="34" charset="0"/>
                          <a:cs typeface="Arial" pitchFamily="34" charset="0"/>
                        </a:rPr>
                        <a:t>2 SD</a:t>
                      </a:r>
                    </a:p>
                  </a:txBody>
                  <a:tcPr/>
                </a:tc>
              </a:tr>
              <a:tr h="370840">
                <a:tc gridSpan="4">
                  <a:txBody>
                    <a:bodyPr/>
                    <a:lstStyle/>
                    <a:p>
                      <a:r>
                        <a:rPr lang="el-GR" dirty="0" smtClean="0">
                          <a:latin typeface="Arial" pitchFamily="34" charset="0"/>
                          <a:cs typeface="Arial" pitchFamily="34" charset="0"/>
                        </a:rPr>
                        <a:t>Δόντι</a:t>
                      </a:r>
                      <a:endParaRPr lang="nb-NO" dirty="0">
                        <a:latin typeface="Arial" pitchFamily="34" charset="0"/>
                        <a:cs typeface="Arial" pitchFamily="34" charset="0"/>
                      </a:endParaRPr>
                    </a:p>
                  </a:txBody>
                  <a:tcPr/>
                </a:tc>
                <a:tc hMerge="1">
                  <a:txBody>
                    <a:bodyPr/>
                    <a:lstStyle/>
                    <a:p>
                      <a:endParaRPr lang="nb-NO" dirty="0"/>
                    </a:p>
                  </a:txBody>
                  <a:tcPr/>
                </a:tc>
                <a:tc hMerge="1">
                  <a:txBody>
                    <a:bodyPr/>
                    <a:lstStyle/>
                    <a:p>
                      <a:endParaRPr lang="nb-NO" dirty="0"/>
                    </a:p>
                  </a:txBody>
                  <a:tcPr/>
                </a:tc>
                <a:tc hMerge="1">
                  <a:txBody>
                    <a:bodyPr/>
                    <a:lstStyle/>
                    <a:p>
                      <a:endParaRPr lang="nb-NO" dirty="0"/>
                    </a:p>
                  </a:txBody>
                  <a:tcPr/>
                </a:tc>
                <a:tc gridSpan="4">
                  <a:txBody>
                    <a:bodyPr/>
                    <a:lstStyle/>
                    <a:p>
                      <a:r>
                        <a:rPr lang="el-GR" dirty="0" smtClean="0">
                          <a:latin typeface="Arial" pitchFamily="34" charset="0"/>
                          <a:cs typeface="Arial" pitchFamily="34" charset="0"/>
                        </a:rPr>
                        <a:t>Δόντι</a:t>
                      </a:r>
                      <a:endParaRPr lang="nb-NO" dirty="0">
                        <a:latin typeface="Arial" pitchFamily="34" charset="0"/>
                        <a:cs typeface="Arial" pitchFamily="34" charset="0"/>
                      </a:endParaRPr>
                    </a:p>
                  </a:txBody>
                  <a:tcPr/>
                </a:tc>
                <a:tc hMerge="1">
                  <a:txBody>
                    <a:bodyPr/>
                    <a:lstStyle/>
                    <a:p>
                      <a:endParaRPr lang="nb-NO" dirty="0"/>
                    </a:p>
                  </a:txBody>
                  <a:tcPr/>
                </a:tc>
                <a:tc hMerge="1">
                  <a:txBody>
                    <a:bodyPr/>
                    <a:lstStyle/>
                    <a:p>
                      <a:endParaRPr lang="nb-NO" dirty="0"/>
                    </a:p>
                  </a:txBody>
                  <a:tcPr/>
                </a:tc>
                <a:tc hMerge="1">
                  <a:txBody>
                    <a:bodyPr/>
                    <a:lstStyle/>
                    <a:p>
                      <a:endParaRPr lang="nb-NO" dirty="0"/>
                    </a:p>
                  </a:txBody>
                  <a:tcPr/>
                </a:tc>
              </a:tr>
              <a:tr h="370840">
                <a:tc>
                  <a:txBody>
                    <a:bodyPr/>
                    <a:lstStyle/>
                    <a:p>
                      <a:pPr algn="ctr"/>
                      <a:r>
                        <a:rPr lang="el-GR" dirty="0" smtClean="0">
                          <a:latin typeface="Arial" pitchFamily="34" charset="0"/>
                          <a:cs typeface="Arial" pitchFamily="34" charset="0"/>
                        </a:rPr>
                        <a:t>1</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5.7</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7.2</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8.7</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4.9</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6.2</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7.5</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2</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6.5</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8.2</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9.9</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2</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5.6</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7.4</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9.2</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3</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9.1</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11.5</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13.9</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3</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8.3</a:t>
                      </a:r>
                      <a:endParaRPr lang="nb-NO" dirty="0">
                        <a:latin typeface="Arial" pitchFamily="34" charset="0"/>
                        <a:cs typeface="Arial" pitchFamily="34" charset="0"/>
                      </a:endParaRPr>
                    </a:p>
                  </a:txBody>
                  <a:tcPr/>
                </a:tc>
                <a:tc>
                  <a:txBody>
                    <a:bodyPr/>
                    <a:lstStyle/>
                    <a:p>
                      <a:pPr algn="ctr"/>
                      <a:r>
                        <a:rPr lang="nb-NO" b="1" dirty="0" smtClean="0">
                          <a:latin typeface="Arial" pitchFamily="34" charset="0"/>
                          <a:cs typeface="Arial" pitchFamily="34" charset="0"/>
                        </a:rPr>
                        <a:t>1</a:t>
                      </a:r>
                      <a:r>
                        <a:rPr lang="el-GR" b="1" dirty="0" smtClean="0">
                          <a:latin typeface="Arial" pitchFamily="34" charset="0"/>
                          <a:cs typeface="Arial" pitchFamily="34" charset="0"/>
                        </a:rPr>
                        <a:t>0</a:t>
                      </a:r>
                      <a:r>
                        <a:rPr lang="nb-NO" b="1" dirty="0" smtClean="0">
                          <a:latin typeface="Arial" pitchFamily="34" charset="0"/>
                          <a:cs typeface="Arial" pitchFamily="34" charset="0"/>
                        </a:rPr>
                        <a:t>.6</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12.8</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4</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7.7</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10.6</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13.5</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4</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7.7</a:t>
                      </a:r>
                      <a:endParaRPr lang="nb-NO" dirty="0">
                        <a:latin typeface="Arial" pitchFamily="34" charset="0"/>
                        <a:cs typeface="Arial" pitchFamily="34" charset="0"/>
                      </a:endParaRPr>
                    </a:p>
                  </a:txBody>
                  <a:tcPr/>
                </a:tc>
                <a:tc>
                  <a:txBody>
                    <a:bodyPr/>
                    <a:lstStyle/>
                    <a:p>
                      <a:pPr algn="ctr"/>
                      <a:r>
                        <a:rPr lang="nb-NO" b="1" dirty="0" smtClean="0">
                          <a:latin typeface="Arial" pitchFamily="34" charset="0"/>
                          <a:cs typeface="Arial" pitchFamily="34" charset="0"/>
                        </a:rPr>
                        <a:t>1</a:t>
                      </a:r>
                      <a:r>
                        <a:rPr lang="el-GR" b="1" dirty="0" smtClean="0">
                          <a:latin typeface="Arial" pitchFamily="34" charset="0"/>
                          <a:cs typeface="Arial" pitchFamily="34" charset="0"/>
                        </a:rPr>
                        <a:t>0</a:t>
                      </a:r>
                      <a:r>
                        <a:rPr lang="nb-NO" b="1" dirty="0" smtClean="0">
                          <a:latin typeface="Arial" pitchFamily="34" charset="0"/>
                          <a:cs typeface="Arial" pitchFamily="34" charset="0"/>
                        </a:rPr>
                        <a:t>.</a:t>
                      </a:r>
                      <a:r>
                        <a:rPr lang="el-GR" b="1" dirty="0" smtClean="0">
                          <a:latin typeface="Arial" pitchFamily="34" charset="0"/>
                          <a:cs typeface="Arial" pitchFamily="34" charset="0"/>
                        </a:rPr>
                        <a:t>7</a:t>
                      </a:r>
                      <a:endParaRPr lang="nb-NO" b="1" dirty="0">
                        <a:latin typeface="Arial" pitchFamily="34" charset="0"/>
                        <a:cs typeface="Arial" pitchFamily="34" charset="0"/>
                      </a:endParaRPr>
                    </a:p>
                  </a:txBody>
                  <a:tcPr/>
                </a:tc>
                <a:tc>
                  <a:txBody>
                    <a:bodyPr/>
                    <a:lstStyle/>
                    <a:p>
                      <a:pPr algn="ctr"/>
                      <a:r>
                        <a:rPr lang="nb-NO" dirty="0" smtClean="0">
                          <a:latin typeface="Arial" pitchFamily="34" charset="0"/>
                          <a:cs typeface="Arial" pitchFamily="34" charset="0"/>
                        </a:rPr>
                        <a:t>1</a:t>
                      </a:r>
                      <a:r>
                        <a:rPr lang="el-GR" dirty="0" smtClean="0">
                          <a:latin typeface="Arial" pitchFamily="34" charset="0"/>
                          <a:cs typeface="Arial" pitchFamily="34" charset="0"/>
                        </a:rPr>
                        <a:t>3.6</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5</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8.5</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11.4</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14.3</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5</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8.6</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11.5</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14.4</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6</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4.9</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6.3</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7.7</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6</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4.8</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6.2</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7.6</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7</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9.9</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12.4</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14.9</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7</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9.3</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11.9</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14.5</a:t>
                      </a:r>
                      <a:endParaRPr lang="nb-NO" dirty="0">
                        <a:latin typeface="Arial" pitchFamily="34" charset="0"/>
                        <a:cs typeface="Arial" pitchFamily="34" charset="0"/>
                      </a:endParaRPr>
                    </a:p>
                  </a:txBody>
                  <a:tcPr/>
                </a:tc>
              </a:tr>
            </a:tbl>
          </a:graphicData>
        </a:graphic>
      </p:graphicFrame>
      <p:sp>
        <p:nvSpPr>
          <p:cNvPr id="32865" name="Rektangel 3"/>
          <p:cNvSpPr>
            <a:spLocks noChangeArrowheads="1"/>
          </p:cNvSpPr>
          <p:nvPr/>
        </p:nvSpPr>
        <p:spPr bwMode="auto">
          <a:xfrm>
            <a:off x="1428750" y="841971"/>
            <a:ext cx="6286500" cy="523875"/>
          </a:xfrm>
          <a:prstGeom prst="rect">
            <a:avLst/>
          </a:prstGeom>
          <a:noFill/>
          <a:ln w="9525">
            <a:noFill/>
            <a:miter lim="800000"/>
            <a:headEnd/>
            <a:tailEnd/>
          </a:ln>
        </p:spPr>
        <p:txBody>
          <a:bodyPr>
            <a:spAutoFit/>
          </a:bodyPr>
          <a:lstStyle/>
          <a:p>
            <a:pPr algn="ctr"/>
            <a:r>
              <a:rPr lang="el-GR" sz="2800" b="1" dirty="0"/>
              <a:t>ΧΡΟΝΟΙ ΑΝΑΤΟΛΗΣ ΜΟΝΙΜΩΝ </a:t>
            </a:r>
            <a:endParaRPr lang="nb-NO" sz="2800" b="1"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3"/>
          <p:cNvGraphicFramePr>
            <a:graphicFrameLocks noGrp="1"/>
          </p:cNvGraphicFramePr>
          <p:nvPr/>
        </p:nvGraphicFramePr>
        <p:xfrm>
          <a:off x="1386000" y="1576272"/>
          <a:ext cx="6372000" cy="4348480"/>
        </p:xfrm>
        <a:graphic>
          <a:graphicData uri="http://schemas.openxmlformats.org/drawingml/2006/table">
            <a:tbl>
              <a:tblPr firstRow="1" bandRow="1">
                <a:tableStyleId>{00A15C55-8517-42AA-B614-E9B94910E393}</a:tableStyleId>
              </a:tblPr>
              <a:tblGrid>
                <a:gridCol w="762000"/>
                <a:gridCol w="762000"/>
                <a:gridCol w="900000"/>
                <a:gridCol w="762000"/>
                <a:gridCol w="762000"/>
                <a:gridCol w="762000"/>
                <a:gridCol w="900000"/>
                <a:gridCol w="762000"/>
              </a:tblGrid>
              <a:tr h="370840">
                <a:tc gridSpan="8">
                  <a:txBody>
                    <a:bodyPr/>
                    <a:lstStyle/>
                    <a:p>
                      <a:pPr algn="ctr"/>
                      <a:r>
                        <a:rPr lang="el-GR" baseline="0" dirty="0" smtClean="0">
                          <a:latin typeface="Arial" pitchFamily="34" charset="0"/>
                          <a:cs typeface="Arial" pitchFamily="34" charset="0"/>
                        </a:rPr>
                        <a:t>ΚΟΡΙΤΣΙΑ</a:t>
                      </a:r>
                      <a:endParaRPr lang="nb-NO" dirty="0">
                        <a:latin typeface="Arial" pitchFamily="34" charset="0"/>
                        <a:cs typeface="Arial"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r>
              <a:tr h="370840">
                <a:tc gridSpan="4">
                  <a:txBody>
                    <a:bodyPr/>
                    <a:lstStyle/>
                    <a:p>
                      <a:pPr algn="ctr"/>
                      <a:r>
                        <a:rPr lang="el-GR" dirty="0" smtClean="0">
                          <a:latin typeface="Arial" pitchFamily="34" charset="0"/>
                          <a:cs typeface="Arial" pitchFamily="34" charset="0"/>
                        </a:rPr>
                        <a:t>ΑΝΩ ΓΝΑΘΟΣ</a:t>
                      </a:r>
                      <a:endParaRPr lang="nb-NO" dirty="0">
                        <a:latin typeface="Arial" pitchFamily="34" charset="0"/>
                        <a:cs typeface="Arial" pitchFamily="34" charset="0"/>
                      </a:endParaRPr>
                    </a:p>
                  </a:txBody>
                  <a:tcPr>
                    <a:lnT w="38100" cmpd="sng">
                      <a:noFill/>
                    </a:lnT>
                  </a:tcPr>
                </a:tc>
                <a:tc hMerge="1">
                  <a:txBody>
                    <a:bodyPr/>
                    <a:lstStyle/>
                    <a:p>
                      <a:endParaRPr lang="nb-NO" dirty="0"/>
                    </a:p>
                  </a:txBody>
                  <a:tcPr>
                    <a:lnT w="38100" cmpd="sng">
                      <a:noFill/>
                    </a:lnT>
                  </a:tcPr>
                </a:tc>
                <a:tc hMerge="1">
                  <a:txBody>
                    <a:bodyPr/>
                    <a:lstStyle/>
                    <a:p>
                      <a:endParaRPr lang="nb-NO" dirty="0"/>
                    </a:p>
                  </a:txBody>
                  <a:tcPr>
                    <a:lnT w="38100" cmpd="sng">
                      <a:noFill/>
                    </a:lnT>
                  </a:tcPr>
                </a:tc>
                <a:tc hMerge="1">
                  <a:txBody>
                    <a:bodyPr/>
                    <a:lstStyle/>
                    <a:p>
                      <a:endParaRPr lang="nb-NO" dirty="0"/>
                    </a:p>
                  </a:txBody>
                  <a:tcPr>
                    <a:lnT w="38100" cmpd="sng">
                      <a:noFill/>
                    </a:lnT>
                  </a:tcPr>
                </a:tc>
                <a:tc gridSpan="4">
                  <a:txBody>
                    <a:bodyPr/>
                    <a:lstStyle/>
                    <a:p>
                      <a:pPr algn="ctr"/>
                      <a:r>
                        <a:rPr lang="el-GR" dirty="0" smtClean="0">
                          <a:latin typeface="Arial" pitchFamily="34" charset="0"/>
                          <a:cs typeface="Arial" pitchFamily="34" charset="0"/>
                        </a:rPr>
                        <a:t>ΚΑΤΩ ΓΝΑΘΟΣ</a:t>
                      </a:r>
                      <a:endParaRPr lang="nb-NO" dirty="0">
                        <a:latin typeface="Arial" pitchFamily="34" charset="0"/>
                        <a:cs typeface="Arial" pitchFamily="34" charset="0"/>
                      </a:endParaRPr>
                    </a:p>
                  </a:txBody>
                  <a:tcPr>
                    <a:lnT w="38100" cmpd="sng">
                      <a:noFill/>
                    </a:lnT>
                  </a:tcPr>
                </a:tc>
                <a:tc hMerge="1">
                  <a:txBody>
                    <a:bodyPr/>
                    <a:lstStyle/>
                    <a:p>
                      <a:endParaRPr lang="nb-NO" dirty="0"/>
                    </a:p>
                  </a:txBody>
                  <a:tcPr>
                    <a:lnT w="38100" cmpd="sng">
                      <a:noFill/>
                    </a:lnT>
                  </a:tcPr>
                </a:tc>
                <a:tc hMerge="1">
                  <a:txBody>
                    <a:bodyPr/>
                    <a:lstStyle/>
                    <a:p>
                      <a:endParaRPr lang="nb-NO" dirty="0"/>
                    </a:p>
                  </a:txBody>
                  <a:tcPr>
                    <a:lnT w="38100" cmpd="sng">
                      <a:noFill/>
                    </a:lnT>
                  </a:tcPr>
                </a:tc>
                <a:tc hMerge="1">
                  <a:txBody>
                    <a:bodyPr/>
                    <a:lstStyle/>
                    <a:p>
                      <a:endParaRPr lang="nb-NO" dirty="0"/>
                    </a:p>
                  </a:txBody>
                  <a:tcPr>
                    <a:lnT w="38100" cmpd="sng">
                      <a:noFill/>
                    </a:lnT>
                  </a:tcPr>
                </a:tc>
              </a:tr>
              <a:tr h="370840">
                <a:tc>
                  <a:txBody>
                    <a:bodyPr/>
                    <a:lstStyle/>
                    <a:p>
                      <a:endParaRPr lang="nb-NO"/>
                    </a:p>
                  </a:txBody>
                  <a:tcPr/>
                </a:tc>
                <a:tc>
                  <a:txBody>
                    <a:bodyPr/>
                    <a:lstStyle/>
                    <a:p>
                      <a:pPr algn="ctr"/>
                      <a:r>
                        <a:rPr lang="en-US" b="1" dirty="0" smtClean="0">
                          <a:latin typeface="Arial" pitchFamily="34" charset="0"/>
                          <a:cs typeface="Arial" pitchFamily="34" charset="0"/>
                        </a:rPr>
                        <a:t>-</a:t>
                      </a:r>
                    </a:p>
                    <a:p>
                      <a:pPr algn="ctr"/>
                      <a:r>
                        <a:rPr lang="el-GR" b="1" dirty="0" smtClean="0">
                          <a:latin typeface="Arial" pitchFamily="34" charset="0"/>
                          <a:cs typeface="Arial" pitchFamily="34" charset="0"/>
                        </a:rPr>
                        <a:t>2 </a:t>
                      </a:r>
                      <a:r>
                        <a:rPr lang="en-US" b="1" dirty="0" smtClean="0">
                          <a:latin typeface="Arial" pitchFamily="34" charset="0"/>
                          <a:cs typeface="Arial" pitchFamily="34" charset="0"/>
                        </a:rPr>
                        <a:t>SD</a:t>
                      </a:r>
                      <a:endParaRPr lang="nb-NO" b="1"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Μέσος όρος</a:t>
                      </a:r>
                      <a:endParaRPr lang="nb-NO" b="1" dirty="0">
                        <a:latin typeface="Arial" pitchFamily="34" charset="0"/>
                        <a:cs typeface="Arial" pitchFamily="34" charset="0"/>
                      </a:endParaRPr>
                    </a:p>
                  </a:txBody>
                  <a:tcPr/>
                </a:tc>
                <a:tc>
                  <a:txBody>
                    <a:bodyPr/>
                    <a:lstStyle/>
                    <a:p>
                      <a:pPr algn="ctr"/>
                      <a:r>
                        <a:rPr lang="nb-NO" b="1" dirty="0" smtClean="0">
                          <a:latin typeface="Arial" pitchFamily="34" charset="0"/>
                          <a:cs typeface="Arial" pitchFamily="34" charset="0"/>
                        </a:rPr>
                        <a:t>+</a:t>
                      </a:r>
                    </a:p>
                    <a:p>
                      <a:pPr algn="ctr"/>
                      <a:r>
                        <a:rPr lang="nb-NO" b="1" dirty="0" smtClean="0">
                          <a:latin typeface="Arial" pitchFamily="34" charset="0"/>
                          <a:cs typeface="Arial" pitchFamily="34" charset="0"/>
                        </a:rPr>
                        <a:t>2 SD</a:t>
                      </a:r>
                      <a:endParaRPr lang="nb-NO" b="1" dirty="0">
                        <a:latin typeface="Arial" pitchFamily="34" charset="0"/>
                        <a:cs typeface="Arial" pitchFamily="34" charset="0"/>
                      </a:endParaRPr>
                    </a:p>
                  </a:txBody>
                  <a:tcPr/>
                </a:tc>
                <a:tc>
                  <a:txBody>
                    <a:bodyPr/>
                    <a:lstStyle/>
                    <a:p>
                      <a:endParaRPr lang="nb-NO" dirty="0">
                        <a:latin typeface="Arial" pitchFamily="34" charset="0"/>
                        <a:cs typeface="Arial" pitchFamily="34" charset="0"/>
                      </a:endParaRPr>
                    </a:p>
                  </a:txBody>
                  <a:tcPr/>
                </a:tc>
                <a:tc>
                  <a:txBody>
                    <a:bodyPr/>
                    <a:lstStyle/>
                    <a:p>
                      <a:pPr algn="ctr"/>
                      <a:r>
                        <a:rPr lang="en-US" b="1" dirty="0" smtClean="0">
                          <a:latin typeface="Arial" pitchFamily="34" charset="0"/>
                          <a:cs typeface="Arial" pitchFamily="34" charset="0"/>
                        </a:rPr>
                        <a:t>-</a:t>
                      </a:r>
                    </a:p>
                    <a:p>
                      <a:pPr algn="ctr"/>
                      <a:r>
                        <a:rPr lang="el-GR" b="1" dirty="0" smtClean="0">
                          <a:latin typeface="Arial" pitchFamily="34" charset="0"/>
                          <a:cs typeface="Arial" pitchFamily="34" charset="0"/>
                        </a:rPr>
                        <a:t>2 </a:t>
                      </a:r>
                      <a:r>
                        <a:rPr lang="en-US" b="1" dirty="0" smtClean="0">
                          <a:latin typeface="Arial" pitchFamily="34" charset="0"/>
                          <a:cs typeface="Arial" pitchFamily="34" charset="0"/>
                        </a:rPr>
                        <a:t>SD</a:t>
                      </a:r>
                      <a:endParaRPr lang="nb-NO" b="1" dirty="0" smtClean="0">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1" dirty="0" smtClean="0">
                          <a:latin typeface="Arial" pitchFamily="34" charset="0"/>
                          <a:cs typeface="Arial" pitchFamily="34" charset="0"/>
                        </a:rPr>
                        <a:t>Μέσος όρος</a:t>
                      </a:r>
                      <a:endParaRPr lang="nb-NO" b="1" dirty="0" smtClean="0">
                        <a:latin typeface="Arial" pitchFamily="34" charset="0"/>
                        <a:cs typeface="Arial" pitchFamily="34" charset="0"/>
                      </a:endParaRPr>
                    </a:p>
                  </a:txBody>
                  <a:tcPr/>
                </a:tc>
                <a:tc>
                  <a:txBody>
                    <a:bodyPr/>
                    <a:lstStyle/>
                    <a:p>
                      <a:pPr algn="ctr"/>
                      <a:r>
                        <a:rPr lang="nb-NO" b="1" dirty="0" smtClean="0">
                          <a:latin typeface="Arial" pitchFamily="34" charset="0"/>
                          <a:cs typeface="Arial" pitchFamily="34" charset="0"/>
                        </a:rPr>
                        <a:t>+</a:t>
                      </a:r>
                    </a:p>
                    <a:p>
                      <a:pPr algn="ctr"/>
                      <a:r>
                        <a:rPr lang="nb-NO" b="1" dirty="0" smtClean="0">
                          <a:latin typeface="Arial" pitchFamily="34" charset="0"/>
                          <a:cs typeface="Arial" pitchFamily="34" charset="0"/>
                        </a:rPr>
                        <a:t>2 SD</a:t>
                      </a:r>
                    </a:p>
                  </a:txBody>
                  <a:tcPr/>
                </a:tc>
              </a:tr>
              <a:tr h="370840">
                <a:tc gridSpan="4">
                  <a:txBody>
                    <a:bodyPr/>
                    <a:lstStyle/>
                    <a:p>
                      <a:r>
                        <a:rPr lang="el-GR" dirty="0" smtClean="0">
                          <a:latin typeface="Arial" pitchFamily="34" charset="0"/>
                          <a:cs typeface="Arial" pitchFamily="34" charset="0"/>
                        </a:rPr>
                        <a:t>Δόντι</a:t>
                      </a:r>
                      <a:endParaRPr lang="nb-NO" dirty="0">
                        <a:latin typeface="Arial" pitchFamily="34" charset="0"/>
                        <a:cs typeface="Arial" pitchFamily="34" charset="0"/>
                      </a:endParaRPr>
                    </a:p>
                  </a:txBody>
                  <a:tcPr/>
                </a:tc>
                <a:tc hMerge="1">
                  <a:txBody>
                    <a:bodyPr/>
                    <a:lstStyle/>
                    <a:p>
                      <a:endParaRPr lang="nb-NO" dirty="0"/>
                    </a:p>
                  </a:txBody>
                  <a:tcPr/>
                </a:tc>
                <a:tc hMerge="1">
                  <a:txBody>
                    <a:bodyPr/>
                    <a:lstStyle/>
                    <a:p>
                      <a:endParaRPr lang="nb-NO" dirty="0"/>
                    </a:p>
                  </a:txBody>
                  <a:tcPr/>
                </a:tc>
                <a:tc hMerge="1">
                  <a:txBody>
                    <a:bodyPr/>
                    <a:lstStyle/>
                    <a:p>
                      <a:endParaRPr lang="nb-NO" dirty="0"/>
                    </a:p>
                  </a:txBody>
                  <a:tcPr/>
                </a:tc>
                <a:tc gridSpan="4">
                  <a:txBody>
                    <a:bodyPr/>
                    <a:lstStyle/>
                    <a:p>
                      <a:r>
                        <a:rPr lang="el-GR" dirty="0" smtClean="0">
                          <a:latin typeface="Arial" pitchFamily="34" charset="0"/>
                          <a:cs typeface="Arial" pitchFamily="34" charset="0"/>
                        </a:rPr>
                        <a:t>Δόντι</a:t>
                      </a:r>
                      <a:endParaRPr lang="nb-NO" dirty="0">
                        <a:latin typeface="Arial" pitchFamily="34" charset="0"/>
                        <a:cs typeface="Arial" pitchFamily="34" charset="0"/>
                      </a:endParaRPr>
                    </a:p>
                  </a:txBody>
                  <a:tcPr/>
                </a:tc>
                <a:tc hMerge="1">
                  <a:txBody>
                    <a:bodyPr/>
                    <a:lstStyle/>
                    <a:p>
                      <a:endParaRPr lang="nb-NO" dirty="0"/>
                    </a:p>
                  </a:txBody>
                  <a:tcPr/>
                </a:tc>
                <a:tc hMerge="1">
                  <a:txBody>
                    <a:bodyPr/>
                    <a:lstStyle/>
                    <a:p>
                      <a:endParaRPr lang="nb-NO" dirty="0"/>
                    </a:p>
                  </a:txBody>
                  <a:tcPr/>
                </a:tc>
                <a:tc hMerge="1">
                  <a:txBody>
                    <a:bodyPr/>
                    <a:lstStyle/>
                    <a:p>
                      <a:endParaRPr lang="nb-NO" dirty="0"/>
                    </a:p>
                  </a:txBody>
                  <a:tcPr/>
                </a:tc>
              </a:tr>
              <a:tr h="370840">
                <a:tc>
                  <a:txBody>
                    <a:bodyPr/>
                    <a:lstStyle/>
                    <a:p>
                      <a:pPr algn="ctr"/>
                      <a:r>
                        <a:rPr lang="el-GR" dirty="0" smtClean="0">
                          <a:latin typeface="Arial" pitchFamily="34" charset="0"/>
                          <a:cs typeface="Arial" pitchFamily="34" charset="0"/>
                        </a:rPr>
                        <a:t>1</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5.6</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7.0</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8.4</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4.7</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6.0</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7.3</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2</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6.0</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7.8</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9.6</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2</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5.5</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7.1</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8.7</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3</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8.3</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10.8</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13.3</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3</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7.5</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9.6</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11.7</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4</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7.5</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10.1</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12.7</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4</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7</a:t>
                      </a:r>
                      <a:r>
                        <a:rPr lang="nb-NO" dirty="0" smtClean="0">
                          <a:latin typeface="Arial" pitchFamily="34" charset="0"/>
                          <a:cs typeface="Arial" pitchFamily="34" charset="0"/>
                        </a:rPr>
                        <a:t>.</a:t>
                      </a:r>
                      <a:r>
                        <a:rPr lang="el-GR" dirty="0" smtClean="0">
                          <a:latin typeface="Arial" pitchFamily="34" charset="0"/>
                          <a:cs typeface="Arial" pitchFamily="34" charset="0"/>
                        </a:rPr>
                        <a:t>4</a:t>
                      </a:r>
                      <a:endParaRPr lang="nb-NO" dirty="0">
                        <a:latin typeface="Arial" pitchFamily="34" charset="0"/>
                        <a:cs typeface="Arial" pitchFamily="34" charset="0"/>
                      </a:endParaRPr>
                    </a:p>
                  </a:txBody>
                  <a:tcPr/>
                </a:tc>
                <a:tc>
                  <a:txBody>
                    <a:bodyPr/>
                    <a:lstStyle/>
                    <a:p>
                      <a:pPr algn="ctr"/>
                      <a:r>
                        <a:rPr lang="nb-NO" b="1" dirty="0" smtClean="0">
                          <a:latin typeface="Arial" pitchFamily="34" charset="0"/>
                          <a:cs typeface="Arial" pitchFamily="34" charset="0"/>
                        </a:rPr>
                        <a:t>1</a:t>
                      </a:r>
                      <a:r>
                        <a:rPr lang="el-GR" b="1" dirty="0" smtClean="0">
                          <a:latin typeface="Arial" pitchFamily="34" charset="0"/>
                          <a:cs typeface="Arial" pitchFamily="34" charset="0"/>
                        </a:rPr>
                        <a:t>0.0</a:t>
                      </a:r>
                      <a:endParaRPr lang="nb-NO" b="1" dirty="0">
                        <a:latin typeface="Arial" pitchFamily="34" charset="0"/>
                        <a:cs typeface="Arial" pitchFamily="34" charset="0"/>
                      </a:endParaRPr>
                    </a:p>
                  </a:txBody>
                  <a:tcPr/>
                </a:tc>
                <a:tc>
                  <a:txBody>
                    <a:bodyPr/>
                    <a:lstStyle/>
                    <a:p>
                      <a:pPr algn="ctr"/>
                      <a:r>
                        <a:rPr lang="nb-NO" dirty="0" smtClean="0">
                          <a:latin typeface="Arial" pitchFamily="34" charset="0"/>
                          <a:cs typeface="Arial" pitchFamily="34" charset="0"/>
                        </a:rPr>
                        <a:t>1</a:t>
                      </a:r>
                      <a:r>
                        <a:rPr lang="el-GR" dirty="0" smtClean="0">
                          <a:latin typeface="Arial" pitchFamily="34" charset="0"/>
                          <a:cs typeface="Arial" pitchFamily="34" charset="0"/>
                        </a:rPr>
                        <a:t>2.6</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5</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8.2</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11.0</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13.8</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5</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8.1</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11.0</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13.9</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6</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4.8</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6.1</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7.4</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6</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4.8</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6.0</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7.2</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7</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9.5</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11.9</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14.3</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7</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9.0</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11.4</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13.8</a:t>
                      </a:r>
                      <a:endParaRPr lang="nb-NO" dirty="0">
                        <a:latin typeface="Arial" pitchFamily="34" charset="0"/>
                        <a:cs typeface="Arial" pitchFamily="34" charset="0"/>
                      </a:endParaRPr>
                    </a:p>
                  </a:txBody>
                  <a:tcPr/>
                </a:tc>
              </a:tr>
            </a:tbl>
          </a:graphicData>
        </a:graphic>
      </p:graphicFrame>
      <p:sp>
        <p:nvSpPr>
          <p:cNvPr id="5" name="Rektangel 3"/>
          <p:cNvSpPr>
            <a:spLocks noChangeArrowheads="1"/>
          </p:cNvSpPr>
          <p:nvPr/>
        </p:nvSpPr>
        <p:spPr bwMode="auto">
          <a:xfrm>
            <a:off x="1428750" y="841971"/>
            <a:ext cx="6286500" cy="523875"/>
          </a:xfrm>
          <a:prstGeom prst="rect">
            <a:avLst/>
          </a:prstGeom>
          <a:noFill/>
          <a:ln w="9525">
            <a:noFill/>
            <a:miter lim="800000"/>
            <a:headEnd/>
            <a:tailEnd/>
          </a:ln>
        </p:spPr>
        <p:txBody>
          <a:bodyPr>
            <a:spAutoFit/>
          </a:bodyPr>
          <a:lstStyle/>
          <a:p>
            <a:pPr algn="ctr"/>
            <a:r>
              <a:rPr lang="el-GR" sz="2800" b="1" dirty="0"/>
              <a:t>ΧΡΟΝΟΙ ΑΝΑΤΟΛΗΣ ΜΟΝΙΜΩΝ </a:t>
            </a:r>
            <a:endParaRPr lang="nb-NO" sz="2800" b="1"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p:nvPr/>
        </p:nvCxnSpPr>
        <p:spPr>
          <a:xfrm>
            <a:off x="1765005" y="1275907"/>
            <a:ext cx="0" cy="4805916"/>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172047" y="1275907"/>
            <a:ext cx="0" cy="4805916"/>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568456" y="1275907"/>
            <a:ext cx="0" cy="4805916"/>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975498" y="1275907"/>
            <a:ext cx="0" cy="4805916"/>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359229" y="1284514"/>
            <a:ext cx="8403771" cy="48006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4" name="Straight Connector 3"/>
          <p:cNvCxnSpPr/>
          <p:nvPr/>
        </p:nvCxnSpPr>
        <p:spPr>
          <a:xfrm>
            <a:off x="1552353" y="3268293"/>
            <a:ext cx="127590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072130" y="2995390"/>
            <a:ext cx="12997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806221" y="2717725"/>
            <a:ext cx="12895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17731" y="2448919"/>
            <a:ext cx="16782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96615" y="2171585"/>
            <a:ext cx="16422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989774" y="1899014"/>
            <a:ext cx="16824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02008" y="1621680"/>
            <a:ext cx="16893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49143" y="4115728"/>
            <a:ext cx="9813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71631" y="4387759"/>
            <a:ext cx="11701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54441" y="4663190"/>
            <a:ext cx="11278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209126" y="4935221"/>
            <a:ext cx="16919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369913" y="5210296"/>
            <a:ext cx="16773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66319" y="5485727"/>
            <a:ext cx="18166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264144" y="5761158"/>
            <a:ext cx="17077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82502" y="3423682"/>
            <a:ext cx="346570" cy="461665"/>
          </a:xfrm>
          <a:prstGeom prst="rect">
            <a:avLst/>
          </a:prstGeom>
          <a:noFill/>
        </p:spPr>
        <p:txBody>
          <a:bodyPr wrap="none" rtlCol="0">
            <a:spAutoFit/>
          </a:bodyPr>
          <a:lstStyle/>
          <a:p>
            <a:r>
              <a:rPr lang="el-GR" dirty="0" smtClean="0"/>
              <a:t>5</a:t>
            </a:r>
            <a:endParaRPr lang="el-GR" dirty="0"/>
          </a:p>
        </p:txBody>
      </p:sp>
      <p:sp>
        <p:nvSpPr>
          <p:cNvPr id="19" name="TextBox 18"/>
          <p:cNvSpPr txBox="1"/>
          <p:nvPr/>
        </p:nvSpPr>
        <p:spPr>
          <a:xfrm>
            <a:off x="1583101" y="3423682"/>
            <a:ext cx="359394" cy="461665"/>
          </a:xfrm>
          <a:prstGeom prst="rect">
            <a:avLst/>
          </a:prstGeom>
          <a:noFill/>
        </p:spPr>
        <p:txBody>
          <a:bodyPr wrap="none" rtlCol="0">
            <a:spAutoFit/>
          </a:bodyPr>
          <a:lstStyle/>
          <a:p>
            <a:r>
              <a:rPr lang="el-GR" dirty="0" smtClean="0"/>
              <a:t>6</a:t>
            </a:r>
            <a:endParaRPr lang="el-GR" dirty="0"/>
          </a:p>
        </p:txBody>
      </p:sp>
      <p:sp>
        <p:nvSpPr>
          <p:cNvPr id="20" name="TextBox 19"/>
          <p:cNvSpPr txBox="1"/>
          <p:nvPr/>
        </p:nvSpPr>
        <p:spPr>
          <a:xfrm>
            <a:off x="2295576" y="3423682"/>
            <a:ext cx="346570" cy="461665"/>
          </a:xfrm>
          <a:prstGeom prst="rect">
            <a:avLst/>
          </a:prstGeom>
          <a:noFill/>
        </p:spPr>
        <p:txBody>
          <a:bodyPr wrap="none" rtlCol="0">
            <a:spAutoFit/>
          </a:bodyPr>
          <a:lstStyle/>
          <a:p>
            <a:r>
              <a:rPr lang="el-GR" dirty="0" smtClean="0"/>
              <a:t>7</a:t>
            </a:r>
            <a:endParaRPr lang="el-GR" dirty="0"/>
          </a:p>
        </p:txBody>
      </p:sp>
      <p:sp>
        <p:nvSpPr>
          <p:cNvPr id="21" name="TextBox 20"/>
          <p:cNvSpPr txBox="1"/>
          <p:nvPr/>
        </p:nvSpPr>
        <p:spPr>
          <a:xfrm>
            <a:off x="2984299" y="3423682"/>
            <a:ext cx="367408" cy="461665"/>
          </a:xfrm>
          <a:prstGeom prst="rect">
            <a:avLst/>
          </a:prstGeom>
          <a:noFill/>
        </p:spPr>
        <p:txBody>
          <a:bodyPr wrap="none" rtlCol="0">
            <a:spAutoFit/>
          </a:bodyPr>
          <a:lstStyle/>
          <a:p>
            <a:r>
              <a:rPr lang="el-GR" dirty="0" smtClean="0"/>
              <a:t>8</a:t>
            </a:r>
            <a:endParaRPr lang="el-GR" dirty="0"/>
          </a:p>
        </p:txBody>
      </p:sp>
      <p:sp>
        <p:nvSpPr>
          <p:cNvPr id="22" name="TextBox 21"/>
          <p:cNvSpPr txBox="1"/>
          <p:nvPr/>
        </p:nvSpPr>
        <p:spPr>
          <a:xfrm>
            <a:off x="3684898" y="3423682"/>
            <a:ext cx="359394" cy="461665"/>
          </a:xfrm>
          <a:prstGeom prst="rect">
            <a:avLst/>
          </a:prstGeom>
          <a:noFill/>
        </p:spPr>
        <p:txBody>
          <a:bodyPr wrap="none" rtlCol="0">
            <a:spAutoFit/>
          </a:bodyPr>
          <a:lstStyle/>
          <a:p>
            <a:r>
              <a:rPr lang="el-GR" dirty="0" smtClean="0"/>
              <a:t>9</a:t>
            </a:r>
            <a:endParaRPr lang="el-GR" dirty="0"/>
          </a:p>
        </p:txBody>
      </p:sp>
      <p:sp>
        <p:nvSpPr>
          <p:cNvPr id="23" name="TextBox 22"/>
          <p:cNvSpPr txBox="1"/>
          <p:nvPr/>
        </p:nvSpPr>
        <p:spPr>
          <a:xfrm>
            <a:off x="4314241" y="3423682"/>
            <a:ext cx="506870" cy="461665"/>
          </a:xfrm>
          <a:prstGeom prst="rect">
            <a:avLst/>
          </a:prstGeom>
          <a:noFill/>
        </p:spPr>
        <p:txBody>
          <a:bodyPr wrap="none" rtlCol="0">
            <a:spAutoFit/>
          </a:bodyPr>
          <a:lstStyle/>
          <a:p>
            <a:r>
              <a:rPr lang="el-GR" dirty="0" smtClean="0"/>
              <a:t>10</a:t>
            </a:r>
            <a:endParaRPr lang="el-GR" dirty="0"/>
          </a:p>
        </p:txBody>
      </p:sp>
      <p:sp>
        <p:nvSpPr>
          <p:cNvPr id="24" name="TextBox 23"/>
          <p:cNvSpPr txBox="1"/>
          <p:nvPr/>
        </p:nvSpPr>
        <p:spPr>
          <a:xfrm>
            <a:off x="5032654" y="3423682"/>
            <a:ext cx="450764" cy="461665"/>
          </a:xfrm>
          <a:prstGeom prst="rect">
            <a:avLst/>
          </a:prstGeom>
          <a:noFill/>
        </p:spPr>
        <p:txBody>
          <a:bodyPr wrap="none" rtlCol="0">
            <a:spAutoFit/>
          </a:bodyPr>
          <a:lstStyle/>
          <a:p>
            <a:r>
              <a:rPr lang="el-GR" dirty="0" smtClean="0"/>
              <a:t>11</a:t>
            </a:r>
            <a:endParaRPr lang="el-GR" dirty="0"/>
          </a:p>
        </p:txBody>
      </p:sp>
      <p:sp>
        <p:nvSpPr>
          <p:cNvPr id="25" name="TextBox 24"/>
          <p:cNvSpPr txBox="1"/>
          <p:nvPr/>
        </p:nvSpPr>
        <p:spPr>
          <a:xfrm>
            <a:off x="5727315" y="3423682"/>
            <a:ext cx="489236" cy="461665"/>
          </a:xfrm>
          <a:prstGeom prst="rect">
            <a:avLst/>
          </a:prstGeom>
          <a:noFill/>
        </p:spPr>
        <p:txBody>
          <a:bodyPr wrap="none" rtlCol="0">
            <a:spAutoFit/>
          </a:bodyPr>
          <a:lstStyle/>
          <a:p>
            <a:r>
              <a:rPr lang="el-GR" dirty="0" smtClean="0"/>
              <a:t>12</a:t>
            </a:r>
            <a:endParaRPr lang="el-GR" dirty="0"/>
          </a:p>
        </p:txBody>
      </p:sp>
      <p:sp>
        <p:nvSpPr>
          <p:cNvPr id="26" name="TextBox 25"/>
          <p:cNvSpPr txBox="1"/>
          <p:nvPr/>
        </p:nvSpPr>
        <p:spPr>
          <a:xfrm>
            <a:off x="6427914" y="3423682"/>
            <a:ext cx="487634" cy="461665"/>
          </a:xfrm>
          <a:prstGeom prst="rect">
            <a:avLst/>
          </a:prstGeom>
          <a:noFill/>
        </p:spPr>
        <p:txBody>
          <a:bodyPr wrap="none" rtlCol="0">
            <a:spAutoFit/>
          </a:bodyPr>
          <a:lstStyle/>
          <a:p>
            <a:r>
              <a:rPr lang="el-GR" dirty="0" smtClean="0"/>
              <a:t>13</a:t>
            </a:r>
            <a:endParaRPr lang="el-GR" dirty="0"/>
          </a:p>
        </p:txBody>
      </p:sp>
      <p:sp>
        <p:nvSpPr>
          <p:cNvPr id="27" name="TextBox 26"/>
          <p:cNvSpPr txBox="1"/>
          <p:nvPr/>
        </p:nvSpPr>
        <p:spPr>
          <a:xfrm>
            <a:off x="7122575" y="3423682"/>
            <a:ext cx="490840" cy="461665"/>
          </a:xfrm>
          <a:prstGeom prst="rect">
            <a:avLst/>
          </a:prstGeom>
          <a:noFill/>
        </p:spPr>
        <p:txBody>
          <a:bodyPr wrap="none" rtlCol="0">
            <a:spAutoFit/>
          </a:bodyPr>
          <a:lstStyle/>
          <a:p>
            <a:r>
              <a:rPr lang="el-GR" dirty="0" smtClean="0"/>
              <a:t>14</a:t>
            </a:r>
            <a:endParaRPr lang="el-GR" dirty="0"/>
          </a:p>
        </p:txBody>
      </p:sp>
      <p:sp>
        <p:nvSpPr>
          <p:cNvPr id="28" name="TextBox 27"/>
          <p:cNvSpPr txBox="1"/>
          <p:nvPr/>
        </p:nvSpPr>
        <p:spPr>
          <a:xfrm>
            <a:off x="7835050" y="3423682"/>
            <a:ext cx="479618" cy="461665"/>
          </a:xfrm>
          <a:prstGeom prst="rect">
            <a:avLst/>
          </a:prstGeom>
          <a:noFill/>
        </p:spPr>
        <p:txBody>
          <a:bodyPr wrap="none" rtlCol="0">
            <a:spAutoFit/>
          </a:bodyPr>
          <a:lstStyle/>
          <a:p>
            <a:r>
              <a:rPr lang="el-GR" dirty="0" smtClean="0"/>
              <a:t>15</a:t>
            </a:r>
            <a:endParaRPr lang="el-GR" dirty="0"/>
          </a:p>
        </p:txBody>
      </p:sp>
      <p:sp>
        <p:nvSpPr>
          <p:cNvPr id="34" name="Rectangle 33"/>
          <p:cNvSpPr/>
          <p:nvPr/>
        </p:nvSpPr>
        <p:spPr>
          <a:xfrm>
            <a:off x="2162175" y="3200400"/>
            <a:ext cx="45719" cy="12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Rectangle 34"/>
          <p:cNvSpPr/>
          <p:nvPr/>
        </p:nvSpPr>
        <p:spPr>
          <a:xfrm>
            <a:off x="2695575" y="2924175"/>
            <a:ext cx="45719" cy="12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Rectangle 35"/>
          <p:cNvSpPr/>
          <p:nvPr/>
        </p:nvSpPr>
        <p:spPr>
          <a:xfrm>
            <a:off x="3429000" y="2652712"/>
            <a:ext cx="45719" cy="12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Rectangle 36"/>
          <p:cNvSpPr/>
          <p:nvPr/>
        </p:nvSpPr>
        <p:spPr>
          <a:xfrm>
            <a:off x="5334000" y="2376487"/>
            <a:ext cx="45719" cy="12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Rectangle 37"/>
          <p:cNvSpPr/>
          <p:nvPr/>
        </p:nvSpPr>
        <p:spPr>
          <a:xfrm>
            <a:off x="5591175" y="2105024"/>
            <a:ext cx="45719" cy="12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9" name="Rectangle 38"/>
          <p:cNvSpPr/>
          <p:nvPr/>
        </p:nvSpPr>
        <p:spPr>
          <a:xfrm>
            <a:off x="5805488" y="1828798"/>
            <a:ext cx="45719" cy="12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0" name="Rectangle 39"/>
          <p:cNvSpPr/>
          <p:nvPr/>
        </p:nvSpPr>
        <p:spPr>
          <a:xfrm>
            <a:off x="6219847" y="1552572"/>
            <a:ext cx="45719" cy="12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5" name="TextBox 44"/>
          <p:cNvSpPr txBox="1"/>
          <p:nvPr/>
        </p:nvSpPr>
        <p:spPr>
          <a:xfrm>
            <a:off x="2114548" y="2976562"/>
            <a:ext cx="301686" cy="307777"/>
          </a:xfrm>
          <a:prstGeom prst="rect">
            <a:avLst/>
          </a:prstGeom>
          <a:noFill/>
        </p:spPr>
        <p:txBody>
          <a:bodyPr wrap="none" rtlCol="0">
            <a:spAutoFit/>
          </a:bodyPr>
          <a:lstStyle/>
          <a:p>
            <a:r>
              <a:rPr lang="el-GR" sz="1400" b="1" dirty="0" smtClean="0"/>
              <a:t>6</a:t>
            </a:r>
            <a:endParaRPr lang="el-GR" sz="1400" b="1" dirty="0"/>
          </a:p>
        </p:txBody>
      </p:sp>
      <p:sp>
        <p:nvSpPr>
          <p:cNvPr id="46" name="TextBox 45"/>
          <p:cNvSpPr txBox="1"/>
          <p:nvPr/>
        </p:nvSpPr>
        <p:spPr>
          <a:xfrm>
            <a:off x="2662237" y="2705097"/>
            <a:ext cx="272832" cy="307777"/>
          </a:xfrm>
          <a:prstGeom prst="rect">
            <a:avLst/>
          </a:prstGeom>
          <a:noFill/>
        </p:spPr>
        <p:txBody>
          <a:bodyPr wrap="none" rtlCol="0">
            <a:spAutoFit/>
          </a:bodyPr>
          <a:lstStyle/>
          <a:p>
            <a:r>
              <a:rPr lang="el-GR" sz="1400" b="1" dirty="0" smtClean="0"/>
              <a:t>1</a:t>
            </a:r>
            <a:endParaRPr lang="el-GR" sz="1400" b="1" dirty="0"/>
          </a:p>
        </p:txBody>
      </p:sp>
      <p:sp>
        <p:nvSpPr>
          <p:cNvPr id="47" name="TextBox 46"/>
          <p:cNvSpPr txBox="1"/>
          <p:nvPr/>
        </p:nvSpPr>
        <p:spPr>
          <a:xfrm>
            <a:off x="3400426" y="2419348"/>
            <a:ext cx="301686" cy="307777"/>
          </a:xfrm>
          <a:prstGeom prst="rect">
            <a:avLst/>
          </a:prstGeom>
          <a:noFill/>
        </p:spPr>
        <p:txBody>
          <a:bodyPr wrap="none" rtlCol="0">
            <a:spAutoFit/>
          </a:bodyPr>
          <a:lstStyle/>
          <a:p>
            <a:r>
              <a:rPr lang="el-GR" sz="1400" b="1" dirty="0" smtClean="0"/>
              <a:t>2</a:t>
            </a:r>
            <a:endParaRPr lang="el-GR" sz="1400" b="1" dirty="0"/>
          </a:p>
        </p:txBody>
      </p:sp>
      <p:sp>
        <p:nvSpPr>
          <p:cNvPr id="48" name="TextBox 47"/>
          <p:cNvSpPr txBox="1"/>
          <p:nvPr/>
        </p:nvSpPr>
        <p:spPr>
          <a:xfrm>
            <a:off x="5286372" y="2133595"/>
            <a:ext cx="301686" cy="307777"/>
          </a:xfrm>
          <a:prstGeom prst="rect">
            <a:avLst/>
          </a:prstGeom>
          <a:noFill/>
        </p:spPr>
        <p:txBody>
          <a:bodyPr wrap="none" rtlCol="0">
            <a:spAutoFit/>
          </a:bodyPr>
          <a:lstStyle/>
          <a:p>
            <a:r>
              <a:rPr lang="el-GR" sz="1400" b="1" dirty="0" smtClean="0"/>
              <a:t>4</a:t>
            </a:r>
            <a:endParaRPr lang="el-GR" sz="1400" b="1" dirty="0"/>
          </a:p>
        </p:txBody>
      </p:sp>
      <p:sp>
        <p:nvSpPr>
          <p:cNvPr id="49" name="TextBox 48"/>
          <p:cNvSpPr txBox="1"/>
          <p:nvPr/>
        </p:nvSpPr>
        <p:spPr>
          <a:xfrm>
            <a:off x="5557835" y="1857368"/>
            <a:ext cx="301686" cy="307777"/>
          </a:xfrm>
          <a:prstGeom prst="rect">
            <a:avLst/>
          </a:prstGeom>
          <a:noFill/>
        </p:spPr>
        <p:txBody>
          <a:bodyPr wrap="none" rtlCol="0">
            <a:spAutoFit/>
          </a:bodyPr>
          <a:lstStyle/>
          <a:p>
            <a:r>
              <a:rPr lang="el-GR" sz="1400" b="1" dirty="0" smtClean="0"/>
              <a:t>3</a:t>
            </a:r>
            <a:endParaRPr lang="el-GR" sz="1400" b="1" dirty="0"/>
          </a:p>
        </p:txBody>
      </p:sp>
      <p:sp>
        <p:nvSpPr>
          <p:cNvPr id="50" name="TextBox 49"/>
          <p:cNvSpPr txBox="1"/>
          <p:nvPr/>
        </p:nvSpPr>
        <p:spPr>
          <a:xfrm>
            <a:off x="5767385" y="1585907"/>
            <a:ext cx="301686" cy="307777"/>
          </a:xfrm>
          <a:prstGeom prst="rect">
            <a:avLst/>
          </a:prstGeom>
          <a:noFill/>
        </p:spPr>
        <p:txBody>
          <a:bodyPr wrap="none" rtlCol="0">
            <a:spAutoFit/>
          </a:bodyPr>
          <a:lstStyle/>
          <a:p>
            <a:r>
              <a:rPr lang="el-GR" sz="1400" b="1" dirty="0" smtClean="0"/>
              <a:t>5</a:t>
            </a:r>
            <a:endParaRPr lang="el-GR" sz="1400" b="1" dirty="0"/>
          </a:p>
        </p:txBody>
      </p:sp>
      <p:sp>
        <p:nvSpPr>
          <p:cNvPr id="51" name="TextBox 50"/>
          <p:cNvSpPr txBox="1"/>
          <p:nvPr/>
        </p:nvSpPr>
        <p:spPr>
          <a:xfrm>
            <a:off x="6181723" y="1304919"/>
            <a:ext cx="284052" cy="307777"/>
          </a:xfrm>
          <a:prstGeom prst="rect">
            <a:avLst/>
          </a:prstGeom>
          <a:noFill/>
        </p:spPr>
        <p:txBody>
          <a:bodyPr wrap="none" rtlCol="0">
            <a:spAutoFit/>
          </a:bodyPr>
          <a:lstStyle/>
          <a:p>
            <a:r>
              <a:rPr lang="el-GR" sz="1400" b="1" dirty="0" smtClean="0"/>
              <a:t>7</a:t>
            </a:r>
            <a:endParaRPr lang="el-GR" sz="1400" b="1" dirty="0"/>
          </a:p>
        </p:txBody>
      </p:sp>
      <p:sp>
        <p:nvSpPr>
          <p:cNvPr id="64" name="Rectangle 63"/>
          <p:cNvSpPr/>
          <p:nvPr/>
        </p:nvSpPr>
        <p:spPr>
          <a:xfrm>
            <a:off x="1916652" y="4048524"/>
            <a:ext cx="45719" cy="12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5" name="TextBox 64"/>
          <p:cNvSpPr txBox="1"/>
          <p:nvPr/>
        </p:nvSpPr>
        <p:spPr>
          <a:xfrm>
            <a:off x="1880455" y="3824686"/>
            <a:ext cx="272832" cy="307777"/>
          </a:xfrm>
          <a:prstGeom prst="rect">
            <a:avLst/>
          </a:prstGeom>
          <a:noFill/>
        </p:spPr>
        <p:txBody>
          <a:bodyPr wrap="none" rtlCol="0">
            <a:spAutoFit/>
          </a:bodyPr>
          <a:lstStyle/>
          <a:p>
            <a:r>
              <a:rPr lang="el-GR" sz="1400" b="1" dirty="0" smtClean="0"/>
              <a:t>1</a:t>
            </a:r>
            <a:endParaRPr lang="el-GR" sz="1400" b="1" dirty="0"/>
          </a:p>
        </p:txBody>
      </p:sp>
      <p:sp>
        <p:nvSpPr>
          <p:cNvPr id="66" name="Rectangle 65"/>
          <p:cNvSpPr/>
          <p:nvPr/>
        </p:nvSpPr>
        <p:spPr>
          <a:xfrm>
            <a:off x="2229072" y="4322844"/>
            <a:ext cx="45719" cy="12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7" name="Rectangle 66"/>
          <p:cNvSpPr/>
          <p:nvPr/>
        </p:nvSpPr>
        <p:spPr>
          <a:xfrm>
            <a:off x="2796762" y="4597164"/>
            <a:ext cx="45719" cy="12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8" name="Rectangle 67"/>
          <p:cNvSpPr/>
          <p:nvPr/>
        </p:nvSpPr>
        <p:spPr>
          <a:xfrm>
            <a:off x="5033232" y="4867674"/>
            <a:ext cx="45719" cy="12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9" name="Rectangle 68"/>
          <p:cNvSpPr/>
          <p:nvPr/>
        </p:nvSpPr>
        <p:spPr>
          <a:xfrm>
            <a:off x="5189442" y="5149614"/>
            <a:ext cx="45719" cy="12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0" name="Rectangle 69"/>
          <p:cNvSpPr/>
          <p:nvPr/>
        </p:nvSpPr>
        <p:spPr>
          <a:xfrm>
            <a:off x="5745702" y="5420124"/>
            <a:ext cx="45719" cy="12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1" name="Rectangle 70"/>
          <p:cNvSpPr/>
          <p:nvPr/>
        </p:nvSpPr>
        <p:spPr>
          <a:xfrm>
            <a:off x="6100032" y="5698254"/>
            <a:ext cx="45719" cy="12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2" name="TextBox 71"/>
          <p:cNvSpPr txBox="1"/>
          <p:nvPr/>
        </p:nvSpPr>
        <p:spPr>
          <a:xfrm>
            <a:off x="2185255" y="4102816"/>
            <a:ext cx="301686" cy="307777"/>
          </a:xfrm>
          <a:prstGeom prst="rect">
            <a:avLst/>
          </a:prstGeom>
          <a:noFill/>
        </p:spPr>
        <p:txBody>
          <a:bodyPr wrap="none" rtlCol="0">
            <a:spAutoFit/>
          </a:bodyPr>
          <a:lstStyle/>
          <a:p>
            <a:r>
              <a:rPr lang="el-GR" sz="1400" b="1" dirty="0" smtClean="0"/>
              <a:t>6</a:t>
            </a:r>
            <a:endParaRPr lang="el-GR" sz="1400" b="1" dirty="0"/>
          </a:p>
        </p:txBody>
      </p:sp>
      <p:sp>
        <p:nvSpPr>
          <p:cNvPr id="73" name="TextBox 72"/>
          <p:cNvSpPr txBox="1"/>
          <p:nvPr/>
        </p:nvSpPr>
        <p:spPr>
          <a:xfrm>
            <a:off x="2764375" y="4365706"/>
            <a:ext cx="296876" cy="307777"/>
          </a:xfrm>
          <a:prstGeom prst="rect">
            <a:avLst/>
          </a:prstGeom>
          <a:noFill/>
        </p:spPr>
        <p:txBody>
          <a:bodyPr wrap="none" rtlCol="0">
            <a:spAutoFit/>
          </a:bodyPr>
          <a:lstStyle/>
          <a:p>
            <a:r>
              <a:rPr lang="el-GR" sz="1400" b="1" dirty="0" smtClean="0"/>
              <a:t>2</a:t>
            </a:r>
            <a:endParaRPr lang="el-GR" sz="1400" b="1" dirty="0"/>
          </a:p>
        </p:txBody>
      </p:sp>
      <p:sp>
        <p:nvSpPr>
          <p:cNvPr id="74" name="TextBox 73"/>
          <p:cNvSpPr txBox="1"/>
          <p:nvPr/>
        </p:nvSpPr>
        <p:spPr>
          <a:xfrm>
            <a:off x="5004655" y="4613356"/>
            <a:ext cx="296876" cy="307777"/>
          </a:xfrm>
          <a:prstGeom prst="rect">
            <a:avLst/>
          </a:prstGeom>
          <a:noFill/>
        </p:spPr>
        <p:txBody>
          <a:bodyPr wrap="none" rtlCol="0">
            <a:spAutoFit/>
          </a:bodyPr>
          <a:lstStyle/>
          <a:p>
            <a:r>
              <a:rPr lang="el-GR" sz="1400" b="1" dirty="0" smtClean="0"/>
              <a:t>3</a:t>
            </a:r>
            <a:endParaRPr lang="el-GR" sz="1400" b="1" dirty="0"/>
          </a:p>
        </p:txBody>
      </p:sp>
      <p:sp>
        <p:nvSpPr>
          <p:cNvPr id="75" name="TextBox 74"/>
          <p:cNvSpPr txBox="1"/>
          <p:nvPr/>
        </p:nvSpPr>
        <p:spPr>
          <a:xfrm>
            <a:off x="5141815" y="4902916"/>
            <a:ext cx="301686" cy="307777"/>
          </a:xfrm>
          <a:prstGeom prst="rect">
            <a:avLst/>
          </a:prstGeom>
          <a:noFill/>
        </p:spPr>
        <p:txBody>
          <a:bodyPr wrap="none" rtlCol="0">
            <a:spAutoFit/>
          </a:bodyPr>
          <a:lstStyle/>
          <a:p>
            <a:r>
              <a:rPr lang="el-GR" sz="1400" b="1" dirty="0" smtClean="0"/>
              <a:t>4</a:t>
            </a:r>
            <a:endParaRPr lang="el-GR" sz="1400" b="1" dirty="0"/>
          </a:p>
        </p:txBody>
      </p:sp>
      <p:sp>
        <p:nvSpPr>
          <p:cNvPr id="76" name="TextBox 75"/>
          <p:cNvSpPr txBox="1"/>
          <p:nvPr/>
        </p:nvSpPr>
        <p:spPr>
          <a:xfrm>
            <a:off x="5709505" y="5184856"/>
            <a:ext cx="292068" cy="307777"/>
          </a:xfrm>
          <a:prstGeom prst="rect">
            <a:avLst/>
          </a:prstGeom>
          <a:noFill/>
        </p:spPr>
        <p:txBody>
          <a:bodyPr wrap="none" rtlCol="0">
            <a:spAutoFit/>
          </a:bodyPr>
          <a:lstStyle/>
          <a:p>
            <a:r>
              <a:rPr lang="el-GR" sz="1400" b="1" dirty="0" smtClean="0"/>
              <a:t>5</a:t>
            </a:r>
            <a:endParaRPr lang="el-GR" sz="1400" b="1" dirty="0"/>
          </a:p>
        </p:txBody>
      </p:sp>
      <p:sp>
        <p:nvSpPr>
          <p:cNvPr id="77" name="TextBox 76"/>
          <p:cNvSpPr txBox="1"/>
          <p:nvPr/>
        </p:nvSpPr>
        <p:spPr>
          <a:xfrm>
            <a:off x="6056215" y="5443936"/>
            <a:ext cx="284052" cy="307777"/>
          </a:xfrm>
          <a:prstGeom prst="rect">
            <a:avLst/>
          </a:prstGeom>
          <a:noFill/>
        </p:spPr>
        <p:txBody>
          <a:bodyPr wrap="none" rtlCol="0">
            <a:spAutoFit/>
          </a:bodyPr>
          <a:lstStyle/>
          <a:p>
            <a:r>
              <a:rPr lang="el-GR" sz="1400" b="1" dirty="0" smtClean="0"/>
              <a:t>7</a:t>
            </a:r>
            <a:endParaRPr lang="el-GR" sz="1400" b="1" dirty="0"/>
          </a:p>
        </p:txBody>
      </p:sp>
      <p:sp>
        <p:nvSpPr>
          <p:cNvPr id="78" name="TextBox 77"/>
          <p:cNvSpPr txBox="1"/>
          <p:nvPr/>
        </p:nvSpPr>
        <p:spPr>
          <a:xfrm>
            <a:off x="528265" y="629600"/>
            <a:ext cx="8087470" cy="461665"/>
          </a:xfrm>
          <a:prstGeom prst="rect">
            <a:avLst/>
          </a:prstGeom>
          <a:noFill/>
        </p:spPr>
        <p:txBody>
          <a:bodyPr wrap="none" rtlCol="0">
            <a:spAutoFit/>
          </a:bodyPr>
          <a:lstStyle/>
          <a:p>
            <a:r>
              <a:rPr lang="el-GR" dirty="0" smtClean="0"/>
              <a:t>Ηλικίες ανατολής αγοριών – μέσος όρος ± 1 τυπ. απόκλιση</a:t>
            </a:r>
            <a:endParaRPr lang="el-GR" dirty="0"/>
          </a:p>
        </p:txBody>
      </p:sp>
      <p:sp>
        <p:nvSpPr>
          <p:cNvPr id="80" name="Rectangle 79"/>
          <p:cNvSpPr/>
          <p:nvPr/>
        </p:nvSpPr>
        <p:spPr>
          <a:xfrm>
            <a:off x="359230" y="3439886"/>
            <a:ext cx="8403770" cy="48985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σκοπός - στόχοι</a:t>
            </a:r>
            <a:endParaRPr lang="el-GR" dirty="0"/>
          </a:p>
        </p:txBody>
      </p:sp>
      <p:sp>
        <p:nvSpPr>
          <p:cNvPr id="3" name="Content Placeholder 2"/>
          <p:cNvSpPr>
            <a:spLocks noGrp="1"/>
          </p:cNvSpPr>
          <p:nvPr>
            <p:ph idx="1"/>
          </p:nvPr>
        </p:nvSpPr>
        <p:spPr/>
        <p:txBody>
          <a:bodyPr>
            <a:normAutofit fontScale="92500"/>
          </a:bodyPr>
          <a:lstStyle/>
          <a:p>
            <a:r>
              <a:rPr lang="el-GR" dirty="0" smtClean="0"/>
              <a:t>Ο φοιτητής να είναι ικανός να:</a:t>
            </a:r>
          </a:p>
          <a:p>
            <a:pPr lvl="1"/>
            <a:r>
              <a:rPr lang="el-GR" dirty="0" smtClean="0"/>
              <a:t>περιγράφει τη φυσιολογική διάπλαση της οδοντοφυΐας (στάδια, ηλικίες ανατολής, σειρά ανατολής)</a:t>
            </a:r>
          </a:p>
          <a:p>
            <a:pPr lvl="1"/>
            <a:r>
              <a:rPr lang="el-GR" dirty="0" smtClean="0"/>
              <a:t>εκτιμά το στάδιο της οδοντοφυΐας και την οδοντική ηλικία του ασθενούς, από την κλινική εξέταση και ακτινογραφικές απεικονίσεις</a:t>
            </a:r>
          </a:p>
          <a:p>
            <a:pPr lvl="1"/>
            <a:r>
              <a:rPr lang="el-GR" dirty="0" smtClean="0"/>
              <a:t>αναγνωρίζει παρεκκλίσεις του φυσιολογικού</a:t>
            </a:r>
          </a:p>
          <a:p>
            <a:endParaRPr lang="el-G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p:nvPr/>
        </p:nvCxnSpPr>
        <p:spPr>
          <a:xfrm>
            <a:off x="1765005" y="1275907"/>
            <a:ext cx="0" cy="4805916"/>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172047" y="1275907"/>
            <a:ext cx="0" cy="4805916"/>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568456" y="1275907"/>
            <a:ext cx="0" cy="4805916"/>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975498" y="1275907"/>
            <a:ext cx="0" cy="4805916"/>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359229" y="1284514"/>
            <a:ext cx="8403771" cy="48006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4" name="Straight Connector 3"/>
          <p:cNvCxnSpPr/>
          <p:nvPr/>
        </p:nvCxnSpPr>
        <p:spPr>
          <a:xfrm>
            <a:off x="1562100" y="3268293"/>
            <a:ext cx="11620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015490" y="2995390"/>
            <a:ext cx="11468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567940" y="2717725"/>
            <a:ext cx="13639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133850" y="2448919"/>
            <a:ext cx="17602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335780" y="2171585"/>
            <a:ext cx="18211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789170" y="1899014"/>
            <a:ext cx="20193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08270" y="1621680"/>
            <a:ext cx="1981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360170" y="4115728"/>
            <a:ext cx="10169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23060" y="4387759"/>
            <a:ext cx="10210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091690" y="4663190"/>
            <a:ext cx="11734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520440" y="4935221"/>
            <a:ext cx="17564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920490" y="5210296"/>
            <a:ext cx="18059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716780" y="5485727"/>
            <a:ext cx="17602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880610" y="5761158"/>
            <a:ext cx="19697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82502" y="3423682"/>
            <a:ext cx="346570" cy="461665"/>
          </a:xfrm>
          <a:prstGeom prst="rect">
            <a:avLst/>
          </a:prstGeom>
          <a:noFill/>
        </p:spPr>
        <p:txBody>
          <a:bodyPr wrap="none" rtlCol="0">
            <a:spAutoFit/>
          </a:bodyPr>
          <a:lstStyle/>
          <a:p>
            <a:r>
              <a:rPr lang="el-GR" dirty="0" smtClean="0"/>
              <a:t>5</a:t>
            </a:r>
            <a:endParaRPr lang="el-GR" dirty="0"/>
          </a:p>
        </p:txBody>
      </p:sp>
      <p:sp>
        <p:nvSpPr>
          <p:cNvPr id="19" name="TextBox 18"/>
          <p:cNvSpPr txBox="1"/>
          <p:nvPr/>
        </p:nvSpPr>
        <p:spPr>
          <a:xfrm>
            <a:off x="1583101" y="3423682"/>
            <a:ext cx="359394" cy="461665"/>
          </a:xfrm>
          <a:prstGeom prst="rect">
            <a:avLst/>
          </a:prstGeom>
          <a:noFill/>
        </p:spPr>
        <p:txBody>
          <a:bodyPr wrap="none" rtlCol="0">
            <a:spAutoFit/>
          </a:bodyPr>
          <a:lstStyle/>
          <a:p>
            <a:r>
              <a:rPr lang="el-GR" dirty="0" smtClean="0"/>
              <a:t>6</a:t>
            </a:r>
            <a:endParaRPr lang="el-GR" dirty="0"/>
          </a:p>
        </p:txBody>
      </p:sp>
      <p:sp>
        <p:nvSpPr>
          <p:cNvPr id="20" name="TextBox 19"/>
          <p:cNvSpPr txBox="1"/>
          <p:nvPr/>
        </p:nvSpPr>
        <p:spPr>
          <a:xfrm>
            <a:off x="2295576" y="3423682"/>
            <a:ext cx="346570" cy="461665"/>
          </a:xfrm>
          <a:prstGeom prst="rect">
            <a:avLst/>
          </a:prstGeom>
          <a:noFill/>
        </p:spPr>
        <p:txBody>
          <a:bodyPr wrap="none" rtlCol="0">
            <a:spAutoFit/>
          </a:bodyPr>
          <a:lstStyle/>
          <a:p>
            <a:r>
              <a:rPr lang="el-GR" dirty="0" smtClean="0"/>
              <a:t>7</a:t>
            </a:r>
            <a:endParaRPr lang="el-GR" dirty="0"/>
          </a:p>
        </p:txBody>
      </p:sp>
      <p:sp>
        <p:nvSpPr>
          <p:cNvPr id="21" name="TextBox 20"/>
          <p:cNvSpPr txBox="1"/>
          <p:nvPr/>
        </p:nvSpPr>
        <p:spPr>
          <a:xfrm>
            <a:off x="2984299" y="3423682"/>
            <a:ext cx="367408" cy="461665"/>
          </a:xfrm>
          <a:prstGeom prst="rect">
            <a:avLst/>
          </a:prstGeom>
          <a:noFill/>
        </p:spPr>
        <p:txBody>
          <a:bodyPr wrap="none" rtlCol="0">
            <a:spAutoFit/>
          </a:bodyPr>
          <a:lstStyle/>
          <a:p>
            <a:r>
              <a:rPr lang="el-GR" dirty="0" smtClean="0"/>
              <a:t>8</a:t>
            </a:r>
            <a:endParaRPr lang="el-GR" dirty="0"/>
          </a:p>
        </p:txBody>
      </p:sp>
      <p:sp>
        <p:nvSpPr>
          <p:cNvPr id="22" name="TextBox 21"/>
          <p:cNvSpPr txBox="1"/>
          <p:nvPr/>
        </p:nvSpPr>
        <p:spPr>
          <a:xfrm>
            <a:off x="3684898" y="3423682"/>
            <a:ext cx="359394" cy="461665"/>
          </a:xfrm>
          <a:prstGeom prst="rect">
            <a:avLst/>
          </a:prstGeom>
          <a:noFill/>
        </p:spPr>
        <p:txBody>
          <a:bodyPr wrap="none" rtlCol="0">
            <a:spAutoFit/>
          </a:bodyPr>
          <a:lstStyle/>
          <a:p>
            <a:r>
              <a:rPr lang="el-GR" dirty="0" smtClean="0"/>
              <a:t>9</a:t>
            </a:r>
            <a:endParaRPr lang="el-GR" dirty="0"/>
          </a:p>
        </p:txBody>
      </p:sp>
      <p:sp>
        <p:nvSpPr>
          <p:cNvPr id="23" name="TextBox 22"/>
          <p:cNvSpPr txBox="1"/>
          <p:nvPr/>
        </p:nvSpPr>
        <p:spPr>
          <a:xfrm>
            <a:off x="4314241" y="3423682"/>
            <a:ext cx="506870" cy="461665"/>
          </a:xfrm>
          <a:prstGeom prst="rect">
            <a:avLst/>
          </a:prstGeom>
          <a:noFill/>
        </p:spPr>
        <p:txBody>
          <a:bodyPr wrap="none" rtlCol="0">
            <a:spAutoFit/>
          </a:bodyPr>
          <a:lstStyle/>
          <a:p>
            <a:r>
              <a:rPr lang="el-GR" dirty="0" smtClean="0"/>
              <a:t>10</a:t>
            </a:r>
            <a:endParaRPr lang="el-GR" dirty="0"/>
          </a:p>
        </p:txBody>
      </p:sp>
      <p:sp>
        <p:nvSpPr>
          <p:cNvPr id="24" name="TextBox 23"/>
          <p:cNvSpPr txBox="1"/>
          <p:nvPr/>
        </p:nvSpPr>
        <p:spPr>
          <a:xfrm>
            <a:off x="5032654" y="3423682"/>
            <a:ext cx="450764" cy="461665"/>
          </a:xfrm>
          <a:prstGeom prst="rect">
            <a:avLst/>
          </a:prstGeom>
          <a:noFill/>
        </p:spPr>
        <p:txBody>
          <a:bodyPr wrap="none" rtlCol="0">
            <a:spAutoFit/>
          </a:bodyPr>
          <a:lstStyle/>
          <a:p>
            <a:r>
              <a:rPr lang="el-GR" dirty="0" smtClean="0"/>
              <a:t>11</a:t>
            </a:r>
            <a:endParaRPr lang="el-GR" dirty="0"/>
          </a:p>
        </p:txBody>
      </p:sp>
      <p:sp>
        <p:nvSpPr>
          <p:cNvPr id="25" name="TextBox 24"/>
          <p:cNvSpPr txBox="1"/>
          <p:nvPr/>
        </p:nvSpPr>
        <p:spPr>
          <a:xfrm>
            <a:off x="5727315" y="3423682"/>
            <a:ext cx="489236" cy="461665"/>
          </a:xfrm>
          <a:prstGeom prst="rect">
            <a:avLst/>
          </a:prstGeom>
          <a:noFill/>
        </p:spPr>
        <p:txBody>
          <a:bodyPr wrap="none" rtlCol="0">
            <a:spAutoFit/>
          </a:bodyPr>
          <a:lstStyle/>
          <a:p>
            <a:r>
              <a:rPr lang="el-GR" dirty="0" smtClean="0"/>
              <a:t>12</a:t>
            </a:r>
            <a:endParaRPr lang="el-GR" dirty="0"/>
          </a:p>
        </p:txBody>
      </p:sp>
      <p:sp>
        <p:nvSpPr>
          <p:cNvPr id="26" name="TextBox 25"/>
          <p:cNvSpPr txBox="1"/>
          <p:nvPr/>
        </p:nvSpPr>
        <p:spPr>
          <a:xfrm>
            <a:off x="6427914" y="3423682"/>
            <a:ext cx="487634" cy="461665"/>
          </a:xfrm>
          <a:prstGeom prst="rect">
            <a:avLst/>
          </a:prstGeom>
          <a:noFill/>
        </p:spPr>
        <p:txBody>
          <a:bodyPr wrap="none" rtlCol="0">
            <a:spAutoFit/>
          </a:bodyPr>
          <a:lstStyle/>
          <a:p>
            <a:r>
              <a:rPr lang="el-GR" dirty="0" smtClean="0"/>
              <a:t>13</a:t>
            </a:r>
            <a:endParaRPr lang="el-GR" dirty="0"/>
          </a:p>
        </p:txBody>
      </p:sp>
      <p:sp>
        <p:nvSpPr>
          <p:cNvPr id="27" name="TextBox 26"/>
          <p:cNvSpPr txBox="1"/>
          <p:nvPr/>
        </p:nvSpPr>
        <p:spPr>
          <a:xfrm>
            <a:off x="7122575" y="3423682"/>
            <a:ext cx="490840" cy="461665"/>
          </a:xfrm>
          <a:prstGeom prst="rect">
            <a:avLst/>
          </a:prstGeom>
          <a:noFill/>
        </p:spPr>
        <p:txBody>
          <a:bodyPr wrap="none" rtlCol="0">
            <a:spAutoFit/>
          </a:bodyPr>
          <a:lstStyle/>
          <a:p>
            <a:r>
              <a:rPr lang="el-GR" dirty="0" smtClean="0"/>
              <a:t>14</a:t>
            </a:r>
            <a:endParaRPr lang="el-GR" dirty="0"/>
          </a:p>
        </p:txBody>
      </p:sp>
      <p:sp>
        <p:nvSpPr>
          <p:cNvPr id="28" name="TextBox 27"/>
          <p:cNvSpPr txBox="1"/>
          <p:nvPr/>
        </p:nvSpPr>
        <p:spPr>
          <a:xfrm>
            <a:off x="7835050" y="3423682"/>
            <a:ext cx="479618" cy="461665"/>
          </a:xfrm>
          <a:prstGeom prst="rect">
            <a:avLst/>
          </a:prstGeom>
          <a:noFill/>
        </p:spPr>
        <p:txBody>
          <a:bodyPr wrap="none" rtlCol="0">
            <a:spAutoFit/>
          </a:bodyPr>
          <a:lstStyle/>
          <a:p>
            <a:r>
              <a:rPr lang="el-GR" dirty="0" smtClean="0"/>
              <a:t>15</a:t>
            </a:r>
            <a:endParaRPr lang="el-GR" dirty="0"/>
          </a:p>
        </p:txBody>
      </p:sp>
      <p:sp>
        <p:nvSpPr>
          <p:cNvPr id="34" name="Rectangle 33"/>
          <p:cNvSpPr/>
          <p:nvPr/>
        </p:nvSpPr>
        <p:spPr>
          <a:xfrm>
            <a:off x="2120265" y="3200400"/>
            <a:ext cx="45719" cy="12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Rectangle 34"/>
          <p:cNvSpPr/>
          <p:nvPr/>
        </p:nvSpPr>
        <p:spPr>
          <a:xfrm>
            <a:off x="2566035" y="2924175"/>
            <a:ext cx="45719" cy="12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Rectangle 35"/>
          <p:cNvSpPr/>
          <p:nvPr/>
        </p:nvSpPr>
        <p:spPr>
          <a:xfrm>
            <a:off x="3227070" y="2652712"/>
            <a:ext cx="45719" cy="12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Rectangle 36"/>
          <p:cNvSpPr/>
          <p:nvPr/>
        </p:nvSpPr>
        <p:spPr>
          <a:xfrm>
            <a:off x="4983480" y="2376487"/>
            <a:ext cx="45719" cy="12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Rectangle 37"/>
          <p:cNvSpPr/>
          <p:nvPr/>
        </p:nvSpPr>
        <p:spPr>
          <a:xfrm>
            <a:off x="5206365" y="2105024"/>
            <a:ext cx="45719" cy="12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9" name="Rectangle 38"/>
          <p:cNvSpPr/>
          <p:nvPr/>
        </p:nvSpPr>
        <p:spPr>
          <a:xfrm>
            <a:off x="5763578" y="1828798"/>
            <a:ext cx="45719" cy="12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0" name="Rectangle 39"/>
          <p:cNvSpPr/>
          <p:nvPr/>
        </p:nvSpPr>
        <p:spPr>
          <a:xfrm>
            <a:off x="6170317" y="1552572"/>
            <a:ext cx="45719" cy="12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5" name="TextBox 44"/>
          <p:cNvSpPr txBox="1"/>
          <p:nvPr/>
        </p:nvSpPr>
        <p:spPr>
          <a:xfrm>
            <a:off x="2084068" y="2976562"/>
            <a:ext cx="301686" cy="307777"/>
          </a:xfrm>
          <a:prstGeom prst="rect">
            <a:avLst/>
          </a:prstGeom>
          <a:noFill/>
        </p:spPr>
        <p:txBody>
          <a:bodyPr wrap="none" rtlCol="0">
            <a:spAutoFit/>
          </a:bodyPr>
          <a:lstStyle/>
          <a:p>
            <a:r>
              <a:rPr lang="el-GR" sz="1400" b="1" dirty="0" smtClean="0"/>
              <a:t>6</a:t>
            </a:r>
            <a:endParaRPr lang="el-GR" sz="1400" b="1" dirty="0"/>
          </a:p>
        </p:txBody>
      </p:sp>
      <p:sp>
        <p:nvSpPr>
          <p:cNvPr id="46" name="TextBox 45"/>
          <p:cNvSpPr txBox="1"/>
          <p:nvPr/>
        </p:nvSpPr>
        <p:spPr>
          <a:xfrm>
            <a:off x="2544127" y="2705097"/>
            <a:ext cx="272832" cy="307777"/>
          </a:xfrm>
          <a:prstGeom prst="rect">
            <a:avLst/>
          </a:prstGeom>
          <a:noFill/>
        </p:spPr>
        <p:txBody>
          <a:bodyPr wrap="none" rtlCol="0">
            <a:spAutoFit/>
          </a:bodyPr>
          <a:lstStyle/>
          <a:p>
            <a:r>
              <a:rPr lang="el-GR" sz="1400" b="1" dirty="0" smtClean="0"/>
              <a:t>1</a:t>
            </a:r>
            <a:endParaRPr lang="el-GR" sz="1400" b="1" dirty="0"/>
          </a:p>
        </p:txBody>
      </p:sp>
      <p:sp>
        <p:nvSpPr>
          <p:cNvPr id="47" name="TextBox 46"/>
          <p:cNvSpPr txBox="1"/>
          <p:nvPr/>
        </p:nvSpPr>
        <p:spPr>
          <a:xfrm>
            <a:off x="3198496" y="2419348"/>
            <a:ext cx="301686" cy="307777"/>
          </a:xfrm>
          <a:prstGeom prst="rect">
            <a:avLst/>
          </a:prstGeom>
          <a:noFill/>
        </p:spPr>
        <p:txBody>
          <a:bodyPr wrap="none" rtlCol="0">
            <a:spAutoFit/>
          </a:bodyPr>
          <a:lstStyle/>
          <a:p>
            <a:r>
              <a:rPr lang="el-GR" sz="1400" b="1" dirty="0" smtClean="0"/>
              <a:t>2</a:t>
            </a:r>
            <a:endParaRPr lang="el-GR" sz="1400" b="1" dirty="0"/>
          </a:p>
        </p:txBody>
      </p:sp>
      <p:sp>
        <p:nvSpPr>
          <p:cNvPr id="48" name="TextBox 47"/>
          <p:cNvSpPr txBox="1"/>
          <p:nvPr/>
        </p:nvSpPr>
        <p:spPr>
          <a:xfrm>
            <a:off x="4935852" y="2133595"/>
            <a:ext cx="301686" cy="307777"/>
          </a:xfrm>
          <a:prstGeom prst="rect">
            <a:avLst/>
          </a:prstGeom>
          <a:noFill/>
        </p:spPr>
        <p:txBody>
          <a:bodyPr wrap="none" rtlCol="0">
            <a:spAutoFit/>
          </a:bodyPr>
          <a:lstStyle/>
          <a:p>
            <a:r>
              <a:rPr lang="el-GR" sz="1400" b="1" dirty="0" smtClean="0"/>
              <a:t>4</a:t>
            </a:r>
            <a:endParaRPr lang="el-GR" sz="1400" b="1" dirty="0"/>
          </a:p>
        </p:txBody>
      </p:sp>
      <p:sp>
        <p:nvSpPr>
          <p:cNvPr id="49" name="TextBox 48"/>
          <p:cNvSpPr txBox="1"/>
          <p:nvPr/>
        </p:nvSpPr>
        <p:spPr>
          <a:xfrm>
            <a:off x="5173025" y="1857368"/>
            <a:ext cx="301686" cy="307777"/>
          </a:xfrm>
          <a:prstGeom prst="rect">
            <a:avLst/>
          </a:prstGeom>
          <a:noFill/>
        </p:spPr>
        <p:txBody>
          <a:bodyPr wrap="none" rtlCol="0">
            <a:spAutoFit/>
          </a:bodyPr>
          <a:lstStyle/>
          <a:p>
            <a:r>
              <a:rPr lang="el-GR" sz="1400" b="1" dirty="0" smtClean="0"/>
              <a:t>3</a:t>
            </a:r>
            <a:endParaRPr lang="el-GR" sz="1400" b="1" dirty="0"/>
          </a:p>
        </p:txBody>
      </p:sp>
      <p:sp>
        <p:nvSpPr>
          <p:cNvPr id="50" name="TextBox 49"/>
          <p:cNvSpPr txBox="1"/>
          <p:nvPr/>
        </p:nvSpPr>
        <p:spPr>
          <a:xfrm>
            <a:off x="5725475" y="1585907"/>
            <a:ext cx="301686" cy="307777"/>
          </a:xfrm>
          <a:prstGeom prst="rect">
            <a:avLst/>
          </a:prstGeom>
          <a:noFill/>
        </p:spPr>
        <p:txBody>
          <a:bodyPr wrap="none" rtlCol="0">
            <a:spAutoFit/>
          </a:bodyPr>
          <a:lstStyle/>
          <a:p>
            <a:r>
              <a:rPr lang="el-GR" sz="1400" b="1" dirty="0" smtClean="0"/>
              <a:t>5</a:t>
            </a:r>
            <a:endParaRPr lang="el-GR" sz="1400" b="1" dirty="0"/>
          </a:p>
        </p:txBody>
      </p:sp>
      <p:sp>
        <p:nvSpPr>
          <p:cNvPr id="51" name="TextBox 50"/>
          <p:cNvSpPr txBox="1"/>
          <p:nvPr/>
        </p:nvSpPr>
        <p:spPr>
          <a:xfrm>
            <a:off x="6132193" y="1304919"/>
            <a:ext cx="284052" cy="307777"/>
          </a:xfrm>
          <a:prstGeom prst="rect">
            <a:avLst/>
          </a:prstGeom>
          <a:noFill/>
        </p:spPr>
        <p:txBody>
          <a:bodyPr wrap="none" rtlCol="0">
            <a:spAutoFit/>
          </a:bodyPr>
          <a:lstStyle/>
          <a:p>
            <a:r>
              <a:rPr lang="el-GR" sz="1400" b="1" dirty="0" smtClean="0"/>
              <a:t>7</a:t>
            </a:r>
            <a:endParaRPr lang="el-GR" sz="1400" b="1" dirty="0"/>
          </a:p>
        </p:txBody>
      </p:sp>
      <p:sp>
        <p:nvSpPr>
          <p:cNvPr id="64" name="Rectangle 63"/>
          <p:cNvSpPr/>
          <p:nvPr/>
        </p:nvSpPr>
        <p:spPr>
          <a:xfrm>
            <a:off x="1848072" y="4048524"/>
            <a:ext cx="45719" cy="12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5" name="TextBox 64"/>
          <p:cNvSpPr txBox="1"/>
          <p:nvPr/>
        </p:nvSpPr>
        <p:spPr>
          <a:xfrm>
            <a:off x="1811875" y="3824686"/>
            <a:ext cx="272832" cy="307777"/>
          </a:xfrm>
          <a:prstGeom prst="rect">
            <a:avLst/>
          </a:prstGeom>
          <a:noFill/>
        </p:spPr>
        <p:txBody>
          <a:bodyPr wrap="none" rtlCol="0">
            <a:spAutoFit/>
          </a:bodyPr>
          <a:lstStyle/>
          <a:p>
            <a:r>
              <a:rPr lang="el-GR" sz="1400" b="1" dirty="0" smtClean="0"/>
              <a:t>1</a:t>
            </a:r>
            <a:endParaRPr lang="el-GR" sz="1400" b="1" dirty="0"/>
          </a:p>
        </p:txBody>
      </p:sp>
      <p:sp>
        <p:nvSpPr>
          <p:cNvPr id="66" name="Rectangle 65"/>
          <p:cNvSpPr/>
          <p:nvPr/>
        </p:nvSpPr>
        <p:spPr>
          <a:xfrm>
            <a:off x="2114772" y="4322844"/>
            <a:ext cx="45719" cy="12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7" name="Rectangle 66"/>
          <p:cNvSpPr/>
          <p:nvPr/>
        </p:nvSpPr>
        <p:spPr>
          <a:xfrm>
            <a:off x="2640552" y="4597164"/>
            <a:ext cx="45719" cy="12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8" name="Rectangle 67"/>
          <p:cNvSpPr/>
          <p:nvPr/>
        </p:nvSpPr>
        <p:spPr>
          <a:xfrm>
            <a:off x="4370292" y="4867674"/>
            <a:ext cx="45719" cy="12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9" name="Rectangle 68"/>
          <p:cNvSpPr/>
          <p:nvPr/>
        </p:nvSpPr>
        <p:spPr>
          <a:xfrm>
            <a:off x="4804632" y="5149614"/>
            <a:ext cx="45719" cy="12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0" name="Rectangle 69"/>
          <p:cNvSpPr/>
          <p:nvPr/>
        </p:nvSpPr>
        <p:spPr>
          <a:xfrm>
            <a:off x="5566632" y="5420124"/>
            <a:ext cx="45719" cy="12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1" name="Rectangle 70"/>
          <p:cNvSpPr/>
          <p:nvPr/>
        </p:nvSpPr>
        <p:spPr>
          <a:xfrm>
            <a:off x="5833332" y="5698254"/>
            <a:ext cx="45719" cy="128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2" name="TextBox 71"/>
          <p:cNvSpPr txBox="1"/>
          <p:nvPr/>
        </p:nvSpPr>
        <p:spPr>
          <a:xfrm>
            <a:off x="2070955" y="4102816"/>
            <a:ext cx="301686" cy="307777"/>
          </a:xfrm>
          <a:prstGeom prst="rect">
            <a:avLst/>
          </a:prstGeom>
          <a:noFill/>
        </p:spPr>
        <p:txBody>
          <a:bodyPr wrap="none" rtlCol="0">
            <a:spAutoFit/>
          </a:bodyPr>
          <a:lstStyle/>
          <a:p>
            <a:r>
              <a:rPr lang="el-GR" sz="1400" b="1" dirty="0" smtClean="0"/>
              <a:t>6</a:t>
            </a:r>
            <a:endParaRPr lang="el-GR" sz="1400" b="1" dirty="0"/>
          </a:p>
        </p:txBody>
      </p:sp>
      <p:sp>
        <p:nvSpPr>
          <p:cNvPr id="73" name="TextBox 72"/>
          <p:cNvSpPr txBox="1"/>
          <p:nvPr/>
        </p:nvSpPr>
        <p:spPr>
          <a:xfrm>
            <a:off x="2608165" y="4365706"/>
            <a:ext cx="296876" cy="307777"/>
          </a:xfrm>
          <a:prstGeom prst="rect">
            <a:avLst/>
          </a:prstGeom>
          <a:noFill/>
        </p:spPr>
        <p:txBody>
          <a:bodyPr wrap="none" rtlCol="0">
            <a:spAutoFit/>
          </a:bodyPr>
          <a:lstStyle/>
          <a:p>
            <a:r>
              <a:rPr lang="el-GR" sz="1400" b="1" dirty="0" smtClean="0"/>
              <a:t>2</a:t>
            </a:r>
            <a:endParaRPr lang="el-GR" sz="1400" b="1" dirty="0"/>
          </a:p>
        </p:txBody>
      </p:sp>
      <p:sp>
        <p:nvSpPr>
          <p:cNvPr id="74" name="TextBox 73"/>
          <p:cNvSpPr txBox="1"/>
          <p:nvPr/>
        </p:nvSpPr>
        <p:spPr>
          <a:xfrm>
            <a:off x="4341715" y="4613356"/>
            <a:ext cx="296876" cy="307777"/>
          </a:xfrm>
          <a:prstGeom prst="rect">
            <a:avLst/>
          </a:prstGeom>
          <a:noFill/>
        </p:spPr>
        <p:txBody>
          <a:bodyPr wrap="none" rtlCol="0">
            <a:spAutoFit/>
          </a:bodyPr>
          <a:lstStyle/>
          <a:p>
            <a:r>
              <a:rPr lang="el-GR" sz="1400" b="1" dirty="0" smtClean="0"/>
              <a:t>3</a:t>
            </a:r>
            <a:endParaRPr lang="el-GR" sz="1400" b="1" dirty="0"/>
          </a:p>
        </p:txBody>
      </p:sp>
      <p:sp>
        <p:nvSpPr>
          <p:cNvPr id="75" name="TextBox 74"/>
          <p:cNvSpPr txBox="1"/>
          <p:nvPr/>
        </p:nvSpPr>
        <p:spPr>
          <a:xfrm>
            <a:off x="4757005" y="4902916"/>
            <a:ext cx="301686" cy="307777"/>
          </a:xfrm>
          <a:prstGeom prst="rect">
            <a:avLst/>
          </a:prstGeom>
          <a:noFill/>
        </p:spPr>
        <p:txBody>
          <a:bodyPr wrap="none" rtlCol="0">
            <a:spAutoFit/>
          </a:bodyPr>
          <a:lstStyle/>
          <a:p>
            <a:r>
              <a:rPr lang="el-GR" sz="1400" b="1" dirty="0" smtClean="0"/>
              <a:t>4</a:t>
            </a:r>
            <a:endParaRPr lang="el-GR" sz="1400" b="1" dirty="0"/>
          </a:p>
        </p:txBody>
      </p:sp>
      <p:sp>
        <p:nvSpPr>
          <p:cNvPr id="76" name="TextBox 75"/>
          <p:cNvSpPr txBox="1"/>
          <p:nvPr/>
        </p:nvSpPr>
        <p:spPr>
          <a:xfrm>
            <a:off x="5530435" y="5184856"/>
            <a:ext cx="292068" cy="307777"/>
          </a:xfrm>
          <a:prstGeom prst="rect">
            <a:avLst/>
          </a:prstGeom>
          <a:noFill/>
        </p:spPr>
        <p:txBody>
          <a:bodyPr wrap="none" rtlCol="0">
            <a:spAutoFit/>
          </a:bodyPr>
          <a:lstStyle/>
          <a:p>
            <a:r>
              <a:rPr lang="el-GR" sz="1400" b="1" dirty="0" smtClean="0"/>
              <a:t>5</a:t>
            </a:r>
            <a:endParaRPr lang="el-GR" sz="1400" b="1" dirty="0"/>
          </a:p>
        </p:txBody>
      </p:sp>
      <p:sp>
        <p:nvSpPr>
          <p:cNvPr id="77" name="TextBox 76"/>
          <p:cNvSpPr txBox="1"/>
          <p:nvPr/>
        </p:nvSpPr>
        <p:spPr>
          <a:xfrm>
            <a:off x="5789515" y="5443936"/>
            <a:ext cx="284052" cy="307777"/>
          </a:xfrm>
          <a:prstGeom prst="rect">
            <a:avLst/>
          </a:prstGeom>
          <a:noFill/>
        </p:spPr>
        <p:txBody>
          <a:bodyPr wrap="none" rtlCol="0">
            <a:spAutoFit/>
          </a:bodyPr>
          <a:lstStyle/>
          <a:p>
            <a:r>
              <a:rPr lang="el-GR" sz="1400" b="1" dirty="0" smtClean="0"/>
              <a:t>7</a:t>
            </a:r>
            <a:endParaRPr lang="el-GR" sz="1400" b="1" dirty="0"/>
          </a:p>
        </p:txBody>
      </p:sp>
      <p:sp>
        <p:nvSpPr>
          <p:cNvPr id="78" name="TextBox 77"/>
          <p:cNvSpPr txBox="1"/>
          <p:nvPr/>
        </p:nvSpPr>
        <p:spPr>
          <a:xfrm>
            <a:off x="413650" y="629600"/>
            <a:ext cx="8316700" cy="461665"/>
          </a:xfrm>
          <a:prstGeom prst="rect">
            <a:avLst/>
          </a:prstGeom>
          <a:noFill/>
        </p:spPr>
        <p:txBody>
          <a:bodyPr wrap="none" rtlCol="0">
            <a:spAutoFit/>
          </a:bodyPr>
          <a:lstStyle/>
          <a:p>
            <a:r>
              <a:rPr lang="el-GR" dirty="0" smtClean="0"/>
              <a:t>Ηλικίες ανατολής κοριτσιών – μέσος όρος ± 1 τυπ. απόκλιση</a:t>
            </a:r>
            <a:endParaRPr lang="el-GR" dirty="0"/>
          </a:p>
        </p:txBody>
      </p:sp>
      <p:sp>
        <p:nvSpPr>
          <p:cNvPr id="80" name="Rectangle 79"/>
          <p:cNvSpPr/>
          <p:nvPr/>
        </p:nvSpPr>
        <p:spPr>
          <a:xfrm>
            <a:off x="359230" y="3439886"/>
            <a:ext cx="8403770" cy="48985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stretch>
            <a:fillRect/>
          </a:stretch>
        </p:blipFill>
        <p:spPr>
          <a:xfrm>
            <a:off x="366644" y="3923482"/>
            <a:ext cx="2641270" cy="2326349"/>
          </a:xfrm>
          <a:prstGeom prst="rect">
            <a:avLst/>
          </a:prstGeom>
        </p:spPr>
      </p:pic>
      <p:pic>
        <p:nvPicPr>
          <p:cNvPr id="12" name="Picture 11"/>
          <p:cNvPicPr>
            <a:picLocks noChangeAspect="1"/>
          </p:cNvPicPr>
          <p:nvPr/>
        </p:nvPicPr>
        <p:blipFill>
          <a:blip r:embed="rId4" cstate="screen"/>
          <a:stretch>
            <a:fillRect/>
          </a:stretch>
        </p:blipFill>
        <p:spPr>
          <a:xfrm>
            <a:off x="302197" y="489918"/>
            <a:ext cx="2651429" cy="2397460"/>
          </a:xfrm>
          <a:prstGeom prst="rect">
            <a:avLst/>
          </a:prstGeom>
        </p:spPr>
      </p:pic>
      <p:sp>
        <p:nvSpPr>
          <p:cNvPr id="36868" name="TekstSylinder 7"/>
          <p:cNvSpPr txBox="1">
            <a:spLocks noChangeArrowheads="1"/>
          </p:cNvSpPr>
          <p:nvPr/>
        </p:nvSpPr>
        <p:spPr bwMode="auto">
          <a:xfrm>
            <a:off x="335922" y="323953"/>
            <a:ext cx="1314784" cy="461665"/>
          </a:xfrm>
          <a:prstGeom prst="rect">
            <a:avLst/>
          </a:prstGeom>
          <a:noFill/>
          <a:ln w="9525">
            <a:noFill/>
            <a:miter lim="800000"/>
            <a:headEnd/>
            <a:tailEnd/>
          </a:ln>
        </p:spPr>
        <p:txBody>
          <a:bodyPr wrap="none">
            <a:spAutoFit/>
          </a:bodyPr>
          <a:lstStyle/>
          <a:p>
            <a:r>
              <a:rPr lang="el-GR" dirty="0" smtClean="0"/>
              <a:t>7.5</a:t>
            </a:r>
            <a:r>
              <a:rPr lang="nb-NO" dirty="0" smtClean="0"/>
              <a:t> </a:t>
            </a:r>
            <a:r>
              <a:rPr lang="el-GR" dirty="0"/>
              <a:t>ετών</a:t>
            </a:r>
            <a:endParaRPr lang="nb-NO" dirty="0"/>
          </a:p>
        </p:txBody>
      </p:sp>
      <p:sp>
        <p:nvSpPr>
          <p:cNvPr id="36869" name="TekstSylinder 8"/>
          <p:cNvSpPr txBox="1">
            <a:spLocks noChangeArrowheads="1"/>
          </p:cNvSpPr>
          <p:nvPr/>
        </p:nvSpPr>
        <p:spPr bwMode="auto">
          <a:xfrm>
            <a:off x="3714750" y="1344613"/>
            <a:ext cx="428625" cy="369887"/>
          </a:xfrm>
          <a:prstGeom prst="rect">
            <a:avLst/>
          </a:prstGeom>
          <a:noFill/>
          <a:ln w="9525">
            <a:noFill/>
            <a:miter lim="800000"/>
            <a:headEnd/>
            <a:tailEnd/>
          </a:ln>
        </p:spPr>
        <p:txBody>
          <a:bodyPr wrap="none">
            <a:spAutoFit/>
          </a:bodyPr>
          <a:lstStyle/>
          <a:p>
            <a:r>
              <a:rPr lang="nb-NO">
                <a:solidFill>
                  <a:schemeClr val="bg1"/>
                </a:solidFill>
              </a:rPr>
              <a:t>8y</a:t>
            </a:r>
          </a:p>
        </p:txBody>
      </p:sp>
      <p:sp>
        <p:nvSpPr>
          <p:cNvPr id="36870" name="TekstSylinder 9"/>
          <p:cNvSpPr txBox="1">
            <a:spLocks noChangeArrowheads="1"/>
          </p:cNvSpPr>
          <p:nvPr/>
        </p:nvSpPr>
        <p:spPr bwMode="auto">
          <a:xfrm>
            <a:off x="6715125" y="1416050"/>
            <a:ext cx="492125" cy="369888"/>
          </a:xfrm>
          <a:prstGeom prst="rect">
            <a:avLst/>
          </a:prstGeom>
          <a:noFill/>
          <a:ln w="9525">
            <a:noFill/>
            <a:miter lim="800000"/>
            <a:headEnd/>
            <a:tailEnd/>
          </a:ln>
        </p:spPr>
        <p:txBody>
          <a:bodyPr wrap="none">
            <a:spAutoFit/>
          </a:bodyPr>
          <a:lstStyle/>
          <a:p>
            <a:r>
              <a:rPr lang="nb-NO">
                <a:solidFill>
                  <a:schemeClr val="bg1"/>
                </a:solidFill>
              </a:rPr>
              <a:t>9 y</a:t>
            </a:r>
          </a:p>
        </p:txBody>
      </p:sp>
      <p:pic>
        <p:nvPicPr>
          <p:cNvPr id="36871" name="Bilde 9"/>
          <p:cNvPicPr>
            <a:picLocks noChangeAspect="1"/>
          </p:cNvPicPr>
          <p:nvPr/>
        </p:nvPicPr>
        <p:blipFill>
          <a:blip r:embed="rId5" cstate="screen"/>
          <a:srcRect/>
          <a:stretch>
            <a:fillRect/>
          </a:stretch>
        </p:blipFill>
        <p:spPr bwMode="auto">
          <a:xfrm>
            <a:off x="3071813" y="214313"/>
            <a:ext cx="5883275" cy="3109912"/>
          </a:xfrm>
          <a:prstGeom prst="rect">
            <a:avLst/>
          </a:prstGeom>
          <a:noFill/>
          <a:ln w="9525">
            <a:noFill/>
            <a:miter lim="800000"/>
            <a:headEnd/>
            <a:tailEnd/>
          </a:ln>
        </p:spPr>
      </p:pic>
      <p:pic>
        <p:nvPicPr>
          <p:cNvPr id="36872" name="Bilde 10"/>
          <p:cNvPicPr>
            <a:picLocks noChangeAspect="1"/>
          </p:cNvPicPr>
          <p:nvPr/>
        </p:nvPicPr>
        <p:blipFill>
          <a:blip r:embed="rId6" cstate="screen"/>
          <a:srcRect/>
          <a:stretch>
            <a:fillRect/>
          </a:stretch>
        </p:blipFill>
        <p:spPr bwMode="auto">
          <a:xfrm>
            <a:off x="3214688" y="3683000"/>
            <a:ext cx="5786437" cy="3032125"/>
          </a:xfrm>
          <a:prstGeom prst="rect">
            <a:avLst/>
          </a:prstGeom>
          <a:noFill/>
          <a:ln w="9525">
            <a:noFill/>
            <a:miter lim="800000"/>
            <a:headEnd/>
            <a:tailEnd/>
          </a:ln>
        </p:spPr>
      </p:pic>
      <p:sp>
        <p:nvSpPr>
          <p:cNvPr id="36873" name="Rektangel 11"/>
          <p:cNvSpPr>
            <a:spLocks noChangeArrowheads="1"/>
          </p:cNvSpPr>
          <p:nvPr/>
        </p:nvSpPr>
        <p:spPr bwMode="auto">
          <a:xfrm>
            <a:off x="354197" y="3692155"/>
            <a:ext cx="1343638" cy="461665"/>
          </a:xfrm>
          <a:prstGeom prst="rect">
            <a:avLst/>
          </a:prstGeom>
          <a:noFill/>
          <a:ln w="9525">
            <a:noFill/>
            <a:miter lim="800000"/>
            <a:headEnd/>
            <a:tailEnd/>
          </a:ln>
        </p:spPr>
        <p:txBody>
          <a:bodyPr wrap="none">
            <a:spAutoFit/>
          </a:bodyPr>
          <a:lstStyle/>
          <a:p>
            <a:r>
              <a:rPr lang="el-GR" dirty="0" smtClean="0"/>
              <a:t>8.5</a:t>
            </a:r>
            <a:r>
              <a:rPr lang="nb-NO" dirty="0" smtClean="0"/>
              <a:t> </a:t>
            </a:r>
            <a:r>
              <a:rPr lang="el-GR" dirty="0"/>
              <a:t>ετών</a:t>
            </a:r>
            <a:endParaRPr lang="nb-NO" dirty="0"/>
          </a:p>
        </p:txBody>
      </p:sp>
      <p:sp>
        <p:nvSpPr>
          <p:cNvPr id="36874" name="Rektangel 12"/>
          <p:cNvSpPr>
            <a:spLocks noChangeArrowheads="1"/>
          </p:cNvSpPr>
          <p:nvPr/>
        </p:nvSpPr>
        <p:spPr bwMode="auto">
          <a:xfrm>
            <a:off x="3132617" y="266146"/>
            <a:ext cx="1069524" cy="461665"/>
          </a:xfrm>
          <a:prstGeom prst="rect">
            <a:avLst/>
          </a:prstGeom>
          <a:noFill/>
          <a:ln w="9525">
            <a:noFill/>
            <a:miter lim="800000"/>
            <a:headEnd/>
            <a:tailEnd/>
          </a:ln>
        </p:spPr>
        <p:txBody>
          <a:bodyPr wrap="none">
            <a:spAutoFit/>
          </a:bodyPr>
          <a:lstStyle/>
          <a:p>
            <a:r>
              <a:rPr lang="el-GR" dirty="0" smtClean="0">
                <a:solidFill>
                  <a:schemeClr val="bg1"/>
                </a:solidFill>
                <a:effectLst>
                  <a:outerShdw blurRad="38100" dist="38100" dir="2700000" algn="tl">
                    <a:srgbClr val="000000">
                      <a:alpha val="43137"/>
                    </a:srgbClr>
                  </a:outerShdw>
                </a:effectLst>
              </a:rPr>
              <a:t>7 </a:t>
            </a:r>
            <a:r>
              <a:rPr lang="el-GR" dirty="0">
                <a:solidFill>
                  <a:schemeClr val="bg1"/>
                </a:solidFill>
                <a:effectLst>
                  <a:outerShdw blurRad="38100" dist="38100" dir="2700000" algn="tl">
                    <a:srgbClr val="000000">
                      <a:alpha val="43137"/>
                    </a:srgbClr>
                  </a:outerShdw>
                </a:effectLst>
              </a:rPr>
              <a:t>ετών</a:t>
            </a:r>
            <a:endParaRPr lang="nb-NO" dirty="0">
              <a:solidFill>
                <a:schemeClr val="bg1"/>
              </a:solidFill>
              <a:effectLst>
                <a:outerShdw blurRad="38100" dist="38100" dir="2700000" algn="tl">
                  <a:srgbClr val="000000">
                    <a:alpha val="43137"/>
                  </a:srgbClr>
                </a:outerShdw>
              </a:effectLst>
            </a:endParaRPr>
          </a:p>
        </p:txBody>
      </p:sp>
      <p:sp>
        <p:nvSpPr>
          <p:cNvPr id="36875" name="Rektangel 13"/>
          <p:cNvSpPr>
            <a:spLocks noChangeArrowheads="1"/>
          </p:cNvSpPr>
          <p:nvPr/>
        </p:nvSpPr>
        <p:spPr bwMode="auto">
          <a:xfrm>
            <a:off x="3272503" y="3730034"/>
            <a:ext cx="1098378" cy="461665"/>
          </a:xfrm>
          <a:prstGeom prst="rect">
            <a:avLst/>
          </a:prstGeom>
          <a:noFill/>
          <a:ln w="9525">
            <a:noFill/>
            <a:miter lim="800000"/>
            <a:headEnd/>
            <a:tailEnd/>
          </a:ln>
        </p:spPr>
        <p:txBody>
          <a:bodyPr wrap="none">
            <a:spAutoFit/>
          </a:bodyPr>
          <a:lstStyle/>
          <a:p>
            <a:r>
              <a:rPr lang="el-GR" dirty="0">
                <a:solidFill>
                  <a:schemeClr val="bg1"/>
                </a:solidFill>
                <a:effectLst>
                  <a:outerShdw blurRad="38100" dist="38100" dir="2700000" algn="tl">
                    <a:srgbClr val="000000">
                      <a:alpha val="43137"/>
                    </a:srgbClr>
                  </a:outerShdw>
                </a:effectLst>
              </a:rPr>
              <a:t>8 ετών</a:t>
            </a:r>
            <a:endParaRPr lang="nb-NO" dirty="0">
              <a:solidFill>
                <a:schemeClr val="bg1"/>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stretch>
            <a:fillRect/>
          </a:stretch>
        </p:blipFill>
        <p:spPr>
          <a:xfrm>
            <a:off x="0" y="414669"/>
            <a:ext cx="2783492" cy="2519365"/>
          </a:xfrm>
          <a:prstGeom prst="rect">
            <a:avLst/>
          </a:prstGeom>
        </p:spPr>
      </p:pic>
      <p:pic>
        <p:nvPicPr>
          <p:cNvPr id="2052" name="Picture 4"/>
          <p:cNvPicPr>
            <a:picLocks noChangeAspect="1" noChangeArrowheads="1"/>
          </p:cNvPicPr>
          <p:nvPr/>
        </p:nvPicPr>
        <p:blipFill>
          <a:blip r:embed="rId4" cstate="screen"/>
          <a:srcRect/>
          <a:stretch>
            <a:fillRect/>
          </a:stretch>
        </p:blipFill>
        <p:spPr bwMode="auto">
          <a:xfrm>
            <a:off x="2814364" y="3593805"/>
            <a:ext cx="6202039" cy="3179131"/>
          </a:xfrm>
          <a:prstGeom prst="rect">
            <a:avLst/>
          </a:prstGeom>
          <a:noFill/>
          <a:ln w="9525">
            <a:noFill/>
            <a:miter lim="800000"/>
            <a:headEnd/>
            <a:tailEnd/>
          </a:ln>
        </p:spPr>
      </p:pic>
      <p:pic>
        <p:nvPicPr>
          <p:cNvPr id="2050" name="Picture 2"/>
          <p:cNvPicPr>
            <a:picLocks noChangeAspect="1" noChangeArrowheads="1"/>
          </p:cNvPicPr>
          <p:nvPr/>
        </p:nvPicPr>
        <p:blipFill>
          <a:blip r:embed="rId5" cstate="screen"/>
          <a:srcRect/>
          <a:stretch>
            <a:fillRect/>
          </a:stretch>
        </p:blipFill>
        <p:spPr bwMode="auto">
          <a:xfrm>
            <a:off x="2785729" y="78413"/>
            <a:ext cx="6262573" cy="3472850"/>
          </a:xfrm>
          <a:prstGeom prst="rect">
            <a:avLst/>
          </a:prstGeom>
          <a:noFill/>
          <a:ln w="9525">
            <a:noFill/>
            <a:miter lim="800000"/>
            <a:headEnd/>
            <a:tailEnd/>
          </a:ln>
        </p:spPr>
      </p:pic>
      <p:sp>
        <p:nvSpPr>
          <p:cNvPr id="37891" name="Rektangel 2"/>
          <p:cNvSpPr>
            <a:spLocks noChangeArrowheads="1"/>
          </p:cNvSpPr>
          <p:nvPr/>
        </p:nvSpPr>
        <p:spPr bwMode="auto">
          <a:xfrm>
            <a:off x="357188" y="428625"/>
            <a:ext cx="862012" cy="369888"/>
          </a:xfrm>
          <a:prstGeom prst="rect">
            <a:avLst/>
          </a:prstGeom>
          <a:noFill/>
          <a:ln w="9525">
            <a:noFill/>
            <a:miter lim="800000"/>
            <a:headEnd/>
            <a:tailEnd/>
          </a:ln>
        </p:spPr>
        <p:txBody>
          <a:bodyPr wrap="none">
            <a:spAutoFit/>
          </a:bodyPr>
          <a:lstStyle/>
          <a:p>
            <a:r>
              <a:rPr lang="el-GR">
                <a:solidFill>
                  <a:schemeClr val="bg1"/>
                </a:solidFill>
              </a:rPr>
              <a:t>9 ετών</a:t>
            </a:r>
            <a:endParaRPr lang="nb-NO">
              <a:solidFill>
                <a:schemeClr val="bg1"/>
              </a:solidFill>
            </a:endParaRPr>
          </a:p>
        </p:txBody>
      </p:sp>
      <p:sp>
        <p:nvSpPr>
          <p:cNvPr id="37894" name="Rektangel 5"/>
          <p:cNvSpPr>
            <a:spLocks noChangeArrowheads="1"/>
          </p:cNvSpPr>
          <p:nvPr/>
        </p:nvSpPr>
        <p:spPr bwMode="auto">
          <a:xfrm>
            <a:off x="208332" y="236575"/>
            <a:ext cx="1335622" cy="461665"/>
          </a:xfrm>
          <a:prstGeom prst="rect">
            <a:avLst/>
          </a:prstGeom>
          <a:noFill/>
          <a:ln w="9525">
            <a:noFill/>
            <a:miter lim="800000"/>
            <a:headEnd/>
            <a:tailEnd/>
          </a:ln>
        </p:spPr>
        <p:txBody>
          <a:bodyPr wrap="none">
            <a:spAutoFit/>
          </a:bodyPr>
          <a:lstStyle/>
          <a:p>
            <a:r>
              <a:rPr lang="el-GR" dirty="0" smtClean="0"/>
              <a:t>9.5</a:t>
            </a:r>
            <a:r>
              <a:rPr lang="nb-NO" dirty="0" smtClean="0"/>
              <a:t> </a:t>
            </a:r>
            <a:r>
              <a:rPr lang="el-GR" dirty="0"/>
              <a:t>ετών</a:t>
            </a:r>
            <a:endParaRPr lang="nb-NO" dirty="0"/>
          </a:p>
        </p:txBody>
      </p:sp>
      <p:sp>
        <p:nvSpPr>
          <p:cNvPr id="37895" name="Rektangel 6"/>
          <p:cNvSpPr>
            <a:spLocks noChangeArrowheads="1"/>
          </p:cNvSpPr>
          <p:nvPr/>
        </p:nvSpPr>
        <p:spPr bwMode="auto">
          <a:xfrm>
            <a:off x="2804335" y="107568"/>
            <a:ext cx="1090363" cy="461665"/>
          </a:xfrm>
          <a:prstGeom prst="rect">
            <a:avLst/>
          </a:prstGeom>
          <a:noFill/>
          <a:ln w="9525">
            <a:noFill/>
            <a:miter lim="800000"/>
            <a:headEnd/>
            <a:tailEnd/>
          </a:ln>
        </p:spPr>
        <p:txBody>
          <a:bodyPr wrap="none">
            <a:spAutoFit/>
          </a:bodyPr>
          <a:lstStyle/>
          <a:p>
            <a:r>
              <a:rPr lang="el-GR" dirty="0">
                <a:solidFill>
                  <a:schemeClr val="bg1"/>
                </a:solidFill>
                <a:effectLst>
                  <a:outerShdw blurRad="38100" dist="38100" dir="2700000" algn="tl">
                    <a:srgbClr val="000000">
                      <a:alpha val="43137"/>
                    </a:srgbClr>
                  </a:outerShdw>
                </a:effectLst>
              </a:rPr>
              <a:t>9 ετών</a:t>
            </a:r>
            <a:endParaRPr lang="nb-NO" dirty="0">
              <a:solidFill>
                <a:schemeClr val="bg1"/>
              </a:solidFill>
              <a:effectLst>
                <a:outerShdw blurRad="38100" dist="38100" dir="2700000" algn="tl">
                  <a:srgbClr val="000000">
                    <a:alpha val="43137"/>
                  </a:srgbClr>
                </a:outerShdw>
              </a:effectLst>
            </a:endParaRPr>
          </a:p>
        </p:txBody>
      </p:sp>
      <p:sp>
        <p:nvSpPr>
          <p:cNvPr id="37896" name="Rektangel 7"/>
          <p:cNvSpPr>
            <a:spLocks noChangeArrowheads="1"/>
          </p:cNvSpPr>
          <p:nvPr/>
        </p:nvSpPr>
        <p:spPr bwMode="auto">
          <a:xfrm>
            <a:off x="2804335" y="3526350"/>
            <a:ext cx="1527982" cy="461665"/>
          </a:xfrm>
          <a:prstGeom prst="rect">
            <a:avLst/>
          </a:prstGeom>
          <a:noFill/>
          <a:ln w="9525">
            <a:noFill/>
            <a:miter lim="800000"/>
            <a:headEnd/>
            <a:tailEnd/>
          </a:ln>
        </p:spPr>
        <p:txBody>
          <a:bodyPr wrap="none">
            <a:spAutoFit/>
          </a:bodyPr>
          <a:lstStyle/>
          <a:p>
            <a:r>
              <a:rPr lang="el-GR">
                <a:solidFill>
                  <a:schemeClr val="bg1"/>
                </a:solidFill>
                <a:effectLst>
                  <a:outerShdw blurRad="38100" dist="38100" dir="2700000" algn="tl">
                    <a:srgbClr val="000000">
                      <a:alpha val="43137"/>
                    </a:srgbClr>
                  </a:outerShdw>
                </a:effectLst>
              </a:rPr>
              <a:t>9-10 ετών</a:t>
            </a:r>
            <a:endParaRPr lang="nb-NO">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191393" y="3597350"/>
            <a:ext cx="1483098" cy="461665"/>
          </a:xfrm>
          <a:prstGeom prst="rect">
            <a:avLst/>
          </a:prstGeom>
          <a:noFill/>
        </p:spPr>
        <p:txBody>
          <a:bodyPr wrap="none" rtlCol="0">
            <a:spAutoFit/>
          </a:bodyPr>
          <a:lstStyle/>
          <a:p>
            <a:r>
              <a:rPr lang="el-GR" dirty="0" smtClean="0"/>
              <a:t>10.5 ετών</a:t>
            </a:r>
            <a:endParaRPr lang="el-GR" dirty="0"/>
          </a:p>
        </p:txBody>
      </p:sp>
      <p:pic>
        <p:nvPicPr>
          <p:cNvPr id="11" name="Picture 10"/>
          <p:cNvPicPr>
            <a:picLocks noChangeAspect="1"/>
          </p:cNvPicPr>
          <p:nvPr/>
        </p:nvPicPr>
        <p:blipFill>
          <a:blip r:embed="rId6" cstate="screen"/>
          <a:stretch>
            <a:fillRect/>
          </a:stretch>
        </p:blipFill>
        <p:spPr>
          <a:xfrm>
            <a:off x="0" y="3994706"/>
            <a:ext cx="2834286" cy="2199365"/>
          </a:xfrm>
          <a:prstGeom prst="rect">
            <a:avLst/>
          </a:prstGeo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screen"/>
          <a:srcRect t="4518"/>
          <a:stretch>
            <a:fillRect/>
          </a:stretch>
        </p:blipFill>
        <p:spPr bwMode="auto">
          <a:xfrm>
            <a:off x="3221665" y="97907"/>
            <a:ext cx="5791981" cy="3327594"/>
          </a:xfrm>
          <a:prstGeom prst="rect">
            <a:avLst/>
          </a:prstGeom>
          <a:noFill/>
          <a:ln w="9525">
            <a:noFill/>
            <a:miter lim="800000"/>
            <a:headEnd/>
            <a:tailEnd/>
          </a:ln>
        </p:spPr>
      </p:pic>
      <p:pic>
        <p:nvPicPr>
          <p:cNvPr id="1026" name="Picture 2"/>
          <p:cNvPicPr>
            <a:picLocks noChangeAspect="1" noChangeArrowheads="1"/>
          </p:cNvPicPr>
          <p:nvPr/>
        </p:nvPicPr>
        <p:blipFill>
          <a:blip r:embed="rId4" cstate="screen"/>
          <a:srcRect t="5370"/>
          <a:stretch>
            <a:fillRect/>
          </a:stretch>
        </p:blipFill>
        <p:spPr bwMode="auto">
          <a:xfrm>
            <a:off x="3232299" y="3480995"/>
            <a:ext cx="5823908" cy="3291946"/>
          </a:xfrm>
          <a:prstGeom prst="rect">
            <a:avLst/>
          </a:prstGeom>
          <a:noFill/>
          <a:ln w="9525">
            <a:noFill/>
            <a:miter lim="800000"/>
            <a:headEnd/>
            <a:tailEnd/>
          </a:ln>
        </p:spPr>
      </p:pic>
      <p:sp>
        <p:nvSpPr>
          <p:cNvPr id="38915" name="Rektangel 4"/>
          <p:cNvSpPr>
            <a:spLocks noChangeArrowheads="1"/>
          </p:cNvSpPr>
          <p:nvPr/>
        </p:nvSpPr>
        <p:spPr bwMode="auto">
          <a:xfrm>
            <a:off x="384175" y="1785938"/>
            <a:ext cx="1181734" cy="461665"/>
          </a:xfrm>
          <a:prstGeom prst="rect">
            <a:avLst/>
          </a:prstGeom>
          <a:noFill/>
          <a:ln w="9525">
            <a:noFill/>
            <a:miter lim="800000"/>
            <a:headEnd/>
            <a:tailEnd/>
          </a:ln>
        </p:spPr>
        <p:txBody>
          <a:bodyPr wrap="none">
            <a:spAutoFit/>
          </a:bodyPr>
          <a:lstStyle/>
          <a:p>
            <a:r>
              <a:rPr lang="nb-NO"/>
              <a:t>11 </a:t>
            </a:r>
            <a:r>
              <a:rPr lang="el-GR"/>
              <a:t>ετών</a:t>
            </a:r>
            <a:endParaRPr lang="nb-NO"/>
          </a:p>
        </p:txBody>
      </p:sp>
      <p:sp>
        <p:nvSpPr>
          <p:cNvPr id="38918" name="Rektangel 11"/>
          <p:cNvSpPr>
            <a:spLocks noChangeArrowheads="1"/>
          </p:cNvSpPr>
          <p:nvPr/>
        </p:nvSpPr>
        <p:spPr bwMode="auto">
          <a:xfrm>
            <a:off x="3239887" y="62457"/>
            <a:ext cx="1181734" cy="461665"/>
          </a:xfrm>
          <a:prstGeom prst="rect">
            <a:avLst/>
          </a:prstGeom>
          <a:noFill/>
          <a:ln w="9525">
            <a:noFill/>
            <a:miter lim="800000"/>
            <a:headEnd/>
            <a:tailEnd/>
          </a:ln>
        </p:spPr>
        <p:txBody>
          <a:bodyPr wrap="none">
            <a:spAutoFit/>
          </a:bodyPr>
          <a:lstStyle/>
          <a:p>
            <a:r>
              <a:rPr lang="nb-NO" dirty="0">
                <a:solidFill>
                  <a:schemeClr val="bg1"/>
                </a:solidFill>
                <a:effectLst>
                  <a:outerShdw blurRad="38100" dist="38100" dir="2700000" algn="tl">
                    <a:srgbClr val="000000">
                      <a:alpha val="43137"/>
                    </a:srgbClr>
                  </a:outerShdw>
                </a:effectLst>
              </a:rPr>
              <a:t>11 </a:t>
            </a:r>
            <a:r>
              <a:rPr lang="el-GR" dirty="0">
                <a:solidFill>
                  <a:schemeClr val="bg1"/>
                </a:solidFill>
                <a:effectLst>
                  <a:outerShdw blurRad="38100" dist="38100" dir="2700000" algn="tl">
                    <a:srgbClr val="000000">
                      <a:alpha val="43137"/>
                    </a:srgbClr>
                  </a:outerShdw>
                </a:effectLst>
              </a:rPr>
              <a:t>ετών</a:t>
            </a:r>
            <a:endParaRPr lang="nb-NO" dirty="0">
              <a:solidFill>
                <a:schemeClr val="bg1"/>
              </a:solidFill>
              <a:effectLst>
                <a:outerShdw blurRad="38100" dist="38100" dir="2700000" algn="tl">
                  <a:srgbClr val="000000">
                    <a:alpha val="43137"/>
                  </a:srgbClr>
                </a:outerShdw>
              </a:effectLst>
            </a:endParaRPr>
          </a:p>
        </p:txBody>
      </p:sp>
      <p:sp>
        <p:nvSpPr>
          <p:cNvPr id="38919" name="Rektangel 12"/>
          <p:cNvSpPr>
            <a:spLocks noChangeArrowheads="1"/>
          </p:cNvSpPr>
          <p:nvPr/>
        </p:nvSpPr>
        <p:spPr bwMode="auto">
          <a:xfrm>
            <a:off x="3239887" y="3420020"/>
            <a:ext cx="1601721" cy="461665"/>
          </a:xfrm>
          <a:prstGeom prst="rect">
            <a:avLst/>
          </a:prstGeom>
          <a:noFill/>
          <a:ln w="9525">
            <a:noFill/>
            <a:miter lim="800000"/>
            <a:headEnd/>
            <a:tailEnd/>
          </a:ln>
        </p:spPr>
        <p:txBody>
          <a:bodyPr wrap="none">
            <a:spAutoFit/>
          </a:bodyPr>
          <a:lstStyle/>
          <a:p>
            <a:r>
              <a:rPr lang="nb-NO">
                <a:solidFill>
                  <a:schemeClr val="bg1"/>
                </a:solidFill>
                <a:effectLst>
                  <a:outerShdw blurRad="38100" dist="38100" dir="2700000" algn="tl">
                    <a:srgbClr val="000000">
                      <a:alpha val="43137"/>
                    </a:srgbClr>
                  </a:outerShdw>
                </a:effectLst>
              </a:rPr>
              <a:t>11</a:t>
            </a:r>
            <a:r>
              <a:rPr lang="el-GR">
                <a:solidFill>
                  <a:schemeClr val="bg1"/>
                </a:solidFill>
                <a:effectLst>
                  <a:outerShdw blurRad="38100" dist="38100" dir="2700000" algn="tl">
                    <a:srgbClr val="000000">
                      <a:alpha val="43137"/>
                    </a:srgbClr>
                  </a:outerShdw>
                </a:effectLst>
              </a:rPr>
              <a:t>-12</a:t>
            </a:r>
            <a:r>
              <a:rPr lang="nb-NO">
                <a:solidFill>
                  <a:schemeClr val="bg1"/>
                </a:solidFill>
                <a:effectLst>
                  <a:outerShdw blurRad="38100" dist="38100" dir="2700000" algn="tl">
                    <a:srgbClr val="000000">
                      <a:alpha val="43137"/>
                    </a:srgbClr>
                  </a:outerShdw>
                </a:effectLst>
              </a:rPr>
              <a:t> </a:t>
            </a:r>
            <a:r>
              <a:rPr lang="el-GR">
                <a:solidFill>
                  <a:schemeClr val="bg1"/>
                </a:solidFill>
                <a:effectLst>
                  <a:outerShdw blurRad="38100" dist="38100" dir="2700000" algn="tl">
                    <a:srgbClr val="000000">
                      <a:alpha val="43137"/>
                    </a:srgbClr>
                  </a:outerShdw>
                </a:effectLst>
              </a:rPr>
              <a:t>ετών</a:t>
            </a:r>
            <a:endParaRPr lang="nb-NO">
              <a:solidFill>
                <a:schemeClr val="bg1"/>
              </a:solidFill>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5" cstate="screen"/>
          <a:stretch>
            <a:fillRect/>
          </a:stretch>
        </p:blipFill>
        <p:spPr>
          <a:xfrm>
            <a:off x="278280" y="2151114"/>
            <a:ext cx="2758096" cy="2123175"/>
          </a:xfrm>
          <a:prstGeom prst="rect">
            <a:avLst/>
          </a:prstGeo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ktangel 5"/>
          <p:cNvSpPr>
            <a:spLocks noChangeArrowheads="1"/>
          </p:cNvSpPr>
          <p:nvPr/>
        </p:nvSpPr>
        <p:spPr bwMode="auto">
          <a:xfrm>
            <a:off x="428625" y="428625"/>
            <a:ext cx="1465466" cy="461665"/>
          </a:xfrm>
          <a:prstGeom prst="rect">
            <a:avLst/>
          </a:prstGeom>
          <a:noFill/>
          <a:ln w="9525">
            <a:noFill/>
            <a:miter lim="800000"/>
            <a:headEnd/>
            <a:tailEnd/>
          </a:ln>
        </p:spPr>
        <p:txBody>
          <a:bodyPr wrap="none">
            <a:spAutoFit/>
          </a:bodyPr>
          <a:lstStyle/>
          <a:p>
            <a:r>
              <a:rPr lang="nb-NO" dirty="0"/>
              <a:t>1</a:t>
            </a:r>
            <a:r>
              <a:rPr lang="el-GR" dirty="0" smtClean="0"/>
              <a:t>2.5</a:t>
            </a:r>
            <a:r>
              <a:rPr lang="nb-NO" dirty="0" smtClean="0"/>
              <a:t> </a:t>
            </a:r>
            <a:r>
              <a:rPr lang="el-GR" dirty="0" smtClean="0"/>
              <a:t>ετών</a:t>
            </a:r>
            <a:endParaRPr lang="nb-NO" dirty="0"/>
          </a:p>
        </p:txBody>
      </p:sp>
      <p:sp>
        <p:nvSpPr>
          <p:cNvPr id="39941" name="Rektangel 6"/>
          <p:cNvSpPr>
            <a:spLocks noChangeArrowheads="1"/>
          </p:cNvSpPr>
          <p:nvPr/>
        </p:nvSpPr>
        <p:spPr bwMode="auto">
          <a:xfrm>
            <a:off x="420983" y="3281400"/>
            <a:ext cx="1455848" cy="461665"/>
          </a:xfrm>
          <a:prstGeom prst="rect">
            <a:avLst/>
          </a:prstGeom>
          <a:noFill/>
          <a:ln w="9525">
            <a:noFill/>
            <a:miter lim="800000"/>
            <a:headEnd/>
            <a:tailEnd/>
          </a:ln>
        </p:spPr>
        <p:txBody>
          <a:bodyPr wrap="none">
            <a:spAutoFit/>
          </a:bodyPr>
          <a:lstStyle/>
          <a:p>
            <a:r>
              <a:rPr lang="nb-NO" dirty="0"/>
              <a:t>1</a:t>
            </a:r>
            <a:r>
              <a:rPr lang="el-GR" dirty="0" smtClean="0"/>
              <a:t>5.5</a:t>
            </a:r>
            <a:r>
              <a:rPr lang="nb-NO" dirty="0" smtClean="0"/>
              <a:t> </a:t>
            </a:r>
            <a:r>
              <a:rPr lang="el-GR" dirty="0" smtClean="0"/>
              <a:t>ετών</a:t>
            </a:r>
            <a:endParaRPr lang="nb-NO" dirty="0"/>
          </a:p>
        </p:txBody>
      </p:sp>
      <p:pic>
        <p:nvPicPr>
          <p:cNvPr id="3074" name="Picture 2"/>
          <p:cNvPicPr>
            <a:picLocks noChangeAspect="1" noChangeArrowheads="1"/>
          </p:cNvPicPr>
          <p:nvPr/>
        </p:nvPicPr>
        <p:blipFill>
          <a:blip r:embed="rId3" cstate="screen"/>
          <a:srcRect/>
          <a:stretch>
            <a:fillRect/>
          </a:stretch>
        </p:blipFill>
        <p:spPr bwMode="auto">
          <a:xfrm>
            <a:off x="2997311" y="350889"/>
            <a:ext cx="6068167" cy="2860155"/>
          </a:xfrm>
          <a:prstGeom prst="rect">
            <a:avLst/>
          </a:prstGeom>
          <a:noFill/>
          <a:ln w="9525">
            <a:noFill/>
            <a:miter lim="800000"/>
            <a:headEnd/>
            <a:tailEnd/>
          </a:ln>
        </p:spPr>
      </p:pic>
      <p:pic>
        <p:nvPicPr>
          <p:cNvPr id="3075" name="Picture 3"/>
          <p:cNvPicPr>
            <a:picLocks noChangeAspect="1" noChangeArrowheads="1"/>
          </p:cNvPicPr>
          <p:nvPr/>
        </p:nvPicPr>
        <p:blipFill>
          <a:blip r:embed="rId4" cstate="screen"/>
          <a:srcRect/>
          <a:stretch>
            <a:fillRect/>
          </a:stretch>
        </p:blipFill>
        <p:spPr bwMode="auto">
          <a:xfrm>
            <a:off x="2990027" y="3317352"/>
            <a:ext cx="6054186" cy="3285456"/>
          </a:xfrm>
          <a:prstGeom prst="rect">
            <a:avLst/>
          </a:prstGeom>
          <a:noFill/>
          <a:ln w="9525">
            <a:noFill/>
            <a:miter lim="800000"/>
            <a:headEnd/>
            <a:tailEnd/>
          </a:ln>
        </p:spPr>
      </p:pic>
      <p:pic>
        <p:nvPicPr>
          <p:cNvPr id="8" name="Picture 7"/>
          <p:cNvPicPr>
            <a:picLocks noChangeAspect="1"/>
          </p:cNvPicPr>
          <p:nvPr/>
        </p:nvPicPr>
        <p:blipFill>
          <a:blip r:embed="rId5" cstate="screen"/>
          <a:stretch>
            <a:fillRect/>
          </a:stretch>
        </p:blipFill>
        <p:spPr>
          <a:xfrm>
            <a:off x="159488" y="946403"/>
            <a:ext cx="2697143" cy="1620318"/>
          </a:xfrm>
          <a:prstGeom prst="rect">
            <a:avLst/>
          </a:prstGeom>
        </p:spPr>
      </p:pic>
      <p:pic>
        <p:nvPicPr>
          <p:cNvPr id="9" name="Picture 8"/>
          <p:cNvPicPr>
            <a:picLocks noChangeAspect="1"/>
          </p:cNvPicPr>
          <p:nvPr/>
        </p:nvPicPr>
        <p:blipFill>
          <a:blip r:embed="rId6" cstate="screen"/>
          <a:stretch>
            <a:fillRect/>
          </a:stretch>
        </p:blipFill>
        <p:spPr>
          <a:xfrm>
            <a:off x="131423" y="3979050"/>
            <a:ext cx="2778413" cy="1660952"/>
          </a:xfrm>
          <a:prstGeom prst="rect">
            <a:avLst/>
          </a:prstGeom>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13" y="3136613"/>
            <a:ext cx="2590774" cy="584775"/>
          </a:xfrm>
          <a:prstGeom prst="rect">
            <a:avLst/>
          </a:prstGeom>
          <a:noFill/>
        </p:spPr>
        <p:txBody>
          <a:bodyPr wrap="none" rtlCol="0">
            <a:spAutoFit/>
          </a:bodyPr>
          <a:lstStyle/>
          <a:p>
            <a:r>
              <a:rPr lang="el-GR" sz="3200" dirty="0" smtClean="0"/>
              <a:t>προπόνηση…</a:t>
            </a:r>
            <a:endParaRPr lang="el-GR" sz="3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screen"/>
          <a:stretch>
            <a:fillRect/>
          </a:stretch>
        </p:blipFill>
        <p:spPr>
          <a:xfrm>
            <a:off x="187468" y="938586"/>
            <a:ext cx="8769064" cy="498082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stretch>
            <a:fillRect/>
          </a:stretch>
        </p:blipFill>
        <p:spPr>
          <a:xfrm>
            <a:off x="105917" y="1111103"/>
            <a:ext cx="8932167" cy="463579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screen"/>
          <a:stretch>
            <a:fillRect/>
          </a:stretch>
        </p:blipFill>
        <p:spPr>
          <a:xfrm>
            <a:off x="92193" y="1122207"/>
            <a:ext cx="8959615" cy="461358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stretch>
            <a:fillRect/>
          </a:stretch>
        </p:blipFill>
        <p:spPr>
          <a:xfrm>
            <a:off x="127950" y="1375849"/>
            <a:ext cx="8888100" cy="410630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ktangel 1"/>
          <p:cNvSpPr>
            <a:spLocks noChangeArrowheads="1"/>
          </p:cNvSpPr>
          <p:nvPr/>
        </p:nvSpPr>
        <p:spPr bwMode="auto">
          <a:xfrm>
            <a:off x="357188" y="928688"/>
            <a:ext cx="2730235" cy="584775"/>
          </a:xfrm>
          <a:prstGeom prst="rect">
            <a:avLst/>
          </a:prstGeom>
          <a:noFill/>
          <a:ln w="9525">
            <a:noFill/>
            <a:miter lim="800000"/>
            <a:headEnd/>
            <a:tailEnd/>
          </a:ln>
        </p:spPr>
        <p:txBody>
          <a:bodyPr wrap="none">
            <a:spAutoFit/>
          </a:bodyPr>
          <a:lstStyle/>
          <a:p>
            <a:r>
              <a:rPr lang="el-GR" sz="3200" dirty="0" smtClean="0"/>
              <a:t>οδοντογένεση</a:t>
            </a:r>
            <a:endParaRPr lang="nb-NO" sz="3200" dirty="0"/>
          </a:p>
        </p:txBody>
      </p:sp>
      <p:sp>
        <p:nvSpPr>
          <p:cNvPr id="20483" name="Rektangel 2"/>
          <p:cNvSpPr>
            <a:spLocks noChangeArrowheads="1"/>
          </p:cNvSpPr>
          <p:nvPr/>
        </p:nvSpPr>
        <p:spPr bwMode="auto">
          <a:xfrm>
            <a:off x="357188" y="2403475"/>
            <a:ext cx="5277407" cy="954107"/>
          </a:xfrm>
          <a:prstGeom prst="rect">
            <a:avLst/>
          </a:prstGeom>
          <a:noFill/>
          <a:ln w="9525">
            <a:noFill/>
            <a:miter lim="800000"/>
            <a:headEnd/>
            <a:tailEnd/>
          </a:ln>
        </p:spPr>
        <p:txBody>
          <a:bodyPr wrap="none">
            <a:spAutoFit/>
          </a:bodyPr>
          <a:lstStyle/>
          <a:p>
            <a:r>
              <a:rPr lang="el-GR" sz="2800" dirty="0" smtClean="0"/>
              <a:t>από 6</a:t>
            </a:r>
            <a:r>
              <a:rPr lang="el-GR" sz="2800" baseline="30000" dirty="0" smtClean="0"/>
              <a:t>η</a:t>
            </a:r>
            <a:r>
              <a:rPr lang="el-GR" sz="2800" dirty="0" smtClean="0"/>
              <a:t> </a:t>
            </a:r>
            <a:r>
              <a:rPr lang="el-GR" sz="2800" dirty="0"/>
              <a:t>- 7</a:t>
            </a:r>
            <a:r>
              <a:rPr lang="el-GR" sz="2800" baseline="30000" dirty="0"/>
              <a:t>η</a:t>
            </a:r>
            <a:r>
              <a:rPr lang="el-GR" sz="2800" dirty="0"/>
              <a:t> εμβρυϊκή εβδομάδα  </a:t>
            </a:r>
          </a:p>
          <a:p>
            <a:r>
              <a:rPr lang="el-GR" sz="2800" dirty="0" smtClean="0"/>
              <a:t>έως 3</a:t>
            </a:r>
            <a:r>
              <a:rPr lang="el-GR" sz="2800" baseline="30000" dirty="0" smtClean="0"/>
              <a:t>η</a:t>
            </a:r>
            <a:r>
              <a:rPr lang="el-GR" sz="2800" dirty="0" smtClean="0"/>
              <a:t> </a:t>
            </a:r>
            <a:r>
              <a:rPr lang="el-GR" sz="2800" dirty="0"/>
              <a:t>δεκαετία ζωής </a:t>
            </a:r>
            <a:endParaRPr lang="nb-NO" sz="2800" dirty="0">
              <a:latin typeface="Corbel" pitchFamily="34" charset="0"/>
            </a:endParaRPr>
          </a:p>
        </p:txBody>
      </p:sp>
      <p:sp>
        <p:nvSpPr>
          <p:cNvPr id="20484" name="TekstSylinder 3"/>
          <p:cNvSpPr txBox="1">
            <a:spLocks noChangeArrowheads="1"/>
          </p:cNvSpPr>
          <p:nvPr/>
        </p:nvSpPr>
        <p:spPr bwMode="auto">
          <a:xfrm>
            <a:off x="285750" y="3827463"/>
            <a:ext cx="6846746" cy="1384995"/>
          </a:xfrm>
          <a:prstGeom prst="rect">
            <a:avLst/>
          </a:prstGeom>
          <a:noFill/>
          <a:ln w="9525">
            <a:noFill/>
            <a:miter lim="800000"/>
            <a:headEnd/>
            <a:tailEnd/>
          </a:ln>
        </p:spPr>
        <p:txBody>
          <a:bodyPr wrap="none">
            <a:spAutoFit/>
          </a:bodyPr>
          <a:lstStyle/>
          <a:p>
            <a:pPr>
              <a:lnSpc>
                <a:spcPct val="150000"/>
              </a:lnSpc>
            </a:pPr>
            <a:r>
              <a:rPr lang="el-GR" sz="3200" dirty="0" smtClean="0">
                <a:solidFill>
                  <a:srgbClr val="FF3399"/>
                </a:solidFill>
              </a:rPr>
              <a:t>γενετικά προκαθορισμένη διεργασία</a:t>
            </a:r>
          </a:p>
          <a:p>
            <a:pPr>
              <a:lnSpc>
                <a:spcPct val="150000"/>
              </a:lnSpc>
            </a:pPr>
            <a:r>
              <a:rPr lang="el-GR" dirty="0" smtClean="0">
                <a:solidFill>
                  <a:srgbClr val="FF3399"/>
                </a:solidFill>
              </a:rPr>
              <a:t>περιβαλλοντικοί παράγοντες</a:t>
            </a:r>
            <a:endParaRPr lang="nb-NO" dirty="0">
              <a:solidFill>
                <a:srgbClr val="FF3399"/>
              </a:solidFill>
            </a:endParaRPr>
          </a:p>
        </p:txBody>
      </p:sp>
      <p:pic>
        <p:nvPicPr>
          <p:cNvPr id="20485" name="Picture 2"/>
          <p:cNvPicPr>
            <a:picLocks noChangeAspect="1" noChangeArrowheads="1"/>
          </p:cNvPicPr>
          <p:nvPr/>
        </p:nvPicPr>
        <p:blipFill>
          <a:blip r:embed="rId3" cstate="screen"/>
          <a:srcRect/>
          <a:stretch>
            <a:fillRect/>
          </a:stretch>
        </p:blipFill>
        <p:spPr bwMode="auto">
          <a:xfrm>
            <a:off x="7381875" y="2011363"/>
            <a:ext cx="1333500" cy="1417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stretch>
            <a:fillRect/>
          </a:stretch>
        </p:blipFill>
        <p:spPr>
          <a:xfrm>
            <a:off x="92387" y="1207112"/>
            <a:ext cx="8959226" cy="444377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stretch>
            <a:fillRect/>
          </a:stretch>
        </p:blipFill>
        <p:spPr>
          <a:xfrm>
            <a:off x="98691" y="1281812"/>
            <a:ext cx="8946619" cy="429437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stretch>
            <a:fillRect/>
          </a:stretch>
        </p:blipFill>
        <p:spPr>
          <a:xfrm>
            <a:off x="96868" y="1263036"/>
            <a:ext cx="8950264" cy="433192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stretch>
            <a:fillRect/>
          </a:stretch>
        </p:blipFill>
        <p:spPr>
          <a:xfrm>
            <a:off x="99126" y="1250710"/>
            <a:ext cx="8945749" cy="435658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stretch>
            <a:fillRect/>
          </a:stretch>
        </p:blipFill>
        <p:spPr>
          <a:xfrm>
            <a:off x="73552" y="1179776"/>
            <a:ext cx="8996896" cy="449844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stretch>
            <a:fillRect/>
          </a:stretch>
        </p:blipFill>
        <p:spPr>
          <a:xfrm>
            <a:off x="84887" y="1320057"/>
            <a:ext cx="8974226" cy="421788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screen"/>
          <a:stretch>
            <a:fillRect/>
          </a:stretch>
        </p:blipFill>
        <p:spPr>
          <a:xfrm>
            <a:off x="92066" y="1094954"/>
            <a:ext cx="8959869" cy="466809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stretch>
            <a:fillRect/>
          </a:stretch>
        </p:blipFill>
        <p:spPr>
          <a:xfrm>
            <a:off x="106326" y="1406050"/>
            <a:ext cx="8931349" cy="404590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stretch>
            <a:fillRect/>
          </a:stretch>
        </p:blipFill>
        <p:spPr>
          <a:xfrm>
            <a:off x="75147" y="1225542"/>
            <a:ext cx="8993706" cy="440691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stretch>
            <a:fillRect/>
          </a:stretch>
        </p:blipFill>
        <p:spPr>
          <a:xfrm>
            <a:off x="74312" y="712396"/>
            <a:ext cx="8995377" cy="543320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kstSylinder 2"/>
          <p:cNvSpPr txBox="1">
            <a:spLocks noChangeArrowheads="1"/>
          </p:cNvSpPr>
          <p:nvPr/>
        </p:nvSpPr>
        <p:spPr bwMode="auto">
          <a:xfrm>
            <a:off x="2833132" y="3781962"/>
            <a:ext cx="1245854" cy="430887"/>
          </a:xfrm>
          <a:prstGeom prst="rect">
            <a:avLst/>
          </a:prstGeom>
          <a:noFill/>
          <a:ln w="9525">
            <a:noFill/>
            <a:miter lim="800000"/>
            <a:headEnd/>
            <a:tailEnd/>
          </a:ln>
        </p:spPr>
        <p:txBody>
          <a:bodyPr wrap="none">
            <a:spAutoFit/>
          </a:bodyPr>
          <a:lstStyle/>
          <a:p>
            <a:r>
              <a:rPr lang="el-GR" sz="2200" dirty="0"/>
              <a:t>Κώδωνα</a:t>
            </a:r>
          </a:p>
        </p:txBody>
      </p:sp>
      <p:sp>
        <p:nvSpPr>
          <p:cNvPr id="21508" name="TekstSylinder 3"/>
          <p:cNvSpPr txBox="1">
            <a:spLocks noChangeArrowheads="1"/>
          </p:cNvSpPr>
          <p:nvPr/>
        </p:nvSpPr>
        <p:spPr bwMode="auto">
          <a:xfrm>
            <a:off x="2664816" y="2701567"/>
            <a:ext cx="1414170" cy="430887"/>
          </a:xfrm>
          <a:prstGeom prst="rect">
            <a:avLst/>
          </a:prstGeom>
          <a:noFill/>
          <a:ln w="9525">
            <a:noFill/>
            <a:miter lim="800000"/>
            <a:headEnd/>
            <a:tailEnd/>
          </a:ln>
        </p:spPr>
        <p:txBody>
          <a:bodyPr wrap="none">
            <a:spAutoFit/>
          </a:bodyPr>
          <a:lstStyle/>
          <a:p>
            <a:r>
              <a:rPr lang="el-GR" sz="2200" dirty="0"/>
              <a:t>Κυπέλλου</a:t>
            </a:r>
            <a:endParaRPr lang="en-US" sz="2200" dirty="0"/>
          </a:p>
        </p:txBody>
      </p:sp>
      <p:sp>
        <p:nvSpPr>
          <p:cNvPr id="21509" name="TekstSylinder 4"/>
          <p:cNvSpPr txBox="1">
            <a:spLocks noChangeArrowheads="1"/>
          </p:cNvSpPr>
          <p:nvPr/>
        </p:nvSpPr>
        <p:spPr bwMode="auto">
          <a:xfrm>
            <a:off x="1879345" y="526659"/>
            <a:ext cx="2199641" cy="430887"/>
          </a:xfrm>
          <a:prstGeom prst="rect">
            <a:avLst/>
          </a:prstGeom>
          <a:noFill/>
          <a:ln w="9525">
            <a:noFill/>
            <a:miter lim="800000"/>
            <a:headEnd/>
            <a:tailEnd/>
          </a:ln>
        </p:spPr>
        <p:txBody>
          <a:bodyPr wrap="none">
            <a:spAutoFit/>
          </a:bodyPr>
          <a:lstStyle/>
          <a:p>
            <a:r>
              <a:rPr lang="el-GR" sz="2200" dirty="0" smtClean="0"/>
              <a:t>Οδοντική </a:t>
            </a:r>
            <a:r>
              <a:rPr lang="el-GR" sz="2200" dirty="0"/>
              <a:t>ταινία</a:t>
            </a:r>
            <a:endParaRPr lang="nb-NO" sz="2200" dirty="0"/>
          </a:p>
        </p:txBody>
      </p:sp>
      <p:sp>
        <p:nvSpPr>
          <p:cNvPr id="21510" name="TekstSylinder 5"/>
          <p:cNvSpPr txBox="1">
            <a:spLocks noChangeArrowheads="1"/>
          </p:cNvSpPr>
          <p:nvPr/>
        </p:nvSpPr>
        <p:spPr bwMode="auto">
          <a:xfrm>
            <a:off x="1712633" y="1500188"/>
            <a:ext cx="2366353" cy="430887"/>
          </a:xfrm>
          <a:prstGeom prst="rect">
            <a:avLst/>
          </a:prstGeom>
          <a:noFill/>
          <a:ln w="9525">
            <a:noFill/>
            <a:miter lim="800000"/>
            <a:headEnd/>
            <a:tailEnd/>
          </a:ln>
        </p:spPr>
        <p:txBody>
          <a:bodyPr wrap="none">
            <a:spAutoFit/>
          </a:bodyPr>
          <a:lstStyle/>
          <a:p>
            <a:r>
              <a:rPr lang="el-GR" sz="2200" dirty="0" err="1"/>
              <a:t>Οδοντοβλάστημα</a:t>
            </a:r>
            <a:endParaRPr lang="nb-NO" sz="2200" dirty="0"/>
          </a:p>
        </p:txBody>
      </p:sp>
      <p:sp>
        <p:nvSpPr>
          <p:cNvPr id="21511" name="TekstSylinder 6"/>
          <p:cNvSpPr txBox="1">
            <a:spLocks noChangeArrowheads="1"/>
          </p:cNvSpPr>
          <p:nvPr/>
        </p:nvSpPr>
        <p:spPr bwMode="auto">
          <a:xfrm>
            <a:off x="5929591" y="541159"/>
            <a:ext cx="2359941" cy="430887"/>
          </a:xfrm>
          <a:prstGeom prst="rect">
            <a:avLst/>
          </a:prstGeom>
          <a:noFill/>
          <a:ln w="9525">
            <a:noFill/>
            <a:miter lim="800000"/>
            <a:headEnd/>
            <a:tailEnd/>
          </a:ln>
        </p:spPr>
        <p:txBody>
          <a:bodyPr wrap="none">
            <a:spAutoFit/>
          </a:bodyPr>
          <a:lstStyle/>
          <a:p>
            <a:r>
              <a:rPr lang="el-GR" sz="2200" dirty="0"/>
              <a:t>Αρχική καταβολή</a:t>
            </a:r>
            <a:endParaRPr lang="nb-NO" sz="2200" dirty="0"/>
          </a:p>
        </p:txBody>
      </p:sp>
      <p:sp>
        <p:nvSpPr>
          <p:cNvPr id="21512" name="TekstSylinder 7"/>
          <p:cNvSpPr txBox="1">
            <a:spLocks noChangeArrowheads="1"/>
          </p:cNvSpPr>
          <p:nvPr/>
        </p:nvSpPr>
        <p:spPr bwMode="auto">
          <a:xfrm>
            <a:off x="5929591" y="1602447"/>
            <a:ext cx="2501006" cy="430887"/>
          </a:xfrm>
          <a:prstGeom prst="rect">
            <a:avLst/>
          </a:prstGeom>
          <a:noFill/>
          <a:ln w="9525">
            <a:noFill/>
            <a:miter lim="800000"/>
            <a:headEnd/>
            <a:tailEnd/>
          </a:ln>
        </p:spPr>
        <p:txBody>
          <a:bodyPr wrap="none">
            <a:spAutoFit/>
          </a:bodyPr>
          <a:lstStyle/>
          <a:p>
            <a:r>
              <a:rPr lang="el-GR" sz="2200" dirty="0"/>
              <a:t>Πολλαπλασιασμός</a:t>
            </a:r>
            <a:endParaRPr lang="nb-NO" sz="2200" dirty="0"/>
          </a:p>
        </p:txBody>
      </p:sp>
      <p:sp>
        <p:nvSpPr>
          <p:cNvPr id="21513" name="TekstSylinder 8"/>
          <p:cNvSpPr txBox="1">
            <a:spLocks noChangeArrowheads="1"/>
          </p:cNvSpPr>
          <p:nvPr/>
        </p:nvSpPr>
        <p:spPr bwMode="auto">
          <a:xfrm>
            <a:off x="5929591" y="2952722"/>
            <a:ext cx="2685351" cy="1107996"/>
          </a:xfrm>
          <a:prstGeom prst="rect">
            <a:avLst/>
          </a:prstGeom>
          <a:noFill/>
          <a:ln w="9525">
            <a:noFill/>
            <a:miter lim="800000"/>
            <a:headEnd/>
            <a:tailEnd/>
          </a:ln>
        </p:spPr>
        <p:txBody>
          <a:bodyPr wrap="none">
            <a:spAutoFit/>
          </a:bodyPr>
          <a:lstStyle/>
          <a:p>
            <a:r>
              <a:rPr lang="el-GR" sz="2200" dirty="0"/>
              <a:t>Πολλαπλασιασμός</a:t>
            </a:r>
          </a:p>
          <a:p>
            <a:r>
              <a:rPr lang="el-GR" sz="2200" dirty="0" err="1"/>
              <a:t>Ιστοδιαφοροποίηση</a:t>
            </a:r>
            <a:endParaRPr lang="el-GR" sz="2200" dirty="0"/>
          </a:p>
          <a:p>
            <a:r>
              <a:rPr lang="el-GR" sz="2200" dirty="0"/>
              <a:t>Μορφογένεση</a:t>
            </a:r>
            <a:endParaRPr lang="nb-NO" sz="2200" dirty="0"/>
          </a:p>
        </p:txBody>
      </p:sp>
      <p:sp>
        <p:nvSpPr>
          <p:cNvPr id="21514" name="TekstSylinder 10"/>
          <p:cNvSpPr txBox="1">
            <a:spLocks noChangeArrowheads="1"/>
          </p:cNvSpPr>
          <p:nvPr/>
        </p:nvSpPr>
        <p:spPr bwMode="auto">
          <a:xfrm>
            <a:off x="1537906" y="4724669"/>
            <a:ext cx="2541080" cy="769441"/>
          </a:xfrm>
          <a:prstGeom prst="rect">
            <a:avLst/>
          </a:prstGeom>
          <a:noFill/>
          <a:ln w="9525">
            <a:noFill/>
            <a:miter lim="800000"/>
            <a:headEnd/>
            <a:tailEnd/>
          </a:ln>
        </p:spPr>
        <p:txBody>
          <a:bodyPr wrap="none">
            <a:spAutoFit/>
          </a:bodyPr>
          <a:lstStyle/>
          <a:p>
            <a:r>
              <a:rPr lang="el-GR" sz="2200" dirty="0" err="1"/>
              <a:t>Οδοντινογένεση</a:t>
            </a:r>
            <a:endParaRPr lang="el-GR" sz="2200" dirty="0"/>
          </a:p>
          <a:p>
            <a:r>
              <a:rPr lang="el-GR" sz="2200" dirty="0" err="1"/>
              <a:t>Αδαμαντινογένεση</a:t>
            </a:r>
            <a:endParaRPr lang="nb-NO" sz="2200" dirty="0"/>
          </a:p>
        </p:txBody>
      </p:sp>
      <p:sp>
        <p:nvSpPr>
          <p:cNvPr id="21515" name="TekstSylinder 11"/>
          <p:cNvSpPr txBox="1">
            <a:spLocks noChangeArrowheads="1"/>
          </p:cNvSpPr>
          <p:nvPr/>
        </p:nvSpPr>
        <p:spPr bwMode="auto">
          <a:xfrm>
            <a:off x="2639168" y="5999309"/>
            <a:ext cx="1439818" cy="430887"/>
          </a:xfrm>
          <a:prstGeom prst="rect">
            <a:avLst/>
          </a:prstGeom>
          <a:noFill/>
          <a:ln w="9525">
            <a:noFill/>
            <a:miter lim="800000"/>
            <a:headEnd/>
            <a:tailEnd/>
          </a:ln>
        </p:spPr>
        <p:txBody>
          <a:bodyPr wrap="none">
            <a:spAutoFit/>
          </a:bodyPr>
          <a:lstStyle/>
          <a:p>
            <a:r>
              <a:rPr lang="el-GR" sz="2200" dirty="0"/>
              <a:t>Ωρίμανση</a:t>
            </a:r>
            <a:endParaRPr lang="nb-NO" sz="2200" dirty="0"/>
          </a:p>
        </p:txBody>
      </p:sp>
      <p:sp>
        <p:nvSpPr>
          <p:cNvPr id="13" name="Høyre klammeparentes 12"/>
          <p:cNvSpPr/>
          <p:nvPr/>
        </p:nvSpPr>
        <p:spPr>
          <a:xfrm>
            <a:off x="5685620" y="2553478"/>
            <a:ext cx="214312" cy="192881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sp>
        <p:nvSpPr>
          <p:cNvPr id="21517" name="TekstSylinder 13"/>
          <p:cNvSpPr txBox="1">
            <a:spLocks noChangeArrowheads="1"/>
          </p:cNvSpPr>
          <p:nvPr/>
        </p:nvSpPr>
        <p:spPr bwMode="auto">
          <a:xfrm>
            <a:off x="5929591" y="4846035"/>
            <a:ext cx="2912977" cy="430887"/>
          </a:xfrm>
          <a:prstGeom prst="rect">
            <a:avLst/>
          </a:prstGeom>
          <a:noFill/>
          <a:ln w="9525">
            <a:noFill/>
            <a:miter lim="800000"/>
            <a:headEnd/>
            <a:tailEnd/>
          </a:ln>
        </p:spPr>
        <p:txBody>
          <a:bodyPr wrap="none">
            <a:spAutoFit/>
          </a:bodyPr>
          <a:lstStyle/>
          <a:p>
            <a:r>
              <a:rPr lang="el-GR" sz="2200" dirty="0"/>
              <a:t>Οργανικό υπόστρωμα</a:t>
            </a:r>
            <a:endParaRPr lang="nb-NO" sz="2200" dirty="0"/>
          </a:p>
        </p:txBody>
      </p:sp>
      <p:sp>
        <p:nvSpPr>
          <p:cNvPr id="21518" name="TekstSylinder 14"/>
          <p:cNvSpPr txBox="1">
            <a:spLocks noChangeArrowheads="1"/>
          </p:cNvSpPr>
          <p:nvPr/>
        </p:nvSpPr>
        <p:spPr bwMode="auto">
          <a:xfrm>
            <a:off x="5929591" y="5999309"/>
            <a:ext cx="2028119" cy="430887"/>
          </a:xfrm>
          <a:prstGeom prst="rect">
            <a:avLst/>
          </a:prstGeom>
          <a:noFill/>
          <a:ln w="9525">
            <a:noFill/>
            <a:miter lim="800000"/>
            <a:headEnd/>
            <a:tailEnd/>
          </a:ln>
        </p:spPr>
        <p:txBody>
          <a:bodyPr wrap="none">
            <a:spAutoFit/>
          </a:bodyPr>
          <a:lstStyle/>
          <a:p>
            <a:r>
              <a:rPr lang="el-GR" sz="2200" dirty="0" err="1"/>
              <a:t>Ενασβεστίωση</a:t>
            </a:r>
            <a:endParaRPr lang="nb-NO" sz="2200" dirty="0"/>
          </a:p>
        </p:txBody>
      </p:sp>
      <p:sp>
        <p:nvSpPr>
          <p:cNvPr id="16" name="TekstSylinder 15"/>
          <p:cNvSpPr txBox="1"/>
          <p:nvPr/>
        </p:nvSpPr>
        <p:spPr>
          <a:xfrm>
            <a:off x="2272195" y="21266"/>
            <a:ext cx="1245854" cy="461665"/>
          </a:xfrm>
          <a:prstGeom prst="rect">
            <a:avLst/>
          </a:prstGeom>
          <a:noFill/>
        </p:spPr>
        <p:txBody>
          <a:bodyPr wrap="none">
            <a:spAutoFit/>
          </a:bodyPr>
          <a:lstStyle/>
          <a:p>
            <a:pPr>
              <a:defRPr/>
            </a:pPr>
            <a:r>
              <a:rPr lang="el-GR" b="1" dirty="0" smtClean="0"/>
              <a:t>στάδιο</a:t>
            </a:r>
            <a:endParaRPr lang="nb-NO" b="1" dirty="0"/>
          </a:p>
        </p:txBody>
      </p:sp>
      <p:sp>
        <p:nvSpPr>
          <p:cNvPr id="17" name="TekstSylinder 16"/>
          <p:cNvSpPr txBox="1"/>
          <p:nvPr/>
        </p:nvSpPr>
        <p:spPr>
          <a:xfrm>
            <a:off x="6123077" y="21266"/>
            <a:ext cx="1834156" cy="461665"/>
          </a:xfrm>
          <a:prstGeom prst="rect">
            <a:avLst/>
          </a:prstGeom>
          <a:noFill/>
        </p:spPr>
        <p:txBody>
          <a:bodyPr wrap="none">
            <a:spAutoFit/>
          </a:bodyPr>
          <a:lstStyle/>
          <a:p>
            <a:pPr>
              <a:tabLst>
                <a:tab pos="1260475" algn="l"/>
              </a:tabLst>
              <a:defRPr/>
            </a:pPr>
            <a:r>
              <a:rPr lang="el-GR" b="1" dirty="0" smtClean="0"/>
              <a:t>λειτουργία</a:t>
            </a:r>
            <a:endParaRPr lang="nb-NO" b="1" dirty="0"/>
          </a:p>
        </p:txBody>
      </p:sp>
      <p:sp>
        <p:nvSpPr>
          <p:cNvPr id="18" name="TekstSylinder 17"/>
          <p:cNvSpPr txBox="1"/>
          <p:nvPr/>
        </p:nvSpPr>
        <p:spPr>
          <a:xfrm>
            <a:off x="327906" y="506380"/>
            <a:ext cx="1160462" cy="461962"/>
          </a:xfrm>
          <a:prstGeom prst="rect">
            <a:avLst/>
          </a:prstGeom>
          <a:noFill/>
        </p:spPr>
        <p:txBody>
          <a:bodyPr wrap="none">
            <a:spAutoFit/>
          </a:bodyPr>
          <a:lstStyle/>
          <a:p>
            <a:pPr algn="r">
              <a:defRPr/>
            </a:pPr>
            <a:r>
              <a:rPr lang="el-GR" sz="2400" dirty="0">
                <a:solidFill>
                  <a:schemeClr val="accent6">
                    <a:lumMod val="60000"/>
                    <a:lumOff val="40000"/>
                  </a:schemeClr>
                </a:solidFill>
              </a:rPr>
              <a:t>6</a:t>
            </a:r>
            <a:r>
              <a:rPr lang="nb-NO" sz="2400" dirty="0">
                <a:solidFill>
                  <a:schemeClr val="accent6">
                    <a:lumMod val="60000"/>
                    <a:lumOff val="40000"/>
                  </a:schemeClr>
                </a:solidFill>
              </a:rPr>
              <a:t>-7</a:t>
            </a:r>
            <a:r>
              <a:rPr lang="el-GR" sz="2400" dirty="0">
                <a:solidFill>
                  <a:schemeClr val="accent6">
                    <a:lumMod val="60000"/>
                    <a:lumOff val="40000"/>
                  </a:schemeClr>
                </a:solidFill>
              </a:rPr>
              <a:t> ε.ε</a:t>
            </a:r>
            <a:r>
              <a:rPr lang="nb-NO" sz="2400" dirty="0">
                <a:solidFill>
                  <a:schemeClr val="accent6">
                    <a:lumMod val="60000"/>
                    <a:lumOff val="40000"/>
                  </a:schemeClr>
                </a:solidFill>
              </a:rPr>
              <a:t> </a:t>
            </a:r>
          </a:p>
        </p:txBody>
      </p:sp>
      <p:sp>
        <p:nvSpPr>
          <p:cNvPr id="19" name="TekstSylinder 18"/>
          <p:cNvSpPr txBox="1"/>
          <p:nvPr/>
        </p:nvSpPr>
        <p:spPr>
          <a:xfrm>
            <a:off x="675325" y="1459092"/>
            <a:ext cx="813043" cy="461665"/>
          </a:xfrm>
          <a:prstGeom prst="rect">
            <a:avLst/>
          </a:prstGeom>
          <a:noFill/>
        </p:spPr>
        <p:txBody>
          <a:bodyPr wrap="none">
            <a:spAutoFit/>
          </a:bodyPr>
          <a:lstStyle/>
          <a:p>
            <a:pPr algn="r">
              <a:defRPr/>
            </a:pPr>
            <a:r>
              <a:rPr lang="el-GR" sz="2400" dirty="0">
                <a:solidFill>
                  <a:schemeClr val="accent6">
                    <a:lumMod val="60000"/>
                    <a:lumOff val="40000"/>
                  </a:schemeClr>
                </a:solidFill>
              </a:rPr>
              <a:t>8 ε.ε</a:t>
            </a:r>
            <a:endParaRPr lang="nb-NO" sz="2400" dirty="0">
              <a:solidFill>
                <a:schemeClr val="accent6">
                  <a:lumMod val="60000"/>
                  <a:lumOff val="40000"/>
                </a:schemeClr>
              </a:solidFill>
            </a:endParaRPr>
          </a:p>
        </p:txBody>
      </p:sp>
      <p:sp>
        <p:nvSpPr>
          <p:cNvPr id="20" name="TekstSylinder 19"/>
          <p:cNvSpPr txBox="1"/>
          <p:nvPr/>
        </p:nvSpPr>
        <p:spPr>
          <a:xfrm>
            <a:off x="240593" y="2653462"/>
            <a:ext cx="1247775" cy="461962"/>
          </a:xfrm>
          <a:prstGeom prst="rect">
            <a:avLst/>
          </a:prstGeom>
          <a:noFill/>
        </p:spPr>
        <p:txBody>
          <a:bodyPr wrap="none">
            <a:spAutoFit/>
          </a:bodyPr>
          <a:lstStyle/>
          <a:p>
            <a:pPr algn="r">
              <a:defRPr/>
            </a:pPr>
            <a:r>
              <a:rPr lang="el-GR" sz="2400" dirty="0">
                <a:solidFill>
                  <a:schemeClr val="accent6">
                    <a:lumMod val="60000"/>
                    <a:lumOff val="40000"/>
                  </a:schemeClr>
                </a:solidFill>
              </a:rPr>
              <a:t>9</a:t>
            </a:r>
            <a:r>
              <a:rPr lang="nb-NO" sz="2400" dirty="0">
                <a:solidFill>
                  <a:schemeClr val="accent6">
                    <a:lumMod val="60000"/>
                    <a:lumOff val="40000"/>
                  </a:schemeClr>
                </a:solidFill>
              </a:rPr>
              <a:t>-</a:t>
            </a:r>
            <a:r>
              <a:rPr lang="el-GR" sz="2400" dirty="0">
                <a:solidFill>
                  <a:schemeClr val="accent6">
                    <a:lumMod val="60000"/>
                    <a:lumOff val="40000"/>
                  </a:schemeClr>
                </a:solidFill>
              </a:rPr>
              <a:t>10</a:t>
            </a:r>
            <a:r>
              <a:rPr lang="nb-NO" sz="2400" dirty="0">
                <a:solidFill>
                  <a:schemeClr val="accent6">
                    <a:lumMod val="60000"/>
                    <a:lumOff val="40000"/>
                  </a:schemeClr>
                </a:solidFill>
              </a:rPr>
              <a:t> </a:t>
            </a:r>
            <a:r>
              <a:rPr lang="el-GR" sz="2400" dirty="0">
                <a:solidFill>
                  <a:schemeClr val="accent6">
                    <a:lumMod val="60000"/>
                    <a:lumOff val="40000"/>
                  </a:schemeClr>
                </a:solidFill>
              </a:rPr>
              <a:t>ε.ε</a:t>
            </a:r>
            <a:endParaRPr lang="nb-NO" sz="2400" dirty="0">
              <a:solidFill>
                <a:schemeClr val="accent6">
                  <a:lumMod val="60000"/>
                  <a:lumOff val="40000"/>
                </a:schemeClr>
              </a:solidFill>
            </a:endParaRPr>
          </a:p>
        </p:txBody>
      </p:sp>
      <p:sp>
        <p:nvSpPr>
          <p:cNvPr id="21" name="TekstSylinder 20"/>
          <p:cNvSpPr txBox="1"/>
          <p:nvPr/>
        </p:nvSpPr>
        <p:spPr>
          <a:xfrm>
            <a:off x="171982" y="3741131"/>
            <a:ext cx="1316386" cy="461665"/>
          </a:xfrm>
          <a:prstGeom prst="rect">
            <a:avLst/>
          </a:prstGeom>
          <a:noFill/>
        </p:spPr>
        <p:txBody>
          <a:bodyPr wrap="none">
            <a:spAutoFit/>
          </a:bodyPr>
          <a:lstStyle/>
          <a:p>
            <a:pPr algn="r">
              <a:defRPr/>
            </a:pPr>
            <a:r>
              <a:rPr lang="el-GR" sz="2400" dirty="0">
                <a:solidFill>
                  <a:schemeClr val="accent6">
                    <a:lumMod val="60000"/>
                    <a:lumOff val="40000"/>
                  </a:schemeClr>
                </a:solidFill>
              </a:rPr>
              <a:t>11</a:t>
            </a:r>
            <a:r>
              <a:rPr lang="nb-NO" sz="2400" dirty="0">
                <a:solidFill>
                  <a:schemeClr val="accent6">
                    <a:lumMod val="60000"/>
                    <a:lumOff val="40000"/>
                  </a:schemeClr>
                </a:solidFill>
              </a:rPr>
              <a:t>-</a:t>
            </a:r>
            <a:r>
              <a:rPr lang="el-GR" sz="2400" dirty="0">
                <a:solidFill>
                  <a:schemeClr val="accent6">
                    <a:lumMod val="60000"/>
                    <a:lumOff val="40000"/>
                  </a:schemeClr>
                </a:solidFill>
              </a:rPr>
              <a:t>12</a:t>
            </a:r>
            <a:r>
              <a:rPr lang="nb-NO" sz="2400" dirty="0">
                <a:solidFill>
                  <a:schemeClr val="accent6">
                    <a:lumMod val="60000"/>
                    <a:lumOff val="40000"/>
                  </a:schemeClr>
                </a:solidFill>
              </a:rPr>
              <a:t> </a:t>
            </a:r>
            <a:r>
              <a:rPr lang="el-GR" sz="2400" dirty="0">
                <a:solidFill>
                  <a:schemeClr val="accent6">
                    <a:lumMod val="60000"/>
                    <a:lumOff val="40000"/>
                  </a:schemeClr>
                </a:solidFill>
              </a:rPr>
              <a:t>ε.ε</a:t>
            </a:r>
            <a:endParaRPr lang="nb-NO" sz="2400" dirty="0">
              <a:solidFill>
                <a:schemeClr val="accent6">
                  <a:lumMod val="60000"/>
                  <a:lumOff val="40000"/>
                </a:schemeClr>
              </a:solidFill>
            </a:endParaRPr>
          </a:p>
        </p:txBody>
      </p:sp>
      <p:sp>
        <p:nvSpPr>
          <p:cNvPr id="24" name="TekstSylinder 23"/>
          <p:cNvSpPr txBox="1"/>
          <p:nvPr/>
        </p:nvSpPr>
        <p:spPr>
          <a:xfrm>
            <a:off x="246582" y="79305"/>
            <a:ext cx="1243176" cy="369332"/>
          </a:xfrm>
          <a:prstGeom prst="rect">
            <a:avLst/>
          </a:prstGeom>
          <a:noFill/>
        </p:spPr>
        <p:txBody>
          <a:bodyPr wrap="square">
            <a:spAutoFit/>
          </a:bodyPr>
          <a:lstStyle/>
          <a:p>
            <a:pPr algn="r">
              <a:defRPr/>
            </a:pPr>
            <a:r>
              <a:rPr lang="el-GR" sz="1800" b="1" dirty="0">
                <a:solidFill>
                  <a:schemeClr val="accent6">
                    <a:lumMod val="60000"/>
                    <a:lumOff val="40000"/>
                  </a:schemeClr>
                </a:solidFill>
              </a:rPr>
              <a:t>Νεογιλοί</a:t>
            </a:r>
            <a:endParaRPr lang="nb-NO" sz="1800" b="1" dirty="0">
              <a:solidFill>
                <a:schemeClr val="accent6">
                  <a:lumMod val="60000"/>
                  <a:lumOff val="40000"/>
                </a:schemeClr>
              </a:solidFill>
            </a:endParaRPr>
          </a:p>
        </p:txBody>
      </p:sp>
      <p:sp>
        <p:nvSpPr>
          <p:cNvPr id="22" name="Freeform 21"/>
          <p:cNvSpPr/>
          <p:nvPr/>
        </p:nvSpPr>
        <p:spPr>
          <a:xfrm>
            <a:off x="4465674" y="302135"/>
            <a:ext cx="1137684" cy="878078"/>
          </a:xfrm>
          <a:custGeom>
            <a:avLst/>
            <a:gdLst>
              <a:gd name="connsiteX0" fmla="*/ 0 w 1137684"/>
              <a:gd name="connsiteY0" fmla="*/ 0 h 850605"/>
              <a:gd name="connsiteX1" fmla="*/ 1137684 w 1137684"/>
              <a:gd name="connsiteY1" fmla="*/ 0 h 850605"/>
              <a:gd name="connsiteX2" fmla="*/ 1137684 w 1137684"/>
              <a:gd name="connsiteY2" fmla="*/ 850605 h 850605"/>
              <a:gd name="connsiteX3" fmla="*/ 0 w 1137684"/>
              <a:gd name="connsiteY3" fmla="*/ 850605 h 850605"/>
              <a:gd name="connsiteX4" fmla="*/ 0 w 1137684"/>
              <a:gd name="connsiteY4" fmla="*/ 0 h 850605"/>
              <a:gd name="connsiteX0" fmla="*/ 0 w 1137684"/>
              <a:gd name="connsiteY0" fmla="*/ 297 h 850902"/>
              <a:gd name="connsiteX1" fmla="*/ 541146 w 1137684"/>
              <a:gd name="connsiteY1" fmla="*/ 0 h 850902"/>
              <a:gd name="connsiteX2" fmla="*/ 1137684 w 1137684"/>
              <a:gd name="connsiteY2" fmla="*/ 297 h 850902"/>
              <a:gd name="connsiteX3" fmla="*/ 1137684 w 1137684"/>
              <a:gd name="connsiteY3" fmla="*/ 850902 h 850902"/>
              <a:gd name="connsiteX4" fmla="*/ 0 w 1137684"/>
              <a:gd name="connsiteY4" fmla="*/ 850902 h 850902"/>
              <a:gd name="connsiteX5" fmla="*/ 0 w 1137684"/>
              <a:gd name="connsiteY5" fmla="*/ 297 h 850902"/>
              <a:gd name="connsiteX0" fmla="*/ 0 w 1137684"/>
              <a:gd name="connsiteY0" fmla="*/ 35466 h 886071"/>
              <a:gd name="connsiteX1" fmla="*/ 608287 w 1137684"/>
              <a:gd name="connsiteY1" fmla="*/ 0 h 886071"/>
              <a:gd name="connsiteX2" fmla="*/ 1137684 w 1137684"/>
              <a:gd name="connsiteY2" fmla="*/ 35466 h 886071"/>
              <a:gd name="connsiteX3" fmla="*/ 1137684 w 1137684"/>
              <a:gd name="connsiteY3" fmla="*/ 886071 h 886071"/>
              <a:gd name="connsiteX4" fmla="*/ 0 w 1137684"/>
              <a:gd name="connsiteY4" fmla="*/ 886071 h 886071"/>
              <a:gd name="connsiteX5" fmla="*/ 0 w 1137684"/>
              <a:gd name="connsiteY5" fmla="*/ 35466 h 886071"/>
              <a:gd name="connsiteX0" fmla="*/ 0 w 1137684"/>
              <a:gd name="connsiteY0" fmla="*/ 35466 h 886071"/>
              <a:gd name="connsiteX1" fmla="*/ 231017 w 1137684"/>
              <a:gd name="connsiteY1" fmla="*/ 1598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35466 h 886071"/>
              <a:gd name="connsiteX1" fmla="*/ 231017 w 1137684"/>
              <a:gd name="connsiteY1" fmla="*/ 7353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135422 h 986027"/>
              <a:gd name="connsiteX1" fmla="*/ 231017 w 1137684"/>
              <a:gd name="connsiteY1" fmla="*/ 173493 h 986027"/>
              <a:gd name="connsiteX2" fmla="*/ 608287 w 1137684"/>
              <a:gd name="connsiteY2" fmla="*/ 99956 h 986027"/>
              <a:gd name="connsiteX3" fmla="*/ 1137684 w 1137684"/>
              <a:gd name="connsiteY3" fmla="*/ 135422 h 986027"/>
              <a:gd name="connsiteX4" fmla="*/ 1137684 w 1137684"/>
              <a:gd name="connsiteY4" fmla="*/ 986027 h 986027"/>
              <a:gd name="connsiteX5" fmla="*/ 0 w 1137684"/>
              <a:gd name="connsiteY5" fmla="*/ 986027 h 986027"/>
              <a:gd name="connsiteX6" fmla="*/ 0 w 1137684"/>
              <a:gd name="connsiteY6" fmla="*/ 135422 h 986027"/>
              <a:gd name="connsiteX0" fmla="*/ 0 w 1137684"/>
              <a:gd name="connsiteY0" fmla="*/ 35466 h 886071"/>
              <a:gd name="connsiteX1" fmla="*/ 231017 w 1137684"/>
              <a:gd name="connsiteY1" fmla="*/ 7353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25874 h 876479"/>
              <a:gd name="connsiteX1" fmla="*/ 231017 w 1137684"/>
              <a:gd name="connsiteY1" fmla="*/ 63945 h 876479"/>
              <a:gd name="connsiteX2" fmla="*/ 608287 w 1137684"/>
              <a:gd name="connsiteY2" fmla="*/ 0 h 876479"/>
              <a:gd name="connsiteX3" fmla="*/ 1137684 w 1137684"/>
              <a:gd name="connsiteY3" fmla="*/ 25874 h 876479"/>
              <a:gd name="connsiteX4" fmla="*/ 1137684 w 1137684"/>
              <a:gd name="connsiteY4" fmla="*/ 876479 h 876479"/>
              <a:gd name="connsiteX5" fmla="*/ 0 w 1137684"/>
              <a:gd name="connsiteY5" fmla="*/ 876479 h 876479"/>
              <a:gd name="connsiteX6" fmla="*/ 0 w 1137684"/>
              <a:gd name="connsiteY6" fmla="*/ 25874 h 876479"/>
              <a:gd name="connsiteX0" fmla="*/ 0 w 1137684"/>
              <a:gd name="connsiteY0" fmla="*/ 25874 h 876479"/>
              <a:gd name="connsiteX1" fmla="*/ 231017 w 1137684"/>
              <a:gd name="connsiteY1" fmla="*/ 63945 h 876479"/>
              <a:gd name="connsiteX2" fmla="*/ 608287 w 1137684"/>
              <a:gd name="connsiteY2" fmla="*/ 0 h 876479"/>
              <a:gd name="connsiteX3" fmla="*/ 943993 w 1137684"/>
              <a:gd name="connsiteY3" fmla="*/ 9592 h 876479"/>
              <a:gd name="connsiteX4" fmla="*/ 1137684 w 1137684"/>
              <a:gd name="connsiteY4" fmla="*/ 25874 h 876479"/>
              <a:gd name="connsiteX5" fmla="*/ 1137684 w 1137684"/>
              <a:gd name="connsiteY5" fmla="*/ 876479 h 876479"/>
              <a:gd name="connsiteX6" fmla="*/ 0 w 1137684"/>
              <a:gd name="connsiteY6" fmla="*/ 876479 h 876479"/>
              <a:gd name="connsiteX7" fmla="*/ 0 w 1137684"/>
              <a:gd name="connsiteY7" fmla="*/ 25874 h 876479"/>
              <a:gd name="connsiteX0" fmla="*/ 0 w 1137684"/>
              <a:gd name="connsiteY0" fmla="*/ 25874 h 876479"/>
              <a:gd name="connsiteX1" fmla="*/ 231017 w 1137684"/>
              <a:gd name="connsiteY1" fmla="*/ 63945 h 876479"/>
              <a:gd name="connsiteX2" fmla="*/ 608287 w 1137684"/>
              <a:gd name="connsiteY2" fmla="*/ 0 h 876479"/>
              <a:gd name="connsiteX3" fmla="*/ 959979 w 1137684"/>
              <a:gd name="connsiteY3" fmla="*/ 54353 h 876479"/>
              <a:gd name="connsiteX4" fmla="*/ 1137684 w 1137684"/>
              <a:gd name="connsiteY4" fmla="*/ 25874 h 876479"/>
              <a:gd name="connsiteX5" fmla="*/ 1137684 w 1137684"/>
              <a:gd name="connsiteY5" fmla="*/ 876479 h 876479"/>
              <a:gd name="connsiteX6" fmla="*/ 0 w 1137684"/>
              <a:gd name="connsiteY6" fmla="*/ 876479 h 876479"/>
              <a:gd name="connsiteX7" fmla="*/ 0 w 1137684"/>
              <a:gd name="connsiteY7" fmla="*/ 25874 h 876479"/>
              <a:gd name="connsiteX0" fmla="*/ 0 w 1137684"/>
              <a:gd name="connsiteY0" fmla="*/ 137021 h 987626"/>
              <a:gd name="connsiteX1" fmla="*/ 231017 w 1137684"/>
              <a:gd name="connsiteY1" fmla="*/ 175092 h 987626"/>
              <a:gd name="connsiteX2" fmla="*/ 608287 w 1137684"/>
              <a:gd name="connsiteY2" fmla="*/ 111147 h 987626"/>
              <a:gd name="connsiteX3" fmla="*/ 959979 w 1137684"/>
              <a:gd name="connsiteY3" fmla="*/ 165500 h 987626"/>
              <a:gd name="connsiteX4" fmla="*/ 1137684 w 1137684"/>
              <a:gd name="connsiteY4" fmla="*/ 137021 h 987626"/>
              <a:gd name="connsiteX5" fmla="*/ 1137684 w 1137684"/>
              <a:gd name="connsiteY5" fmla="*/ 987626 h 987626"/>
              <a:gd name="connsiteX6" fmla="*/ 0 w 1137684"/>
              <a:gd name="connsiteY6" fmla="*/ 987626 h 987626"/>
              <a:gd name="connsiteX7" fmla="*/ 0 w 1137684"/>
              <a:gd name="connsiteY7" fmla="*/ 137021 h 987626"/>
              <a:gd name="connsiteX0" fmla="*/ 0 w 1137684"/>
              <a:gd name="connsiteY0" fmla="*/ 27473 h 878078"/>
              <a:gd name="connsiteX1" fmla="*/ 231017 w 1137684"/>
              <a:gd name="connsiteY1" fmla="*/ 65544 h 878078"/>
              <a:gd name="connsiteX2" fmla="*/ 608287 w 1137684"/>
              <a:gd name="connsiteY2" fmla="*/ 1599 h 878078"/>
              <a:gd name="connsiteX3" fmla="*/ 959979 w 1137684"/>
              <a:gd name="connsiteY3" fmla="*/ 55952 h 878078"/>
              <a:gd name="connsiteX4" fmla="*/ 1137684 w 1137684"/>
              <a:gd name="connsiteY4" fmla="*/ 27473 h 878078"/>
              <a:gd name="connsiteX5" fmla="*/ 1137684 w 1137684"/>
              <a:gd name="connsiteY5" fmla="*/ 878078 h 878078"/>
              <a:gd name="connsiteX6" fmla="*/ 0 w 1137684"/>
              <a:gd name="connsiteY6" fmla="*/ 878078 h 878078"/>
              <a:gd name="connsiteX7" fmla="*/ 0 w 1137684"/>
              <a:gd name="connsiteY7" fmla="*/ 27473 h 87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684" h="878078">
                <a:moveTo>
                  <a:pt x="0" y="27473"/>
                </a:moveTo>
                <a:cubicBezTo>
                  <a:pt x="92855" y="45517"/>
                  <a:pt x="129636" y="69856"/>
                  <a:pt x="231017" y="65544"/>
                </a:cubicBezTo>
                <a:cubicBezTo>
                  <a:pt x="332398" y="61232"/>
                  <a:pt x="489458" y="10658"/>
                  <a:pt x="608287" y="1599"/>
                </a:cubicBezTo>
                <a:cubicBezTo>
                  <a:pt x="729781" y="0"/>
                  <a:pt x="871746" y="51640"/>
                  <a:pt x="959979" y="55952"/>
                </a:cubicBezTo>
                <a:cubicBezTo>
                  <a:pt x="1048212" y="60264"/>
                  <a:pt x="1050518" y="40720"/>
                  <a:pt x="1137684" y="27473"/>
                </a:cubicBezTo>
                <a:lnTo>
                  <a:pt x="1137684" y="878078"/>
                </a:lnTo>
                <a:lnTo>
                  <a:pt x="0" y="878078"/>
                </a:lnTo>
                <a:lnTo>
                  <a:pt x="0" y="27473"/>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Freeform 22"/>
          <p:cNvSpPr/>
          <p:nvPr/>
        </p:nvSpPr>
        <p:spPr>
          <a:xfrm>
            <a:off x="4466492" y="303204"/>
            <a:ext cx="1138205" cy="53820"/>
          </a:xfrm>
          <a:custGeom>
            <a:avLst/>
            <a:gdLst>
              <a:gd name="connsiteX0" fmla="*/ 0 w 1141402"/>
              <a:gd name="connsiteY0" fmla="*/ 31972 h 70338"/>
              <a:gd name="connsiteX1" fmla="*/ 201424 w 1141402"/>
              <a:gd name="connsiteY1" fmla="*/ 70338 h 70338"/>
              <a:gd name="connsiteX2" fmla="*/ 633046 w 1141402"/>
              <a:gd name="connsiteY2" fmla="*/ 0 h 70338"/>
              <a:gd name="connsiteX3" fmla="*/ 1010316 w 1141402"/>
              <a:gd name="connsiteY3" fmla="*/ 67141 h 70338"/>
              <a:gd name="connsiteX4" fmla="*/ 1141402 w 1141402"/>
              <a:gd name="connsiteY4" fmla="*/ 9591 h 70338"/>
              <a:gd name="connsiteX0" fmla="*/ 0 w 1141402"/>
              <a:gd name="connsiteY0" fmla="*/ 32505 h 70871"/>
              <a:gd name="connsiteX1" fmla="*/ 201424 w 1141402"/>
              <a:gd name="connsiteY1" fmla="*/ 70871 h 70871"/>
              <a:gd name="connsiteX2" fmla="*/ 633046 w 1141402"/>
              <a:gd name="connsiteY2" fmla="*/ 533 h 70871"/>
              <a:gd name="connsiteX3" fmla="*/ 1010316 w 1141402"/>
              <a:gd name="connsiteY3" fmla="*/ 67674 h 70871"/>
              <a:gd name="connsiteX4" fmla="*/ 1141402 w 1141402"/>
              <a:gd name="connsiteY4" fmla="*/ 10124 h 70871"/>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5702 h 79397"/>
              <a:gd name="connsiteX1" fmla="*/ 201424 w 1141402"/>
              <a:gd name="connsiteY1" fmla="*/ 74068 h 79397"/>
              <a:gd name="connsiteX2" fmla="*/ 633046 w 1141402"/>
              <a:gd name="connsiteY2" fmla="*/ 3730 h 79397"/>
              <a:gd name="connsiteX3" fmla="*/ 949569 w 1141402"/>
              <a:gd name="connsiteY3" fmla="*/ 51688 h 79397"/>
              <a:gd name="connsiteX4" fmla="*/ 1141402 w 1141402"/>
              <a:gd name="connsiteY4" fmla="*/ 13321 h 79397"/>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33037 w 1174439"/>
              <a:gd name="connsiteY0" fmla="*/ 32505 h 54352"/>
              <a:gd name="connsiteX1" fmla="*/ 36235 w 1174439"/>
              <a:gd name="connsiteY1" fmla="*/ 16520 h 54352"/>
              <a:gd name="connsiteX2" fmla="*/ 250447 w 1174439"/>
              <a:gd name="connsiteY2" fmla="*/ 51688 h 54352"/>
              <a:gd name="connsiteX3" fmla="*/ 666083 w 1174439"/>
              <a:gd name="connsiteY3" fmla="*/ 533 h 54352"/>
              <a:gd name="connsiteX4" fmla="*/ 982606 w 1174439"/>
              <a:gd name="connsiteY4" fmla="*/ 48491 h 54352"/>
              <a:gd name="connsiteX5" fmla="*/ 1174439 w 1174439"/>
              <a:gd name="connsiteY5" fmla="*/ 10124 h 54352"/>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0 w 1138205"/>
              <a:gd name="connsiteY0" fmla="*/ 13322 h 53820"/>
              <a:gd name="connsiteX1" fmla="*/ 214213 w 1138205"/>
              <a:gd name="connsiteY1" fmla="*/ 51688 h 53820"/>
              <a:gd name="connsiteX2" fmla="*/ 629849 w 1138205"/>
              <a:gd name="connsiteY2" fmla="*/ 533 h 53820"/>
              <a:gd name="connsiteX3" fmla="*/ 946372 w 1138205"/>
              <a:gd name="connsiteY3" fmla="*/ 48491 h 53820"/>
              <a:gd name="connsiteX4" fmla="*/ 1138205 w 1138205"/>
              <a:gd name="connsiteY4" fmla="*/ 10124 h 5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205" h="53820">
                <a:moveTo>
                  <a:pt x="0" y="13322"/>
                </a:moveTo>
                <a:cubicBezTo>
                  <a:pt x="45294" y="17319"/>
                  <a:pt x="109238" y="53820"/>
                  <a:pt x="214213" y="51688"/>
                </a:cubicBezTo>
                <a:cubicBezTo>
                  <a:pt x="319188" y="49557"/>
                  <a:pt x="507823" y="1066"/>
                  <a:pt x="629849" y="533"/>
                </a:cubicBezTo>
                <a:cubicBezTo>
                  <a:pt x="751875" y="0"/>
                  <a:pt x="861646" y="46893"/>
                  <a:pt x="946372" y="48491"/>
                </a:cubicBezTo>
                <a:cubicBezTo>
                  <a:pt x="1031098" y="50089"/>
                  <a:pt x="1094510" y="29307"/>
                  <a:pt x="1138205" y="10124"/>
                </a:cubicBezTo>
              </a:path>
            </a:pathLst>
          </a:cu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6" name="Freeform 25"/>
          <p:cNvSpPr/>
          <p:nvPr/>
        </p:nvSpPr>
        <p:spPr>
          <a:xfrm>
            <a:off x="4471003" y="1413695"/>
            <a:ext cx="1137684" cy="878078"/>
          </a:xfrm>
          <a:custGeom>
            <a:avLst/>
            <a:gdLst>
              <a:gd name="connsiteX0" fmla="*/ 0 w 1137684"/>
              <a:gd name="connsiteY0" fmla="*/ 0 h 850605"/>
              <a:gd name="connsiteX1" fmla="*/ 1137684 w 1137684"/>
              <a:gd name="connsiteY1" fmla="*/ 0 h 850605"/>
              <a:gd name="connsiteX2" fmla="*/ 1137684 w 1137684"/>
              <a:gd name="connsiteY2" fmla="*/ 850605 h 850605"/>
              <a:gd name="connsiteX3" fmla="*/ 0 w 1137684"/>
              <a:gd name="connsiteY3" fmla="*/ 850605 h 850605"/>
              <a:gd name="connsiteX4" fmla="*/ 0 w 1137684"/>
              <a:gd name="connsiteY4" fmla="*/ 0 h 850605"/>
              <a:gd name="connsiteX0" fmla="*/ 0 w 1137684"/>
              <a:gd name="connsiteY0" fmla="*/ 297 h 850902"/>
              <a:gd name="connsiteX1" fmla="*/ 541146 w 1137684"/>
              <a:gd name="connsiteY1" fmla="*/ 0 h 850902"/>
              <a:gd name="connsiteX2" fmla="*/ 1137684 w 1137684"/>
              <a:gd name="connsiteY2" fmla="*/ 297 h 850902"/>
              <a:gd name="connsiteX3" fmla="*/ 1137684 w 1137684"/>
              <a:gd name="connsiteY3" fmla="*/ 850902 h 850902"/>
              <a:gd name="connsiteX4" fmla="*/ 0 w 1137684"/>
              <a:gd name="connsiteY4" fmla="*/ 850902 h 850902"/>
              <a:gd name="connsiteX5" fmla="*/ 0 w 1137684"/>
              <a:gd name="connsiteY5" fmla="*/ 297 h 850902"/>
              <a:gd name="connsiteX0" fmla="*/ 0 w 1137684"/>
              <a:gd name="connsiteY0" fmla="*/ 35466 h 886071"/>
              <a:gd name="connsiteX1" fmla="*/ 608287 w 1137684"/>
              <a:gd name="connsiteY1" fmla="*/ 0 h 886071"/>
              <a:gd name="connsiteX2" fmla="*/ 1137684 w 1137684"/>
              <a:gd name="connsiteY2" fmla="*/ 35466 h 886071"/>
              <a:gd name="connsiteX3" fmla="*/ 1137684 w 1137684"/>
              <a:gd name="connsiteY3" fmla="*/ 886071 h 886071"/>
              <a:gd name="connsiteX4" fmla="*/ 0 w 1137684"/>
              <a:gd name="connsiteY4" fmla="*/ 886071 h 886071"/>
              <a:gd name="connsiteX5" fmla="*/ 0 w 1137684"/>
              <a:gd name="connsiteY5" fmla="*/ 35466 h 886071"/>
              <a:gd name="connsiteX0" fmla="*/ 0 w 1137684"/>
              <a:gd name="connsiteY0" fmla="*/ 35466 h 886071"/>
              <a:gd name="connsiteX1" fmla="*/ 231017 w 1137684"/>
              <a:gd name="connsiteY1" fmla="*/ 1598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35466 h 886071"/>
              <a:gd name="connsiteX1" fmla="*/ 231017 w 1137684"/>
              <a:gd name="connsiteY1" fmla="*/ 7353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135422 h 986027"/>
              <a:gd name="connsiteX1" fmla="*/ 231017 w 1137684"/>
              <a:gd name="connsiteY1" fmla="*/ 173493 h 986027"/>
              <a:gd name="connsiteX2" fmla="*/ 608287 w 1137684"/>
              <a:gd name="connsiteY2" fmla="*/ 99956 h 986027"/>
              <a:gd name="connsiteX3" fmla="*/ 1137684 w 1137684"/>
              <a:gd name="connsiteY3" fmla="*/ 135422 h 986027"/>
              <a:gd name="connsiteX4" fmla="*/ 1137684 w 1137684"/>
              <a:gd name="connsiteY4" fmla="*/ 986027 h 986027"/>
              <a:gd name="connsiteX5" fmla="*/ 0 w 1137684"/>
              <a:gd name="connsiteY5" fmla="*/ 986027 h 986027"/>
              <a:gd name="connsiteX6" fmla="*/ 0 w 1137684"/>
              <a:gd name="connsiteY6" fmla="*/ 135422 h 986027"/>
              <a:gd name="connsiteX0" fmla="*/ 0 w 1137684"/>
              <a:gd name="connsiteY0" fmla="*/ 35466 h 886071"/>
              <a:gd name="connsiteX1" fmla="*/ 231017 w 1137684"/>
              <a:gd name="connsiteY1" fmla="*/ 7353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25874 h 876479"/>
              <a:gd name="connsiteX1" fmla="*/ 231017 w 1137684"/>
              <a:gd name="connsiteY1" fmla="*/ 63945 h 876479"/>
              <a:gd name="connsiteX2" fmla="*/ 608287 w 1137684"/>
              <a:gd name="connsiteY2" fmla="*/ 0 h 876479"/>
              <a:gd name="connsiteX3" fmla="*/ 1137684 w 1137684"/>
              <a:gd name="connsiteY3" fmla="*/ 25874 h 876479"/>
              <a:gd name="connsiteX4" fmla="*/ 1137684 w 1137684"/>
              <a:gd name="connsiteY4" fmla="*/ 876479 h 876479"/>
              <a:gd name="connsiteX5" fmla="*/ 0 w 1137684"/>
              <a:gd name="connsiteY5" fmla="*/ 876479 h 876479"/>
              <a:gd name="connsiteX6" fmla="*/ 0 w 1137684"/>
              <a:gd name="connsiteY6" fmla="*/ 25874 h 876479"/>
              <a:gd name="connsiteX0" fmla="*/ 0 w 1137684"/>
              <a:gd name="connsiteY0" fmla="*/ 25874 h 876479"/>
              <a:gd name="connsiteX1" fmla="*/ 231017 w 1137684"/>
              <a:gd name="connsiteY1" fmla="*/ 63945 h 876479"/>
              <a:gd name="connsiteX2" fmla="*/ 608287 w 1137684"/>
              <a:gd name="connsiteY2" fmla="*/ 0 h 876479"/>
              <a:gd name="connsiteX3" fmla="*/ 943993 w 1137684"/>
              <a:gd name="connsiteY3" fmla="*/ 9592 h 876479"/>
              <a:gd name="connsiteX4" fmla="*/ 1137684 w 1137684"/>
              <a:gd name="connsiteY4" fmla="*/ 25874 h 876479"/>
              <a:gd name="connsiteX5" fmla="*/ 1137684 w 1137684"/>
              <a:gd name="connsiteY5" fmla="*/ 876479 h 876479"/>
              <a:gd name="connsiteX6" fmla="*/ 0 w 1137684"/>
              <a:gd name="connsiteY6" fmla="*/ 876479 h 876479"/>
              <a:gd name="connsiteX7" fmla="*/ 0 w 1137684"/>
              <a:gd name="connsiteY7" fmla="*/ 25874 h 876479"/>
              <a:gd name="connsiteX0" fmla="*/ 0 w 1137684"/>
              <a:gd name="connsiteY0" fmla="*/ 25874 h 876479"/>
              <a:gd name="connsiteX1" fmla="*/ 231017 w 1137684"/>
              <a:gd name="connsiteY1" fmla="*/ 63945 h 876479"/>
              <a:gd name="connsiteX2" fmla="*/ 608287 w 1137684"/>
              <a:gd name="connsiteY2" fmla="*/ 0 h 876479"/>
              <a:gd name="connsiteX3" fmla="*/ 959979 w 1137684"/>
              <a:gd name="connsiteY3" fmla="*/ 54353 h 876479"/>
              <a:gd name="connsiteX4" fmla="*/ 1137684 w 1137684"/>
              <a:gd name="connsiteY4" fmla="*/ 25874 h 876479"/>
              <a:gd name="connsiteX5" fmla="*/ 1137684 w 1137684"/>
              <a:gd name="connsiteY5" fmla="*/ 876479 h 876479"/>
              <a:gd name="connsiteX6" fmla="*/ 0 w 1137684"/>
              <a:gd name="connsiteY6" fmla="*/ 876479 h 876479"/>
              <a:gd name="connsiteX7" fmla="*/ 0 w 1137684"/>
              <a:gd name="connsiteY7" fmla="*/ 25874 h 876479"/>
              <a:gd name="connsiteX0" fmla="*/ 0 w 1137684"/>
              <a:gd name="connsiteY0" fmla="*/ 137021 h 987626"/>
              <a:gd name="connsiteX1" fmla="*/ 231017 w 1137684"/>
              <a:gd name="connsiteY1" fmla="*/ 175092 h 987626"/>
              <a:gd name="connsiteX2" fmla="*/ 608287 w 1137684"/>
              <a:gd name="connsiteY2" fmla="*/ 111147 h 987626"/>
              <a:gd name="connsiteX3" fmla="*/ 959979 w 1137684"/>
              <a:gd name="connsiteY3" fmla="*/ 165500 h 987626"/>
              <a:gd name="connsiteX4" fmla="*/ 1137684 w 1137684"/>
              <a:gd name="connsiteY4" fmla="*/ 137021 h 987626"/>
              <a:gd name="connsiteX5" fmla="*/ 1137684 w 1137684"/>
              <a:gd name="connsiteY5" fmla="*/ 987626 h 987626"/>
              <a:gd name="connsiteX6" fmla="*/ 0 w 1137684"/>
              <a:gd name="connsiteY6" fmla="*/ 987626 h 987626"/>
              <a:gd name="connsiteX7" fmla="*/ 0 w 1137684"/>
              <a:gd name="connsiteY7" fmla="*/ 137021 h 987626"/>
              <a:gd name="connsiteX0" fmla="*/ 0 w 1137684"/>
              <a:gd name="connsiteY0" fmla="*/ 27473 h 878078"/>
              <a:gd name="connsiteX1" fmla="*/ 231017 w 1137684"/>
              <a:gd name="connsiteY1" fmla="*/ 65544 h 878078"/>
              <a:gd name="connsiteX2" fmla="*/ 608287 w 1137684"/>
              <a:gd name="connsiteY2" fmla="*/ 1599 h 878078"/>
              <a:gd name="connsiteX3" fmla="*/ 959979 w 1137684"/>
              <a:gd name="connsiteY3" fmla="*/ 55952 h 878078"/>
              <a:gd name="connsiteX4" fmla="*/ 1137684 w 1137684"/>
              <a:gd name="connsiteY4" fmla="*/ 27473 h 878078"/>
              <a:gd name="connsiteX5" fmla="*/ 1137684 w 1137684"/>
              <a:gd name="connsiteY5" fmla="*/ 878078 h 878078"/>
              <a:gd name="connsiteX6" fmla="*/ 0 w 1137684"/>
              <a:gd name="connsiteY6" fmla="*/ 878078 h 878078"/>
              <a:gd name="connsiteX7" fmla="*/ 0 w 1137684"/>
              <a:gd name="connsiteY7" fmla="*/ 27473 h 87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684" h="878078">
                <a:moveTo>
                  <a:pt x="0" y="27473"/>
                </a:moveTo>
                <a:cubicBezTo>
                  <a:pt x="92855" y="45517"/>
                  <a:pt x="129636" y="69856"/>
                  <a:pt x="231017" y="65544"/>
                </a:cubicBezTo>
                <a:cubicBezTo>
                  <a:pt x="332398" y="61232"/>
                  <a:pt x="489458" y="10658"/>
                  <a:pt x="608287" y="1599"/>
                </a:cubicBezTo>
                <a:cubicBezTo>
                  <a:pt x="729781" y="0"/>
                  <a:pt x="871746" y="51640"/>
                  <a:pt x="959979" y="55952"/>
                </a:cubicBezTo>
                <a:cubicBezTo>
                  <a:pt x="1048212" y="60264"/>
                  <a:pt x="1050518" y="40720"/>
                  <a:pt x="1137684" y="27473"/>
                </a:cubicBezTo>
                <a:lnTo>
                  <a:pt x="1137684" y="878078"/>
                </a:lnTo>
                <a:lnTo>
                  <a:pt x="0" y="878078"/>
                </a:lnTo>
                <a:lnTo>
                  <a:pt x="0" y="27473"/>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Freeform 26"/>
          <p:cNvSpPr/>
          <p:nvPr/>
        </p:nvSpPr>
        <p:spPr>
          <a:xfrm>
            <a:off x="4471821" y="1414764"/>
            <a:ext cx="1138205" cy="53820"/>
          </a:xfrm>
          <a:custGeom>
            <a:avLst/>
            <a:gdLst>
              <a:gd name="connsiteX0" fmla="*/ 0 w 1141402"/>
              <a:gd name="connsiteY0" fmla="*/ 31972 h 70338"/>
              <a:gd name="connsiteX1" fmla="*/ 201424 w 1141402"/>
              <a:gd name="connsiteY1" fmla="*/ 70338 h 70338"/>
              <a:gd name="connsiteX2" fmla="*/ 633046 w 1141402"/>
              <a:gd name="connsiteY2" fmla="*/ 0 h 70338"/>
              <a:gd name="connsiteX3" fmla="*/ 1010316 w 1141402"/>
              <a:gd name="connsiteY3" fmla="*/ 67141 h 70338"/>
              <a:gd name="connsiteX4" fmla="*/ 1141402 w 1141402"/>
              <a:gd name="connsiteY4" fmla="*/ 9591 h 70338"/>
              <a:gd name="connsiteX0" fmla="*/ 0 w 1141402"/>
              <a:gd name="connsiteY0" fmla="*/ 32505 h 70871"/>
              <a:gd name="connsiteX1" fmla="*/ 201424 w 1141402"/>
              <a:gd name="connsiteY1" fmla="*/ 70871 h 70871"/>
              <a:gd name="connsiteX2" fmla="*/ 633046 w 1141402"/>
              <a:gd name="connsiteY2" fmla="*/ 533 h 70871"/>
              <a:gd name="connsiteX3" fmla="*/ 1010316 w 1141402"/>
              <a:gd name="connsiteY3" fmla="*/ 67674 h 70871"/>
              <a:gd name="connsiteX4" fmla="*/ 1141402 w 1141402"/>
              <a:gd name="connsiteY4" fmla="*/ 10124 h 70871"/>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5702 h 79397"/>
              <a:gd name="connsiteX1" fmla="*/ 201424 w 1141402"/>
              <a:gd name="connsiteY1" fmla="*/ 74068 h 79397"/>
              <a:gd name="connsiteX2" fmla="*/ 633046 w 1141402"/>
              <a:gd name="connsiteY2" fmla="*/ 3730 h 79397"/>
              <a:gd name="connsiteX3" fmla="*/ 949569 w 1141402"/>
              <a:gd name="connsiteY3" fmla="*/ 51688 h 79397"/>
              <a:gd name="connsiteX4" fmla="*/ 1141402 w 1141402"/>
              <a:gd name="connsiteY4" fmla="*/ 13321 h 79397"/>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33037 w 1174439"/>
              <a:gd name="connsiteY0" fmla="*/ 32505 h 54352"/>
              <a:gd name="connsiteX1" fmla="*/ 36235 w 1174439"/>
              <a:gd name="connsiteY1" fmla="*/ 16520 h 54352"/>
              <a:gd name="connsiteX2" fmla="*/ 250447 w 1174439"/>
              <a:gd name="connsiteY2" fmla="*/ 51688 h 54352"/>
              <a:gd name="connsiteX3" fmla="*/ 666083 w 1174439"/>
              <a:gd name="connsiteY3" fmla="*/ 533 h 54352"/>
              <a:gd name="connsiteX4" fmla="*/ 982606 w 1174439"/>
              <a:gd name="connsiteY4" fmla="*/ 48491 h 54352"/>
              <a:gd name="connsiteX5" fmla="*/ 1174439 w 1174439"/>
              <a:gd name="connsiteY5" fmla="*/ 10124 h 54352"/>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0 w 1138205"/>
              <a:gd name="connsiteY0" fmla="*/ 13322 h 53820"/>
              <a:gd name="connsiteX1" fmla="*/ 214213 w 1138205"/>
              <a:gd name="connsiteY1" fmla="*/ 51688 h 53820"/>
              <a:gd name="connsiteX2" fmla="*/ 629849 w 1138205"/>
              <a:gd name="connsiteY2" fmla="*/ 533 h 53820"/>
              <a:gd name="connsiteX3" fmla="*/ 946372 w 1138205"/>
              <a:gd name="connsiteY3" fmla="*/ 48491 h 53820"/>
              <a:gd name="connsiteX4" fmla="*/ 1138205 w 1138205"/>
              <a:gd name="connsiteY4" fmla="*/ 10124 h 5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205" h="53820">
                <a:moveTo>
                  <a:pt x="0" y="13322"/>
                </a:moveTo>
                <a:cubicBezTo>
                  <a:pt x="45294" y="17319"/>
                  <a:pt x="109238" y="53820"/>
                  <a:pt x="214213" y="51688"/>
                </a:cubicBezTo>
                <a:cubicBezTo>
                  <a:pt x="319188" y="49557"/>
                  <a:pt x="507823" y="1066"/>
                  <a:pt x="629849" y="533"/>
                </a:cubicBezTo>
                <a:cubicBezTo>
                  <a:pt x="751875" y="0"/>
                  <a:pt x="861646" y="46893"/>
                  <a:pt x="946372" y="48491"/>
                </a:cubicBezTo>
                <a:cubicBezTo>
                  <a:pt x="1031098" y="50089"/>
                  <a:pt x="1094510" y="29307"/>
                  <a:pt x="1138205" y="10124"/>
                </a:cubicBezTo>
              </a:path>
            </a:pathLst>
          </a:cu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8" name="Freeform 27"/>
          <p:cNvSpPr/>
          <p:nvPr/>
        </p:nvSpPr>
        <p:spPr>
          <a:xfrm>
            <a:off x="4891722" y="1418491"/>
            <a:ext cx="289880" cy="604271"/>
          </a:xfrm>
          <a:custGeom>
            <a:avLst/>
            <a:gdLst>
              <a:gd name="connsiteX0" fmla="*/ 38366 w 297340"/>
              <a:gd name="connsiteY0" fmla="*/ 31972 h 597877"/>
              <a:gd name="connsiteX1" fmla="*/ 51155 w 297340"/>
              <a:gd name="connsiteY1" fmla="*/ 297340 h 597877"/>
              <a:gd name="connsiteX2" fmla="*/ 0 w 297340"/>
              <a:gd name="connsiteY2" fmla="*/ 447609 h 597877"/>
              <a:gd name="connsiteX3" fmla="*/ 147071 w 297340"/>
              <a:gd name="connsiteY3" fmla="*/ 597877 h 597877"/>
              <a:gd name="connsiteX4" fmla="*/ 297340 w 297340"/>
              <a:gd name="connsiteY4" fmla="*/ 463595 h 597877"/>
              <a:gd name="connsiteX5" fmla="*/ 198226 w 297340"/>
              <a:gd name="connsiteY5" fmla="*/ 303735 h 597877"/>
              <a:gd name="connsiteX6" fmla="*/ 179043 w 297340"/>
              <a:gd name="connsiteY6" fmla="*/ 0 h 597877"/>
              <a:gd name="connsiteX7" fmla="*/ 38366 w 297340"/>
              <a:gd name="connsiteY7" fmla="*/ 31972 h 597877"/>
              <a:gd name="connsiteX0" fmla="*/ 47957 w 297340"/>
              <a:gd name="connsiteY0" fmla="*/ 12789 h 597877"/>
              <a:gd name="connsiteX1" fmla="*/ 51155 w 297340"/>
              <a:gd name="connsiteY1" fmla="*/ 297340 h 597877"/>
              <a:gd name="connsiteX2" fmla="*/ 0 w 297340"/>
              <a:gd name="connsiteY2" fmla="*/ 447609 h 597877"/>
              <a:gd name="connsiteX3" fmla="*/ 147071 w 297340"/>
              <a:gd name="connsiteY3" fmla="*/ 597877 h 597877"/>
              <a:gd name="connsiteX4" fmla="*/ 297340 w 297340"/>
              <a:gd name="connsiteY4" fmla="*/ 463595 h 597877"/>
              <a:gd name="connsiteX5" fmla="*/ 198226 w 297340"/>
              <a:gd name="connsiteY5" fmla="*/ 303735 h 597877"/>
              <a:gd name="connsiteX6" fmla="*/ 179043 w 297340"/>
              <a:gd name="connsiteY6" fmla="*/ 0 h 597877"/>
              <a:gd name="connsiteX7" fmla="*/ 47957 w 297340"/>
              <a:gd name="connsiteY7" fmla="*/ 12789 h 597877"/>
              <a:gd name="connsiteX0" fmla="*/ 63943 w 313326"/>
              <a:gd name="connsiteY0" fmla="*/ 12789 h 597877"/>
              <a:gd name="connsiteX1" fmla="*/ 67141 w 313326"/>
              <a:gd name="connsiteY1" fmla="*/ 297340 h 597877"/>
              <a:gd name="connsiteX2" fmla="*/ 15986 w 313326"/>
              <a:gd name="connsiteY2" fmla="*/ 447609 h 597877"/>
              <a:gd name="connsiteX3" fmla="*/ 163057 w 313326"/>
              <a:gd name="connsiteY3" fmla="*/ 597877 h 597877"/>
              <a:gd name="connsiteX4" fmla="*/ 313326 w 313326"/>
              <a:gd name="connsiteY4" fmla="*/ 463595 h 597877"/>
              <a:gd name="connsiteX5" fmla="*/ 214212 w 313326"/>
              <a:gd name="connsiteY5" fmla="*/ 303735 h 597877"/>
              <a:gd name="connsiteX6" fmla="*/ 195029 w 313326"/>
              <a:gd name="connsiteY6" fmla="*/ 0 h 597877"/>
              <a:gd name="connsiteX7" fmla="*/ 63943 w 313326"/>
              <a:gd name="connsiteY7" fmla="*/ 12789 h 597877"/>
              <a:gd name="connsiteX0" fmla="*/ 63943 w 313326"/>
              <a:gd name="connsiteY0" fmla="*/ 12789 h 597877"/>
              <a:gd name="connsiteX1" fmla="*/ 67141 w 313326"/>
              <a:gd name="connsiteY1" fmla="*/ 297340 h 597877"/>
              <a:gd name="connsiteX2" fmla="*/ 15986 w 313326"/>
              <a:gd name="connsiteY2" fmla="*/ 447609 h 597877"/>
              <a:gd name="connsiteX3" fmla="*/ 163057 w 313326"/>
              <a:gd name="connsiteY3" fmla="*/ 597877 h 597877"/>
              <a:gd name="connsiteX4" fmla="*/ 313326 w 313326"/>
              <a:gd name="connsiteY4" fmla="*/ 463595 h 597877"/>
              <a:gd name="connsiteX5" fmla="*/ 214212 w 313326"/>
              <a:gd name="connsiteY5" fmla="*/ 303735 h 597877"/>
              <a:gd name="connsiteX6" fmla="*/ 195029 w 313326"/>
              <a:gd name="connsiteY6" fmla="*/ 0 h 597877"/>
              <a:gd name="connsiteX7" fmla="*/ 63943 w 313326"/>
              <a:gd name="connsiteY7" fmla="*/ 12789 h 597877"/>
              <a:gd name="connsiteX0" fmla="*/ 63943 w 313326"/>
              <a:gd name="connsiteY0" fmla="*/ 12789 h 600541"/>
              <a:gd name="connsiteX1" fmla="*/ 67141 w 313326"/>
              <a:gd name="connsiteY1" fmla="*/ 297340 h 600541"/>
              <a:gd name="connsiteX2" fmla="*/ 15986 w 313326"/>
              <a:gd name="connsiteY2" fmla="*/ 447609 h 600541"/>
              <a:gd name="connsiteX3" fmla="*/ 163057 w 313326"/>
              <a:gd name="connsiteY3" fmla="*/ 597877 h 600541"/>
              <a:gd name="connsiteX4" fmla="*/ 313326 w 313326"/>
              <a:gd name="connsiteY4" fmla="*/ 463595 h 600541"/>
              <a:gd name="connsiteX5" fmla="*/ 214212 w 313326"/>
              <a:gd name="connsiteY5" fmla="*/ 303735 h 600541"/>
              <a:gd name="connsiteX6" fmla="*/ 195029 w 313326"/>
              <a:gd name="connsiteY6" fmla="*/ 0 h 600541"/>
              <a:gd name="connsiteX7" fmla="*/ 63943 w 313326"/>
              <a:gd name="connsiteY7" fmla="*/ 12789 h 600541"/>
              <a:gd name="connsiteX0" fmla="*/ 63943 w 321852"/>
              <a:gd name="connsiteY0" fmla="*/ 12789 h 600541"/>
              <a:gd name="connsiteX1" fmla="*/ 67141 w 321852"/>
              <a:gd name="connsiteY1" fmla="*/ 297340 h 600541"/>
              <a:gd name="connsiteX2" fmla="*/ 15986 w 321852"/>
              <a:gd name="connsiteY2" fmla="*/ 447609 h 600541"/>
              <a:gd name="connsiteX3" fmla="*/ 163057 w 321852"/>
              <a:gd name="connsiteY3" fmla="*/ 597877 h 600541"/>
              <a:gd name="connsiteX4" fmla="*/ 313326 w 321852"/>
              <a:gd name="connsiteY4" fmla="*/ 463595 h 600541"/>
              <a:gd name="connsiteX5" fmla="*/ 214212 w 321852"/>
              <a:gd name="connsiteY5" fmla="*/ 303735 h 600541"/>
              <a:gd name="connsiteX6" fmla="*/ 195029 w 321852"/>
              <a:gd name="connsiteY6" fmla="*/ 0 h 600541"/>
              <a:gd name="connsiteX7" fmla="*/ 63943 w 321852"/>
              <a:gd name="connsiteY7" fmla="*/ 12789 h 600541"/>
              <a:gd name="connsiteX0" fmla="*/ 63943 w 321852"/>
              <a:gd name="connsiteY0" fmla="*/ 12789 h 600541"/>
              <a:gd name="connsiteX1" fmla="*/ 67141 w 321852"/>
              <a:gd name="connsiteY1" fmla="*/ 297340 h 600541"/>
              <a:gd name="connsiteX2" fmla="*/ 15986 w 321852"/>
              <a:gd name="connsiteY2" fmla="*/ 447609 h 600541"/>
              <a:gd name="connsiteX3" fmla="*/ 163057 w 321852"/>
              <a:gd name="connsiteY3" fmla="*/ 597877 h 600541"/>
              <a:gd name="connsiteX4" fmla="*/ 313326 w 321852"/>
              <a:gd name="connsiteY4" fmla="*/ 463595 h 600541"/>
              <a:gd name="connsiteX5" fmla="*/ 214212 w 321852"/>
              <a:gd name="connsiteY5" fmla="*/ 303735 h 600541"/>
              <a:gd name="connsiteX6" fmla="*/ 195029 w 321852"/>
              <a:gd name="connsiteY6" fmla="*/ 0 h 600541"/>
              <a:gd name="connsiteX7" fmla="*/ 63943 w 321852"/>
              <a:gd name="connsiteY7" fmla="*/ 12789 h 600541"/>
              <a:gd name="connsiteX0" fmla="*/ 63943 w 321852"/>
              <a:gd name="connsiteY0" fmla="*/ 12789 h 600541"/>
              <a:gd name="connsiteX1" fmla="*/ 67141 w 321852"/>
              <a:gd name="connsiteY1" fmla="*/ 297340 h 600541"/>
              <a:gd name="connsiteX2" fmla="*/ 15986 w 321852"/>
              <a:gd name="connsiteY2" fmla="*/ 447609 h 600541"/>
              <a:gd name="connsiteX3" fmla="*/ 163057 w 321852"/>
              <a:gd name="connsiteY3" fmla="*/ 597877 h 600541"/>
              <a:gd name="connsiteX4" fmla="*/ 313326 w 321852"/>
              <a:gd name="connsiteY4" fmla="*/ 463595 h 600541"/>
              <a:gd name="connsiteX5" fmla="*/ 214212 w 321852"/>
              <a:gd name="connsiteY5" fmla="*/ 303735 h 600541"/>
              <a:gd name="connsiteX6" fmla="*/ 195029 w 321852"/>
              <a:gd name="connsiteY6" fmla="*/ 0 h 600541"/>
              <a:gd name="connsiteX7" fmla="*/ 63943 w 321852"/>
              <a:gd name="connsiteY7" fmla="*/ 12789 h 600541"/>
              <a:gd name="connsiteX0" fmla="*/ 63943 w 289880"/>
              <a:gd name="connsiteY0" fmla="*/ 12789 h 604271"/>
              <a:gd name="connsiteX1" fmla="*/ 67141 w 289880"/>
              <a:gd name="connsiteY1" fmla="*/ 297340 h 604271"/>
              <a:gd name="connsiteX2" fmla="*/ 15986 w 289880"/>
              <a:gd name="connsiteY2" fmla="*/ 447609 h 604271"/>
              <a:gd name="connsiteX3" fmla="*/ 163057 w 289880"/>
              <a:gd name="connsiteY3" fmla="*/ 597877 h 604271"/>
              <a:gd name="connsiteX4" fmla="*/ 281354 w 289880"/>
              <a:gd name="connsiteY4" fmla="*/ 485975 h 604271"/>
              <a:gd name="connsiteX5" fmla="*/ 214212 w 289880"/>
              <a:gd name="connsiteY5" fmla="*/ 303735 h 604271"/>
              <a:gd name="connsiteX6" fmla="*/ 195029 w 289880"/>
              <a:gd name="connsiteY6" fmla="*/ 0 h 604271"/>
              <a:gd name="connsiteX7" fmla="*/ 63943 w 289880"/>
              <a:gd name="connsiteY7" fmla="*/ 12789 h 604271"/>
              <a:gd name="connsiteX0" fmla="*/ 59680 w 289880"/>
              <a:gd name="connsiteY0" fmla="*/ 12789 h 601073"/>
              <a:gd name="connsiteX1" fmla="*/ 62878 w 289880"/>
              <a:gd name="connsiteY1" fmla="*/ 297340 h 601073"/>
              <a:gd name="connsiteX2" fmla="*/ 11723 w 289880"/>
              <a:gd name="connsiteY2" fmla="*/ 447609 h 601073"/>
              <a:gd name="connsiteX3" fmla="*/ 133216 w 289880"/>
              <a:gd name="connsiteY3" fmla="*/ 594679 h 601073"/>
              <a:gd name="connsiteX4" fmla="*/ 277091 w 289880"/>
              <a:gd name="connsiteY4" fmla="*/ 485975 h 601073"/>
              <a:gd name="connsiteX5" fmla="*/ 209949 w 289880"/>
              <a:gd name="connsiteY5" fmla="*/ 303735 h 601073"/>
              <a:gd name="connsiteX6" fmla="*/ 190766 w 289880"/>
              <a:gd name="connsiteY6" fmla="*/ 0 h 601073"/>
              <a:gd name="connsiteX7" fmla="*/ 59680 w 289880"/>
              <a:gd name="connsiteY7" fmla="*/ 12789 h 601073"/>
              <a:gd name="connsiteX0" fmla="*/ 59680 w 289880"/>
              <a:gd name="connsiteY0" fmla="*/ 12789 h 604271"/>
              <a:gd name="connsiteX1" fmla="*/ 62878 w 289880"/>
              <a:gd name="connsiteY1" fmla="*/ 297340 h 604271"/>
              <a:gd name="connsiteX2" fmla="*/ 11723 w 289880"/>
              <a:gd name="connsiteY2" fmla="*/ 447609 h 604271"/>
              <a:gd name="connsiteX3" fmla="*/ 133216 w 289880"/>
              <a:gd name="connsiteY3" fmla="*/ 594679 h 604271"/>
              <a:gd name="connsiteX4" fmla="*/ 277091 w 289880"/>
              <a:gd name="connsiteY4" fmla="*/ 485975 h 604271"/>
              <a:gd name="connsiteX5" fmla="*/ 209949 w 289880"/>
              <a:gd name="connsiteY5" fmla="*/ 303735 h 604271"/>
              <a:gd name="connsiteX6" fmla="*/ 190766 w 289880"/>
              <a:gd name="connsiteY6" fmla="*/ 0 h 604271"/>
              <a:gd name="connsiteX7" fmla="*/ 59680 w 289880"/>
              <a:gd name="connsiteY7" fmla="*/ 12789 h 60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880" h="604271">
                <a:moveTo>
                  <a:pt x="59680" y="12789"/>
                </a:moveTo>
                <a:cubicBezTo>
                  <a:pt x="38365" y="62346"/>
                  <a:pt x="70871" y="224870"/>
                  <a:pt x="62878" y="297340"/>
                </a:cubicBezTo>
                <a:cubicBezTo>
                  <a:pt x="54885" y="369810"/>
                  <a:pt x="0" y="398053"/>
                  <a:pt x="11723" y="447609"/>
                </a:cubicBezTo>
                <a:cubicBezTo>
                  <a:pt x="23446" y="497165"/>
                  <a:pt x="25044" y="585087"/>
                  <a:pt x="133216" y="594679"/>
                </a:cubicBezTo>
                <a:cubicBezTo>
                  <a:pt x="241388" y="604271"/>
                  <a:pt x="264302" y="534466"/>
                  <a:pt x="277091" y="485975"/>
                </a:cubicBezTo>
                <a:cubicBezTo>
                  <a:pt x="289880" y="437484"/>
                  <a:pt x="207747" y="383446"/>
                  <a:pt x="209949" y="303735"/>
                </a:cubicBezTo>
                <a:cubicBezTo>
                  <a:pt x="212613" y="207286"/>
                  <a:pt x="215811" y="48491"/>
                  <a:pt x="190766" y="0"/>
                </a:cubicBezTo>
                <a:lnTo>
                  <a:pt x="59680" y="12789"/>
                </a:lnTo>
                <a:close/>
              </a:path>
            </a:pathLst>
          </a:custGeom>
          <a:solidFill>
            <a:schemeClr val="accent3">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Freeform 28"/>
          <p:cNvSpPr/>
          <p:nvPr/>
        </p:nvSpPr>
        <p:spPr>
          <a:xfrm>
            <a:off x="4910904" y="310130"/>
            <a:ext cx="261104" cy="43694"/>
          </a:xfrm>
          <a:custGeom>
            <a:avLst/>
            <a:gdLst>
              <a:gd name="connsiteX0" fmla="*/ 0 w 223804"/>
              <a:gd name="connsiteY0" fmla="*/ 12788 h 41563"/>
              <a:gd name="connsiteX1" fmla="*/ 108705 w 223804"/>
              <a:gd name="connsiteY1" fmla="*/ 41563 h 41563"/>
              <a:gd name="connsiteX2" fmla="*/ 223804 w 223804"/>
              <a:gd name="connsiteY2" fmla="*/ 0 h 41563"/>
              <a:gd name="connsiteX3" fmla="*/ 0 w 223804"/>
              <a:gd name="connsiteY3" fmla="*/ 12788 h 41563"/>
              <a:gd name="connsiteX0" fmla="*/ 19183 w 261104"/>
              <a:gd name="connsiteY0" fmla="*/ 12788 h 43694"/>
              <a:gd name="connsiteX1" fmla="*/ 127888 w 261104"/>
              <a:gd name="connsiteY1" fmla="*/ 41563 h 43694"/>
              <a:gd name="connsiteX2" fmla="*/ 242987 w 261104"/>
              <a:gd name="connsiteY2" fmla="*/ 0 h 43694"/>
              <a:gd name="connsiteX3" fmla="*/ 19183 w 261104"/>
              <a:gd name="connsiteY3" fmla="*/ 12788 h 43694"/>
            </a:gdLst>
            <a:ahLst/>
            <a:cxnLst>
              <a:cxn ang="0">
                <a:pos x="connsiteX0" y="connsiteY0"/>
              </a:cxn>
              <a:cxn ang="0">
                <a:pos x="connsiteX1" y="connsiteY1"/>
              </a:cxn>
              <a:cxn ang="0">
                <a:pos x="connsiteX2" y="connsiteY2"/>
              </a:cxn>
              <a:cxn ang="0">
                <a:pos x="connsiteX3" y="connsiteY3"/>
              </a:cxn>
            </a:cxnLst>
            <a:rect l="l" t="t" r="r" b="b"/>
            <a:pathLst>
              <a:path w="261104" h="43694">
                <a:moveTo>
                  <a:pt x="19183" y="12788"/>
                </a:moveTo>
                <a:cubicBezTo>
                  <a:pt x="0" y="19715"/>
                  <a:pt x="90587" y="43694"/>
                  <a:pt x="127888" y="41563"/>
                </a:cubicBezTo>
                <a:cubicBezTo>
                  <a:pt x="165189" y="39432"/>
                  <a:pt x="261104" y="4796"/>
                  <a:pt x="242987" y="0"/>
                </a:cubicBezTo>
                <a:lnTo>
                  <a:pt x="19183" y="12788"/>
                </a:lnTo>
                <a:close/>
              </a:path>
            </a:pathLst>
          </a:cu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Freeform 29"/>
          <p:cNvSpPr/>
          <p:nvPr/>
        </p:nvSpPr>
        <p:spPr>
          <a:xfrm>
            <a:off x="4469937" y="2525256"/>
            <a:ext cx="1137684" cy="878078"/>
          </a:xfrm>
          <a:custGeom>
            <a:avLst/>
            <a:gdLst>
              <a:gd name="connsiteX0" fmla="*/ 0 w 1137684"/>
              <a:gd name="connsiteY0" fmla="*/ 0 h 850605"/>
              <a:gd name="connsiteX1" fmla="*/ 1137684 w 1137684"/>
              <a:gd name="connsiteY1" fmla="*/ 0 h 850605"/>
              <a:gd name="connsiteX2" fmla="*/ 1137684 w 1137684"/>
              <a:gd name="connsiteY2" fmla="*/ 850605 h 850605"/>
              <a:gd name="connsiteX3" fmla="*/ 0 w 1137684"/>
              <a:gd name="connsiteY3" fmla="*/ 850605 h 850605"/>
              <a:gd name="connsiteX4" fmla="*/ 0 w 1137684"/>
              <a:gd name="connsiteY4" fmla="*/ 0 h 850605"/>
              <a:gd name="connsiteX0" fmla="*/ 0 w 1137684"/>
              <a:gd name="connsiteY0" fmla="*/ 297 h 850902"/>
              <a:gd name="connsiteX1" fmla="*/ 541146 w 1137684"/>
              <a:gd name="connsiteY1" fmla="*/ 0 h 850902"/>
              <a:gd name="connsiteX2" fmla="*/ 1137684 w 1137684"/>
              <a:gd name="connsiteY2" fmla="*/ 297 h 850902"/>
              <a:gd name="connsiteX3" fmla="*/ 1137684 w 1137684"/>
              <a:gd name="connsiteY3" fmla="*/ 850902 h 850902"/>
              <a:gd name="connsiteX4" fmla="*/ 0 w 1137684"/>
              <a:gd name="connsiteY4" fmla="*/ 850902 h 850902"/>
              <a:gd name="connsiteX5" fmla="*/ 0 w 1137684"/>
              <a:gd name="connsiteY5" fmla="*/ 297 h 850902"/>
              <a:gd name="connsiteX0" fmla="*/ 0 w 1137684"/>
              <a:gd name="connsiteY0" fmla="*/ 35466 h 886071"/>
              <a:gd name="connsiteX1" fmla="*/ 608287 w 1137684"/>
              <a:gd name="connsiteY1" fmla="*/ 0 h 886071"/>
              <a:gd name="connsiteX2" fmla="*/ 1137684 w 1137684"/>
              <a:gd name="connsiteY2" fmla="*/ 35466 h 886071"/>
              <a:gd name="connsiteX3" fmla="*/ 1137684 w 1137684"/>
              <a:gd name="connsiteY3" fmla="*/ 886071 h 886071"/>
              <a:gd name="connsiteX4" fmla="*/ 0 w 1137684"/>
              <a:gd name="connsiteY4" fmla="*/ 886071 h 886071"/>
              <a:gd name="connsiteX5" fmla="*/ 0 w 1137684"/>
              <a:gd name="connsiteY5" fmla="*/ 35466 h 886071"/>
              <a:gd name="connsiteX0" fmla="*/ 0 w 1137684"/>
              <a:gd name="connsiteY0" fmla="*/ 35466 h 886071"/>
              <a:gd name="connsiteX1" fmla="*/ 231017 w 1137684"/>
              <a:gd name="connsiteY1" fmla="*/ 1598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35466 h 886071"/>
              <a:gd name="connsiteX1" fmla="*/ 231017 w 1137684"/>
              <a:gd name="connsiteY1" fmla="*/ 7353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135422 h 986027"/>
              <a:gd name="connsiteX1" fmla="*/ 231017 w 1137684"/>
              <a:gd name="connsiteY1" fmla="*/ 173493 h 986027"/>
              <a:gd name="connsiteX2" fmla="*/ 608287 w 1137684"/>
              <a:gd name="connsiteY2" fmla="*/ 99956 h 986027"/>
              <a:gd name="connsiteX3" fmla="*/ 1137684 w 1137684"/>
              <a:gd name="connsiteY3" fmla="*/ 135422 h 986027"/>
              <a:gd name="connsiteX4" fmla="*/ 1137684 w 1137684"/>
              <a:gd name="connsiteY4" fmla="*/ 986027 h 986027"/>
              <a:gd name="connsiteX5" fmla="*/ 0 w 1137684"/>
              <a:gd name="connsiteY5" fmla="*/ 986027 h 986027"/>
              <a:gd name="connsiteX6" fmla="*/ 0 w 1137684"/>
              <a:gd name="connsiteY6" fmla="*/ 135422 h 986027"/>
              <a:gd name="connsiteX0" fmla="*/ 0 w 1137684"/>
              <a:gd name="connsiteY0" fmla="*/ 35466 h 886071"/>
              <a:gd name="connsiteX1" fmla="*/ 231017 w 1137684"/>
              <a:gd name="connsiteY1" fmla="*/ 7353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25874 h 876479"/>
              <a:gd name="connsiteX1" fmla="*/ 231017 w 1137684"/>
              <a:gd name="connsiteY1" fmla="*/ 63945 h 876479"/>
              <a:gd name="connsiteX2" fmla="*/ 608287 w 1137684"/>
              <a:gd name="connsiteY2" fmla="*/ 0 h 876479"/>
              <a:gd name="connsiteX3" fmla="*/ 1137684 w 1137684"/>
              <a:gd name="connsiteY3" fmla="*/ 25874 h 876479"/>
              <a:gd name="connsiteX4" fmla="*/ 1137684 w 1137684"/>
              <a:gd name="connsiteY4" fmla="*/ 876479 h 876479"/>
              <a:gd name="connsiteX5" fmla="*/ 0 w 1137684"/>
              <a:gd name="connsiteY5" fmla="*/ 876479 h 876479"/>
              <a:gd name="connsiteX6" fmla="*/ 0 w 1137684"/>
              <a:gd name="connsiteY6" fmla="*/ 25874 h 876479"/>
              <a:gd name="connsiteX0" fmla="*/ 0 w 1137684"/>
              <a:gd name="connsiteY0" fmla="*/ 25874 h 876479"/>
              <a:gd name="connsiteX1" fmla="*/ 231017 w 1137684"/>
              <a:gd name="connsiteY1" fmla="*/ 63945 h 876479"/>
              <a:gd name="connsiteX2" fmla="*/ 608287 w 1137684"/>
              <a:gd name="connsiteY2" fmla="*/ 0 h 876479"/>
              <a:gd name="connsiteX3" fmla="*/ 943993 w 1137684"/>
              <a:gd name="connsiteY3" fmla="*/ 9592 h 876479"/>
              <a:gd name="connsiteX4" fmla="*/ 1137684 w 1137684"/>
              <a:gd name="connsiteY4" fmla="*/ 25874 h 876479"/>
              <a:gd name="connsiteX5" fmla="*/ 1137684 w 1137684"/>
              <a:gd name="connsiteY5" fmla="*/ 876479 h 876479"/>
              <a:gd name="connsiteX6" fmla="*/ 0 w 1137684"/>
              <a:gd name="connsiteY6" fmla="*/ 876479 h 876479"/>
              <a:gd name="connsiteX7" fmla="*/ 0 w 1137684"/>
              <a:gd name="connsiteY7" fmla="*/ 25874 h 876479"/>
              <a:gd name="connsiteX0" fmla="*/ 0 w 1137684"/>
              <a:gd name="connsiteY0" fmla="*/ 25874 h 876479"/>
              <a:gd name="connsiteX1" fmla="*/ 231017 w 1137684"/>
              <a:gd name="connsiteY1" fmla="*/ 63945 h 876479"/>
              <a:gd name="connsiteX2" fmla="*/ 608287 w 1137684"/>
              <a:gd name="connsiteY2" fmla="*/ 0 h 876479"/>
              <a:gd name="connsiteX3" fmla="*/ 959979 w 1137684"/>
              <a:gd name="connsiteY3" fmla="*/ 54353 h 876479"/>
              <a:gd name="connsiteX4" fmla="*/ 1137684 w 1137684"/>
              <a:gd name="connsiteY4" fmla="*/ 25874 h 876479"/>
              <a:gd name="connsiteX5" fmla="*/ 1137684 w 1137684"/>
              <a:gd name="connsiteY5" fmla="*/ 876479 h 876479"/>
              <a:gd name="connsiteX6" fmla="*/ 0 w 1137684"/>
              <a:gd name="connsiteY6" fmla="*/ 876479 h 876479"/>
              <a:gd name="connsiteX7" fmla="*/ 0 w 1137684"/>
              <a:gd name="connsiteY7" fmla="*/ 25874 h 876479"/>
              <a:gd name="connsiteX0" fmla="*/ 0 w 1137684"/>
              <a:gd name="connsiteY0" fmla="*/ 137021 h 987626"/>
              <a:gd name="connsiteX1" fmla="*/ 231017 w 1137684"/>
              <a:gd name="connsiteY1" fmla="*/ 175092 h 987626"/>
              <a:gd name="connsiteX2" fmla="*/ 608287 w 1137684"/>
              <a:gd name="connsiteY2" fmla="*/ 111147 h 987626"/>
              <a:gd name="connsiteX3" fmla="*/ 959979 w 1137684"/>
              <a:gd name="connsiteY3" fmla="*/ 165500 h 987626"/>
              <a:gd name="connsiteX4" fmla="*/ 1137684 w 1137684"/>
              <a:gd name="connsiteY4" fmla="*/ 137021 h 987626"/>
              <a:gd name="connsiteX5" fmla="*/ 1137684 w 1137684"/>
              <a:gd name="connsiteY5" fmla="*/ 987626 h 987626"/>
              <a:gd name="connsiteX6" fmla="*/ 0 w 1137684"/>
              <a:gd name="connsiteY6" fmla="*/ 987626 h 987626"/>
              <a:gd name="connsiteX7" fmla="*/ 0 w 1137684"/>
              <a:gd name="connsiteY7" fmla="*/ 137021 h 987626"/>
              <a:gd name="connsiteX0" fmla="*/ 0 w 1137684"/>
              <a:gd name="connsiteY0" fmla="*/ 27473 h 878078"/>
              <a:gd name="connsiteX1" fmla="*/ 231017 w 1137684"/>
              <a:gd name="connsiteY1" fmla="*/ 65544 h 878078"/>
              <a:gd name="connsiteX2" fmla="*/ 608287 w 1137684"/>
              <a:gd name="connsiteY2" fmla="*/ 1599 h 878078"/>
              <a:gd name="connsiteX3" fmla="*/ 959979 w 1137684"/>
              <a:gd name="connsiteY3" fmla="*/ 55952 h 878078"/>
              <a:gd name="connsiteX4" fmla="*/ 1137684 w 1137684"/>
              <a:gd name="connsiteY4" fmla="*/ 27473 h 878078"/>
              <a:gd name="connsiteX5" fmla="*/ 1137684 w 1137684"/>
              <a:gd name="connsiteY5" fmla="*/ 878078 h 878078"/>
              <a:gd name="connsiteX6" fmla="*/ 0 w 1137684"/>
              <a:gd name="connsiteY6" fmla="*/ 878078 h 878078"/>
              <a:gd name="connsiteX7" fmla="*/ 0 w 1137684"/>
              <a:gd name="connsiteY7" fmla="*/ 27473 h 87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684" h="878078">
                <a:moveTo>
                  <a:pt x="0" y="27473"/>
                </a:moveTo>
                <a:cubicBezTo>
                  <a:pt x="92855" y="45517"/>
                  <a:pt x="129636" y="69856"/>
                  <a:pt x="231017" y="65544"/>
                </a:cubicBezTo>
                <a:cubicBezTo>
                  <a:pt x="332398" y="61232"/>
                  <a:pt x="489458" y="10658"/>
                  <a:pt x="608287" y="1599"/>
                </a:cubicBezTo>
                <a:cubicBezTo>
                  <a:pt x="729781" y="0"/>
                  <a:pt x="871746" y="51640"/>
                  <a:pt x="959979" y="55952"/>
                </a:cubicBezTo>
                <a:cubicBezTo>
                  <a:pt x="1048212" y="60264"/>
                  <a:pt x="1050518" y="40720"/>
                  <a:pt x="1137684" y="27473"/>
                </a:cubicBezTo>
                <a:lnTo>
                  <a:pt x="1137684" y="878078"/>
                </a:lnTo>
                <a:lnTo>
                  <a:pt x="0" y="878078"/>
                </a:lnTo>
                <a:lnTo>
                  <a:pt x="0" y="27473"/>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Freeform 30"/>
          <p:cNvSpPr/>
          <p:nvPr/>
        </p:nvSpPr>
        <p:spPr>
          <a:xfrm>
            <a:off x="4470755" y="2526325"/>
            <a:ext cx="1138205" cy="53820"/>
          </a:xfrm>
          <a:custGeom>
            <a:avLst/>
            <a:gdLst>
              <a:gd name="connsiteX0" fmla="*/ 0 w 1141402"/>
              <a:gd name="connsiteY0" fmla="*/ 31972 h 70338"/>
              <a:gd name="connsiteX1" fmla="*/ 201424 w 1141402"/>
              <a:gd name="connsiteY1" fmla="*/ 70338 h 70338"/>
              <a:gd name="connsiteX2" fmla="*/ 633046 w 1141402"/>
              <a:gd name="connsiteY2" fmla="*/ 0 h 70338"/>
              <a:gd name="connsiteX3" fmla="*/ 1010316 w 1141402"/>
              <a:gd name="connsiteY3" fmla="*/ 67141 h 70338"/>
              <a:gd name="connsiteX4" fmla="*/ 1141402 w 1141402"/>
              <a:gd name="connsiteY4" fmla="*/ 9591 h 70338"/>
              <a:gd name="connsiteX0" fmla="*/ 0 w 1141402"/>
              <a:gd name="connsiteY0" fmla="*/ 32505 h 70871"/>
              <a:gd name="connsiteX1" fmla="*/ 201424 w 1141402"/>
              <a:gd name="connsiteY1" fmla="*/ 70871 h 70871"/>
              <a:gd name="connsiteX2" fmla="*/ 633046 w 1141402"/>
              <a:gd name="connsiteY2" fmla="*/ 533 h 70871"/>
              <a:gd name="connsiteX3" fmla="*/ 1010316 w 1141402"/>
              <a:gd name="connsiteY3" fmla="*/ 67674 h 70871"/>
              <a:gd name="connsiteX4" fmla="*/ 1141402 w 1141402"/>
              <a:gd name="connsiteY4" fmla="*/ 10124 h 70871"/>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5702 h 79397"/>
              <a:gd name="connsiteX1" fmla="*/ 201424 w 1141402"/>
              <a:gd name="connsiteY1" fmla="*/ 74068 h 79397"/>
              <a:gd name="connsiteX2" fmla="*/ 633046 w 1141402"/>
              <a:gd name="connsiteY2" fmla="*/ 3730 h 79397"/>
              <a:gd name="connsiteX3" fmla="*/ 949569 w 1141402"/>
              <a:gd name="connsiteY3" fmla="*/ 51688 h 79397"/>
              <a:gd name="connsiteX4" fmla="*/ 1141402 w 1141402"/>
              <a:gd name="connsiteY4" fmla="*/ 13321 h 79397"/>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33037 w 1174439"/>
              <a:gd name="connsiteY0" fmla="*/ 32505 h 54352"/>
              <a:gd name="connsiteX1" fmla="*/ 36235 w 1174439"/>
              <a:gd name="connsiteY1" fmla="*/ 16520 h 54352"/>
              <a:gd name="connsiteX2" fmla="*/ 250447 w 1174439"/>
              <a:gd name="connsiteY2" fmla="*/ 51688 h 54352"/>
              <a:gd name="connsiteX3" fmla="*/ 666083 w 1174439"/>
              <a:gd name="connsiteY3" fmla="*/ 533 h 54352"/>
              <a:gd name="connsiteX4" fmla="*/ 982606 w 1174439"/>
              <a:gd name="connsiteY4" fmla="*/ 48491 h 54352"/>
              <a:gd name="connsiteX5" fmla="*/ 1174439 w 1174439"/>
              <a:gd name="connsiteY5" fmla="*/ 10124 h 54352"/>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0 w 1138205"/>
              <a:gd name="connsiteY0" fmla="*/ 13322 h 53820"/>
              <a:gd name="connsiteX1" fmla="*/ 214213 w 1138205"/>
              <a:gd name="connsiteY1" fmla="*/ 51688 h 53820"/>
              <a:gd name="connsiteX2" fmla="*/ 629849 w 1138205"/>
              <a:gd name="connsiteY2" fmla="*/ 533 h 53820"/>
              <a:gd name="connsiteX3" fmla="*/ 946372 w 1138205"/>
              <a:gd name="connsiteY3" fmla="*/ 48491 h 53820"/>
              <a:gd name="connsiteX4" fmla="*/ 1138205 w 1138205"/>
              <a:gd name="connsiteY4" fmla="*/ 10124 h 5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205" h="53820">
                <a:moveTo>
                  <a:pt x="0" y="13322"/>
                </a:moveTo>
                <a:cubicBezTo>
                  <a:pt x="45294" y="17319"/>
                  <a:pt x="109238" y="53820"/>
                  <a:pt x="214213" y="51688"/>
                </a:cubicBezTo>
                <a:cubicBezTo>
                  <a:pt x="319188" y="49557"/>
                  <a:pt x="507823" y="1066"/>
                  <a:pt x="629849" y="533"/>
                </a:cubicBezTo>
                <a:cubicBezTo>
                  <a:pt x="751875" y="0"/>
                  <a:pt x="861646" y="46893"/>
                  <a:pt x="946372" y="48491"/>
                </a:cubicBezTo>
                <a:cubicBezTo>
                  <a:pt x="1031098" y="50089"/>
                  <a:pt x="1094510" y="29307"/>
                  <a:pt x="1138205" y="10124"/>
                </a:cubicBezTo>
              </a:path>
            </a:pathLst>
          </a:cu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3" name="Freeform 32"/>
          <p:cNvSpPr/>
          <p:nvPr/>
        </p:nvSpPr>
        <p:spPr>
          <a:xfrm>
            <a:off x="4785148" y="2883343"/>
            <a:ext cx="475317" cy="432688"/>
          </a:xfrm>
          <a:custGeom>
            <a:avLst/>
            <a:gdLst>
              <a:gd name="connsiteX0" fmla="*/ 0 w 610665"/>
              <a:gd name="connsiteY0" fmla="*/ 131085 h 521144"/>
              <a:gd name="connsiteX1" fmla="*/ 290945 w 610665"/>
              <a:gd name="connsiteY1" fmla="*/ 0 h 521144"/>
              <a:gd name="connsiteX2" fmla="*/ 610665 w 610665"/>
              <a:gd name="connsiteY2" fmla="*/ 262170 h 521144"/>
              <a:gd name="connsiteX3" fmla="*/ 236593 w 610665"/>
              <a:gd name="connsiteY3" fmla="*/ 521144 h 521144"/>
              <a:gd name="connsiteX4" fmla="*/ 0 w 610665"/>
              <a:gd name="connsiteY4" fmla="*/ 131085 h 521144"/>
              <a:gd name="connsiteX0" fmla="*/ 0 w 619724"/>
              <a:gd name="connsiteY0" fmla="*/ 152932 h 542991"/>
              <a:gd name="connsiteX1" fmla="*/ 290945 w 619724"/>
              <a:gd name="connsiteY1" fmla="*/ 21847 h 542991"/>
              <a:gd name="connsiteX2" fmla="*/ 610665 w 619724"/>
              <a:gd name="connsiteY2" fmla="*/ 284017 h 542991"/>
              <a:gd name="connsiteX3" fmla="*/ 236593 w 619724"/>
              <a:gd name="connsiteY3" fmla="*/ 542991 h 542991"/>
              <a:gd name="connsiteX4" fmla="*/ 0 w 619724"/>
              <a:gd name="connsiteY4" fmla="*/ 152932 h 542991"/>
              <a:gd name="connsiteX0" fmla="*/ 0 w 619724"/>
              <a:gd name="connsiteY0" fmla="*/ 152932 h 564838"/>
              <a:gd name="connsiteX1" fmla="*/ 290945 w 619724"/>
              <a:gd name="connsiteY1" fmla="*/ 21847 h 564838"/>
              <a:gd name="connsiteX2" fmla="*/ 610665 w 619724"/>
              <a:gd name="connsiteY2" fmla="*/ 284017 h 564838"/>
              <a:gd name="connsiteX3" fmla="*/ 236593 w 619724"/>
              <a:gd name="connsiteY3" fmla="*/ 542991 h 564838"/>
              <a:gd name="connsiteX4" fmla="*/ 0 w 619724"/>
              <a:gd name="connsiteY4" fmla="*/ 152932 h 564838"/>
              <a:gd name="connsiteX0" fmla="*/ 0 w 619724"/>
              <a:gd name="connsiteY0" fmla="*/ 152932 h 552050"/>
              <a:gd name="connsiteX1" fmla="*/ 290945 w 619724"/>
              <a:gd name="connsiteY1" fmla="*/ 21847 h 552050"/>
              <a:gd name="connsiteX2" fmla="*/ 610665 w 619724"/>
              <a:gd name="connsiteY2" fmla="*/ 284017 h 552050"/>
              <a:gd name="connsiteX3" fmla="*/ 236593 w 619724"/>
              <a:gd name="connsiteY3" fmla="*/ 542991 h 552050"/>
              <a:gd name="connsiteX4" fmla="*/ 0 w 619724"/>
              <a:gd name="connsiteY4" fmla="*/ 152932 h 552050"/>
              <a:gd name="connsiteX0" fmla="*/ 36236 w 655960"/>
              <a:gd name="connsiteY0" fmla="*/ 152932 h 552050"/>
              <a:gd name="connsiteX1" fmla="*/ 327181 w 655960"/>
              <a:gd name="connsiteY1" fmla="*/ 21847 h 552050"/>
              <a:gd name="connsiteX2" fmla="*/ 646901 w 655960"/>
              <a:gd name="connsiteY2" fmla="*/ 284017 h 552050"/>
              <a:gd name="connsiteX3" fmla="*/ 272829 w 655960"/>
              <a:gd name="connsiteY3" fmla="*/ 542991 h 552050"/>
              <a:gd name="connsiteX4" fmla="*/ 36236 w 655960"/>
              <a:gd name="connsiteY4" fmla="*/ 152932 h 552050"/>
              <a:gd name="connsiteX0" fmla="*/ 36236 w 560044"/>
              <a:gd name="connsiteY0" fmla="*/ 143874 h 546722"/>
              <a:gd name="connsiteX1" fmla="*/ 327181 w 560044"/>
              <a:gd name="connsiteY1" fmla="*/ 12789 h 546722"/>
              <a:gd name="connsiteX2" fmla="*/ 550985 w 560044"/>
              <a:gd name="connsiteY2" fmla="*/ 220607 h 546722"/>
              <a:gd name="connsiteX3" fmla="*/ 272829 w 560044"/>
              <a:gd name="connsiteY3" fmla="*/ 533933 h 546722"/>
              <a:gd name="connsiteX4" fmla="*/ 36236 w 560044"/>
              <a:gd name="connsiteY4" fmla="*/ 143874 h 546722"/>
              <a:gd name="connsiteX0" fmla="*/ 10657 w 536063"/>
              <a:gd name="connsiteY0" fmla="*/ 143874 h 454003"/>
              <a:gd name="connsiteX1" fmla="*/ 301602 w 536063"/>
              <a:gd name="connsiteY1" fmla="*/ 12789 h 454003"/>
              <a:gd name="connsiteX2" fmla="*/ 525406 w 536063"/>
              <a:gd name="connsiteY2" fmla="*/ 220607 h 454003"/>
              <a:gd name="connsiteX3" fmla="*/ 237658 w 536063"/>
              <a:gd name="connsiteY3" fmla="*/ 441214 h 454003"/>
              <a:gd name="connsiteX4" fmla="*/ 10657 w 536063"/>
              <a:gd name="connsiteY4" fmla="*/ 143874 h 454003"/>
              <a:gd name="connsiteX0" fmla="*/ 1066 w 516881"/>
              <a:gd name="connsiteY0" fmla="*/ 147071 h 457200"/>
              <a:gd name="connsiteX1" fmla="*/ 234462 w 516881"/>
              <a:gd name="connsiteY1" fmla="*/ 12789 h 457200"/>
              <a:gd name="connsiteX2" fmla="*/ 515815 w 516881"/>
              <a:gd name="connsiteY2" fmla="*/ 223804 h 457200"/>
              <a:gd name="connsiteX3" fmla="*/ 228067 w 516881"/>
              <a:gd name="connsiteY3" fmla="*/ 444411 h 457200"/>
              <a:gd name="connsiteX4" fmla="*/ 1066 w 516881"/>
              <a:gd name="connsiteY4" fmla="*/ 147071 h 457200"/>
              <a:gd name="connsiteX0" fmla="*/ 1066 w 516881"/>
              <a:gd name="connsiteY0" fmla="*/ 134282 h 444411"/>
              <a:gd name="connsiteX1" fmla="*/ 234462 w 516881"/>
              <a:gd name="connsiteY1" fmla="*/ 0 h 444411"/>
              <a:gd name="connsiteX2" fmla="*/ 515815 w 516881"/>
              <a:gd name="connsiteY2" fmla="*/ 211015 h 444411"/>
              <a:gd name="connsiteX3" fmla="*/ 228067 w 516881"/>
              <a:gd name="connsiteY3" fmla="*/ 431622 h 444411"/>
              <a:gd name="connsiteX4" fmla="*/ 1066 w 516881"/>
              <a:gd name="connsiteY4" fmla="*/ 134282 h 444411"/>
              <a:gd name="connsiteX0" fmla="*/ 1066 w 516881"/>
              <a:gd name="connsiteY0" fmla="*/ 134282 h 431622"/>
              <a:gd name="connsiteX1" fmla="*/ 234462 w 516881"/>
              <a:gd name="connsiteY1" fmla="*/ 0 h 431622"/>
              <a:gd name="connsiteX2" fmla="*/ 515815 w 516881"/>
              <a:gd name="connsiteY2" fmla="*/ 211015 h 431622"/>
              <a:gd name="connsiteX3" fmla="*/ 228067 w 516881"/>
              <a:gd name="connsiteY3" fmla="*/ 431622 h 431622"/>
              <a:gd name="connsiteX4" fmla="*/ 1066 w 516881"/>
              <a:gd name="connsiteY4" fmla="*/ 134282 h 431622"/>
              <a:gd name="connsiteX0" fmla="*/ 1066 w 520078"/>
              <a:gd name="connsiteY0" fmla="*/ 205686 h 433754"/>
              <a:gd name="connsiteX1" fmla="*/ 237659 w 520078"/>
              <a:gd name="connsiteY1" fmla="*/ 1066 h 433754"/>
              <a:gd name="connsiteX2" fmla="*/ 519012 w 520078"/>
              <a:gd name="connsiteY2" fmla="*/ 212081 h 433754"/>
              <a:gd name="connsiteX3" fmla="*/ 231264 w 520078"/>
              <a:gd name="connsiteY3" fmla="*/ 432688 h 433754"/>
              <a:gd name="connsiteX4" fmla="*/ 1066 w 520078"/>
              <a:gd name="connsiteY4" fmla="*/ 205686 h 433754"/>
              <a:gd name="connsiteX0" fmla="*/ 4263 w 523275"/>
              <a:gd name="connsiteY0" fmla="*/ 205686 h 433754"/>
              <a:gd name="connsiteX1" fmla="*/ 240856 w 523275"/>
              <a:gd name="connsiteY1" fmla="*/ 1066 h 433754"/>
              <a:gd name="connsiteX2" fmla="*/ 522209 w 523275"/>
              <a:gd name="connsiteY2" fmla="*/ 212081 h 433754"/>
              <a:gd name="connsiteX3" fmla="*/ 234461 w 523275"/>
              <a:gd name="connsiteY3" fmla="*/ 432688 h 433754"/>
              <a:gd name="connsiteX4" fmla="*/ 4263 w 523275"/>
              <a:gd name="connsiteY4" fmla="*/ 205686 h 433754"/>
              <a:gd name="connsiteX0" fmla="*/ 4263 w 526472"/>
              <a:gd name="connsiteY0" fmla="*/ 205686 h 433754"/>
              <a:gd name="connsiteX1" fmla="*/ 240856 w 526472"/>
              <a:gd name="connsiteY1" fmla="*/ 1066 h 433754"/>
              <a:gd name="connsiteX2" fmla="*/ 522209 w 526472"/>
              <a:gd name="connsiteY2" fmla="*/ 212081 h 433754"/>
              <a:gd name="connsiteX3" fmla="*/ 234461 w 526472"/>
              <a:gd name="connsiteY3" fmla="*/ 432688 h 433754"/>
              <a:gd name="connsiteX4" fmla="*/ 4263 w 526472"/>
              <a:gd name="connsiteY4" fmla="*/ 205686 h 433754"/>
              <a:gd name="connsiteX0" fmla="*/ 4263 w 475317"/>
              <a:gd name="connsiteY0" fmla="*/ 205153 h 432688"/>
              <a:gd name="connsiteX1" fmla="*/ 240856 w 475317"/>
              <a:gd name="connsiteY1" fmla="*/ 533 h 432688"/>
              <a:gd name="connsiteX2" fmla="*/ 471054 w 475317"/>
              <a:gd name="connsiteY2" fmla="*/ 208351 h 432688"/>
              <a:gd name="connsiteX3" fmla="*/ 234461 w 475317"/>
              <a:gd name="connsiteY3" fmla="*/ 432155 h 432688"/>
              <a:gd name="connsiteX4" fmla="*/ 4263 w 475317"/>
              <a:gd name="connsiteY4" fmla="*/ 205153 h 43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317" h="432688">
                <a:moveTo>
                  <a:pt x="4263" y="205153"/>
                </a:moveTo>
                <a:cubicBezTo>
                  <a:pt x="8526" y="107638"/>
                  <a:pt x="163058" y="0"/>
                  <a:pt x="240856" y="533"/>
                </a:cubicBezTo>
                <a:cubicBezTo>
                  <a:pt x="318654" y="1066"/>
                  <a:pt x="475317" y="75667"/>
                  <a:pt x="471054" y="208351"/>
                </a:cubicBezTo>
                <a:cubicBezTo>
                  <a:pt x="466791" y="341035"/>
                  <a:pt x="312259" y="432688"/>
                  <a:pt x="234461" y="432155"/>
                </a:cubicBezTo>
                <a:cubicBezTo>
                  <a:pt x="156663" y="431622"/>
                  <a:pt x="0" y="302668"/>
                  <a:pt x="4263" y="205153"/>
                </a:cubicBezTo>
                <a:close/>
              </a:path>
            </a:pathLst>
          </a:cu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Freeform 31"/>
          <p:cNvSpPr/>
          <p:nvPr/>
        </p:nvSpPr>
        <p:spPr>
          <a:xfrm>
            <a:off x="4788877" y="2533251"/>
            <a:ext cx="474253" cy="666616"/>
          </a:xfrm>
          <a:custGeom>
            <a:avLst/>
            <a:gdLst>
              <a:gd name="connsiteX0" fmla="*/ 38366 w 297340"/>
              <a:gd name="connsiteY0" fmla="*/ 31972 h 597877"/>
              <a:gd name="connsiteX1" fmla="*/ 51155 w 297340"/>
              <a:gd name="connsiteY1" fmla="*/ 297340 h 597877"/>
              <a:gd name="connsiteX2" fmla="*/ 0 w 297340"/>
              <a:gd name="connsiteY2" fmla="*/ 447609 h 597877"/>
              <a:gd name="connsiteX3" fmla="*/ 147071 w 297340"/>
              <a:gd name="connsiteY3" fmla="*/ 597877 h 597877"/>
              <a:gd name="connsiteX4" fmla="*/ 297340 w 297340"/>
              <a:gd name="connsiteY4" fmla="*/ 463595 h 597877"/>
              <a:gd name="connsiteX5" fmla="*/ 198226 w 297340"/>
              <a:gd name="connsiteY5" fmla="*/ 303735 h 597877"/>
              <a:gd name="connsiteX6" fmla="*/ 179043 w 297340"/>
              <a:gd name="connsiteY6" fmla="*/ 0 h 597877"/>
              <a:gd name="connsiteX7" fmla="*/ 38366 w 297340"/>
              <a:gd name="connsiteY7" fmla="*/ 31972 h 597877"/>
              <a:gd name="connsiteX0" fmla="*/ 47957 w 297340"/>
              <a:gd name="connsiteY0" fmla="*/ 12789 h 597877"/>
              <a:gd name="connsiteX1" fmla="*/ 51155 w 297340"/>
              <a:gd name="connsiteY1" fmla="*/ 297340 h 597877"/>
              <a:gd name="connsiteX2" fmla="*/ 0 w 297340"/>
              <a:gd name="connsiteY2" fmla="*/ 447609 h 597877"/>
              <a:gd name="connsiteX3" fmla="*/ 147071 w 297340"/>
              <a:gd name="connsiteY3" fmla="*/ 597877 h 597877"/>
              <a:gd name="connsiteX4" fmla="*/ 297340 w 297340"/>
              <a:gd name="connsiteY4" fmla="*/ 463595 h 597877"/>
              <a:gd name="connsiteX5" fmla="*/ 198226 w 297340"/>
              <a:gd name="connsiteY5" fmla="*/ 303735 h 597877"/>
              <a:gd name="connsiteX6" fmla="*/ 179043 w 297340"/>
              <a:gd name="connsiteY6" fmla="*/ 0 h 597877"/>
              <a:gd name="connsiteX7" fmla="*/ 47957 w 297340"/>
              <a:gd name="connsiteY7" fmla="*/ 12789 h 597877"/>
              <a:gd name="connsiteX0" fmla="*/ 63943 w 313326"/>
              <a:gd name="connsiteY0" fmla="*/ 12789 h 597877"/>
              <a:gd name="connsiteX1" fmla="*/ 67141 w 313326"/>
              <a:gd name="connsiteY1" fmla="*/ 297340 h 597877"/>
              <a:gd name="connsiteX2" fmla="*/ 15986 w 313326"/>
              <a:gd name="connsiteY2" fmla="*/ 447609 h 597877"/>
              <a:gd name="connsiteX3" fmla="*/ 163057 w 313326"/>
              <a:gd name="connsiteY3" fmla="*/ 597877 h 597877"/>
              <a:gd name="connsiteX4" fmla="*/ 313326 w 313326"/>
              <a:gd name="connsiteY4" fmla="*/ 463595 h 597877"/>
              <a:gd name="connsiteX5" fmla="*/ 214212 w 313326"/>
              <a:gd name="connsiteY5" fmla="*/ 303735 h 597877"/>
              <a:gd name="connsiteX6" fmla="*/ 195029 w 313326"/>
              <a:gd name="connsiteY6" fmla="*/ 0 h 597877"/>
              <a:gd name="connsiteX7" fmla="*/ 63943 w 313326"/>
              <a:gd name="connsiteY7" fmla="*/ 12789 h 597877"/>
              <a:gd name="connsiteX0" fmla="*/ 63943 w 313326"/>
              <a:gd name="connsiteY0" fmla="*/ 12789 h 597877"/>
              <a:gd name="connsiteX1" fmla="*/ 67141 w 313326"/>
              <a:gd name="connsiteY1" fmla="*/ 297340 h 597877"/>
              <a:gd name="connsiteX2" fmla="*/ 15986 w 313326"/>
              <a:gd name="connsiteY2" fmla="*/ 447609 h 597877"/>
              <a:gd name="connsiteX3" fmla="*/ 163057 w 313326"/>
              <a:gd name="connsiteY3" fmla="*/ 597877 h 597877"/>
              <a:gd name="connsiteX4" fmla="*/ 313326 w 313326"/>
              <a:gd name="connsiteY4" fmla="*/ 463595 h 597877"/>
              <a:gd name="connsiteX5" fmla="*/ 214212 w 313326"/>
              <a:gd name="connsiteY5" fmla="*/ 303735 h 597877"/>
              <a:gd name="connsiteX6" fmla="*/ 195029 w 313326"/>
              <a:gd name="connsiteY6" fmla="*/ 0 h 597877"/>
              <a:gd name="connsiteX7" fmla="*/ 63943 w 313326"/>
              <a:gd name="connsiteY7" fmla="*/ 12789 h 597877"/>
              <a:gd name="connsiteX0" fmla="*/ 63943 w 313326"/>
              <a:gd name="connsiteY0" fmla="*/ 12789 h 600541"/>
              <a:gd name="connsiteX1" fmla="*/ 67141 w 313326"/>
              <a:gd name="connsiteY1" fmla="*/ 297340 h 600541"/>
              <a:gd name="connsiteX2" fmla="*/ 15986 w 313326"/>
              <a:gd name="connsiteY2" fmla="*/ 447609 h 600541"/>
              <a:gd name="connsiteX3" fmla="*/ 163057 w 313326"/>
              <a:gd name="connsiteY3" fmla="*/ 597877 h 600541"/>
              <a:gd name="connsiteX4" fmla="*/ 313326 w 313326"/>
              <a:gd name="connsiteY4" fmla="*/ 463595 h 600541"/>
              <a:gd name="connsiteX5" fmla="*/ 214212 w 313326"/>
              <a:gd name="connsiteY5" fmla="*/ 303735 h 600541"/>
              <a:gd name="connsiteX6" fmla="*/ 195029 w 313326"/>
              <a:gd name="connsiteY6" fmla="*/ 0 h 600541"/>
              <a:gd name="connsiteX7" fmla="*/ 63943 w 313326"/>
              <a:gd name="connsiteY7" fmla="*/ 12789 h 600541"/>
              <a:gd name="connsiteX0" fmla="*/ 63943 w 321852"/>
              <a:gd name="connsiteY0" fmla="*/ 12789 h 600541"/>
              <a:gd name="connsiteX1" fmla="*/ 67141 w 321852"/>
              <a:gd name="connsiteY1" fmla="*/ 297340 h 600541"/>
              <a:gd name="connsiteX2" fmla="*/ 15986 w 321852"/>
              <a:gd name="connsiteY2" fmla="*/ 447609 h 600541"/>
              <a:gd name="connsiteX3" fmla="*/ 163057 w 321852"/>
              <a:gd name="connsiteY3" fmla="*/ 597877 h 600541"/>
              <a:gd name="connsiteX4" fmla="*/ 313326 w 321852"/>
              <a:gd name="connsiteY4" fmla="*/ 463595 h 600541"/>
              <a:gd name="connsiteX5" fmla="*/ 214212 w 321852"/>
              <a:gd name="connsiteY5" fmla="*/ 303735 h 600541"/>
              <a:gd name="connsiteX6" fmla="*/ 195029 w 321852"/>
              <a:gd name="connsiteY6" fmla="*/ 0 h 600541"/>
              <a:gd name="connsiteX7" fmla="*/ 63943 w 321852"/>
              <a:gd name="connsiteY7" fmla="*/ 12789 h 600541"/>
              <a:gd name="connsiteX0" fmla="*/ 63943 w 321852"/>
              <a:gd name="connsiteY0" fmla="*/ 12789 h 600541"/>
              <a:gd name="connsiteX1" fmla="*/ 67141 w 321852"/>
              <a:gd name="connsiteY1" fmla="*/ 297340 h 600541"/>
              <a:gd name="connsiteX2" fmla="*/ 15986 w 321852"/>
              <a:gd name="connsiteY2" fmla="*/ 447609 h 600541"/>
              <a:gd name="connsiteX3" fmla="*/ 163057 w 321852"/>
              <a:gd name="connsiteY3" fmla="*/ 597877 h 600541"/>
              <a:gd name="connsiteX4" fmla="*/ 313326 w 321852"/>
              <a:gd name="connsiteY4" fmla="*/ 463595 h 600541"/>
              <a:gd name="connsiteX5" fmla="*/ 214212 w 321852"/>
              <a:gd name="connsiteY5" fmla="*/ 303735 h 600541"/>
              <a:gd name="connsiteX6" fmla="*/ 195029 w 321852"/>
              <a:gd name="connsiteY6" fmla="*/ 0 h 600541"/>
              <a:gd name="connsiteX7" fmla="*/ 63943 w 321852"/>
              <a:gd name="connsiteY7" fmla="*/ 12789 h 600541"/>
              <a:gd name="connsiteX0" fmla="*/ 63943 w 321852"/>
              <a:gd name="connsiteY0" fmla="*/ 12789 h 600541"/>
              <a:gd name="connsiteX1" fmla="*/ 67141 w 321852"/>
              <a:gd name="connsiteY1" fmla="*/ 297340 h 600541"/>
              <a:gd name="connsiteX2" fmla="*/ 15986 w 321852"/>
              <a:gd name="connsiteY2" fmla="*/ 447609 h 600541"/>
              <a:gd name="connsiteX3" fmla="*/ 163057 w 321852"/>
              <a:gd name="connsiteY3" fmla="*/ 597877 h 600541"/>
              <a:gd name="connsiteX4" fmla="*/ 313326 w 321852"/>
              <a:gd name="connsiteY4" fmla="*/ 463595 h 600541"/>
              <a:gd name="connsiteX5" fmla="*/ 214212 w 321852"/>
              <a:gd name="connsiteY5" fmla="*/ 303735 h 600541"/>
              <a:gd name="connsiteX6" fmla="*/ 195029 w 321852"/>
              <a:gd name="connsiteY6" fmla="*/ 0 h 600541"/>
              <a:gd name="connsiteX7" fmla="*/ 63943 w 321852"/>
              <a:gd name="connsiteY7" fmla="*/ 12789 h 600541"/>
              <a:gd name="connsiteX0" fmla="*/ 63943 w 289880"/>
              <a:gd name="connsiteY0" fmla="*/ 12789 h 604271"/>
              <a:gd name="connsiteX1" fmla="*/ 67141 w 289880"/>
              <a:gd name="connsiteY1" fmla="*/ 297340 h 604271"/>
              <a:gd name="connsiteX2" fmla="*/ 15986 w 289880"/>
              <a:gd name="connsiteY2" fmla="*/ 447609 h 604271"/>
              <a:gd name="connsiteX3" fmla="*/ 163057 w 289880"/>
              <a:gd name="connsiteY3" fmla="*/ 597877 h 604271"/>
              <a:gd name="connsiteX4" fmla="*/ 281354 w 289880"/>
              <a:gd name="connsiteY4" fmla="*/ 485975 h 604271"/>
              <a:gd name="connsiteX5" fmla="*/ 214212 w 289880"/>
              <a:gd name="connsiteY5" fmla="*/ 303735 h 604271"/>
              <a:gd name="connsiteX6" fmla="*/ 195029 w 289880"/>
              <a:gd name="connsiteY6" fmla="*/ 0 h 604271"/>
              <a:gd name="connsiteX7" fmla="*/ 63943 w 289880"/>
              <a:gd name="connsiteY7" fmla="*/ 12789 h 604271"/>
              <a:gd name="connsiteX0" fmla="*/ 59680 w 289880"/>
              <a:gd name="connsiteY0" fmla="*/ 12789 h 601073"/>
              <a:gd name="connsiteX1" fmla="*/ 62878 w 289880"/>
              <a:gd name="connsiteY1" fmla="*/ 297340 h 601073"/>
              <a:gd name="connsiteX2" fmla="*/ 11723 w 289880"/>
              <a:gd name="connsiteY2" fmla="*/ 447609 h 601073"/>
              <a:gd name="connsiteX3" fmla="*/ 133216 w 289880"/>
              <a:gd name="connsiteY3" fmla="*/ 594679 h 601073"/>
              <a:gd name="connsiteX4" fmla="*/ 277091 w 289880"/>
              <a:gd name="connsiteY4" fmla="*/ 485975 h 601073"/>
              <a:gd name="connsiteX5" fmla="*/ 209949 w 289880"/>
              <a:gd name="connsiteY5" fmla="*/ 303735 h 601073"/>
              <a:gd name="connsiteX6" fmla="*/ 190766 w 289880"/>
              <a:gd name="connsiteY6" fmla="*/ 0 h 601073"/>
              <a:gd name="connsiteX7" fmla="*/ 59680 w 289880"/>
              <a:gd name="connsiteY7" fmla="*/ 12789 h 601073"/>
              <a:gd name="connsiteX0" fmla="*/ 59680 w 289880"/>
              <a:gd name="connsiteY0" fmla="*/ 12789 h 604271"/>
              <a:gd name="connsiteX1" fmla="*/ 62878 w 289880"/>
              <a:gd name="connsiteY1" fmla="*/ 297340 h 604271"/>
              <a:gd name="connsiteX2" fmla="*/ 11723 w 289880"/>
              <a:gd name="connsiteY2" fmla="*/ 447609 h 604271"/>
              <a:gd name="connsiteX3" fmla="*/ 133216 w 289880"/>
              <a:gd name="connsiteY3" fmla="*/ 594679 h 604271"/>
              <a:gd name="connsiteX4" fmla="*/ 277091 w 289880"/>
              <a:gd name="connsiteY4" fmla="*/ 485975 h 604271"/>
              <a:gd name="connsiteX5" fmla="*/ 209949 w 289880"/>
              <a:gd name="connsiteY5" fmla="*/ 303735 h 604271"/>
              <a:gd name="connsiteX6" fmla="*/ 190766 w 289880"/>
              <a:gd name="connsiteY6" fmla="*/ 0 h 604271"/>
              <a:gd name="connsiteX7" fmla="*/ 59680 w 289880"/>
              <a:gd name="connsiteY7" fmla="*/ 12789 h 604271"/>
              <a:gd name="connsiteX0" fmla="*/ 60213 w 289880"/>
              <a:gd name="connsiteY0" fmla="*/ 12789 h 511019"/>
              <a:gd name="connsiteX1" fmla="*/ 63411 w 289880"/>
              <a:gd name="connsiteY1" fmla="*/ 297340 h 511019"/>
              <a:gd name="connsiteX2" fmla="*/ 12256 w 289880"/>
              <a:gd name="connsiteY2" fmla="*/ 447609 h 511019"/>
              <a:gd name="connsiteX3" fmla="*/ 136946 w 289880"/>
              <a:gd name="connsiteY3" fmla="*/ 454002 h 511019"/>
              <a:gd name="connsiteX4" fmla="*/ 277624 w 289880"/>
              <a:gd name="connsiteY4" fmla="*/ 485975 h 511019"/>
              <a:gd name="connsiteX5" fmla="*/ 210482 w 289880"/>
              <a:gd name="connsiteY5" fmla="*/ 303735 h 511019"/>
              <a:gd name="connsiteX6" fmla="*/ 191299 w 289880"/>
              <a:gd name="connsiteY6" fmla="*/ 0 h 511019"/>
              <a:gd name="connsiteX7" fmla="*/ 60213 w 289880"/>
              <a:gd name="connsiteY7" fmla="*/ 12789 h 511019"/>
              <a:gd name="connsiteX0" fmla="*/ 108171 w 337838"/>
              <a:gd name="connsiteY0" fmla="*/ 12789 h 588818"/>
              <a:gd name="connsiteX1" fmla="*/ 111369 w 337838"/>
              <a:gd name="connsiteY1" fmla="*/ 297340 h 588818"/>
              <a:gd name="connsiteX2" fmla="*/ 12256 w 337838"/>
              <a:gd name="connsiteY2" fmla="*/ 562708 h 588818"/>
              <a:gd name="connsiteX3" fmla="*/ 184904 w 337838"/>
              <a:gd name="connsiteY3" fmla="*/ 454002 h 588818"/>
              <a:gd name="connsiteX4" fmla="*/ 325582 w 337838"/>
              <a:gd name="connsiteY4" fmla="*/ 485975 h 588818"/>
              <a:gd name="connsiteX5" fmla="*/ 258440 w 337838"/>
              <a:gd name="connsiteY5" fmla="*/ 303735 h 588818"/>
              <a:gd name="connsiteX6" fmla="*/ 239257 w 337838"/>
              <a:gd name="connsiteY6" fmla="*/ 0 h 588818"/>
              <a:gd name="connsiteX7" fmla="*/ 108171 w 337838"/>
              <a:gd name="connsiteY7" fmla="*/ 12789 h 588818"/>
              <a:gd name="connsiteX0" fmla="*/ 108171 w 385796"/>
              <a:gd name="connsiteY0" fmla="*/ 12789 h 651696"/>
              <a:gd name="connsiteX1" fmla="*/ 111369 w 385796"/>
              <a:gd name="connsiteY1" fmla="*/ 297340 h 651696"/>
              <a:gd name="connsiteX2" fmla="*/ 12256 w 385796"/>
              <a:gd name="connsiteY2" fmla="*/ 562708 h 651696"/>
              <a:gd name="connsiteX3" fmla="*/ 184904 w 385796"/>
              <a:gd name="connsiteY3" fmla="*/ 454002 h 651696"/>
              <a:gd name="connsiteX4" fmla="*/ 373540 w 385796"/>
              <a:gd name="connsiteY4" fmla="*/ 626652 h 651696"/>
              <a:gd name="connsiteX5" fmla="*/ 258440 w 385796"/>
              <a:gd name="connsiteY5" fmla="*/ 303735 h 651696"/>
              <a:gd name="connsiteX6" fmla="*/ 239257 w 385796"/>
              <a:gd name="connsiteY6" fmla="*/ 0 h 651696"/>
              <a:gd name="connsiteX7" fmla="*/ 108171 w 385796"/>
              <a:gd name="connsiteY7" fmla="*/ 12789 h 651696"/>
              <a:gd name="connsiteX0" fmla="*/ 108171 w 398585"/>
              <a:gd name="connsiteY0" fmla="*/ 12789 h 686866"/>
              <a:gd name="connsiteX1" fmla="*/ 111369 w 398585"/>
              <a:gd name="connsiteY1" fmla="*/ 297340 h 686866"/>
              <a:gd name="connsiteX2" fmla="*/ 12256 w 398585"/>
              <a:gd name="connsiteY2" fmla="*/ 562708 h 686866"/>
              <a:gd name="connsiteX3" fmla="*/ 184904 w 398585"/>
              <a:gd name="connsiteY3" fmla="*/ 454002 h 686866"/>
              <a:gd name="connsiteX4" fmla="*/ 373540 w 398585"/>
              <a:gd name="connsiteY4" fmla="*/ 626652 h 686866"/>
              <a:gd name="connsiteX5" fmla="*/ 258440 w 398585"/>
              <a:gd name="connsiteY5" fmla="*/ 303735 h 686866"/>
              <a:gd name="connsiteX6" fmla="*/ 239257 w 398585"/>
              <a:gd name="connsiteY6" fmla="*/ 0 h 686866"/>
              <a:gd name="connsiteX7" fmla="*/ 108171 w 398585"/>
              <a:gd name="connsiteY7" fmla="*/ 12789 h 686866"/>
              <a:gd name="connsiteX0" fmla="*/ 108171 w 398585"/>
              <a:gd name="connsiteY0" fmla="*/ 12789 h 686866"/>
              <a:gd name="connsiteX1" fmla="*/ 111369 w 398585"/>
              <a:gd name="connsiteY1" fmla="*/ 297340 h 686866"/>
              <a:gd name="connsiteX2" fmla="*/ 12256 w 398585"/>
              <a:gd name="connsiteY2" fmla="*/ 562708 h 686866"/>
              <a:gd name="connsiteX3" fmla="*/ 184904 w 398585"/>
              <a:gd name="connsiteY3" fmla="*/ 454002 h 686866"/>
              <a:gd name="connsiteX4" fmla="*/ 373540 w 398585"/>
              <a:gd name="connsiteY4" fmla="*/ 626652 h 686866"/>
              <a:gd name="connsiteX5" fmla="*/ 258440 w 398585"/>
              <a:gd name="connsiteY5" fmla="*/ 303735 h 686866"/>
              <a:gd name="connsiteX6" fmla="*/ 239257 w 398585"/>
              <a:gd name="connsiteY6" fmla="*/ 0 h 686866"/>
              <a:gd name="connsiteX7" fmla="*/ 108171 w 398585"/>
              <a:gd name="connsiteY7" fmla="*/ 12789 h 686866"/>
              <a:gd name="connsiteX0" fmla="*/ 114566 w 404980"/>
              <a:gd name="connsiteY0" fmla="*/ 12789 h 686866"/>
              <a:gd name="connsiteX1" fmla="*/ 117764 w 404980"/>
              <a:gd name="connsiteY1" fmla="*/ 297340 h 686866"/>
              <a:gd name="connsiteX2" fmla="*/ 12256 w 404980"/>
              <a:gd name="connsiteY2" fmla="*/ 601075 h 686866"/>
              <a:gd name="connsiteX3" fmla="*/ 191299 w 404980"/>
              <a:gd name="connsiteY3" fmla="*/ 454002 h 686866"/>
              <a:gd name="connsiteX4" fmla="*/ 379935 w 404980"/>
              <a:gd name="connsiteY4" fmla="*/ 626652 h 686866"/>
              <a:gd name="connsiteX5" fmla="*/ 264835 w 404980"/>
              <a:gd name="connsiteY5" fmla="*/ 303735 h 686866"/>
              <a:gd name="connsiteX6" fmla="*/ 245652 w 404980"/>
              <a:gd name="connsiteY6" fmla="*/ 0 h 686866"/>
              <a:gd name="connsiteX7" fmla="*/ 114566 w 404980"/>
              <a:gd name="connsiteY7" fmla="*/ 12789 h 686866"/>
              <a:gd name="connsiteX0" fmla="*/ 156130 w 446544"/>
              <a:gd name="connsiteY0" fmla="*/ 12789 h 686866"/>
              <a:gd name="connsiteX1" fmla="*/ 159328 w 446544"/>
              <a:gd name="connsiteY1" fmla="*/ 297340 h 686866"/>
              <a:gd name="connsiteX2" fmla="*/ 53820 w 446544"/>
              <a:gd name="connsiteY2" fmla="*/ 601075 h 686866"/>
              <a:gd name="connsiteX3" fmla="*/ 232863 w 446544"/>
              <a:gd name="connsiteY3" fmla="*/ 454002 h 686866"/>
              <a:gd name="connsiteX4" fmla="*/ 421499 w 446544"/>
              <a:gd name="connsiteY4" fmla="*/ 626652 h 686866"/>
              <a:gd name="connsiteX5" fmla="*/ 306399 w 446544"/>
              <a:gd name="connsiteY5" fmla="*/ 303735 h 686866"/>
              <a:gd name="connsiteX6" fmla="*/ 287216 w 446544"/>
              <a:gd name="connsiteY6" fmla="*/ 0 h 686866"/>
              <a:gd name="connsiteX7" fmla="*/ 156130 w 446544"/>
              <a:gd name="connsiteY7" fmla="*/ 12789 h 686866"/>
              <a:gd name="connsiteX0" fmla="*/ 113500 w 403914"/>
              <a:gd name="connsiteY0" fmla="*/ 12789 h 686866"/>
              <a:gd name="connsiteX1" fmla="*/ 123093 w 403914"/>
              <a:gd name="connsiteY1" fmla="*/ 306932 h 686866"/>
              <a:gd name="connsiteX2" fmla="*/ 11190 w 403914"/>
              <a:gd name="connsiteY2" fmla="*/ 601075 h 686866"/>
              <a:gd name="connsiteX3" fmla="*/ 190233 w 403914"/>
              <a:gd name="connsiteY3" fmla="*/ 454002 h 686866"/>
              <a:gd name="connsiteX4" fmla="*/ 378869 w 403914"/>
              <a:gd name="connsiteY4" fmla="*/ 626652 h 686866"/>
              <a:gd name="connsiteX5" fmla="*/ 263769 w 403914"/>
              <a:gd name="connsiteY5" fmla="*/ 303735 h 686866"/>
              <a:gd name="connsiteX6" fmla="*/ 244586 w 403914"/>
              <a:gd name="connsiteY6" fmla="*/ 0 h 686866"/>
              <a:gd name="connsiteX7" fmla="*/ 113500 w 403914"/>
              <a:gd name="connsiteY7" fmla="*/ 12789 h 686866"/>
              <a:gd name="connsiteX0" fmla="*/ 113500 w 403914"/>
              <a:gd name="connsiteY0" fmla="*/ 12789 h 686866"/>
              <a:gd name="connsiteX1" fmla="*/ 123093 w 403914"/>
              <a:gd name="connsiteY1" fmla="*/ 306932 h 686866"/>
              <a:gd name="connsiteX2" fmla="*/ 11190 w 403914"/>
              <a:gd name="connsiteY2" fmla="*/ 601075 h 686866"/>
              <a:gd name="connsiteX3" fmla="*/ 190233 w 403914"/>
              <a:gd name="connsiteY3" fmla="*/ 454002 h 686866"/>
              <a:gd name="connsiteX4" fmla="*/ 378869 w 403914"/>
              <a:gd name="connsiteY4" fmla="*/ 626652 h 686866"/>
              <a:gd name="connsiteX5" fmla="*/ 263769 w 403914"/>
              <a:gd name="connsiteY5" fmla="*/ 303735 h 686866"/>
              <a:gd name="connsiteX6" fmla="*/ 244586 w 403914"/>
              <a:gd name="connsiteY6" fmla="*/ 0 h 686866"/>
              <a:gd name="connsiteX7" fmla="*/ 113500 w 403914"/>
              <a:gd name="connsiteY7" fmla="*/ 12789 h 686866"/>
              <a:gd name="connsiteX0" fmla="*/ 113500 w 387928"/>
              <a:gd name="connsiteY0" fmla="*/ 12789 h 650631"/>
              <a:gd name="connsiteX1" fmla="*/ 123093 w 387928"/>
              <a:gd name="connsiteY1" fmla="*/ 306932 h 650631"/>
              <a:gd name="connsiteX2" fmla="*/ 11190 w 387928"/>
              <a:gd name="connsiteY2" fmla="*/ 601075 h 650631"/>
              <a:gd name="connsiteX3" fmla="*/ 190233 w 387928"/>
              <a:gd name="connsiteY3" fmla="*/ 454002 h 650631"/>
              <a:gd name="connsiteX4" fmla="*/ 378869 w 387928"/>
              <a:gd name="connsiteY4" fmla="*/ 626652 h 650631"/>
              <a:gd name="connsiteX5" fmla="*/ 244586 w 387928"/>
              <a:gd name="connsiteY5" fmla="*/ 310130 h 650631"/>
              <a:gd name="connsiteX6" fmla="*/ 244586 w 387928"/>
              <a:gd name="connsiteY6" fmla="*/ 0 h 650631"/>
              <a:gd name="connsiteX7" fmla="*/ 113500 w 387928"/>
              <a:gd name="connsiteY7" fmla="*/ 12789 h 650631"/>
              <a:gd name="connsiteX0" fmla="*/ 113500 w 387928"/>
              <a:gd name="connsiteY0" fmla="*/ 9591 h 647433"/>
              <a:gd name="connsiteX1" fmla="*/ 123093 w 387928"/>
              <a:gd name="connsiteY1" fmla="*/ 303734 h 647433"/>
              <a:gd name="connsiteX2" fmla="*/ 11190 w 387928"/>
              <a:gd name="connsiteY2" fmla="*/ 597877 h 647433"/>
              <a:gd name="connsiteX3" fmla="*/ 190233 w 387928"/>
              <a:gd name="connsiteY3" fmla="*/ 450804 h 647433"/>
              <a:gd name="connsiteX4" fmla="*/ 378869 w 387928"/>
              <a:gd name="connsiteY4" fmla="*/ 623454 h 647433"/>
              <a:gd name="connsiteX5" fmla="*/ 244586 w 387928"/>
              <a:gd name="connsiteY5" fmla="*/ 306932 h 647433"/>
              <a:gd name="connsiteX6" fmla="*/ 215812 w 387928"/>
              <a:gd name="connsiteY6" fmla="*/ 0 h 647433"/>
              <a:gd name="connsiteX7" fmla="*/ 113500 w 387928"/>
              <a:gd name="connsiteY7" fmla="*/ 9591 h 647433"/>
              <a:gd name="connsiteX0" fmla="*/ 151866 w 387928"/>
              <a:gd name="connsiteY0" fmla="*/ 6394 h 647433"/>
              <a:gd name="connsiteX1" fmla="*/ 123093 w 387928"/>
              <a:gd name="connsiteY1" fmla="*/ 303734 h 647433"/>
              <a:gd name="connsiteX2" fmla="*/ 11190 w 387928"/>
              <a:gd name="connsiteY2" fmla="*/ 597877 h 647433"/>
              <a:gd name="connsiteX3" fmla="*/ 190233 w 387928"/>
              <a:gd name="connsiteY3" fmla="*/ 450804 h 647433"/>
              <a:gd name="connsiteX4" fmla="*/ 378869 w 387928"/>
              <a:gd name="connsiteY4" fmla="*/ 623454 h 647433"/>
              <a:gd name="connsiteX5" fmla="*/ 244586 w 387928"/>
              <a:gd name="connsiteY5" fmla="*/ 306932 h 647433"/>
              <a:gd name="connsiteX6" fmla="*/ 215812 w 387928"/>
              <a:gd name="connsiteY6" fmla="*/ 0 h 647433"/>
              <a:gd name="connsiteX7" fmla="*/ 151866 w 387928"/>
              <a:gd name="connsiteY7" fmla="*/ 6394 h 647433"/>
              <a:gd name="connsiteX0" fmla="*/ 151866 w 387928"/>
              <a:gd name="connsiteY0" fmla="*/ 6394 h 647433"/>
              <a:gd name="connsiteX1" fmla="*/ 123093 w 387928"/>
              <a:gd name="connsiteY1" fmla="*/ 303734 h 647433"/>
              <a:gd name="connsiteX2" fmla="*/ 11190 w 387928"/>
              <a:gd name="connsiteY2" fmla="*/ 597877 h 647433"/>
              <a:gd name="connsiteX3" fmla="*/ 190233 w 387928"/>
              <a:gd name="connsiteY3" fmla="*/ 450804 h 647433"/>
              <a:gd name="connsiteX4" fmla="*/ 378869 w 387928"/>
              <a:gd name="connsiteY4" fmla="*/ 623454 h 647433"/>
              <a:gd name="connsiteX5" fmla="*/ 244586 w 387928"/>
              <a:gd name="connsiteY5" fmla="*/ 306932 h 647433"/>
              <a:gd name="connsiteX6" fmla="*/ 215812 w 387928"/>
              <a:gd name="connsiteY6" fmla="*/ 0 h 647433"/>
              <a:gd name="connsiteX7" fmla="*/ 151866 w 387928"/>
              <a:gd name="connsiteY7" fmla="*/ 6394 h 647433"/>
              <a:gd name="connsiteX0" fmla="*/ 151866 w 387928"/>
              <a:gd name="connsiteY0" fmla="*/ 6394 h 647433"/>
              <a:gd name="connsiteX1" fmla="*/ 123093 w 387928"/>
              <a:gd name="connsiteY1" fmla="*/ 303734 h 647433"/>
              <a:gd name="connsiteX2" fmla="*/ 11190 w 387928"/>
              <a:gd name="connsiteY2" fmla="*/ 597877 h 647433"/>
              <a:gd name="connsiteX3" fmla="*/ 190233 w 387928"/>
              <a:gd name="connsiteY3" fmla="*/ 450804 h 647433"/>
              <a:gd name="connsiteX4" fmla="*/ 378869 w 387928"/>
              <a:gd name="connsiteY4" fmla="*/ 623454 h 647433"/>
              <a:gd name="connsiteX5" fmla="*/ 244586 w 387928"/>
              <a:gd name="connsiteY5" fmla="*/ 306932 h 647433"/>
              <a:gd name="connsiteX6" fmla="*/ 215812 w 387928"/>
              <a:gd name="connsiteY6" fmla="*/ 0 h 647433"/>
              <a:gd name="connsiteX7" fmla="*/ 151866 w 387928"/>
              <a:gd name="connsiteY7" fmla="*/ 6394 h 647433"/>
              <a:gd name="connsiteX0" fmla="*/ 151866 w 387928"/>
              <a:gd name="connsiteY0" fmla="*/ 6394 h 647433"/>
              <a:gd name="connsiteX1" fmla="*/ 123093 w 387928"/>
              <a:gd name="connsiteY1" fmla="*/ 303734 h 647433"/>
              <a:gd name="connsiteX2" fmla="*/ 11190 w 387928"/>
              <a:gd name="connsiteY2" fmla="*/ 597877 h 647433"/>
              <a:gd name="connsiteX3" fmla="*/ 190233 w 387928"/>
              <a:gd name="connsiteY3" fmla="*/ 450804 h 647433"/>
              <a:gd name="connsiteX4" fmla="*/ 378869 w 387928"/>
              <a:gd name="connsiteY4" fmla="*/ 623454 h 647433"/>
              <a:gd name="connsiteX5" fmla="*/ 244586 w 387928"/>
              <a:gd name="connsiteY5" fmla="*/ 306932 h 647433"/>
              <a:gd name="connsiteX6" fmla="*/ 215812 w 387928"/>
              <a:gd name="connsiteY6" fmla="*/ 0 h 647433"/>
              <a:gd name="connsiteX7" fmla="*/ 151866 w 387928"/>
              <a:gd name="connsiteY7" fmla="*/ 6394 h 647433"/>
              <a:gd name="connsiteX0" fmla="*/ 151866 w 426295"/>
              <a:gd name="connsiteY0" fmla="*/ 6394 h 666616"/>
              <a:gd name="connsiteX1" fmla="*/ 123093 w 426295"/>
              <a:gd name="connsiteY1" fmla="*/ 303734 h 666616"/>
              <a:gd name="connsiteX2" fmla="*/ 11190 w 426295"/>
              <a:gd name="connsiteY2" fmla="*/ 597877 h 666616"/>
              <a:gd name="connsiteX3" fmla="*/ 190233 w 426295"/>
              <a:gd name="connsiteY3" fmla="*/ 450804 h 666616"/>
              <a:gd name="connsiteX4" fmla="*/ 378869 w 426295"/>
              <a:gd name="connsiteY4" fmla="*/ 623454 h 666616"/>
              <a:gd name="connsiteX5" fmla="*/ 244586 w 426295"/>
              <a:gd name="connsiteY5" fmla="*/ 306932 h 666616"/>
              <a:gd name="connsiteX6" fmla="*/ 215812 w 426295"/>
              <a:gd name="connsiteY6" fmla="*/ 0 h 666616"/>
              <a:gd name="connsiteX7" fmla="*/ 151866 w 426295"/>
              <a:gd name="connsiteY7" fmla="*/ 6394 h 666616"/>
              <a:gd name="connsiteX0" fmla="*/ 199824 w 474253"/>
              <a:gd name="connsiteY0" fmla="*/ 6394 h 666616"/>
              <a:gd name="connsiteX1" fmla="*/ 171051 w 474253"/>
              <a:gd name="connsiteY1" fmla="*/ 303734 h 666616"/>
              <a:gd name="connsiteX2" fmla="*/ 59148 w 474253"/>
              <a:gd name="connsiteY2" fmla="*/ 597877 h 666616"/>
              <a:gd name="connsiteX3" fmla="*/ 238191 w 474253"/>
              <a:gd name="connsiteY3" fmla="*/ 450804 h 666616"/>
              <a:gd name="connsiteX4" fmla="*/ 426827 w 474253"/>
              <a:gd name="connsiteY4" fmla="*/ 623454 h 666616"/>
              <a:gd name="connsiteX5" fmla="*/ 292544 w 474253"/>
              <a:gd name="connsiteY5" fmla="*/ 306932 h 666616"/>
              <a:gd name="connsiteX6" fmla="*/ 263770 w 474253"/>
              <a:gd name="connsiteY6" fmla="*/ 0 h 666616"/>
              <a:gd name="connsiteX7" fmla="*/ 199824 w 474253"/>
              <a:gd name="connsiteY7" fmla="*/ 6394 h 666616"/>
              <a:gd name="connsiteX0" fmla="*/ 199824 w 474253"/>
              <a:gd name="connsiteY0" fmla="*/ 6394 h 666616"/>
              <a:gd name="connsiteX1" fmla="*/ 171051 w 474253"/>
              <a:gd name="connsiteY1" fmla="*/ 303734 h 666616"/>
              <a:gd name="connsiteX2" fmla="*/ 59148 w 474253"/>
              <a:gd name="connsiteY2" fmla="*/ 597877 h 666616"/>
              <a:gd name="connsiteX3" fmla="*/ 238191 w 474253"/>
              <a:gd name="connsiteY3" fmla="*/ 450804 h 666616"/>
              <a:gd name="connsiteX4" fmla="*/ 426827 w 474253"/>
              <a:gd name="connsiteY4" fmla="*/ 623454 h 666616"/>
              <a:gd name="connsiteX5" fmla="*/ 292544 w 474253"/>
              <a:gd name="connsiteY5" fmla="*/ 306932 h 666616"/>
              <a:gd name="connsiteX6" fmla="*/ 263770 w 474253"/>
              <a:gd name="connsiteY6" fmla="*/ 0 h 666616"/>
              <a:gd name="connsiteX7" fmla="*/ 199824 w 474253"/>
              <a:gd name="connsiteY7" fmla="*/ 6394 h 66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253" h="666616">
                <a:moveTo>
                  <a:pt x="199824" y="6394"/>
                </a:moveTo>
                <a:cubicBezTo>
                  <a:pt x="204086" y="107107"/>
                  <a:pt x="194497" y="205154"/>
                  <a:pt x="171051" y="303734"/>
                </a:cubicBezTo>
                <a:cubicBezTo>
                  <a:pt x="147605" y="402314"/>
                  <a:pt x="0" y="557379"/>
                  <a:pt x="59148" y="597877"/>
                </a:cubicBezTo>
                <a:cubicBezTo>
                  <a:pt x="118296" y="638375"/>
                  <a:pt x="109770" y="452935"/>
                  <a:pt x="238191" y="450804"/>
                </a:cubicBezTo>
                <a:cubicBezTo>
                  <a:pt x="366612" y="448673"/>
                  <a:pt x="379401" y="666616"/>
                  <a:pt x="426827" y="623454"/>
                </a:cubicBezTo>
                <a:cubicBezTo>
                  <a:pt x="474253" y="580292"/>
                  <a:pt x="302669" y="387395"/>
                  <a:pt x="292544" y="306932"/>
                </a:cubicBezTo>
                <a:cubicBezTo>
                  <a:pt x="282419" y="226469"/>
                  <a:pt x="272829" y="106041"/>
                  <a:pt x="263770" y="0"/>
                </a:cubicBezTo>
                <a:lnTo>
                  <a:pt x="199824" y="6394"/>
                </a:lnTo>
                <a:close/>
              </a:path>
            </a:pathLst>
          </a:custGeom>
          <a:solidFill>
            <a:schemeClr val="accent3">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Freeform 33"/>
          <p:cNvSpPr/>
          <p:nvPr/>
        </p:nvSpPr>
        <p:spPr>
          <a:xfrm>
            <a:off x="4468871" y="3633620"/>
            <a:ext cx="1137684" cy="878078"/>
          </a:xfrm>
          <a:custGeom>
            <a:avLst/>
            <a:gdLst>
              <a:gd name="connsiteX0" fmla="*/ 0 w 1137684"/>
              <a:gd name="connsiteY0" fmla="*/ 0 h 850605"/>
              <a:gd name="connsiteX1" fmla="*/ 1137684 w 1137684"/>
              <a:gd name="connsiteY1" fmla="*/ 0 h 850605"/>
              <a:gd name="connsiteX2" fmla="*/ 1137684 w 1137684"/>
              <a:gd name="connsiteY2" fmla="*/ 850605 h 850605"/>
              <a:gd name="connsiteX3" fmla="*/ 0 w 1137684"/>
              <a:gd name="connsiteY3" fmla="*/ 850605 h 850605"/>
              <a:gd name="connsiteX4" fmla="*/ 0 w 1137684"/>
              <a:gd name="connsiteY4" fmla="*/ 0 h 850605"/>
              <a:gd name="connsiteX0" fmla="*/ 0 w 1137684"/>
              <a:gd name="connsiteY0" fmla="*/ 297 h 850902"/>
              <a:gd name="connsiteX1" fmla="*/ 541146 w 1137684"/>
              <a:gd name="connsiteY1" fmla="*/ 0 h 850902"/>
              <a:gd name="connsiteX2" fmla="*/ 1137684 w 1137684"/>
              <a:gd name="connsiteY2" fmla="*/ 297 h 850902"/>
              <a:gd name="connsiteX3" fmla="*/ 1137684 w 1137684"/>
              <a:gd name="connsiteY3" fmla="*/ 850902 h 850902"/>
              <a:gd name="connsiteX4" fmla="*/ 0 w 1137684"/>
              <a:gd name="connsiteY4" fmla="*/ 850902 h 850902"/>
              <a:gd name="connsiteX5" fmla="*/ 0 w 1137684"/>
              <a:gd name="connsiteY5" fmla="*/ 297 h 850902"/>
              <a:gd name="connsiteX0" fmla="*/ 0 w 1137684"/>
              <a:gd name="connsiteY0" fmla="*/ 35466 h 886071"/>
              <a:gd name="connsiteX1" fmla="*/ 608287 w 1137684"/>
              <a:gd name="connsiteY1" fmla="*/ 0 h 886071"/>
              <a:gd name="connsiteX2" fmla="*/ 1137684 w 1137684"/>
              <a:gd name="connsiteY2" fmla="*/ 35466 h 886071"/>
              <a:gd name="connsiteX3" fmla="*/ 1137684 w 1137684"/>
              <a:gd name="connsiteY3" fmla="*/ 886071 h 886071"/>
              <a:gd name="connsiteX4" fmla="*/ 0 w 1137684"/>
              <a:gd name="connsiteY4" fmla="*/ 886071 h 886071"/>
              <a:gd name="connsiteX5" fmla="*/ 0 w 1137684"/>
              <a:gd name="connsiteY5" fmla="*/ 35466 h 886071"/>
              <a:gd name="connsiteX0" fmla="*/ 0 w 1137684"/>
              <a:gd name="connsiteY0" fmla="*/ 35466 h 886071"/>
              <a:gd name="connsiteX1" fmla="*/ 231017 w 1137684"/>
              <a:gd name="connsiteY1" fmla="*/ 1598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35466 h 886071"/>
              <a:gd name="connsiteX1" fmla="*/ 231017 w 1137684"/>
              <a:gd name="connsiteY1" fmla="*/ 7353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135422 h 986027"/>
              <a:gd name="connsiteX1" fmla="*/ 231017 w 1137684"/>
              <a:gd name="connsiteY1" fmla="*/ 173493 h 986027"/>
              <a:gd name="connsiteX2" fmla="*/ 608287 w 1137684"/>
              <a:gd name="connsiteY2" fmla="*/ 99956 h 986027"/>
              <a:gd name="connsiteX3" fmla="*/ 1137684 w 1137684"/>
              <a:gd name="connsiteY3" fmla="*/ 135422 h 986027"/>
              <a:gd name="connsiteX4" fmla="*/ 1137684 w 1137684"/>
              <a:gd name="connsiteY4" fmla="*/ 986027 h 986027"/>
              <a:gd name="connsiteX5" fmla="*/ 0 w 1137684"/>
              <a:gd name="connsiteY5" fmla="*/ 986027 h 986027"/>
              <a:gd name="connsiteX6" fmla="*/ 0 w 1137684"/>
              <a:gd name="connsiteY6" fmla="*/ 135422 h 986027"/>
              <a:gd name="connsiteX0" fmla="*/ 0 w 1137684"/>
              <a:gd name="connsiteY0" fmla="*/ 35466 h 886071"/>
              <a:gd name="connsiteX1" fmla="*/ 231017 w 1137684"/>
              <a:gd name="connsiteY1" fmla="*/ 7353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25874 h 876479"/>
              <a:gd name="connsiteX1" fmla="*/ 231017 w 1137684"/>
              <a:gd name="connsiteY1" fmla="*/ 63945 h 876479"/>
              <a:gd name="connsiteX2" fmla="*/ 608287 w 1137684"/>
              <a:gd name="connsiteY2" fmla="*/ 0 h 876479"/>
              <a:gd name="connsiteX3" fmla="*/ 1137684 w 1137684"/>
              <a:gd name="connsiteY3" fmla="*/ 25874 h 876479"/>
              <a:gd name="connsiteX4" fmla="*/ 1137684 w 1137684"/>
              <a:gd name="connsiteY4" fmla="*/ 876479 h 876479"/>
              <a:gd name="connsiteX5" fmla="*/ 0 w 1137684"/>
              <a:gd name="connsiteY5" fmla="*/ 876479 h 876479"/>
              <a:gd name="connsiteX6" fmla="*/ 0 w 1137684"/>
              <a:gd name="connsiteY6" fmla="*/ 25874 h 876479"/>
              <a:gd name="connsiteX0" fmla="*/ 0 w 1137684"/>
              <a:gd name="connsiteY0" fmla="*/ 25874 h 876479"/>
              <a:gd name="connsiteX1" fmla="*/ 231017 w 1137684"/>
              <a:gd name="connsiteY1" fmla="*/ 63945 h 876479"/>
              <a:gd name="connsiteX2" fmla="*/ 608287 w 1137684"/>
              <a:gd name="connsiteY2" fmla="*/ 0 h 876479"/>
              <a:gd name="connsiteX3" fmla="*/ 943993 w 1137684"/>
              <a:gd name="connsiteY3" fmla="*/ 9592 h 876479"/>
              <a:gd name="connsiteX4" fmla="*/ 1137684 w 1137684"/>
              <a:gd name="connsiteY4" fmla="*/ 25874 h 876479"/>
              <a:gd name="connsiteX5" fmla="*/ 1137684 w 1137684"/>
              <a:gd name="connsiteY5" fmla="*/ 876479 h 876479"/>
              <a:gd name="connsiteX6" fmla="*/ 0 w 1137684"/>
              <a:gd name="connsiteY6" fmla="*/ 876479 h 876479"/>
              <a:gd name="connsiteX7" fmla="*/ 0 w 1137684"/>
              <a:gd name="connsiteY7" fmla="*/ 25874 h 876479"/>
              <a:gd name="connsiteX0" fmla="*/ 0 w 1137684"/>
              <a:gd name="connsiteY0" fmla="*/ 25874 h 876479"/>
              <a:gd name="connsiteX1" fmla="*/ 231017 w 1137684"/>
              <a:gd name="connsiteY1" fmla="*/ 63945 h 876479"/>
              <a:gd name="connsiteX2" fmla="*/ 608287 w 1137684"/>
              <a:gd name="connsiteY2" fmla="*/ 0 h 876479"/>
              <a:gd name="connsiteX3" fmla="*/ 959979 w 1137684"/>
              <a:gd name="connsiteY3" fmla="*/ 54353 h 876479"/>
              <a:gd name="connsiteX4" fmla="*/ 1137684 w 1137684"/>
              <a:gd name="connsiteY4" fmla="*/ 25874 h 876479"/>
              <a:gd name="connsiteX5" fmla="*/ 1137684 w 1137684"/>
              <a:gd name="connsiteY5" fmla="*/ 876479 h 876479"/>
              <a:gd name="connsiteX6" fmla="*/ 0 w 1137684"/>
              <a:gd name="connsiteY6" fmla="*/ 876479 h 876479"/>
              <a:gd name="connsiteX7" fmla="*/ 0 w 1137684"/>
              <a:gd name="connsiteY7" fmla="*/ 25874 h 876479"/>
              <a:gd name="connsiteX0" fmla="*/ 0 w 1137684"/>
              <a:gd name="connsiteY0" fmla="*/ 137021 h 987626"/>
              <a:gd name="connsiteX1" fmla="*/ 231017 w 1137684"/>
              <a:gd name="connsiteY1" fmla="*/ 175092 h 987626"/>
              <a:gd name="connsiteX2" fmla="*/ 608287 w 1137684"/>
              <a:gd name="connsiteY2" fmla="*/ 111147 h 987626"/>
              <a:gd name="connsiteX3" fmla="*/ 959979 w 1137684"/>
              <a:gd name="connsiteY3" fmla="*/ 165500 h 987626"/>
              <a:gd name="connsiteX4" fmla="*/ 1137684 w 1137684"/>
              <a:gd name="connsiteY4" fmla="*/ 137021 h 987626"/>
              <a:gd name="connsiteX5" fmla="*/ 1137684 w 1137684"/>
              <a:gd name="connsiteY5" fmla="*/ 987626 h 987626"/>
              <a:gd name="connsiteX6" fmla="*/ 0 w 1137684"/>
              <a:gd name="connsiteY6" fmla="*/ 987626 h 987626"/>
              <a:gd name="connsiteX7" fmla="*/ 0 w 1137684"/>
              <a:gd name="connsiteY7" fmla="*/ 137021 h 987626"/>
              <a:gd name="connsiteX0" fmla="*/ 0 w 1137684"/>
              <a:gd name="connsiteY0" fmla="*/ 27473 h 878078"/>
              <a:gd name="connsiteX1" fmla="*/ 231017 w 1137684"/>
              <a:gd name="connsiteY1" fmla="*/ 65544 h 878078"/>
              <a:gd name="connsiteX2" fmla="*/ 608287 w 1137684"/>
              <a:gd name="connsiteY2" fmla="*/ 1599 h 878078"/>
              <a:gd name="connsiteX3" fmla="*/ 959979 w 1137684"/>
              <a:gd name="connsiteY3" fmla="*/ 55952 h 878078"/>
              <a:gd name="connsiteX4" fmla="*/ 1137684 w 1137684"/>
              <a:gd name="connsiteY4" fmla="*/ 27473 h 878078"/>
              <a:gd name="connsiteX5" fmla="*/ 1137684 w 1137684"/>
              <a:gd name="connsiteY5" fmla="*/ 878078 h 878078"/>
              <a:gd name="connsiteX6" fmla="*/ 0 w 1137684"/>
              <a:gd name="connsiteY6" fmla="*/ 878078 h 878078"/>
              <a:gd name="connsiteX7" fmla="*/ 0 w 1137684"/>
              <a:gd name="connsiteY7" fmla="*/ 27473 h 87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684" h="878078">
                <a:moveTo>
                  <a:pt x="0" y="27473"/>
                </a:moveTo>
                <a:cubicBezTo>
                  <a:pt x="92855" y="45517"/>
                  <a:pt x="129636" y="69856"/>
                  <a:pt x="231017" y="65544"/>
                </a:cubicBezTo>
                <a:cubicBezTo>
                  <a:pt x="332398" y="61232"/>
                  <a:pt x="489458" y="10658"/>
                  <a:pt x="608287" y="1599"/>
                </a:cubicBezTo>
                <a:cubicBezTo>
                  <a:pt x="729781" y="0"/>
                  <a:pt x="871746" y="51640"/>
                  <a:pt x="959979" y="55952"/>
                </a:cubicBezTo>
                <a:cubicBezTo>
                  <a:pt x="1048212" y="60264"/>
                  <a:pt x="1050518" y="40720"/>
                  <a:pt x="1137684" y="27473"/>
                </a:cubicBezTo>
                <a:lnTo>
                  <a:pt x="1137684" y="878078"/>
                </a:lnTo>
                <a:lnTo>
                  <a:pt x="0" y="878078"/>
                </a:lnTo>
                <a:lnTo>
                  <a:pt x="0" y="27473"/>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Freeform 34"/>
          <p:cNvSpPr/>
          <p:nvPr/>
        </p:nvSpPr>
        <p:spPr>
          <a:xfrm>
            <a:off x="4469689" y="3634689"/>
            <a:ext cx="1138205" cy="53820"/>
          </a:xfrm>
          <a:custGeom>
            <a:avLst/>
            <a:gdLst>
              <a:gd name="connsiteX0" fmla="*/ 0 w 1141402"/>
              <a:gd name="connsiteY0" fmla="*/ 31972 h 70338"/>
              <a:gd name="connsiteX1" fmla="*/ 201424 w 1141402"/>
              <a:gd name="connsiteY1" fmla="*/ 70338 h 70338"/>
              <a:gd name="connsiteX2" fmla="*/ 633046 w 1141402"/>
              <a:gd name="connsiteY2" fmla="*/ 0 h 70338"/>
              <a:gd name="connsiteX3" fmla="*/ 1010316 w 1141402"/>
              <a:gd name="connsiteY3" fmla="*/ 67141 h 70338"/>
              <a:gd name="connsiteX4" fmla="*/ 1141402 w 1141402"/>
              <a:gd name="connsiteY4" fmla="*/ 9591 h 70338"/>
              <a:gd name="connsiteX0" fmla="*/ 0 w 1141402"/>
              <a:gd name="connsiteY0" fmla="*/ 32505 h 70871"/>
              <a:gd name="connsiteX1" fmla="*/ 201424 w 1141402"/>
              <a:gd name="connsiteY1" fmla="*/ 70871 h 70871"/>
              <a:gd name="connsiteX2" fmla="*/ 633046 w 1141402"/>
              <a:gd name="connsiteY2" fmla="*/ 533 h 70871"/>
              <a:gd name="connsiteX3" fmla="*/ 1010316 w 1141402"/>
              <a:gd name="connsiteY3" fmla="*/ 67674 h 70871"/>
              <a:gd name="connsiteX4" fmla="*/ 1141402 w 1141402"/>
              <a:gd name="connsiteY4" fmla="*/ 10124 h 70871"/>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5702 h 79397"/>
              <a:gd name="connsiteX1" fmla="*/ 201424 w 1141402"/>
              <a:gd name="connsiteY1" fmla="*/ 74068 h 79397"/>
              <a:gd name="connsiteX2" fmla="*/ 633046 w 1141402"/>
              <a:gd name="connsiteY2" fmla="*/ 3730 h 79397"/>
              <a:gd name="connsiteX3" fmla="*/ 949569 w 1141402"/>
              <a:gd name="connsiteY3" fmla="*/ 51688 h 79397"/>
              <a:gd name="connsiteX4" fmla="*/ 1141402 w 1141402"/>
              <a:gd name="connsiteY4" fmla="*/ 13321 h 79397"/>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33037 w 1174439"/>
              <a:gd name="connsiteY0" fmla="*/ 32505 h 54352"/>
              <a:gd name="connsiteX1" fmla="*/ 36235 w 1174439"/>
              <a:gd name="connsiteY1" fmla="*/ 16520 h 54352"/>
              <a:gd name="connsiteX2" fmla="*/ 250447 w 1174439"/>
              <a:gd name="connsiteY2" fmla="*/ 51688 h 54352"/>
              <a:gd name="connsiteX3" fmla="*/ 666083 w 1174439"/>
              <a:gd name="connsiteY3" fmla="*/ 533 h 54352"/>
              <a:gd name="connsiteX4" fmla="*/ 982606 w 1174439"/>
              <a:gd name="connsiteY4" fmla="*/ 48491 h 54352"/>
              <a:gd name="connsiteX5" fmla="*/ 1174439 w 1174439"/>
              <a:gd name="connsiteY5" fmla="*/ 10124 h 54352"/>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0 w 1138205"/>
              <a:gd name="connsiteY0" fmla="*/ 13322 h 53820"/>
              <a:gd name="connsiteX1" fmla="*/ 214213 w 1138205"/>
              <a:gd name="connsiteY1" fmla="*/ 51688 h 53820"/>
              <a:gd name="connsiteX2" fmla="*/ 629849 w 1138205"/>
              <a:gd name="connsiteY2" fmla="*/ 533 h 53820"/>
              <a:gd name="connsiteX3" fmla="*/ 946372 w 1138205"/>
              <a:gd name="connsiteY3" fmla="*/ 48491 h 53820"/>
              <a:gd name="connsiteX4" fmla="*/ 1138205 w 1138205"/>
              <a:gd name="connsiteY4" fmla="*/ 10124 h 5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205" h="53820">
                <a:moveTo>
                  <a:pt x="0" y="13322"/>
                </a:moveTo>
                <a:cubicBezTo>
                  <a:pt x="45294" y="17319"/>
                  <a:pt x="109238" y="53820"/>
                  <a:pt x="214213" y="51688"/>
                </a:cubicBezTo>
                <a:cubicBezTo>
                  <a:pt x="319188" y="49557"/>
                  <a:pt x="507823" y="1066"/>
                  <a:pt x="629849" y="533"/>
                </a:cubicBezTo>
                <a:cubicBezTo>
                  <a:pt x="751875" y="0"/>
                  <a:pt x="861646" y="46893"/>
                  <a:pt x="946372" y="48491"/>
                </a:cubicBezTo>
                <a:cubicBezTo>
                  <a:pt x="1031098" y="50089"/>
                  <a:pt x="1094510" y="29307"/>
                  <a:pt x="1138205" y="10124"/>
                </a:cubicBezTo>
              </a:path>
            </a:pathLst>
          </a:cu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6" name="Freeform 35"/>
          <p:cNvSpPr/>
          <p:nvPr/>
        </p:nvSpPr>
        <p:spPr>
          <a:xfrm>
            <a:off x="4817416" y="4025041"/>
            <a:ext cx="440383" cy="432688"/>
          </a:xfrm>
          <a:custGeom>
            <a:avLst/>
            <a:gdLst>
              <a:gd name="connsiteX0" fmla="*/ 0 w 610665"/>
              <a:gd name="connsiteY0" fmla="*/ 131085 h 521144"/>
              <a:gd name="connsiteX1" fmla="*/ 290945 w 610665"/>
              <a:gd name="connsiteY1" fmla="*/ 0 h 521144"/>
              <a:gd name="connsiteX2" fmla="*/ 610665 w 610665"/>
              <a:gd name="connsiteY2" fmla="*/ 262170 h 521144"/>
              <a:gd name="connsiteX3" fmla="*/ 236593 w 610665"/>
              <a:gd name="connsiteY3" fmla="*/ 521144 h 521144"/>
              <a:gd name="connsiteX4" fmla="*/ 0 w 610665"/>
              <a:gd name="connsiteY4" fmla="*/ 131085 h 521144"/>
              <a:gd name="connsiteX0" fmla="*/ 0 w 619724"/>
              <a:gd name="connsiteY0" fmla="*/ 152932 h 542991"/>
              <a:gd name="connsiteX1" fmla="*/ 290945 w 619724"/>
              <a:gd name="connsiteY1" fmla="*/ 21847 h 542991"/>
              <a:gd name="connsiteX2" fmla="*/ 610665 w 619724"/>
              <a:gd name="connsiteY2" fmla="*/ 284017 h 542991"/>
              <a:gd name="connsiteX3" fmla="*/ 236593 w 619724"/>
              <a:gd name="connsiteY3" fmla="*/ 542991 h 542991"/>
              <a:gd name="connsiteX4" fmla="*/ 0 w 619724"/>
              <a:gd name="connsiteY4" fmla="*/ 152932 h 542991"/>
              <a:gd name="connsiteX0" fmla="*/ 0 w 619724"/>
              <a:gd name="connsiteY0" fmla="*/ 152932 h 564838"/>
              <a:gd name="connsiteX1" fmla="*/ 290945 w 619724"/>
              <a:gd name="connsiteY1" fmla="*/ 21847 h 564838"/>
              <a:gd name="connsiteX2" fmla="*/ 610665 w 619724"/>
              <a:gd name="connsiteY2" fmla="*/ 284017 h 564838"/>
              <a:gd name="connsiteX3" fmla="*/ 236593 w 619724"/>
              <a:gd name="connsiteY3" fmla="*/ 542991 h 564838"/>
              <a:gd name="connsiteX4" fmla="*/ 0 w 619724"/>
              <a:gd name="connsiteY4" fmla="*/ 152932 h 564838"/>
              <a:gd name="connsiteX0" fmla="*/ 0 w 619724"/>
              <a:gd name="connsiteY0" fmla="*/ 152932 h 552050"/>
              <a:gd name="connsiteX1" fmla="*/ 290945 w 619724"/>
              <a:gd name="connsiteY1" fmla="*/ 21847 h 552050"/>
              <a:gd name="connsiteX2" fmla="*/ 610665 w 619724"/>
              <a:gd name="connsiteY2" fmla="*/ 284017 h 552050"/>
              <a:gd name="connsiteX3" fmla="*/ 236593 w 619724"/>
              <a:gd name="connsiteY3" fmla="*/ 542991 h 552050"/>
              <a:gd name="connsiteX4" fmla="*/ 0 w 619724"/>
              <a:gd name="connsiteY4" fmla="*/ 152932 h 552050"/>
              <a:gd name="connsiteX0" fmla="*/ 36236 w 655960"/>
              <a:gd name="connsiteY0" fmla="*/ 152932 h 552050"/>
              <a:gd name="connsiteX1" fmla="*/ 327181 w 655960"/>
              <a:gd name="connsiteY1" fmla="*/ 21847 h 552050"/>
              <a:gd name="connsiteX2" fmla="*/ 646901 w 655960"/>
              <a:gd name="connsiteY2" fmla="*/ 284017 h 552050"/>
              <a:gd name="connsiteX3" fmla="*/ 272829 w 655960"/>
              <a:gd name="connsiteY3" fmla="*/ 542991 h 552050"/>
              <a:gd name="connsiteX4" fmla="*/ 36236 w 655960"/>
              <a:gd name="connsiteY4" fmla="*/ 152932 h 552050"/>
              <a:gd name="connsiteX0" fmla="*/ 36236 w 560044"/>
              <a:gd name="connsiteY0" fmla="*/ 143874 h 546722"/>
              <a:gd name="connsiteX1" fmla="*/ 327181 w 560044"/>
              <a:gd name="connsiteY1" fmla="*/ 12789 h 546722"/>
              <a:gd name="connsiteX2" fmla="*/ 550985 w 560044"/>
              <a:gd name="connsiteY2" fmla="*/ 220607 h 546722"/>
              <a:gd name="connsiteX3" fmla="*/ 272829 w 560044"/>
              <a:gd name="connsiteY3" fmla="*/ 533933 h 546722"/>
              <a:gd name="connsiteX4" fmla="*/ 36236 w 560044"/>
              <a:gd name="connsiteY4" fmla="*/ 143874 h 546722"/>
              <a:gd name="connsiteX0" fmla="*/ 10657 w 536063"/>
              <a:gd name="connsiteY0" fmla="*/ 143874 h 454003"/>
              <a:gd name="connsiteX1" fmla="*/ 301602 w 536063"/>
              <a:gd name="connsiteY1" fmla="*/ 12789 h 454003"/>
              <a:gd name="connsiteX2" fmla="*/ 525406 w 536063"/>
              <a:gd name="connsiteY2" fmla="*/ 220607 h 454003"/>
              <a:gd name="connsiteX3" fmla="*/ 237658 w 536063"/>
              <a:gd name="connsiteY3" fmla="*/ 441214 h 454003"/>
              <a:gd name="connsiteX4" fmla="*/ 10657 w 536063"/>
              <a:gd name="connsiteY4" fmla="*/ 143874 h 454003"/>
              <a:gd name="connsiteX0" fmla="*/ 1066 w 516881"/>
              <a:gd name="connsiteY0" fmla="*/ 147071 h 457200"/>
              <a:gd name="connsiteX1" fmla="*/ 234462 w 516881"/>
              <a:gd name="connsiteY1" fmla="*/ 12789 h 457200"/>
              <a:gd name="connsiteX2" fmla="*/ 515815 w 516881"/>
              <a:gd name="connsiteY2" fmla="*/ 223804 h 457200"/>
              <a:gd name="connsiteX3" fmla="*/ 228067 w 516881"/>
              <a:gd name="connsiteY3" fmla="*/ 444411 h 457200"/>
              <a:gd name="connsiteX4" fmla="*/ 1066 w 516881"/>
              <a:gd name="connsiteY4" fmla="*/ 147071 h 457200"/>
              <a:gd name="connsiteX0" fmla="*/ 1066 w 516881"/>
              <a:gd name="connsiteY0" fmla="*/ 134282 h 444411"/>
              <a:gd name="connsiteX1" fmla="*/ 234462 w 516881"/>
              <a:gd name="connsiteY1" fmla="*/ 0 h 444411"/>
              <a:gd name="connsiteX2" fmla="*/ 515815 w 516881"/>
              <a:gd name="connsiteY2" fmla="*/ 211015 h 444411"/>
              <a:gd name="connsiteX3" fmla="*/ 228067 w 516881"/>
              <a:gd name="connsiteY3" fmla="*/ 431622 h 444411"/>
              <a:gd name="connsiteX4" fmla="*/ 1066 w 516881"/>
              <a:gd name="connsiteY4" fmla="*/ 134282 h 444411"/>
              <a:gd name="connsiteX0" fmla="*/ 1066 w 516881"/>
              <a:gd name="connsiteY0" fmla="*/ 134282 h 431622"/>
              <a:gd name="connsiteX1" fmla="*/ 234462 w 516881"/>
              <a:gd name="connsiteY1" fmla="*/ 0 h 431622"/>
              <a:gd name="connsiteX2" fmla="*/ 515815 w 516881"/>
              <a:gd name="connsiteY2" fmla="*/ 211015 h 431622"/>
              <a:gd name="connsiteX3" fmla="*/ 228067 w 516881"/>
              <a:gd name="connsiteY3" fmla="*/ 431622 h 431622"/>
              <a:gd name="connsiteX4" fmla="*/ 1066 w 516881"/>
              <a:gd name="connsiteY4" fmla="*/ 134282 h 431622"/>
              <a:gd name="connsiteX0" fmla="*/ 1066 w 520078"/>
              <a:gd name="connsiteY0" fmla="*/ 205686 h 433754"/>
              <a:gd name="connsiteX1" fmla="*/ 237659 w 520078"/>
              <a:gd name="connsiteY1" fmla="*/ 1066 h 433754"/>
              <a:gd name="connsiteX2" fmla="*/ 519012 w 520078"/>
              <a:gd name="connsiteY2" fmla="*/ 212081 h 433754"/>
              <a:gd name="connsiteX3" fmla="*/ 231264 w 520078"/>
              <a:gd name="connsiteY3" fmla="*/ 432688 h 433754"/>
              <a:gd name="connsiteX4" fmla="*/ 1066 w 520078"/>
              <a:gd name="connsiteY4" fmla="*/ 205686 h 433754"/>
              <a:gd name="connsiteX0" fmla="*/ 4263 w 523275"/>
              <a:gd name="connsiteY0" fmla="*/ 205686 h 433754"/>
              <a:gd name="connsiteX1" fmla="*/ 240856 w 523275"/>
              <a:gd name="connsiteY1" fmla="*/ 1066 h 433754"/>
              <a:gd name="connsiteX2" fmla="*/ 522209 w 523275"/>
              <a:gd name="connsiteY2" fmla="*/ 212081 h 433754"/>
              <a:gd name="connsiteX3" fmla="*/ 234461 w 523275"/>
              <a:gd name="connsiteY3" fmla="*/ 432688 h 433754"/>
              <a:gd name="connsiteX4" fmla="*/ 4263 w 523275"/>
              <a:gd name="connsiteY4" fmla="*/ 205686 h 433754"/>
              <a:gd name="connsiteX0" fmla="*/ 4263 w 526472"/>
              <a:gd name="connsiteY0" fmla="*/ 205686 h 433754"/>
              <a:gd name="connsiteX1" fmla="*/ 240856 w 526472"/>
              <a:gd name="connsiteY1" fmla="*/ 1066 h 433754"/>
              <a:gd name="connsiteX2" fmla="*/ 522209 w 526472"/>
              <a:gd name="connsiteY2" fmla="*/ 212081 h 433754"/>
              <a:gd name="connsiteX3" fmla="*/ 234461 w 526472"/>
              <a:gd name="connsiteY3" fmla="*/ 432688 h 433754"/>
              <a:gd name="connsiteX4" fmla="*/ 4263 w 526472"/>
              <a:gd name="connsiteY4" fmla="*/ 205686 h 433754"/>
              <a:gd name="connsiteX0" fmla="*/ 4263 w 475317"/>
              <a:gd name="connsiteY0" fmla="*/ 205153 h 432688"/>
              <a:gd name="connsiteX1" fmla="*/ 240856 w 475317"/>
              <a:gd name="connsiteY1" fmla="*/ 533 h 432688"/>
              <a:gd name="connsiteX2" fmla="*/ 471054 w 475317"/>
              <a:gd name="connsiteY2" fmla="*/ 208351 h 432688"/>
              <a:gd name="connsiteX3" fmla="*/ 234461 w 475317"/>
              <a:gd name="connsiteY3" fmla="*/ 432155 h 432688"/>
              <a:gd name="connsiteX4" fmla="*/ 4263 w 475317"/>
              <a:gd name="connsiteY4" fmla="*/ 205153 h 43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317" h="432688">
                <a:moveTo>
                  <a:pt x="4263" y="205153"/>
                </a:moveTo>
                <a:cubicBezTo>
                  <a:pt x="8526" y="107638"/>
                  <a:pt x="163058" y="0"/>
                  <a:pt x="240856" y="533"/>
                </a:cubicBezTo>
                <a:cubicBezTo>
                  <a:pt x="318654" y="1066"/>
                  <a:pt x="475317" y="75667"/>
                  <a:pt x="471054" y="208351"/>
                </a:cubicBezTo>
                <a:cubicBezTo>
                  <a:pt x="466791" y="341035"/>
                  <a:pt x="312259" y="432688"/>
                  <a:pt x="234461" y="432155"/>
                </a:cubicBezTo>
                <a:cubicBezTo>
                  <a:pt x="156663" y="431622"/>
                  <a:pt x="0" y="302668"/>
                  <a:pt x="4263" y="205153"/>
                </a:cubicBezTo>
                <a:close/>
              </a:path>
            </a:pathLst>
          </a:cu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Freeform 36"/>
          <p:cNvSpPr/>
          <p:nvPr/>
        </p:nvSpPr>
        <p:spPr>
          <a:xfrm>
            <a:off x="4841079" y="3641614"/>
            <a:ext cx="389627" cy="801077"/>
          </a:xfrm>
          <a:custGeom>
            <a:avLst/>
            <a:gdLst>
              <a:gd name="connsiteX0" fmla="*/ 38366 w 297340"/>
              <a:gd name="connsiteY0" fmla="*/ 31972 h 597877"/>
              <a:gd name="connsiteX1" fmla="*/ 51155 w 297340"/>
              <a:gd name="connsiteY1" fmla="*/ 297340 h 597877"/>
              <a:gd name="connsiteX2" fmla="*/ 0 w 297340"/>
              <a:gd name="connsiteY2" fmla="*/ 447609 h 597877"/>
              <a:gd name="connsiteX3" fmla="*/ 147071 w 297340"/>
              <a:gd name="connsiteY3" fmla="*/ 597877 h 597877"/>
              <a:gd name="connsiteX4" fmla="*/ 297340 w 297340"/>
              <a:gd name="connsiteY4" fmla="*/ 463595 h 597877"/>
              <a:gd name="connsiteX5" fmla="*/ 198226 w 297340"/>
              <a:gd name="connsiteY5" fmla="*/ 303735 h 597877"/>
              <a:gd name="connsiteX6" fmla="*/ 179043 w 297340"/>
              <a:gd name="connsiteY6" fmla="*/ 0 h 597877"/>
              <a:gd name="connsiteX7" fmla="*/ 38366 w 297340"/>
              <a:gd name="connsiteY7" fmla="*/ 31972 h 597877"/>
              <a:gd name="connsiteX0" fmla="*/ 47957 w 297340"/>
              <a:gd name="connsiteY0" fmla="*/ 12789 h 597877"/>
              <a:gd name="connsiteX1" fmla="*/ 51155 w 297340"/>
              <a:gd name="connsiteY1" fmla="*/ 297340 h 597877"/>
              <a:gd name="connsiteX2" fmla="*/ 0 w 297340"/>
              <a:gd name="connsiteY2" fmla="*/ 447609 h 597877"/>
              <a:gd name="connsiteX3" fmla="*/ 147071 w 297340"/>
              <a:gd name="connsiteY3" fmla="*/ 597877 h 597877"/>
              <a:gd name="connsiteX4" fmla="*/ 297340 w 297340"/>
              <a:gd name="connsiteY4" fmla="*/ 463595 h 597877"/>
              <a:gd name="connsiteX5" fmla="*/ 198226 w 297340"/>
              <a:gd name="connsiteY5" fmla="*/ 303735 h 597877"/>
              <a:gd name="connsiteX6" fmla="*/ 179043 w 297340"/>
              <a:gd name="connsiteY6" fmla="*/ 0 h 597877"/>
              <a:gd name="connsiteX7" fmla="*/ 47957 w 297340"/>
              <a:gd name="connsiteY7" fmla="*/ 12789 h 597877"/>
              <a:gd name="connsiteX0" fmla="*/ 63943 w 313326"/>
              <a:gd name="connsiteY0" fmla="*/ 12789 h 597877"/>
              <a:gd name="connsiteX1" fmla="*/ 67141 w 313326"/>
              <a:gd name="connsiteY1" fmla="*/ 297340 h 597877"/>
              <a:gd name="connsiteX2" fmla="*/ 15986 w 313326"/>
              <a:gd name="connsiteY2" fmla="*/ 447609 h 597877"/>
              <a:gd name="connsiteX3" fmla="*/ 163057 w 313326"/>
              <a:gd name="connsiteY3" fmla="*/ 597877 h 597877"/>
              <a:gd name="connsiteX4" fmla="*/ 313326 w 313326"/>
              <a:gd name="connsiteY4" fmla="*/ 463595 h 597877"/>
              <a:gd name="connsiteX5" fmla="*/ 214212 w 313326"/>
              <a:gd name="connsiteY5" fmla="*/ 303735 h 597877"/>
              <a:gd name="connsiteX6" fmla="*/ 195029 w 313326"/>
              <a:gd name="connsiteY6" fmla="*/ 0 h 597877"/>
              <a:gd name="connsiteX7" fmla="*/ 63943 w 313326"/>
              <a:gd name="connsiteY7" fmla="*/ 12789 h 597877"/>
              <a:gd name="connsiteX0" fmla="*/ 63943 w 313326"/>
              <a:gd name="connsiteY0" fmla="*/ 12789 h 597877"/>
              <a:gd name="connsiteX1" fmla="*/ 67141 w 313326"/>
              <a:gd name="connsiteY1" fmla="*/ 297340 h 597877"/>
              <a:gd name="connsiteX2" fmla="*/ 15986 w 313326"/>
              <a:gd name="connsiteY2" fmla="*/ 447609 h 597877"/>
              <a:gd name="connsiteX3" fmla="*/ 163057 w 313326"/>
              <a:gd name="connsiteY3" fmla="*/ 597877 h 597877"/>
              <a:gd name="connsiteX4" fmla="*/ 313326 w 313326"/>
              <a:gd name="connsiteY4" fmla="*/ 463595 h 597877"/>
              <a:gd name="connsiteX5" fmla="*/ 214212 w 313326"/>
              <a:gd name="connsiteY5" fmla="*/ 303735 h 597877"/>
              <a:gd name="connsiteX6" fmla="*/ 195029 w 313326"/>
              <a:gd name="connsiteY6" fmla="*/ 0 h 597877"/>
              <a:gd name="connsiteX7" fmla="*/ 63943 w 313326"/>
              <a:gd name="connsiteY7" fmla="*/ 12789 h 597877"/>
              <a:gd name="connsiteX0" fmla="*/ 63943 w 313326"/>
              <a:gd name="connsiteY0" fmla="*/ 12789 h 600541"/>
              <a:gd name="connsiteX1" fmla="*/ 67141 w 313326"/>
              <a:gd name="connsiteY1" fmla="*/ 297340 h 600541"/>
              <a:gd name="connsiteX2" fmla="*/ 15986 w 313326"/>
              <a:gd name="connsiteY2" fmla="*/ 447609 h 600541"/>
              <a:gd name="connsiteX3" fmla="*/ 163057 w 313326"/>
              <a:gd name="connsiteY3" fmla="*/ 597877 h 600541"/>
              <a:gd name="connsiteX4" fmla="*/ 313326 w 313326"/>
              <a:gd name="connsiteY4" fmla="*/ 463595 h 600541"/>
              <a:gd name="connsiteX5" fmla="*/ 214212 w 313326"/>
              <a:gd name="connsiteY5" fmla="*/ 303735 h 600541"/>
              <a:gd name="connsiteX6" fmla="*/ 195029 w 313326"/>
              <a:gd name="connsiteY6" fmla="*/ 0 h 600541"/>
              <a:gd name="connsiteX7" fmla="*/ 63943 w 313326"/>
              <a:gd name="connsiteY7" fmla="*/ 12789 h 600541"/>
              <a:gd name="connsiteX0" fmla="*/ 63943 w 321852"/>
              <a:gd name="connsiteY0" fmla="*/ 12789 h 600541"/>
              <a:gd name="connsiteX1" fmla="*/ 67141 w 321852"/>
              <a:gd name="connsiteY1" fmla="*/ 297340 h 600541"/>
              <a:gd name="connsiteX2" fmla="*/ 15986 w 321852"/>
              <a:gd name="connsiteY2" fmla="*/ 447609 h 600541"/>
              <a:gd name="connsiteX3" fmla="*/ 163057 w 321852"/>
              <a:gd name="connsiteY3" fmla="*/ 597877 h 600541"/>
              <a:gd name="connsiteX4" fmla="*/ 313326 w 321852"/>
              <a:gd name="connsiteY4" fmla="*/ 463595 h 600541"/>
              <a:gd name="connsiteX5" fmla="*/ 214212 w 321852"/>
              <a:gd name="connsiteY5" fmla="*/ 303735 h 600541"/>
              <a:gd name="connsiteX6" fmla="*/ 195029 w 321852"/>
              <a:gd name="connsiteY6" fmla="*/ 0 h 600541"/>
              <a:gd name="connsiteX7" fmla="*/ 63943 w 321852"/>
              <a:gd name="connsiteY7" fmla="*/ 12789 h 600541"/>
              <a:gd name="connsiteX0" fmla="*/ 63943 w 321852"/>
              <a:gd name="connsiteY0" fmla="*/ 12789 h 600541"/>
              <a:gd name="connsiteX1" fmla="*/ 67141 w 321852"/>
              <a:gd name="connsiteY1" fmla="*/ 297340 h 600541"/>
              <a:gd name="connsiteX2" fmla="*/ 15986 w 321852"/>
              <a:gd name="connsiteY2" fmla="*/ 447609 h 600541"/>
              <a:gd name="connsiteX3" fmla="*/ 163057 w 321852"/>
              <a:gd name="connsiteY3" fmla="*/ 597877 h 600541"/>
              <a:gd name="connsiteX4" fmla="*/ 313326 w 321852"/>
              <a:gd name="connsiteY4" fmla="*/ 463595 h 600541"/>
              <a:gd name="connsiteX5" fmla="*/ 214212 w 321852"/>
              <a:gd name="connsiteY5" fmla="*/ 303735 h 600541"/>
              <a:gd name="connsiteX6" fmla="*/ 195029 w 321852"/>
              <a:gd name="connsiteY6" fmla="*/ 0 h 600541"/>
              <a:gd name="connsiteX7" fmla="*/ 63943 w 321852"/>
              <a:gd name="connsiteY7" fmla="*/ 12789 h 600541"/>
              <a:gd name="connsiteX0" fmla="*/ 63943 w 321852"/>
              <a:gd name="connsiteY0" fmla="*/ 12789 h 600541"/>
              <a:gd name="connsiteX1" fmla="*/ 67141 w 321852"/>
              <a:gd name="connsiteY1" fmla="*/ 297340 h 600541"/>
              <a:gd name="connsiteX2" fmla="*/ 15986 w 321852"/>
              <a:gd name="connsiteY2" fmla="*/ 447609 h 600541"/>
              <a:gd name="connsiteX3" fmla="*/ 163057 w 321852"/>
              <a:gd name="connsiteY3" fmla="*/ 597877 h 600541"/>
              <a:gd name="connsiteX4" fmla="*/ 313326 w 321852"/>
              <a:gd name="connsiteY4" fmla="*/ 463595 h 600541"/>
              <a:gd name="connsiteX5" fmla="*/ 214212 w 321852"/>
              <a:gd name="connsiteY5" fmla="*/ 303735 h 600541"/>
              <a:gd name="connsiteX6" fmla="*/ 195029 w 321852"/>
              <a:gd name="connsiteY6" fmla="*/ 0 h 600541"/>
              <a:gd name="connsiteX7" fmla="*/ 63943 w 321852"/>
              <a:gd name="connsiteY7" fmla="*/ 12789 h 600541"/>
              <a:gd name="connsiteX0" fmla="*/ 63943 w 289880"/>
              <a:gd name="connsiteY0" fmla="*/ 12789 h 604271"/>
              <a:gd name="connsiteX1" fmla="*/ 67141 w 289880"/>
              <a:gd name="connsiteY1" fmla="*/ 297340 h 604271"/>
              <a:gd name="connsiteX2" fmla="*/ 15986 w 289880"/>
              <a:gd name="connsiteY2" fmla="*/ 447609 h 604271"/>
              <a:gd name="connsiteX3" fmla="*/ 163057 w 289880"/>
              <a:gd name="connsiteY3" fmla="*/ 597877 h 604271"/>
              <a:gd name="connsiteX4" fmla="*/ 281354 w 289880"/>
              <a:gd name="connsiteY4" fmla="*/ 485975 h 604271"/>
              <a:gd name="connsiteX5" fmla="*/ 214212 w 289880"/>
              <a:gd name="connsiteY5" fmla="*/ 303735 h 604271"/>
              <a:gd name="connsiteX6" fmla="*/ 195029 w 289880"/>
              <a:gd name="connsiteY6" fmla="*/ 0 h 604271"/>
              <a:gd name="connsiteX7" fmla="*/ 63943 w 289880"/>
              <a:gd name="connsiteY7" fmla="*/ 12789 h 604271"/>
              <a:gd name="connsiteX0" fmla="*/ 59680 w 289880"/>
              <a:gd name="connsiteY0" fmla="*/ 12789 h 601073"/>
              <a:gd name="connsiteX1" fmla="*/ 62878 w 289880"/>
              <a:gd name="connsiteY1" fmla="*/ 297340 h 601073"/>
              <a:gd name="connsiteX2" fmla="*/ 11723 w 289880"/>
              <a:gd name="connsiteY2" fmla="*/ 447609 h 601073"/>
              <a:gd name="connsiteX3" fmla="*/ 133216 w 289880"/>
              <a:gd name="connsiteY3" fmla="*/ 594679 h 601073"/>
              <a:gd name="connsiteX4" fmla="*/ 277091 w 289880"/>
              <a:gd name="connsiteY4" fmla="*/ 485975 h 601073"/>
              <a:gd name="connsiteX5" fmla="*/ 209949 w 289880"/>
              <a:gd name="connsiteY5" fmla="*/ 303735 h 601073"/>
              <a:gd name="connsiteX6" fmla="*/ 190766 w 289880"/>
              <a:gd name="connsiteY6" fmla="*/ 0 h 601073"/>
              <a:gd name="connsiteX7" fmla="*/ 59680 w 289880"/>
              <a:gd name="connsiteY7" fmla="*/ 12789 h 601073"/>
              <a:gd name="connsiteX0" fmla="*/ 59680 w 289880"/>
              <a:gd name="connsiteY0" fmla="*/ 12789 h 604271"/>
              <a:gd name="connsiteX1" fmla="*/ 62878 w 289880"/>
              <a:gd name="connsiteY1" fmla="*/ 297340 h 604271"/>
              <a:gd name="connsiteX2" fmla="*/ 11723 w 289880"/>
              <a:gd name="connsiteY2" fmla="*/ 447609 h 604271"/>
              <a:gd name="connsiteX3" fmla="*/ 133216 w 289880"/>
              <a:gd name="connsiteY3" fmla="*/ 594679 h 604271"/>
              <a:gd name="connsiteX4" fmla="*/ 277091 w 289880"/>
              <a:gd name="connsiteY4" fmla="*/ 485975 h 604271"/>
              <a:gd name="connsiteX5" fmla="*/ 209949 w 289880"/>
              <a:gd name="connsiteY5" fmla="*/ 303735 h 604271"/>
              <a:gd name="connsiteX6" fmla="*/ 190766 w 289880"/>
              <a:gd name="connsiteY6" fmla="*/ 0 h 604271"/>
              <a:gd name="connsiteX7" fmla="*/ 59680 w 289880"/>
              <a:gd name="connsiteY7" fmla="*/ 12789 h 604271"/>
              <a:gd name="connsiteX0" fmla="*/ 60213 w 289880"/>
              <a:gd name="connsiteY0" fmla="*/ 12789 h 511019"/>
              <a:gd name="connsiteX1" fmla="*/ 63411 w 289880"/>
              <a:gd name="connsiteY1" fmla="*/ 297340 h 511019"/>
              <a:gd name="connsiteX2" fmla="*/ 12256 w 289880"/>
              <a:gd name="connsiteY2" fmla="*/ 447609 h 511019"/>
              <a:gd name="connsiteX3" fmla="*/ 136946 w 289880"/>
              <a:gd name="connsiteY3" fmla="*/ 454002 h 511019"/>
              <a:gd name="connsiteX4" fmla="*/ 277624 w 289880"/>
              <a:gd name="connsiteY4" fmla="*/ 485975 h 511019"/>
              <a:gd name="connsiteX5" fmla="*/ 210482 w 289880"/>
              <a:gd name="connsiteY5" fmla="*/ 303735 h 511019"/>
              <a:gd name="connsiteX6" fmla="*/ 191299 w 289880"/>
              <a:gd name="connsiteY6" fmla="*/ 0 h 511019"/>
              <a:gd name="connsiteX7" fmla="*/ 60213 w 289880"/>
              <a:gd name="connsiteY7" fmla="*/ 12789 h 511019"/>
              <a:gd name="connsiteX0" fmla="*/ 108171 w 337838"/>
              <a:gd name="connsiteY0" fmla="*/ 12789 h 588818"/>
              <a:gd name="connsiteX1" fmla="*/ 111369 w 337838"/>
              <a:gd name="connsiteY1" fmla="*/ 297340 h 588818"/>
              <a:gd name="connsiteX2" fmla="*/ 12256 w 337838"/>
              <a:gd name="connsiteY2" fmla="*/ 562708 h 588818"/>
              <a:gd name="connsiteX3" fmla="*/ 184904 w 337838"/>
              <a:gd name="connsiteY3" fmla="*/ 454002 h 588818"/>
              <a:gd name="connsiteX4" fmla="*/ 325582 w 337838"/>
              <a:gd name="connsiteY4" fmla="*/ 485975 h 588818"/>
              <a:gd name="connsiteX5" fmla="*/ 258440 w 337838"/>
              <a:gd name="connsiteY5" fmla="*/ 303735 h 588818"/>
              <a:gd name="connsiteX6" fmla="*/ 239257 w 337838"/>
              <a:gd name="connsiteY6" fmla="*/ 0 h 588818"/>
              <a:gd name="connsiteX7" fmla="*/ 108171 w 337838"/>
              <a:gd name="connsiteY7" fmla="*/ 12789 h 588818"/>
              <a:gd name="connsiteX0" fmla="*/ 108171 w 385796"/>
              <a:gd name="connsiteY0" fmla="*/ 12789 h 651696"/>
              <a:gd name="connsiteX1" fmla="*/ 111369 w 385796"/>
              <a:gd name="connsiteY1" fmla="*/ 297340 h 651696"/>
              <a:gd name="connsiteX2" fmla="*/ 12256 w 385796"/>
              <a:gd name="connsiteY2" fmla="*/ 562708 h 651696"/>
              <a:gd name="connsiteX3" fmla="*/ 184904 w 385796"/>
              <a:gd name="connsiteY3" fmla="*/ 454002 h 651696"/>
              <a:gd name="connsiteX4" fmla="*/ 373540 w 385796"/>
              <a:gd name="connsiteY4" fmla="*/ 626652 h 651696"/>
              <a:gd name="connsiteX5" fmla="*/ 258440 w 385796"/>
              <a:gd name="connsiteY5" fmla="*/ 303735 h 651696"/>
              <a:gd name="connsiteX6" fmla="*/ 239257 w 385796"/>
              <a:gd name="connsiteY6" fmla="*/ 0 h 651696"/>
              <a:gd name="connsiteX7" fmla="*/ 108171 w 385796"/>
              <a:gd name="connsiteY7" fmla="*/ 12789 h 651696"/>
              <a:gd name="connsiteX0" fmla="*/ 108171 w 398585"/>
              <a:gd name="connsiteY0" fmla="*/ 12789 h 686866"/>
              <a:gd name="connsiteX1" fmla="*/ 111369 w 398585"/>
              <a:gd name="connsiteY1" fmla="*/ 297340 h 686866"/>
              <a:gd name="connsiteX2" fmla="*/ 12256 w 398585"/>
              <a:gd name="connsiteY2" fmla="*/ 562708 h 686866"/>
              <a:gd name="connsiteX3" fmla="*/ 184904 w 398585"/>
              <a:gd name="connsiteY3" fmla="*/ 454002 h 686866"/>
              <a:gd name="connsiteX4" fmla="*/ 373540 w 398585"/>
              <a:gd name="connsiteY4" fmla="*/ 626652 h 686866"/>
              <a:gd name="connsiteX5" fmla="*/ 258440 w 398585"/>
              <a:gd name="connsiteY5" fmla="*/ 303735 h 686866"/>
              <a:gd name="connsiteX6" fmla="*/ 239257 w 398585"/>
              <a:gd name="connsiteY6" fmla="*/ 0 h 686866"/>
              <a:gd name="connsiteX7" fmla="*/ 108171 w 398585"/>
              <a:gd name="connsiteY7" fmla="*/ 12789 h 686866"/>
              <a:gd name="connsiteX0" fmla="*/ 108171 w 398585"/>
              <a:gd name="connsiteY0" fmla="*/ 12789 h 686866"/>
              <a:gd name="connsiteX1" fmla="*/ 111369 w 398585"/>
              <a:gd name="connsiteY1" fmla="*/ 297340 h 686866"/>
              <a:gd name="connsiteX2" fmla="*/ 12256 w 398585"/>
              <a:gd name="connsiteY2" fmla="*/ 562708 h 686866"/>
              <a:gd name="connsiteX3" fmla="*/ 184904 w 398585"/>
              <a:gd name="connsiteY3" fmla="*/ 454002 h 686866"/>
              <a:gd name="connsiteX4" fmla="*/ 373540 w 398585"/>
              <a:gd name="connsiteY4" fmla="*/ 626652 h 686866"/>
              <a:gd name="connsiteX5" fmla="*/ 258440 w 398585"/>
              <a:gd name="connsiteY5" fmla="*/ 303735 h 686866"/>
              <a:gd name="connsiteX6" fmla="*/ 239257 w 398585"/>
              <a:gd name="connsiteY6" fmla="*/ 0 h 686866"/>
              <a:gd name="connsiteX7" fmla="*/ 108171 w 398585"/>
              <a:gd name="connsiteY7" fmla="*/ 12789 h 686866"/>
              <a:gd name="connsiteX0" fmla="*/ 114566 w 404980"/>
              <a:gd name="connsiteY0" fmla="*/ 12789 h 686866"/>
              <a:gd name="connsiteX1" fmla="*/ 117764 w 404980"/>
              <a:gd name="connsiteY1" fmla="*/ 297340 h 686866"/>
              <a:gd name="connsiteX2" fmla="*/ 12256 w 404980"/>
              <a:gd name="connsiteY2" fmla="*/ 601075 h 686866"/>
              <a:gd name="connsiteX3" fmla="*/ 191299 w 404980"/>
              <a:gd name="connsiteY3" fmla="*/ 454002 h 686866"/>
              <a:gd name="connsiteX4" fmla="*/ 379935 w 404980"/>
              <a:gd name="connsiteY4" fmla="*/ 626652 h 686866"/>
              <a:gd name="connsiteX5" fmla="*/ 264835 w 404980"/>
              <a:gd name="connsiteY5" fmla="*/ 303735 h 686866"/>
              <a:gd name="connsiteX6" fmla="*/ 245652 w 404980"/>
              <a:gd name="connsiteY6" fmla="*/ 0 h 686866"/>
              <a:gd name="connsiteX7" fmla="*/ 114566 w 404980"/>
              <a:gd name="connsiteY7" fmla="*/ 12789 h 686866"/>
              <a:gd name="connsiteX0" fmla="*/ 156130 w 446544"/>
              <a:gd name="connsiteY0" fmla="*/ 12789 h 686866"/>
              <a:gd name="connsiteX1" fmla="*/ 159328 w 446544"/>
              <a:gd name="connsiteY1" fmla="*/ 297340 h 686866"/>
              <a:gd name="connsiteX2" fmla="*/ 53820 w 446544"/>
              <a:gd name="connsiteY2" fmla="*/ 601075 h 686866"/>
              <a:gd name="connsiteX3" fmla="*/ 232863 w 446544"/>
              <a:gd name="connsiteY3" fmla="*/ 454002 h 686866"/>
              <a:gd name="connsiteX4" fmla="*/ 421499 w 446544"/>
              <a:gd name="connsiteY4" fmla="*/ 626652 h 686866"/>
              <a:gd name="connsiteX5" fmla="*/ 306399 w 446544"/>
              <a:gd name="connsiteY5" fmla="*/ 303735 h 686866"/>
              <a:gd name="connsiteX6" fmla="*/ 287216 w 446544"/>
              <a:gd name="connsiteY6" fmla="*/ 0 h 686866"/>
              <a:gd name="connsiteX7" fmla="*/ 156130 w 446544"/>
              <a:gd name="connsiteY7" fmla="*/ 12789 h 686866"/>
              <a:gd name="connsiteX0" fmla="*/ 113500 w 403914"/>
              <a:gd name="connsiteY0" fmla="*/ 12789 h 686866"/>
              <a:gd name="connsiteX1" fmla="*/ 123093 w 403914"/>
              <a:gd name="connsiteY1" fmla="*/ 306932 h 686866"/>
              <a:gd name="connsiteX2" fmla="*/ 11190 w 403914"/>
              <a:gd name="connsiteY2" fmla="*/ 601075 h 686866"/>
              <a:gd name="connsiteX3" fmla="*/ 190233 w 403914"/>
              <a:gd name="connsiteY3" fmla="*/ 454002 h 686866"/>
              <a:gd name="connsiteX4" fmla="*/ 378869 w 403914"/>
              <a:gd name="connsiteY4" fmla="*/ 626652 h 686866"/>
              <a:gd name="connsiteX5" fmla="*/ 263769 w 403914"/>
              <a:gd name="connsiteY5" fmla="*/ 303735 h 686866"/>
              <a:gd name="connsiteX6" fmla="*/ 244586 w 403914"/>
              <a:gd name="connsiteY6" fmla="*/ 0 h 686866"/>
              <a:gd name="connsiteX7" fmla="*/ 113500 w 403914"/>
              <a:gd name="connsiteY7" fmla="*/ 12789 h 686866"/>
              <a:gd name="connsiteX0" fmla="*/ 113500 w 403914"/>
              <a:gd name="connsiteY0" fmla="*/ 12789 h 686866"/>
              <a:gd name="connsiteX1" fmla="*/ 123093 w 403914"/>
              <a:gd name="connsiteY1" fmla="*/ 306932 h 686866"/>
              <a:gd name="connsiteX2" fmla="*/ 11190 w 403914"/>
              <a:gd name="connsiteY2" fmla="*/ 601075 h 686866"/>
              <a:gd name="connsiteX3" fmla="*/ 190233 w 403914"/>
              <a:gd name="connsiteY3" fmla="*/ 454002 h 686866"/>
              <a:gd name="connsiteX4" fmla="*/ 378869 w 403914"/>
              <a:gd name="connsiteY4" fmla="*/ 626652 h 686866"/>
              <a:gd name="connsiteX5" fmla="*/ 263769 w 403914"/>
              <a:gd name="connsiteY5" fmla="*/ 303735 h 686866"/>
              <a:gd name="connsiteX6" fmla="*/ 244586 w 403914"/>
              <a:gd name="connsiteY6" fmla="*/ 0 h 686866"/>
              <a:gd name="connsiteX7" fmla="*/ 113500 w 403914"/>
              <a:gd name="connsiteY7" fmla="*/ 12789 h 686866"/>
              <a:gd name="connsiteX0" fmla="*/ 113500 w 387928"/>
              <a:gd name="connsiteY0" fmla="*/ 12789 h 650631"/>
              <a:gd name="connsiteX1" fmla="*/ 123093 w 387928"/>
              <a:gd name="connsiteY1" fmla="*/ 306932 h 650631"/>
              <a:gd name="connsiteX2" fmla="*/ 11190 w 387928"/>
              <a:gd name="connsiteY2" fmla="*/ 601075 h 650631"/>
              <a:gd name="connsiteX3" fmla="*/ 190233 w 387928"/>
              <a:gd name="connsiteY3" fmla="*/ 454002 h 650631"/>
              <a:gd name="connsiteX4" fmla="*/ 378869 w 387928"/>
              <a:gd name="connsiteY4" fmla="*/ 626652 h 650631"/>
              <a:gd name="connsiteX5" fmla="*/ 244586 w 387928"/>
              <a:gd name="connsiteY5" fmla="*/ 310130 h 650631"/>
              <a:gd name="connsiteX6" fmla="*/ 244586 w 387928"/>
              <a:gd name="connsiteY6" fmla="*/ 0 h 650631"/>
              <a:gd name="connsiteX7" fmla="*/ 113500 w 387928"/>
              <a:gd name="connsiteY7" fmla="*/ 12789 h 650631"/>
              <a:gd name="connsiteX0" fmla="*/ 113500 w 387928"/>
              <a:gd name="connsiteY0" fmla="*/ 9591 h 647433"/>
              <a:gd name="connsiteX1" fmla="*/ 123093 w 387928"/>
              <a:gd name="connsiteY1" fmla="*/ 303734 h 647433"/>
              <a:gd name="connsiteX2" fmla="*/ 11190 w 387928"/>
              <a:gd name="connsiteY2" fmla="*/ 597877 h 647433"/>
              <a:gd name="connsiteX3" fmla="*/ 190233 w 387928"/>
              <a:gd name="connsiteY3" fmla="*/ 450804 h 647433"/>
              <a:gd name="connsiteX4" fmla="*/ 378869 w 387928"/>
              <a:gd name="connsiteY4" fmla="*/ 623454 h 647433"/>
              <a:gd name="connsiteX5" fmla="*/ 244586 w 387928"/>
              <a:gd name="connsiteY5" fmla="*/ 306932 h 647433"/>
              <a:gd name="connsiteX6" fmla="*/ 215812 w 387928"/>
              <a:gd name="connsiteY6" fmla="*/ 0 h 647433"/>
              <a:gd name="connsiteX7" fmla="*/ 113500 w 387928"/>
              <a:gd name="connsiteY7" fmla="*/ 9591 h 647433"/>
              <a:gd name="connsiteX0" fmla="*/ 151866 w 387928"/>
              <a:gd name="connsiteY0" fmla="*/ 6394 h 647433"/>
              <a:gd name="connsiteX1" fmla="*/ 123093 w 387928"/>
              <a:gd name="connsiteY1" fmla="*/ 303734 h 647433"/>
              <a:gd name="connsiteX2" fmla="*/ 11190 w 387928"/>
              <a:gd name="connsiteY2" fmla="*/ 597877 h 647433"/>
              <a:gd name="connsiteX3" fmla="*/ 190233 w 387928"/>
              <a:gd name="connsiteY3" fmla="*/ 450804 h 647433"/>
              <a:gd name="connsiteX4" fmla="*/ 378869 w 387928"/>
              <a:gd name="connsiteY4" fmla="*/ 623454 h 647433"/>
              <a:gd name="connsiteX5" fmla="*/ 244586 w 387928"/>
              <a:gd name="connsiteY5" fmla="*/ 306932 h 647433"/>
              <a:gd name="connsiteX6" fmla="*/ 215812 w 387928"/>
              <a:gd name="connsiteY6" fmla="*/ 0 h 647433"/>
              <a:gd name="connsiteX7" fmla="*/ 151866 w 387928"/>
              <a:gd name="connsiteY7" fmla="*/ 6394 h 647433"/>
              <a:gd name="connsiteX0" fmla="*/ 151866 w 387928"/>
              <a:gd name="connsiteY0" fmla="*/ 6394 h 647433"/>
              <a:gd name="connsiteX1" fmla="*/ 123093 w 387928"/>
              <a:gd name="connsiteY1" fmla="*/ 303734 h 647433"/>
              <a:gd name="connsiteX2" fmla="*/ 11190 w 387928"/>
              <a:gd name="connsiteY2" fmla="*/ 597877 h 647433"/>
              <a:gd name="connsiteX3" fmla="*/ 190233 w 387928"/>
              <a:gd name="connsiteY3" fmla="*/ 450804 h 647433"/>
              <a:gd name="connsiteX4" fmla="*/ 378869 w 387928"/>
              <a:gd name="connsiteY4" fmla="*/ 623454 h 647433"/>
              <a:gd name="connsiteX5" fmla="*/ 244586 w 387928"/>
              <a:gd name="connsiteY5" fmla="*/ 306932 h 647433"/>
              <a:gd name="connsiteX6" fmla="*/ 215812 w 387928"/>
              <a:gd name="connsiteY6" fmla="*/ 0 h 647433"/>
              <a:gd name="connsiteX7" fmla="*/ 151866 w 387928"/>
              <a:gd name="connsiteY7" fmla="*/ 6394 h 647433"/>
              <a:gd name="connsiteX0" fmla="*/ 151866 w 387928"/>
              <a:gd name="connsiteY0" fmla="*/ 6394 h 647433"/>
              <a:gd name="connsiteX1" fmla="*/ 123093 w 387928"/>
              <a:gd name="connsiteY1" fmla="*/ 303734 h 647433"/>
              <a:gd name="connsiteX2" fmla="*/ 11190 w 387928"/>
              <a:gd name="connsiteY2" fmla="*/ 597877 h 647433"/>
              <a:gd name="connsiteX3" fmla="*/ 190233 w 387928"/>
              <a:gd name="connsiteY3" fmla="*/ 450804 h 647433"/>
              <a:gd name="connsiteX4" fmla="*/ 378869 w 387928"/>
              <a:gd name="connsiteY4" fmla="*/ 623454 h 647433"/>
              <a:gd name="connsiteX5" fmla="*/ 244586 w 387928"/>
              <a:gd name="connsiteY5" fmla="*/ 306932 h 647433"/>
              <a:gd name="connsiteX6" fmla="*/ 215812 w 387928"/>
              <a:gd name="connsiteY6" fmla="*/ 0 h 647433"/>
              <a:gd name="connsiteX7" fmla="*/ 151866 w 387928"/>
              <a:gd name="connsiteY7" fmla="*/ 6394 h 647433"/>
              <a:gd name="connsiteX0" fmla="*/ 151866 w 387928"/>
              <a:gd name="connsiteY0" fmla="*/ 6394 h 647433"/>
              <a:gd name="connsiteX1" fmla="*/ 123093 w 387928"/>
              <a:gd name="connsiteY1" fmla="*/ 303734 h 647433"/>
              <a:gd name="connsiteX2" fmla="*/ 11190 w 387928"/>
              <a:gd name="connsiteY2" fmla="*/ 597877 h 647433"/>
              <a:gd name="connsiteX3" fmla="*/ 190233 w 387928"/>
              <a:gd name="connsiteY3" fmla="*/ 450804 h 647433"/>
              <a:gd name="connsiteX4" fmla="*/ 378869 w 387928"/>
              <a:gd name="connsiteY4" fmla="*/ 623454 h 647433"/>
              <a:gd name="connsiteX5" fmla="*/ 244586 w 387928"/>
              <a:gd name="connsiteY5" fmla="*/ 306932 h 647433"/>
              <a:gd name="connsiteX6" fmla="*/ 215812 w 387928"/>
              <a:gd name="connsiteY6" fmla="*/ 0 h 647433"/>
              <a:gd name="connsiteX7" fmla="*/ 151866 w 387928"/>
              <a:gd name="connsiteY7" fmla="*/ 6394 h 647433"/>
              <a:gd name="connsiteX0" fmla="*/ 151866 w 426295"/>
              <a:gd name="connsiteY0" fmla="*/ 6394 h 666616"/>
              <a:gd name="connsiteX1" fmla="*/ 123093 w 426295"/>
              <a:gd name="connsiteY1" fmla="*/ 303734 h 666616"/>
              <a:gd name="connsiteX2" fmla="*/ 11190 w 426295"/>
              <a:gd name="connsiteY2" fmla="*/ 597877 h 666616"/>
              <a:gd name="connsiteX3" fmla="*/ 190233 w 426295"/>
              <a:gd name="connsiteY3" fmla="*/ 450804 h 666616"/>
              <a:gd name="connsiteX4" fmla="*/ 378869 w 426295"/>
              <a:gd name="connsiteY4" fmla="*/ 623454 h 666616"/>
              <a:gd name="connsiteX5" fmla="*/ 244586 w 426295"/>
              <a:gd name="connsiteY5" fmla="*/ 306932 h 666616"/>
              <a:gd name="connsiteX6" fmla="*/ 215812 w 426295"/>
              <a:gd name="connsiteY6" fmla="*/ 0 h 666616"/>
              <a:gd name="connsiteX7" fmla="*/ 151866 w 426295"/>
              <a:gd name="connsiteY7" fmla="*/ 6394 h 666616"/>
              <a:gd name="connsiteX0" fmla="*/ 199824 w 474253"/>
              <a:gd name="connsiteY0" fmla="*/ 6394 h 666616"/>
              <a:gd name="connsiteX1" fmla="*/ 171051 w 474253"/>
              <a:gd name="connsiteY1" fmla="*/ 303734 h 666616"/>
              <a:gd name="connsiteX2" fmla="*/ 59148 w 474253"/>
              <a:gd name="connsiteY2" fmla="*/ 597877 h 666616"/>
              <a:gd name="connsiteX3" fmla="*/ 238191 w 474253"/>
              <a:gd name="connsiteY3" fmla="*/ 450804 h 666616"/>
              <a:gd name="connsiteX4" fmla="*/ 426827 w 474253"/>
              <a:gd name="connsiteY4" fmla="*/ 623454 h 666616"/>
              <a:gd name="connsiteX5" fmla="*/ 292544 w 474253"/>
              <a:gd name="connsiteY5" fmla="*/ 306932 h 666616"/>
              <a:gd name="connsiteX6" fmla="*/ 263770 w 474253"/>
              <a:gd name="connsiteY6" fmla="*/ 0 h 666616"/>
              <a:gd name="connsiteX7" fmla="*/ 199824 w 474253"/>
              <a:gd name="connsiteY7" fmla="*/ 6394 h 666616"/>
              <a:gd name="connsiteX0" fmla="*/ 199824 w 474253"/>
              <a:gd name="connsiteY0" fmla="*/ 6394 h 666616"/>
              <a:gd name="connsiteX1" fmla="*/ 171051 w 474253"/>
              <a:gd name="connsiteY1" fmla="*/ 303734 h 666616"/>
              <a:gd name="connsiteX2" fmla="*/ 59148 w 474253"/>
              <a:gd name="connsiteY2" fmla="*/ 597877 h 666616"/>
              <a:gd name="connsiteX3" fmla="*/ 238191 w 474253"/>
              <a:gd name="connsiteY3" fmla="*/ 450804 h 666616"/>
              <a:gd name="connsiteX4" fmla="*/ 426827 w 474253"/>
              <a:gd name="connsiteY4" fmla="*/ 623454 h 666616"/>
              <a:gd name="connsiteX5" fmla="*/ 292544 w 474253"/>
              <a:gd name="connsiteY5" fmla="*/ 306932 h 666616"/>
              <a:gd name="connsiteX6" fmla="*/ 263770 w 474253"/>
              <a:gd name="connsiteY6" fmla="*/ 0 h 666616"/>
              <a:gd name="connsiteX7" fmla="*/ 199824 w 474253"/>
              <a:gd name="connsiteY7" fmla="*/ 6394 h 666616"/>
              <a:gd name="connsiteX0" fmla="*/ 199824 w 439616"/>
              <a:gd name="connsiteY0" fmla="*/ 6394 h 664485"/>
              <a:gd name="connsiteX1" fmla="*/ 171051 w 439616"/>
              <a:gd name="connsiteY1" fmla="*/ 303734 h 664485"/>
              <a:gd name="connsiteX2" fmla="*/ 59148 w 439616"/>
              <a:gd name="connsiteY2" fmla="*/ 597877 h 664485"/>
              <a:gd name="connsiteX3" fmla="*/ 238191 w 439616"/>
              <a:gd name="connsiteY3" fmla="*/ 450804 h 664485"/>
              <a:gd name="connsiteX4" fmla="*/ 369277 w 439616"/>
              <a:gd name="connsiteY4" fmla="*/ 553115 h 664485"/>
              <a:gd name="connsiteX5" fmla="*/ 426827 w 439616"/>
              <a:gd name="connsiteY5" fmla="*/ 623454 h 664485"/>
              <a:gd name="connsiteX6" fmla="*/ 292544 w 439616"/>
              <a:gd name="connsiteY6" fmla="*/ 306932 h 664485"/>
              <a:gd name="connsiteX7" fmla="*/ 263770 w 439616"/>
              <a:gd name="connsiteY7" fmla="*/ 0 h 664485"/>
              <a:gd name="connsiteX8" fmla="*/ 199824 w 439616"/>
              <a:gd name="connsiteY8" fmla="*/ 6394 h 664485"/>
              <a:gd name="connsiteX0" fmla="*/ 199824 w 431623"/>
              <a:gd name="connsiteY0" fmla="*/ 6394 h 640506"/>
              <a:gd name="connsiteX1" fmla="*/ 171051 w 431623"/>
              <a:gd name="connsiteY1" fmla="*/ 303734 h 640506"/>
              <a:gd name="connsiteX2" fmla="*/ 59148 w 431623"/>
              <a:gd name="connsiteY2" fmla="*/ 597877 h 640506"/>
              <a:gd name="connsiteX3" fmla="*/ 238191 w 431623"/>
              <a:gd name="connsiteY3" fmla="*/ 450804 h 640506"/>
              <a:gd name="connsiteX4" fmla="*/ 369277 w 431623"/>
              <a:gd name="connsiteY4" fmla="*/ 553115 h 640506"/>
              <a:gd name="connsiteX5" fmla="*/ 426827 w 431623"/>
              <a:gd name="connsiteY5" fmla="*/ 623454 h 640506"/>
              <a:gd name="connsiteX6" fmla="*/ 340502 w 431623"/>
              <a:gd name="connsiteY6" fmla="*/ 450806 h 640506"/>
              <a:gd name="connsiteX7" fmla="*/ 292544 w 431623"/>
              <a:gd name="connsiteY7" fmla="*/ 306932 h 640506"/>
              <a:gd name="connsiteX8" fmla="*/ 263770 w 431623"/>
              <a:gd name="connsiteY8" fmla="*/ 0 h 640506"/>
              <a:gd name="connsiteX9" fmla="*/ 199824 w 431623"/>
              <a:gd name="connsiteY9" fmla="*/ 6394 h 640506"/>
              <a:gd name="connsiteX0" fmla="*/ 199824 w 431623"/>
              <a:gd name="connsiteY0" fmla="*/ 6394 h 640506"/>
              <a:gd name="connsiteX1" fmla="*/ 171051 w 431623"/>
              <a:gd name="connsiteY1" fmla="*/ 303734 h 640506"/>
              <a:gd name="connsiteX2" fmla="*/ 59148 w 431623"/>
              <a:gd name="connsiteY2" fmla="*/ 597877 h 640506"/>
              <a:gd name="connsiteX3" fmla="*/ 238191 w 431623"/>
              <a:gd name="connsiteY3" fmla="*/ 450804 h 640506"/>
              <a:gd name="connsiteX4" fmla="*/ 369277 w 431623"/>
              <a:gd name="connsiteY4" fmla="*/ 553115 h 640506"/>
              <a:gd name="connsiteX5" fmla="*/ 426827 w 431623"/>
              <a:gd name="connsiteY5" fmla="*/ 623454 h 640506"/>
              <a:gd name="connsiteX6" fmla="*/ 340502 w 431623"/>
              <a:gd name="connsiteY6" fmla="*/ 450806 h 640506"/>
              <a:gd name="connsiteX7" fmla="*/ 292544 w 431623"/>
              <a:gd name="connsiteY7" fmla="*/ 306932 h 640506"/>
              <a:gd name="connsiteX8" fmla="*/ 263770 w 431623"/>
              <a:gd name="connsiteY8" fmla="*/ 0 h 640506"/>
              <a:gd name="connsiteX9" fmla="*/ 199824 w 431623"/>
              <a:gd name="connsiteY9" fmla="*/ 6394 h 640506"/>
              <a:gd name="connsiteX0" fmla="*/ 199824 w 386329"/>
              <a:gd name="connsiteY0" fmla="*/ 6394 h 714041"/>
              <a:gd name="connsiteX1" fmla="*/ 171051 w 386329"/>
              <a:gd name="connsiteY1" fmla="*/ 303734 h 714041"/>
              <a:gd name="connsiteX2" fmla="*/ 59148 w 386329"/>
              <a:gd name="connsiteY2" fmla="*/ 597877 h 714041"/>
              <a:gd name="connsiteX3" fmla="*/ 238191 w 386329"/>
              <a:gd name="connsiteY3" fmla="*/ 450804 h 714041"/>
              <a:gd name="connsiteX4" fmla="*/ 369277 w 386329"/>
              <a:gd name="connsiteY4" fmla="*/ 553115 h 714041"/>
              <a:gd name="connsiteX5" fmla="*/ 340502 w 386329"/>
              <a:gd name="connsiteY5" fmla="*/ 696989 h 714041"/>
              <a:gd name="connsiteX6" fmla="*/ 340502 w 386329"/>
              <a:gd name="connsiteY6" fmla="*/ 450806 h 714041"/>
              <a:gd name="connsiteX7" fmla="*/ 292544 w 386329"/>
              <a:gd name="connsiteY7" fmla="*/ 306932 h 714041"/>
              <a:gd name="connsiteX8" fmla="*/ 263770 w 386329"/>
              <a:gd name="connsiteY8" fmla="*/ 0 h 714041"/>
              <a:gd name="connsiteX9" fmla="*/ 199824 w 386329"/>
              <a:gd name="connsiteY9" fmla="*/ 6394 h 714041"/>
              <a:gd name="connsiteX0" fmla="*/ 199824 w 392723"/>
              <a:gd name="connsiteY0" fmla="*/ 6394 h 723633"/>
              <a:gd name="connsiteX1" fmla="*/ 171051 w 392723"/>
              <a:gd name="connsiteY1" fmla="*/ 303734 h 723633"/>
              <a:gd name="connsiteX2" fmla="*/ 59148 w 392723"/>
              <a:gd name="connsiteY2" fmla="*/ 597877 h 723633"/>
              <a:gd name="connsiteX3" fmla="*/ 238191 w 392723"/>
              <a:gd name="connsiteY3" fmla="*/ 450804 h 723633"/>
              <a:gd name="connsiteX4" fmla="*/ 369277 w 392723"/>
              <a:gd name="connsiteY4" fmla="*/ 553115 h 723633"/>
              <a:gd name="connsiteX5" fmla="*/ 378869 w 392723"/>
              <a:gd name="connsiteY5" fmla="*/ 706581 h 723633"/>
              <a:gd name="connsiteX6" fmla="*/ 340502 w 392723"/>
              <a:gd name="connsiteY6" fmla="*/ 450806 h 723633"/>
              <a:gd name="connsiteX7" fmla="*/ 292544 w 392723"/>
              <a:gd name="connsiteY7" fmla="*/ 306932 h 723633"/>
              <a:gd name="connsiteX8" fmla="*/ 263770 w 392723"/>
              <a:gd name="connsiteY8" fmla="*/ 0 h 723633"/>
              <a:gd name="connsiteX9" fmla="*/ 199824 w 392723"/>
              <a:gd name="connsiteY9" fmla="*/ 6394 h 723633"/>
              <a:gd name="connsiteX0" fmla="*/ 199824 w 418834"/>
              <a:gd name="connsiteY0" fmla="*/ 6394 h 726830"/>
              <a:gd name="connsiteX1" fmla="*/ 171051 w 418834"/>
              <a:gd name="connsiteY1" fmla="*/ 303734 h 726830"/>
              <a:gd name="connsiteX2" fmla="*/ 59148 w 418834"/>
              <a:gd name="connsiteY2" fmla="*/ 597877 h 726830"/>
              <a:gd name="connsiteX3" fmla="*/ 238191 w 418834"/>
              <a:gd name="connsiteY3" fmla="*/ 450804 h 726830"/>
              <a:gd name="connsiteX4" fmla="*/ 369277 w 418834"/>
              <a:gd name="connsiteY4" fmla="*/ 553115 h 726830"/>
              <a:gd name="connsiteX5" fmla="*/ 378869 w 418834"/>
              <a:gd name="connsiteY5" fmla="*/ 706581 h 726830"/>
              <a:gd name="connsiteX6" fmla="*/ 340502 w 418834"/>
              <a:gd name="connsiteY6" fmla="*/ 450806 h 726830"/>
              <a:gd name="connsiteX7" fmla="*/ 292544 w 418834"/>
              <a:gd name="connsiteY7" fmla="*/ 306932 h 726830"/>
              <a:gd name="connsiteX8" fmla="*/ 263770 w 418834"/>
              <a:gd name="connsiteY8" fmla="*/ 0 h 726830"/>
              <a:gd name="connsiteX9" fmla="*/ 199824 w 418834"/>
              <a:gd name="connsiteY9" fmla="*/ 6394 h 726830"/>
              <a:gd name="connsiteX0" fmla="*/ 199824 w 425228"/>
              <a:gd name="connsiteY0" fmla="*/ 6394 h 714574"/>
              <a:gd name="connsiteX1" fmla="*/ 171051 w 425228"/>
              <a:gd name="connsiteY1" fmla="*/ 303734 h 714574"/>
              <a:gd name="connsiteX2" fmla="*/ 59148 w 425228"/>
              <a:gd name="connsiteY2" fmla="*/ 597877 h 714574"/>
              <a:gd name="connsiteX3" fmla="*/ 238191 w 425228"/>
              <a:gd name="connsiteY3" fmla="*/ 450804 h 714574"/>
              <a:gd name="connsiteX4" fmla="*/ 369277 w 425228"/>
              <a:gd name="connsiteY4" fmla="*/ 553115 h 714574"/>
              <a:gd name="connsiteX5" fmla="*/ 378869 w 425228"/>
              <a:gd name="connsiteY5" fmla="*/ 706581 h 714574"/>
              <a:gd name="connsiteX6" fmla="*/ 410841 w 425228"/>
              <a:gd name="connsiteY6" fmla="*/ 505159 h 714574"/>
              <a:gd name="connsiteX7" fmla="*/ 292544 w 425228"/>
              <a:gd name="connsiteY7" fmla="*/ 306932 h 714574"/>
              <a:gd name="connsiteX8" fmla="*/ 263770 w 425228"/>
              <a:gd name="connsiteY8" fmla="*/ 0 h 714574"/>
              <a:gd name="connsiteX9" fmla="*/ 199824 w 425228"/>
              <a:gd name="connsiteY9" fmla="*/ 6394 h 714574"/>
              <a:gd name="connsiteX0" fmla="*/ 199824 w 447608"/>
              <a:gd name="connsiteY0" fmla="*/ 6394 h 714574"/>
              <a:gd name="connsiteX1" fmla="*/ 171051 w 447608"/>
              <a:gd name="connsiteY1" fmla="*/ 303734 h 714574"/>
              <a:gd name="connsiteX2" fmla="*/ 59148 w 447608"/>
              <a:gd name="connsiteY2" fmla="*/ 597877 h 714574"/>
              <a:gd name="connsiteX3" fmla="*/ 238191 w 447608"/>
              <a:gd name="connsiteY3" fmla="*/ 450804 h 714574"/>
              <a:gd name="connsiteX4" fmla="*/ 369277 w 447608"/>
              <a:gd name="connsiteY4" fmla="*/ 553115 h 714574"/>
              <a:gd name="connsiteX5" fmla="*/ 378869 w 447608"/>
              <a:gd name="connsiteY5" fmla="*/ 706581 h 714574"/>
              <a:gd name="connsiteX6" fmla="*/ 410841 w 447608"/>
              <a:gd name="connsiteY6" fmla="*/ 505159 h 714574"/>
              <a:gd name="connsiteX7" fmla="*/ 292544 w 447608"/>
              <a:gd name="connsiteY7" fmla="*/ 306932 h 714574"/>
              <a:gd name="connsiteX8" fmla="*/ 263770 w 447608"/>
              <a:gd name="connsiteY8" fmla="*/ 0 h 714574"/>
              <a:gd name="connsiteX9" fmla="*/ 199824 w 447608"/>
              <a:gd name="connsiteY9" fmla="*/ 6394 h 714574"/>
              <a:gd name="connsiteX0" fmla="*/ 199824 w 424163"/>
              <a:gd name="connsiteY0" fmla="*/ 6394 h 724166"/>
              <a:gd name="connsiteX1" fmla="*/ 171051 w 424163"/>
              <a:gd name="connsiteY1" fmla="*/ 303734 h 724166"/>
              <a:gd name="connsiteX2" fmla="*/ 59148 w 424163"/>
              <a:gd name="connsiteY2" fmla="*/ 597877 h 724166"/>
              <a:gd name="connsiteX3" fmla="*/ 238191 w 424163"/>
              <a:gd name="connsiteY3" fmla="*/ 450804 h 724166"/>
              <a:gd name="connsiteX4" fmla="*/ 369277 w 424163"/>
              <a:gd name="connsiteY4" fmla="*/ 553115 h 724166"/>
              <a:gd name="connsiteX5" fmla="*/ 372474 w 424163"/>
              <a:gd name="connsiteY5" fmla="*/ 716173 h 724166"/>
              <a:gd name="connsiteX6" fmla="*/ 410841 w 424163"/>
              <a:gd name="connsiteY6" fmla="*/ 505159 h 724166"/>
              <a:gd name="connsiteX7" fmla="*/ 292544 w 424163"/>
              <a:gd name="connsiteY7" fmla="*/ 306932 h 724166"/>
              <a:gd name="connsiteX8" fmla="*/ 263770 w 424163"/>
              <a:gd name="connsiteY8" fmla="*/ 0 h 724166"/>
              <a:gd name="connsiteX9" fmla="*/ 199824 w 424163"/>
              <a:gd name="connsiteY9" fmla="*/ 6394 h 724166"/>
              <a:gd name="connsiteX0" fmla="*/ 199824 w 424163"/>
              <a:gd name="connsiteY0" fmla="*/ 6394 h 756138"/>
              <a:gd name="connsiteX1" fmla="*/ 171051 w 424163"/>
              <a:gd name="connsiteY1" fmla="*/ 303734 h 756138"/>
              <a:gd name="connsiteX2" fmla="*/ 59148 w 424163"/>
              <a:gd name="connsiteY2" fmla="*/ 597877 h 756138"/>
              <a:gd name="connsiteX3" fmla="*/ 238191 w 424163"/>
              <a:gd name="connsiteY3" fmla="*/ 450804 h 756138"/>
              <a:gd name="connsiteX4" fmla="*/ 369277 w 424163"/>
              <a:gd name="connsiteY4" fmla="*/ 553115 h 756138"/>
              <a:gd name="connsiteX5" fmla="*/ 372474 w 424163"/>
              <a:gd name="connsiteY5" fmla="*/ 716173 h 756138"/>
              <a:gd name="connsiteX6" fmla="*/ 410841 w 424163"/>
              <a:gd name="connsiteY6" fmla="*/ 505159 h 756138"/>
              <a:gd name="connsiteX7" fmla="*/ 292544 w 424163"/>
              <a:gd name="connsiteY7" fmla="*/ 306932 h 756138"/>
              <a:gd name="connsiteX8" fmla="*/ 263770 w 424163"/>
              <a:gd name="connsiteY8" fmla="*/ 0 h 756138"/>
              <a:gd name="connsiteX9" fmla="*/ 199824 w 424163"/>
              <a:gd name="connsiteY9" fmla="*/ 6394 h 756138"/>
              <a:gd name="connsiteX0" fmla="*/ 199824 w 416703"/>
              <a:gd name="connsiteY0" fmla="*/ 6394 h 743349"/>
              <a:gd name="connsiteX1" fmla="*/ 171051 w 416703"/>
              <a:gd name="connsiteY1" fmla="*/ 303734 h 743349"/>
              <a:gd name="connsiteX2" fmla="*/ 59148 w 416703"/>
              <a:gd name="connsiteY2" fmla="*/ 597877 h 743349"/>
              <a:gd name="connsiteX3" fmla="*/ 238191 w 416703"/>
              <a:gd name="connsiteY3" fmla="*/ 450804 h 743349"/>
              <a:gd name="connsiteX4" fmla="*/ 369277 w 416703"/>
              <a:gd name="connsiteY4" fmla="*/ 553115 h 743349"/>
              <a:gd name="connsiteX5" fmla="*/ 327713 w 416703"/>
              <a:gd name="connsiteY5" fmla="*/ 703384 h 743349"/>
              <a:gd name="connsiteX6" fmla="*/ 410841 w 416703"/>
              <a:gd name="connsiteY6" fmla="*/ 505159 h 743349"/>
              <a:gd name="connsiteX7" fmla="*/ 292544 w 416703"/>
              <a:gd name="connsiteY7" fmla="*/ 306932 h 743349"/>
              <a:gd name="connsiteX8" fmla="*/ 263770 w 416703"/>
              <a:gd name="connsiteY8" fmla="*/ 0 h 743349"/>
              <a:gd name="connsiteX9" fmla="*/ 199824 w 416703"/>
              <a:gd name="connsiteY9" fmla="*/ 6394 h 743349"/>
              <a:gd name="connsiteX0" fmla="*/ 199824 w 416703"/>
              <a:gd name="connsiteY0" fmla="*/ 6394 h 703917"/>
              <a:gd name="connsiteX1" fmla="*/ 171051 w 416703"/>
              <a:gd name="connsiteY1" fmla="*/ 303734 h 703917"/>
              <a:gd name="connsiteX2" fmla="*/ 59148 w 416703"/>
              <a:gd name="connsiteY2" fmla="*/ 597877 h 703917"/>
              <a:gd name="connsiteX3" fmla="*/ 238191 w 416703"/>
              <a:gd name="connsiteY3" fmla="*/ 450804 h 703917"/>
              <a:gd name="connsiteX4" fmla="*/ 369277 w 416703"/>
              <a:gd name="connsiteY4" fmla="*/ 553115 h 703917"/>
              <a:gd name="connsiteX5" fmla="*/ 327713 w 416703"/>
              <a:gd name="connsiteY5" fmla="*/ 703384 h 703917"/>
              <a:gd name="connsiteX6" fmla="*/ 410841 w 416703"/>
              <a:gd name="connsiteY6" fmla="*/ 556314 h 703917"/>
              <a:gd name="connsiteX7" fmla="*/ 292544 w 416703"/>
              <a:gd name="connsiteY7" fmla="*/ 306932 h 703917"/>
              <a:gd name="connsiteX8" fmla="*/ 263770 w 416703"/>
              <a:gd name="connsiteY8" fmla="*/ 0 h 703917"/>
              <a:gd name="connsiteX9" fmla="*/ 199824 w 416703"/>
              <a:gd name="connsiteY9" fmla="*/ 6394 h 703917"/>
              <a:gd name="connsiteX0" fmla="*/ 199824 w 416703"/>
              <a:gd name="connsiteY0" fmla="*/ 6394 h 727730"/>
              <a:gd name="connsiteX1" fmla="*/ 171051 w 416703"/>
              <a:gd name="connsiteY1" fmla="*/ 303734 h 727730"/>
              <a:gd name="connsiteX2" fmla="*/ 59148 w 416703"/>
              <a:gd name="connsiteY2" fmla="*/ 597877 h 727730"/>
              <a:gd name="connsiteX3" fmla="*/ 238191 w 416703"/>
              <a:gd name="connsiteY3" fmla="*/ 450804 h 727730"/>
              <a:gd name="connsiteX4" fmla="*/ 369277 w 416703"/>
              <a:gd name="connsiteY4" fmla="*/ 553115 h 727730"/>
              <a:gd name="connsiteX5" fmla="*/ 327713 w 416703"/>
              <a:gd name="connsiteY5" fmla="*/ 703384 h 727730"/>
              <a:gd name="connsiteX6" fmla="*/ 410841 w 416703"/>
              <a:gd name="connsiteY6" fmla="*/ 556314 h 727730"/>
              <a:gd name="connsiteX7" fmla="*/ 292544 w 416703"/>
              <a:gd name="connsiteY7" fmla="*/ 306932 h 727730"/>
              <a:gd name="connsiteX8" fmla="*/ 263770 w 416703"/>
              <a:gd name="connsiteY8" fmla="*/ 0 h 727730"/>
              <a:gd name="connsiteX9" fmla="*/ 199824 w 416703"/>
              <a:gd name="connsiteY9" fmla="*/ 6394 h 727730"/>
              <a:gd name="connsiteX0" fmla="*/ 199824 w 416703"/>
              <a:gd name="connsiteY0" fmla="*/ 6394 h 749161"/>
              <a:gd name="connsiteX1" fmla="*/ 171051 w 416703"/>
              <a:gd name="connsiteY1" fmla="*/ 303734 h 749161"/>
              <a:gd name="connsiteX2" fmla="*/ 59148 w 416703"/>
              <a:gd name="connsiteY2" fmla="*/ 597877 h 749161"/>
              <a:gd name="connsiteX3" fmla="*/ 238191 w 416703"/>
              <a:gd name="connsiteY3" fmla="*/ 450804 h 749161"/>
              <a:gd name="connsiteX4" fmla="*/ 369277 w 416703"/>
              <a:gd name="connsiteY4" fmla="*/ 553115 h 749161"/>
              <a:gd name="connsiteX5" fmla="*/ 327713 w 416703"/>
              <a:gd name="connsiteY5" fmla="*/ 703384 h 749161"/>
              <a:gd name="connsiteX6" fmla="*/ 410841 w 416703"/>
              <a:gd name="connsiteY6" fmla="*/ 556314 h 749161"/>
              <a:gd name="connsiteX7" fmla="*/ 292544 w 416703"/>
              <a:gd name="connsiteY7" fmla="*/ 306932 h 749161"/>
              <a:gd name="connsiteX8" fmla="*/ 263770 w 416703"/>
              <a:gd name="connsiteY8" fmla="*/ 0 h 749161"/>
              <a:gd name="connsiteX9" fmla="*/ 199824 w 416703"/>
              <a:gd name="connsiteY9" fmla="*/ 6394 h 749161"/>
              <a:gd name="connsiteX0" fmla="*/ 199824 w 416703"/>
              <a:gd name="connsiteY0" fmla="*/ 6394 h 703917"/>
              <a:gd name="connsiteX1" fmla="*/ 171051 w 416703"/>
              <a:gd name="connsiteY1" fmla="*/ 303734 h 703917"/>
              <a:gd name="connsiteX2" fmla="*/ 59148 w 416703"/>
              <a:gd name="connsiteY2" fmla="*/ 597877 h 703917"/>
              <a:gd name="connsiteX3" fmla="*/ 238191 w 416703"/>
              <a:gd name="connsiteY3" fmla="*/ 450804 h 703917"/>
              <a:gd name="connsiteX4" fmla="*/ 352608 w 416703"/>
              <a:gd name="connsiteY4" fmla="*/ 553115 h 703917"/>
              <a:gd name="connsiteX5" fmla="*/ 327713 w 416703"/>
              <a:gd name="connsiteY5" fmla="*/ 703384 h 703917"/>
              <a:gd name="connsiteX6" fmla="*/ 410841 w 416703"/>
              <a:gd name="connsiteY6" fmla="*/ 556314 h 703917"/>
              <a:gd name="connsiteX7" fmla="*/ 292544 w 416703"/>
              <a:gd name="connsiteY7" fmla="*/ 306932 h 703917"/>
              <a:gd name="connsiteX8" fmla="*/ 263770 w 416703"/>
              <a:gd name="connsiteY8" fmla="*/ 0 h 703917"/>
              <a:gd name="connsiteX9" fmla="*/ 199824 w 416703"/>
              <a:gd name="connsiteY9" fmla="*/ 6394 h 703917"/>
              <a:gd name="connsiteX0" fmla="*/ 199824 w 416703"/>
              <a:gd name="connsiteY0" fmla="*/ 6394 h 703917"/>
              <a:gd name="connsiteX1" fmla="*/ 171051 w 416703"/>
              <a:gd name="connsiteY1" fmla="*/ 303734 h 703917"/>
              <a:gd name="connsiteX2" fmla="*/ 59148 w 416703"/>
              <a:gd name="connsiteY2" fmla="*/ 597877 h 703917"/>
              <a:gd name="connsiteX3" fmla="*/ 238191 w 416703"/>
              <a:gd name="connsiteY3" fmla="*/ 450804 h 703917"/>
              <a:gd name="connsiteX4" fmla="*/ 352608 w 416703"/>
              <a:gd name="connsiteY4" fmla="*/ 553115 h 703917"/>
              <a:gd name="connsiteX5" fmla="*/ 327713 w 416703"/>
              <a:gd name="connsiteY5" fmla="*/ 703384 h 703917"/>
              <a:gd name="connsiteX6" fmla="*/ 410841 w 416703"/>
              <a:gd name="connsiteY6" fmla="*/ 556314 h 703917"/>
              <a:gd name="connsiteX7" fmla="*/ 292544 w 416703"/>
              <a:gd name="connsiteY7" fmla="*/ 306932 h 703917"/>
              <a:gd name="connsiteX8" fmla="*/ 263770 w 416703"/>
              <a:gd name="connsiteY8" fmla="*/ 0 h 703917"/>
              <a:gd name="connsiteX9" fmla="*/ 199824 w 416703"/>
              <a:gd name="connsiteY9" fmla="*/ 6394 h 703917"/>
              <a:gd name="connsiteX0" fmla="*/ 199824 w 416703"/>
              <a:gd name="connsiteY0" fmla="*/ 6394 h 734873"/>
              <a:gd name="connsiteX1" fmla="*/ 171051 w 416703"/>
              <a:gd name="connsiteY1" fmla="*/ 303734 h 734873"/>
              <a:gd name="connsiteX2" fmla="*/ 59148 w 416703"/>
              <a:gd name="connsiteY2" fmla="*/ 597877 h 734873"/>
              <a:gd name="connsiteX3" fmla="*/ 238191 w 416703"/>
              <a:gd name="connsiteY3" fmla="*/ 450804 h 734873"/>
              <a:gd name="connsiteX4" fmla="*/ 352608 w 416703"/>
              <a:gd name="connsiteY4" fmla="*/ 553115 h 734873"/>
              <a:gd name="connsiteX5" fmla="*/ 327713 w 416703"/>
              <a:gd name="connsiteY5" fmla="*/ 703384 h 734873"/>
              <a:gd name="connsiteX6" fmla="*/ 410841 w 416703"/>
              <a:gd name="connsiteY6" fmla="*/ 556314 h 734873"/>
              <a:gd name="connsiteX7" fmla="*/ 292544 w 416703"/>
              <a:gd name="connsiteY7" fmla="*/ 306932 h 734873"/>
              <a:gd name="connsiteX8" fmla="*/ 263770 w 416703"/>
              <a:gd name="connsiteY8" fmla="*/ 0 h 734873"/>
              <a:gd name="connsiteX9" fmla="*/ 199824 w 416703"/>
              <a:gd name="connsiteY9" fmla="*/ 6394 h 734873"/>
              <a:gd name="connsiteX0" fmla="*/ 199824 w 416703"/>
              <a:gd name="connsiteY0" fmla="*/ 6394 h 734873"/>
              <a:gd name="connsiteX1" fmla="*/ 171051 w 416703"/>
              <a:gd name="connsiteY1" fmla="*/ 303734 h 734873"/>
              <a:gd name="connsiteX2" fmla="*/ 59148 w 416703"/>
              <a:gd name="connsiteY2" fmla="*/ 597877 h 734873"/>
              <a:gd name="connsiteX3" fmla="*/ 238191 w 416703"/>
              <a:gd name="connsiteY3" fmla="*/ 450804 h 734873"/>
              <a:gd name="connsiteX4" fmla="*/ 352608 w 416703"/>
              <a:gd name="connsiteY4" fmla="*/ 553115 h 734873"/>
              <a:gd name="connsiteX5" fmla="*/ 327713 w 416703"/>
              <a:gd name="connsiteY5" fmla="*/ 703384 h 734873"/>
              <a:gd name="connsiteX6" fmla="*/ 410841 w 416703"/>
              <a:gd name="connsiteY6" fmla="*/ 556314 h 734873"/>
              <a:gd name="connsiteX7" fmla="*/ 292544 w 416703"/>
              <a:gd name="connsiteY7" fmla="*/ 306932 h 734873"/>
              <a:gd name="connsiteX8" fmla="*/ 263770 w 416703"/>
              <a:gd name="connsiteY8" fmla="*/ 0 h 734873"/>
              <a:gd name="connsiteX9" fmla="*/ 199824 w 416703"/>
              <a:gd name="connsiteY9" fmla="*/ 6394 h 734873"/>
              <a:gd name="connsiteX0" fmla="*/ 153850 w 370729"/>
              <a:gd name="connsiteY0" fmla="*/ 6394 h 734873"/>
              <a:gd name="connsiteX1" fmla="*/ 125077 w 370729"/>
              <a:gd name="connsiteY1" fmla="*/ 303734 h 734873"/>
              <a:gd name="connsiteX2" fmla="*/ 13174 w 370729"/>
              <a:gd name="connsiteY2" fmla="*/ 597877 h 734873"/>
              <a:gd name="connsiteX3" fmla="*/ 204123 w 370729"/>
              <a:gd name="connsiteY3" fmla="*/ 417466 h 734873"/>
              <a:gd name="connsiteX4" fmla="*/ 306634 w 370729"/>
              <a:gd name="connsiteY4" fmla="*/ 553115 h 734873"/>
              <a:gd name="connsiteX5" fmla="*/ 281739 w 370729"/>
              <a:gd name="connsiteY5" fmla="*/ 703384 h 734873"/>
              <a:gd name="connsiteX6" fmla="*/ 364867 w 370729"/>
              <a:gd name="connsiteY6" fmla="*/ 556314 h 734873"/>
              <a:gd name="connsiteX7" fmla="*/ 246570 w 370729"/>
              <a:gd name="connsiteY7" fmla="*/ 306932 h 734873"/>
              <a:gd name="connsiteX8" fmla="*/ 217796 w 370729"/>
              <a:gd name="connsiteY8" fmla="*/ 0 h 734873"/>
              <a:gd name="connsiteX9" fmla="*/ 153850 w 370729"/>
              <a:gd name="connsiteY9" fmla="*/ 6394 h 734873"/>
              <a:gd name="connsiteX0" fmla="*/ 153850 w 370729"/>
              <a:gd name="connsiteY0" fmla="*/ 6394 h 734873"/>
              <a:gd name="connsiteX1" fmla="*/ 125077 w 370729"/>
              <a:gd name="connsiteY1" fmla="*/ 303734 h 734873"/>
              <a:gd name="connsiteX2" fmla="*/ 13174 w 370729"/>
              <a:gd name="connsiteY2" fmla="*/ 597877 h 734873"/>
              <a:gd name="connsiteX3" fmla="*/ 204123 w 370729"/>
              <a:gd name="connsiteY3" fmla="*/ 417466 h 734873"/>
              <a:gd name="connsiteX4" fmla="*/ 306634 w 370729"/>
              <a:gd name="connsiteY4" fmla="*/ 553115 h 734873"/>
              <a:gd name="connsiteX5" fmla="*/ 281739 w 370729"/>
              <a:gd name="connsiteY5" fmla="*/ 703384 h 734873"/>
              <a:gd name="connsiteX6" fmla="*/ 364867 w 370729"/>
              <a:gd name="connsiteY6" fmla="*/ 556314 h 734873"/>
              <a:gd name="connsiteX7" fmla="*/ 246570 w 370729"/>
              <a:gd name="connsiteY7" fmla="*/ 306932 h 734873"/>
              <a:gd name="connsiteX8" fmla="*/ 217796 w 370729"/>
              <a:gd name="connsiteY8" fmla="*/ 0 h 734873"/>
              <a:gd name="connsiteX9" fmla="*/ 153850 w 370729"/>
              <a:gd name="connsiteY9" fmla="*/ 6394 h 734873"/>
              <a:gd name="connsiteX0" fmla="*/ 41931 w 258810"/>
              <a:gd name="connsiteY0" fmla="*/ 6394 h 734873"/>
              <a:gd name="connsiteX1" fmla="*/ 13158 w 258810"/>
              <a:gd name="connsiteY1" fmla="*/ 303734 h 734873"/>
              <a:gd name="connsiteX2" fmla="*/ 13174 w 258810"/>
              <a:gd name="connsiteY2" fmla="*/ 712177 h 734873"/>
              <a:gd name="connsiteX3" fmla="*/ 92204 w 258810"/>
              <a:gd name="connsiteY3" fmla="*/ 417466 h 734873"/>
              <a:gd name="connsiteX4" fmla="*/ 194715 w 258810"/>
              <a:gd name="connsiteY4" fmla="*/ 553115 h 734873"/>
              <a:gd name="connsiteX5" fmla="*/ 169820 w 258810"/>
              <a:gd name="connsiteY5" fmla="*/ 703384 h 734873"/>
              <a:gd name="connsiteX6" fmla="*/ 252948 w 258810"/>
              <a:gd name="connsiteY6" fmla="*/ 556314 h 734873"/>
              <a:gd name="connsiteX7" fmla="*/ 134651 w 258810"/>
              <a:gd name="connsiteY7" fmla="*/ 306932 h 734873"/>
              <a:gd name="connsiteX8" fmla="*/ 105877 w 258810"/>
              <a:gd name="connsiteY8" fmla="*/ 0 h 734873"/>
              <a:gd name="connsiteX9" fmla="*/ 41931 w 258810"/>
              <a:gd name="connsiteY9" fmla="*/ 6394 h 734873"/>
              <a:gd name="connsiteX0" fmla="*/ 70506 w 287385"/>
              <a:gd name="connsiteY0" fmla="*/ 6394 h 747991"/>
              <a:gd name="connsiteX1" fmla="*/ 41733 w 287385"/>
              <a:gd name="connsiteY1" fmla="*/ 303734 h 747991"/>
              <a:gd name="connsiteX2" fmla="*/ 41749 w 287385"/>
              <a:gd name="connsiteY2" fmla="*/ 712177 h 747991"/>
              <a:gd name="connsiteX3" fmla="*/ 120779 w 287385"/>
              <a:gd name="connsiteY3" fmla="*/ 417466 h 747991"/>
              <a:gd name="connsiteX4" fmla="*/ 223290 w 287385"/>
              <a:gd name="connsiteY4" fmla="*/ 553115 h 747991"/>
              <a:gd name="connsiteX5" fmla="*/ 198395 w 287385"/>
              <a:gd name="connsiteY5" fmla="*/ 703384 h 747991"/>
              <a:gd name="connsiteX6" fmla="*/ 281523 w 287385"/>
              <a:gd name="connsiteY6" fmla="*/ 556314 h 747991"/>
              <a:gd name="connsiteX7" fmla="*/ 163226 w 287385"/>
              <a:gd name="connsiteY7" fmla="*/ 306932 h 747991"/>
              <a:gd name="connsiteX8" fmla="*/ 134452 w 287385"/>
              <a:gd name="connsiteY8" fmla="*/ 0 h 747991"/>
              <a:gd name="connsiteX9" fmla="*/ 70506 w 287385"/>
              <a:gd name="connsiteY9" fmla="*/ 6394 h 747991"/>
              <a:gd name="connsiteX0" fmla="*/ 44099 w 260978"/>
              <a:gd name="connsiteY0" fmla="*/ 6394 h 734873"/>
              <a:gd name="connsiteX1" fmla="*/ 15326 w 260978"/>
              <a:gd name="connsiteY1" fmla="*/ 303734 h 734873"/>
              <a:gd name="connsiteX2" fmla="*/ 2321 w 260978"/>
              <a:gd name="connsiteY2" fmla="*/ 487473 h 734873"/>
              <a:gd name="connsiteX3" fmla="*/ 15342 w 260978"/>
              <a:gd name="connsiteY3" fmla="*/ 712177 h 734873"/>
              <a:gd name="connsiteX4" fmla="*/ 94372 w 260978"/>
              <a:gd name="connsiteY4" fmla="*/ 417466 h 734873"/>
              <a:gd name="connsiteX5" fmla="*/ 196883 w 260978"/>
              <a:gd name="connsiteY5" fmla="*/ 553115 h 734873"/>
              <a:gd name="connsiteX6" fmla="*/ 171988 w 260978"/>
              <a:gd name="connsiteY6" fmla="*/ 703384 h 734873"/>
              <a:gd name="connsiteX7" fmla="*/ 255116 w 260978"/>
              <a:gd name="connsiteY7" fmla="*/ 556314 h 734873"/>
              <a:gd name="connsiteX8" fmla="*/ 136819 w 260978"/>
              <a:gd name="connsiteY8" fmla="*/ 306932 h 734873"/>
              <a:gd name="connsiteX9" fmla="*/ 108045 w 260978"/>
              <a:gd name="connsiteY9" fmla="*/ 0 h 734873"/>
              <a:gd name="connsiteX10" fmla="*/ 44099 w 260978"/>
              <a:gd name="connsiteY10" fmla="*/ 6394 h 734873"/>
              <a:gd name="connsiteX0" fmla="*/ 146556 w 363435"/>
              <a:gd name="connsiteY0" fmla="*/ 6394 h 734873"/>
              <a:gd name="connsiteX1" fmla="*/ 117783 w 363435"/>
              <a:gd name="connsiteY1" fmla="*/ 303734 h 734873"/>
              <a:gd name="connsiteX2" fmla="*/ 3 w 363435"/>
              <a:gd name="connsiteY2" fmla="*/ 535098 h 734873"/>
              <a:gd name="connsiteX3" fmla="*/ 117799 w 363435"/>
              <a:gd name="connsiteY3" fmla="*/ 712177 h 734873"/>
              <a:gd name="connsiteX4" fmla="*/ 196829 w 363435"/>
              <a:gd name="connsiteY4" fmla="*/ 417466 h 734873"/>
              <a:gd name="connsiteX5" fmla="*/ 299340 w 363435"/>
              <a:gd name="connsiteY5" fmla="*/ 553115 h 734873"/>
              <a:gd name="connsiteX6" fmla="*/ 274445 w 363435"/>
              <a:gd name="connsiteY6" fmla="*/ 703384 h 734873"/>
              <a:gd name="connsiteX7" fmla="*/ 357573 w 363435"/>
              <a:gd name="connsiteY7" fmla="*/ 556314 h 734873"/>
              <a:gd name="connsiteX8" fmla="*/ 239276 w 363435"/>
              <a:gd name="connsiteY8" fmla="*/ 306932 h 734873"/>
              <a:gd name="connsiteX9" fmla="*/ 210502 w 363435"/>
              <a:gd name="connsiteY9" fmla="*/ 0 h 734873"/>
              <a:gd name="connsiteX10" fmla="*/ 146556 w 363435"/>
              <a:gd name="connsiteY10" fmla="*/ 6394 h 734873"/>
              <a:gd name="connsiteX0" fmla="*/ 146556 w 363435"/>
              <a:gd name="connsiteY0" fmla="*/ 6394 h 734873"/>
              <a:gd name="connsiteX1" fmla="*/ 117783 w 363435"/>
              <a:gd name="connsiteY1" fmla="*/ 303734 h 734873"/>
              <a:gd name="connsiteX2" fmla="*/ 3 w 363435"/>
              <a:gd name="connsiteY2" fmla="*/ 535098 h 734873"/>
              <a:gd name="connsiteX3" fmla="*/ 117799 w 363435"/>
              <a:gd name="connsiteY3" fmla="*/ 712177 h 734873"/>
              <a:gd name="connsiteX4" fmla="*/ 166691 w 363435"/>
              <a:gd name="connsiteY4" fmla="*/ 518429 h 734873"/>
              <a:gd name="connsiteX5" fmla="*/ 196829 w 363435"/>
              <a:gd name="connsiteY5" fmla="*/ 417466 h 734873"/>
              <a:gd name="connsiteX6" fmla="*/ 299340 w 363435"/>
              <a:gd name="connsiteY6" fmla="*/ 553115 h 734873"/>
              <a:gd name="connsiteX7" fmla="*/ 274445 w 363435"/>
              <a:gd name="connsiteY7" fmla="*/ 703384 h 734873"/>
              <a:gd name="connsiteX8" fmla="*/ 357573 w 363435"/>
              <a:gd name="connsiteY8" fmla="*/ 556314 h 734873"/>
              <a:gd name="connsiteX9" fmla="*/ 239276 w 363435"/>
              <a:gd name="connsiteY9" fmla="*/ 306932 h 734873"/>
              <a:gd name="connsiteX10" fmla="*/ 210502 w 363435"/>
              <a:gd name="connsiteY10" fmla="*/ 0 h 734873"/>
              <a:gd name="connsiteX11" fmla="*/ 146556 w 363435"/>
              <a:gd name="connsiteY11" fmla="*/ 6394 h 734873"/>
              <a:gd name="connsiteX0" fmla="*/ 146556 w 363435"/>
              <a:gd name="connsiteY0" fmla="*/ 6394 h 734873"/>
              <a:gd name="connsiteX1" fmla="*/ 117783 w 363435"/>
              <a:gd name="connsiteY1" fmla="*/ 303734 h 734873"/>
              <a:gd name="connsiteX2" fmla="*/ 3 w 363435"/>
              <a:gd name="connsiteY2" fmla="*/ 535098 h 734873"/>
              <a:gd name="connsiteX3" fmla="*/ 117799 w 363435"/>
              <a:gd name="connsiteY3" fmla="*/ 712177 h 734873"/>
              <a:gd name="connsiteX4" fmla="*/ 100016 w 363435"/>
              <a:gd name="connsiteY4" fmla="*/ 535097 h 734873"/>
              <a:gd name="connsiteX5" fmla="*/ 196829 w 363435"/>
              <a:gd name="connsiteY5" fmla="*/ 417466 h 734873"/>
              <a:gd name="connsiteX6" fmla="*/ 299340 w 363435"/>
              <a:gd name="connsiteY6" fmla="*/ 553115 h 734873"/>
              <a:gd name="connsiteX7" fmla="*/ 274445 w 363435"/>
              <a:gd name="connsiteY7" fmla="*/ 703384 h 734873"/>
              <a:gd name="connsiteX8" fmla="*/ 357573 w 363435"/>
              <a:gd name="connsiteY8" fmla="*/ 556314 h 734873"/>
              <a:gd name="connsiteX9" fmla="*/ 239276 w 363435"/>
              <a:gd name="connsiteY9" fmla="*/ 306932 h 734873"/>
              <a:gd name="connsiteX10" fmla="*/ 210502 w 363435"/>
              <a:gd name="connsiteY10" fmla="*/ 0 h 734873"/>
              <a:gd name="connsiteX11" fmla="*/ 146556 w 363435"/>
              <a:gd name="connsiteY11" fmla="*/ 6394 h 734873"/>
              <a:gd name="connsiteX0" fmla="*/ 146556 w 363435"/>
              <a:gd name="connsiteY0" fmla="*/ 6394 h 734873"/>
              <a:gd name="connsiteX1" fmla="*/ 117783 w 363435"/>
              <a:gd name="connsiteY1" fmla="*/ 303734 h 734873"/>
              <a:gd name="connsiteX2" fmla="*/ 3 w 363435"/>
              <a:gd name="connsiteY2" fmla="*/ 535098 h 734873"/>
              <a:gd name="connsiteX3" fmla="*/ 117799 w 363435"/>
              <a:gd name="connsiteY3" fmla="*/ 712177 h 734873"/>
              <a:gd name="connsiteX4" fmla="*/ 100016 w 363435"/>
              <a:gd name="connsiteY4" fmla="*/ 535097 h 734873"/>
              <a:gd name="connsiteX5" fmla="*/ 196829 w 363435"/>
              <a:gd name="connsiteY5" fmla="*/ 417466 h 734873"/>
              <a:gd name="connsiteX6" fmla="*/ 299340 w 363435"/>
              <a:gd name="connsiteY6" fmla="*/ 553115 h 734873"/>
              <a:gd name="connsiteX7" fmla="*/ 274445 w 363435"/>
              <a:gd name="connsiteY7" fmla="*/ 703384 h 734873"/>
              <a:gd name="connsiteX8" fmla="*/ 357573 w 363435"/>
              <a:gd name="connsiteY8" fmla="*/ 556314 h 734873"/>
              <a:gd name="connsiteX9" fmla="*/ 239276 w 363435"/>
              <a:gd name="connsiteY9" fmla="*/ 306932 h 734873"/>
              <a:gd name="connsiteX10" fmla="*/ 210502 w 363435"/>
              <a:gd name="connsiteY10" fmla="*/ 0 h 734873"/>
              <a:gd name="connsiteX11" fmla="*/ 146556 w 363435"/>
              <a:gd name="connsiteY11" fmla="*/ 6394 h 734873"/>
              <a:gd name="connsiteX0" fmla="*/ 117981 w 334860"/>
              <a:gd name="connsiteY0" fmla="*/ 6394 h 734873"/>
              <a:gd name="connsiteX1" fmla="*/ 89208 w 334860"/>
              <a:gd name="connsiteY1" fmla="*/ 303734 h 734873"/>
              <a:gd name="connsiteX2" fmla="*/ 3 w 334860"/>
              <a:gd name="connsiteY2" fmla="*/ 539861 h 734873"/>
              <a:gd name="connsiteX3" fmla="*/ 89224 w 334860"/>
              <a:gd name="connsiteY3" fmla="*/ 712177 h 734873"/>
              <a:gd name="connsiteX4" fmla="*/ 71441 w 334860"/>
              <a:gd name="connsiteY4" fmla="*/ 535097 h 734873"/>
              <a:gd name="connsiteX5" fmla="*/ 168254 w 334860"/>
              <a:gd name="connsiteY5" fmla="*/ 417466 h 734873"/>
              <a:gd name="connsiteX6" fmla="*/ 270765 w 334860"/>
              <a:gd name="connsiteY6" fmla="*/ 553115 h 734873"/>
              <a:gd name="connsiteX7" fmla="*/ 245870 w 334860"/>
              <a:gd name="connsiteY7" fmla="*/ 703384 h 734873"/>
              <a:gd name="connsiteX8" fmla="*/ 328998 w 334860"/>
              <a:gd name="connsiteY8" fmla="*/ 556314 h 734873"/>
              <a:gd name="connsiteX9" fmla="*/ 210701 w 334860"/>
              <a:gd name="connsiteY9" fmla="*/ 306932 h 734873"/>
              <a:gd name="connsiteX10" fmla="*/ 181927 w 334860"/>
              <a:gd name="connsiteY10" fmla="*/ 0 h 734873"/>
              <a:gd name="connsiteX11" fmla="*/ 117981 w 334860"/>
              <a:gd name="connsiteY11" fmla="*/ 6394 h 734873"/>
              <a:gd name="connsiteX0" fmla="*/ 117981 w 334860"/>
              <a:gd name="connsiteY0" fmla="*/ 6394 h 755834"/>
              <a:gd name="connsiteX1" fmla="*/ 89208 w 334860"/>
              <a:gd name="connsiteY1" fmla="*/ 303734 h 755834"/>
              <a:gd name="connsiteX2" fmla="*/ 3 w 334860"/>
              <a:gd name="connsiteY2" fmla="*/ 539861 h 755834"/>
              <a:gd name="connsiteX3" fmla="*/ 89224 w 334860"/>
              <a:gd name="connsiteY3" fmla="*/ 712177 h 755834"/>
              <a:gd name="connsiteX4" fmla="*/ 71441 w 334860"/>
              <a:gd name="connsiteY4" fmla="*/ 535097 h 755834"/>
              <a:gd name="connsiteX5" fmla="*/ 168254 w 334860"/>
              <a:gd name="connsiteY5" fmla="*/ 417466 h 755834"/>
              <a:gd name="connsiteX6" fmla="*/ 270765 w 334860"/>
              <a:gd name="connsiteY6" fmla="*/ 553115 h 755834"/>
              <a:gd name="connsiteX7" fmla="*/ 245870 w 334860"/>
              <a:gd name="connsiteY7" fmla="*/ 703384 h 755834"/>
              <a:gd name="connsiteX8" fmla="*/ 328998 w 334860"/>
              <a:gd name="connsiteY8" fmla="*/ 556314 h 755834"/>
              <a:gd name="connsiteX9" fmla="*/ 210701 w 334860"/>
              <a:gd name="connsiteY9" fmla="*/ 306932 h 755834"/>
              <a:gd name="connsiteX10" fmla="*/ 181927 w 334860"/>
              <a:gd name="connsiteY10" fmla="*/ 0 h 755834"/>
              <a:gd name="connsiteX11" fmla="*/ 117981 w 334860"/>
              <a:gd name="connsiteY11" fmla="*/ 6394 h 755834"/>
              <a:gd name="connsiteX0" fmla="*/ 123934 w 340813"/>
              <a:gd name="connsiteY0" fmla="*/ 6394 h 734873"/>
              <a:gd name="connsiteX1" fmla="*/ 95161 w 340813"/>
              <a:gd name="connsiteY1" fmla="*/ 303734 h 734873"/>
              <a:gd name="connsiteX2" fmla="*/ 5956 w 340813"/>
              <a:gd name="connsiteY2" fmla="*/ 539861 h 734873"/>
              <a:gd name="connsiteX3" fmla="*/ 130896 w 340813"/>
              <a:gd name="connsiteY3" fmla="*/ 671696 h 734873"/>
              <a:gd name="connsiteX4" fmla="*/ 77394 w 340813"/>
              <a:gd name="connsiteY4" fmla="*/ 535097 h 734873"/>
              <a:gd name="connsiteX5" fmla="*/ 174207 w 340813"/>
              <a:gd name="connsiteY5" fmla="*/ 417466 h 734873"/>
              <a:gd name="connsiteX6" fmla="*/ 276718 w 340813"/>
              <a:gd name="connsiteY6" fmla="*/ 553115 h 734873"/>
              <a:gd name="connsiteX7" fmla="*/ 251823 w 340813"/>
              <a:gd name="connsiteY7" fmla="*/ 703384 h 734873"/>
              <a:gd name="connsiteX8" fmla="*/ 334951 w 340813"/>
              <a:gd name="connsiteY8" fmla="*/ 556314 h 734873"/>
              <a:gd name="connsiteX9" fmla="*/ 216654 w 340813"/>
              <a:gd name="connsiteY9" fmla="*/ 306932 h 734873"/>
              <a:gd name="connsiteX10" fmla="*/ 187880 w 340813"/>
              <a:gd name="connsiteY10" fmla="*/ 0 h 734873"/>
              <a:gd name="connsiteX11" fmla="*/ 123934 w 340813"/>
              <a:gd name="connsiteY11" fmla="*/ 6394 h 734873"/>
              <a:gd name="connsiteX0" fmla="*/ 122743 w 339622"/>
              <a:gd name="connsiteY0" fmla="*/ 6394 h 791553"/>
              <a:gd name="connsiteX1" fmla="*/ 93970 w 339622"/>
              <a:gd name="connsiteY1" fmla="*/ 303734 h 791553"/>
              <a:gd name="connsiteX2" fmla="*/ 4765 w 339622"/>
              <a:gd name="connsiteY2" fmla="*/ 539861 h 791553"/>
              <a:gd name="connsiteX3" fmla="*/ 122562 w 339622"/>
              <a:gd name="connsiteY3" fmla="*/ 747896 h 791553"/>
              <a:gd name="connsiteX4" fmla="*/ 76203 w 339622"/>
              <a:gd name="connsiteY4" fmla="*/ 535097 h 791553"/>
              <a:gd name="connsiteX5" fmla="*/ 173016 w 339622"/>
              <a:gd name="connsiteY5" fmla="*/ 417466 h 791553"/>
              <a:gd name="connsiteX6" fmla="*/ 275527 w 339622"/>
              <a:gd name="connsiteY6" fmla="*/ 553115 h 791553"/>
              <a:gd name="connsiteX7" fmla="*/ 250632 w 339622"/>
              <a:gd name="connsiteY7" fmla="*/ 703384 h 791553"/>
              <a:gd name="connsiteX8" fmla="*/ 333760 w 339622"/>
              <a:gd name="connsiteY8" fmla="*/ 556314 h 791553"/>
              <a:gd name="connsiteX9" fmla="*/ 215463 w 339622"/>
              <a:gd name="connsiteY9" fmla="*/ 306932 h 791553"/>
              <a:gd name="connsiteX10" fmla="*/ 186689 w 339622"/>
              <a:gd name="connsiteY10" fmla="*/ 0 h 791553"/>
              <a:gd name="connsiteX11" fmla="*/ 122743 w 339622"/>
              <a:gd name="connsiteY11" fmla="*/ 6394 h 791553"/>
              <a:gd name="connsiteX0" fmla="*/ 146555 w 363434"/>
              <a:gd name="connsiteY0" fmla="*/ 6394 h 757024"/>
              <a:gd name="connsiteX1" fmla="*/ 117782 w 363434"/>
              <a:gd name="connsiteY1" fmla="*/ 303734 h 757024"/>
              <a:gd name="connsiteX2" fmla="*/ 4765 w 363434"/>
              <a:gd name="connsiteY2" fmla="*/ 589867 h 757024"/>
              <a:gd name="connsiteX3" fmla="*/ 146374 w 363434"/>
              <a:gd name="connsiteY3" fmla="*/ 747896 h 757024"/>
              <a:gd name="connsiteX4" fmla="*/ 100015 w 363434"/>
              <a:gd name="connsiteY4" fmla="*/ 535097 h 757024"/>
              <a:gd name="connsiteX5" fmla="*/ 196828 w 363434"/>
              <a:gd name="connsiteY5" fmla="*/ 417466 h 757024"/>
              <a:gd name="connsiteX6" fmla="*/ 299339 w 363434"/>
              <a:gd name="connsiteY6" fmla="*/ 553115 h 757024"/>
              <a:gd name="connsiteX7" fmla="*/ 274444 w 363434"/>
              <a:gd name="connsiteY7" fmla="*/ 703384 h 757024"/>
              <a:gd name="connsiteX8" fmla="*/ 357572 w 363434"/>
              <a:gd name="connsiteY8" fmla="*/ 556314 h 757024"/>
              <a:gd name="connsiteX9" fmla="*/ 239275 w 363434"/>
              <a:gd name="connsiteY9" fmla="*/ 306932 h 757024"/>
              <a:gd name="connsiteX10" fmla="*/ 210501 w 363434"/>
              <a:gd name="connsiteY10" fmla="*/ 0 h 757024"/>
              <a:gd name="connsiteX11" fmla="*/ 146555 w 363434"/>
              <a:gd name="connsiteY11" fmla="*/ 6394 h 757024"/>
              <a:gd name="connsiteX0" fmla="*/ 146555 w 363434"/>
              <a:gd name="connsiteY0" fmla="*/ 6394 h 751071"/>
              <a:gd name="connsiteX1" fmla="*/ 117782 w 363434"/>
              <a:gd name="connsiteY1" fmla="*/ 303734 h 751071"/>
              <a:gd name="connsiteX2" fmla="*/ 4765 w 363434"/>
              <a:gd name="connsiteY2" fmla="*/ 589867 h 751071"/>
              <a:gd name="connsiteX3" fmla="*/ 146374 w 363434"/>
              <a:gd name="connsiteY3" fmla="*/ 747896 h 751071"/>
              <a:gd name="connsiteX4" fmla="*/ 71440 w 363434"/>
              <a:gd name="connsiteY4" fmla="*/ 570816 h 751071"/>
              <a:gd name="connsiteX5" fmla="*/ 196828 w 363434"/>
              <a:gd name="connsiteY5" fmla="*/ 417466 h 751071"/>
              <a:gd name="connsiteX6" fmla="*/ 299339 w 363434"/>
              <a:gd name="connsiteY6" fmla="*/ 553115 h 751071"/>
              <a:gd name="connsiteX7" fmla="*/ 274444 w 363434"/>
              <a:gd name="connsiteY7" fmla="*/ 703384 h 751071"/>
              <a:gd name="connsiteX8" fmla="*/ 357572 w 363434"/>
              <a:gd name="connsiteY8" fmla="*/ 556314 h 751071"/>
              <a:gd name="connsiteX9" fmla="*/ 239275 w 363434"/>
              <a:gd name="connsiteY9" fmla="*/ 306932 h 751071"/>
              <a:gd name="connsiteX10" fmla="*/ 210501 w 363434"/>
              <a:gd name="connsiteY10" fmla="*/ 0 h 751071"/>
              <a:gd name="connsiteX11" fmla="*/ 146555 w 363434"/>
              <a:gd name="connsiteY11" fmla="*/ 6394 h 751071"/>
              <a:gd name="connsiteX0" fmla="*/ 146555 w 363434"/>
              <a:gd name="connsiteY0" fmla="*/ 6394 h 801077"/>
              <a:gd name="connsiteX1" fmla="*/ 117782 w 363434"/>
              <a:gd name="connsiteY1" fmla="*/ 303734 h 801077"/>
              <a:gd name="connsiteX2" fmla="*/ 4765 w 363434"/>
              <a:gd name="connsiteY2" fmla="*/ 589867 h 801077"/>
              <a:gd name="connsiteX3" fmla="*/ 146374 w 363434"/>
              <a:gd name="connsiteY3" fmla="*/ 747896 h 801077"/>
              <a:gd name="connsiteX4" fmla="*/ 71440 w 363434"/>
              <a:gd name="connsiteY4" fmla="*/ 570816 h 801077"/>
              <a:gd name="connsiteX5" fmla="*/ 196828 w 363434"/>
              <a:gd name="connsiteY5" fmla="*/ 417466 h 801077"/>
              <a:gd name="connsiteX6" fmla="*/ 299339 w 363434"/>
              <a:gd name="connsiteY6" fmla="*/ 553115 h 801077"/>
              <a:gd name="connsiteX7" fmla="*/ 274444 w 363434"/>
              <a:gd name="connsiteY7" fmla="*/ 703384 h 801077"/>
              <a:gd name="connsiteX8" fmla="*/ 357572 w 363434"/>
              <a:gd name="connsiteY8" fmla="*/ 556314 h 801077"/>
              <a:gd name="connsiteX9" fmla="*/ 239275 w 363434"/>
              <a:gd name="connsiteY9" fmla="*/ 306932 h 801077"/>
              <a:gd name="connsiteX10" fmla="*/ 210501 w 363434"/>
              <a:gd name="connsiteY10" fmla="*/ 0 h 801077"/>
              <a:gd name="connsiteX11" fmla="*/ 146555 w 363434"/>
              <a:gd name="connsiteY11" fmla="*/ 6394 h 801077"/>
              <a:gd name="connsiteX0" fmla="*/ 146555 w 389628"/>
              <a:gd name="connsiteY0" fmla="*/ 6394 h 801077"/>
              <a:gd name="connsiteX1" fmla="*/ 117782 w 389628"/>
              <a:gd name="connsiteY1" fmla="*/ 303734 h 801077"/>
              <a:gd name="connsiteX2" fmla="*/ 4765 w 389628"/>
              <a:gd name="connsiteY2" fmla="*/ 589867 h 801077"/>
              <a:gd name="connsiteX3" fmla="*/ 146374 w 389628"/>
              <a:gd name="connsiteY3" fmla="*/ 747896 h 801077"/>
              <a:gd name="connsiteX4" fmla="*/ 71440 w 389628"/>
              <a:gd name="connsiteY4" fmla="*/ 570816 h 801077"/>
              <a:gd name="connsiteX5" fmla="*/ 196828 w 389628"/>
              <a:gd name="connsiteY5" fmla="*/ 417466 h 801077"/>
              <a:gd name="connsiteX6" fmla="*/ 299339 w 389628"/>
              <a:gd name="connsiteY6" fmla="*/ 553115 h 801077"/>
              <a:gd name="connsiteX7" fmla="*/ 274444 w 389628"/>
              <a:gd name="connsiteY7" fmla="*/ 703384 h 801077"/>
              <a:gd name="connsiteX8" fmla="*/ 383766 w 389628"/>
              <a:gd name="connsiteY8" fmla="*/ 589652 h 801077"/>
              <a:gd name="connsiteX9" fmla="*/ 239275 w 389628"/>
              <a:gd name="connsiteY9" fmla="*/ 306932 h 801077"/>
              <a:gd name="connsiteX10" fmla="*/ 210501 w 389628"/>
              <a:gd name="connsiteY10" fmla="*/ 0 h 801077"/>
              <a:gd name="connsiteX11" fmla="*/ 146555 w 389628"/>
              <a:gd name="connsiteY11" fmla="*/ 6394 h 801077"/>
              <a:gd name="connsiteX0" fmla="*/ 146555 w 389628"/>
              <a:gd name="connsiteY0" fmla="*/ 6394 h 801077"/>
              <a:gd name="connsiteX1" fmla="*/ 117782 w 389628"/>
              <a:gd name="connsiteY1" fmla="*/ 303734 h 801077"/>
              <a:gd name="connsiteX2" fmla="*/ 4765 w 389628"/>
              <a:gd name="connsiteY2" fmla="*/ 589867 h 801077"/>
              <a:gd name="connsiteX3" fmla="*/ 146374 w 389628"/>
              <a:gd name="connsiteY3" fmla="*/ 747896 h 801077"/>
              <a:gd name="connsiteX4" fmla="*/ 71440 w 389628"/>
              <a:gd name="connsiteY4" fmla="*/ 570816 h 801077"/>
              <a:gd name="connsiteX5" fmla="*/ 196828 w 389628"/>
              <a:gd name="connsiteY5" fmla="*/ 417466 h 801077"/>
              <a:gd name="connsiteX6" fmla="*/ 335057 w 389628"/>
              <a:gd name="connsiteY6" fmla="*/ 588834 h 801077"/>
              <a:gd name="connsiteX7" fmla="*/ 274444 w 389628"/>
              <a:gd name="connsiteY7" fmla="*/ 703384 h 801077"/>
              <a:gd name="connsiteX8" fmla="*/ 383766 w 389628"/>
              <a:gd name="connsiteY8" fmla="*/ 589652 h 801077"/>
              <a:gd name="connsiteX9" fmla="*/ 239275 w 389628"/>
              <a:gd name="connsiteY9" fmla="*/ 306932 h 801077"/>
              <a:gd name="connsiteX10" fmla="*/ 210501 w 389628"/>
              <a:gd name="connsiteY10" fmla="*/ 0 h 801077"/>
              <a:gd name="connsiteX11" fmla="*/ 146555 w 389628"/>
              <a:gd name="connsiteY11" fmla="*/ 6394 h 801077"/>
              <a:gd name="connsiteX0" fmla="*/ 146555 w 389628"/>
              <a:gd name="connsiteY0" fmla="*/ 6394 h 801077"/>
              <a:gd name="connsiteX1" fmla="*/ 117782 w 389628"/>
              <a:gd name="connsiteY1" fmla="*/ 303734 h 801077"/>
              <a:gd name="connsiteX2" fmla="*/ 4765 w 389628"/>
              <a:gd name="connsiteY2" fmla="*/ 589867 h 801077"/>
              <a:gd name="connsiteX3" fmla="*/ 146374 w 389628"/>
              <a:gd name="connsiteY3" fmla="*/ 747896 h 801077"/>
              <a:gd name="connsiteX4" fmla="*/ 71440 w 389628"/>
              <a:gd name="connsiteY4" fmla="*/ 570816 h 801077"/>
              <a:gd name="connsiteX5" fmla="*/ 196828 w 389628"/>
              <a:gd name="connsiteY5" fmla="*/ 417466 h 801077"/>
              <a:gd name="connsiteX6" fmla="*/ 335057 w 389628"/>
              <a:gd name="connsiteY6" fmla="*/ 588834 h 801077"/>
              <a:gd name="connsiteX7" fmla="*/ 274444 w 389628"/>
              <a:gd name="connsiteY7" fmla="*/ 703384 h 801077"/>
              <a:gd name="connsiteX8" fmla="*/ 383766 w 389628"/>
              <a:gd name="connsiteY8" fmla="*/ 589652 h 801077"/>
              <a:gd name="connsiteX9" fmla="*/ 239275 w 389628"/>
              <a:gd name="connsiteY9" fmla="*/ 306932 h 801077"/>
              <a:gd name="connsiteX10" fmla="*/ 210501 w 389628"/>
              <a:gd name="connsiteY10" fmla="*/ 0 h 801077"/>
              <a:gd name="connsiteX11" fmla="*/ 146555 w 389628"/>
              <a:gd name="connsiteY11" fmla="*/ 6394 h 801077"/>
              <a:gd name="connsiteX0" fmla="*/ 146555 w 389628"/>
              <a:gd name="connsiteY0" fmla="*/ 6394 h 801077"/>
              <a:gd name="connsiteX1" fmla="*/ 117782 w 389628"/>
              <a:gd name="connsiteY1" fmla="*/ 303734 h 801077"/>
              <a:gd name="connsiteX2" fmla="*/ 4765 w 389628"/>
              <a:gd name="connsiteY2" fmla="*/ 589867 h 801077"/>
              <a:gd name="connsiteX3" fmla="*/ 146374 w 389628"/>
              <a:gd name="connsiteY3" fmla="*/ 747896 h 801077"/>
              <a:gd name="connsiteX4" fmla="*/ 71440 w 389628"/>
              <a:gd name="connsiteY4" fmla="*/ 570816 h 801077"/>
              <a:gd name="connsiteX5" fmla="*/ 196828 w 389628"/>
              <a:gd name="connsiteY5" fmla="*/ 417466 h 801077"/>
              <a:gd name="connsiteX6" fmla="*/ 335057 w 389628"/>
              <a:gd name="connsiteY6" fmla="*/ 588834 h 801077"/>
              <a:gd name="connsiteX7" fmla="*/ 274444 w 389628"/>
              <a:gd name="connsiteY7" fmla="*/ 703384 h 801077"/>
              <a:gd name="connsiteX8" fmla="*/ 383766 w 389628"/>
              <a:gd name="connsiteY8" fmla="*/ 589652 h 801077"/>
              <a:gd name="connsiteX9" fmla="*/ 239275 w 389628"/>
              <a:gd name="connsiteY9" fmla="*/ 306932 h 801077"/>
              <a:gd name="connsiteX10" fmla="*/ 210501 w 389628"/>
              <a:gd name="connsiteY10" fmla="*/ 0 h 801077"/>
              <a:gd name="connsiteX11" fmla="*/ 146555 w 389628"/>
              <a:gd name="connsiteY11" fmla="*/ 6394 h 801077"/>
              <a:gd name="connsiteX0" fmla="*/ 146555 w 389627"/>
              <a:gd name="connsiteY0" fmla="*/ 6394 h 801077"/>
              <a:gd name="connsiteX1" fmla="*/ 117782 w 389627"/>
              <a:gd name="connsiteY1" fmla="*/ 303734 h 801077"/>
              <a:gd name="connsiteX2" fmla="*/ 4765 w 389627"/>
              <a:gd name="connsiteY2" fmla="*/ 589867 h 801077"/>
              <a:gd name="connsiteX3" fmla="*/ 146374 w 389627"/>
              <a:gd name="connsiteY3" fmla="*/ 747896 h 801077"/>
              <a:gd name="connsiteX4" fmla="*/ 71440 w 389627"/>
              <a:gd name="connsiteY4" fmla="*/ 570816 h 801077"/>
              <a:gd name="connsiteX5" fmla="*/ 196828 w 389627"/>
              <a:gd name="connsiteY5" fmla="*/ 417466 h 801077"/>
              <a:gd name="connsiteX6" fmla="*/ 335057 w 389627"/>
              <a:gd name="connsiteY6" fmla="*/ 588834 h 801077"/>
              <a:gd name="connsiteX7" fmla="*/ 274444 w 389627"/>
              <a:gd name="connsiteY7" fmla="*/ 727197 h 801077"/>
              <a:gd name="connsiteX8" fmla="*/ 383766 w 389627"/>
              <a:gd name="connsiteY8" fmla="*/ 589652 h 801077"/>
              <a:gd name="connsiteX9" fmla="*/ 239275 w 389627"/>
              <a:gd name="connsiteY9" fmla="*/ 306932 h 801077"/>
              <a:gd name="connsiteX10" fmla="*/ 210501 w 389627"/>
              <a:gd name="connsiteY10" fmla="*/ 0 h 801077"/>
              <a:gd name="connsiteX11" fmla="*/ 146555 w 389627"/>
              <a:gd name="connsiteY11" fmla="*/ 6394 h 80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627" h="801077">
                <a:moveTo>
                  <a:pt x="146555" y="6394"/>
                </a:moveTo>
                <a:cubicBezTo>
                  <a:pt x="150817" y="107107"/>
                  <a:pt x="122575" y="186104"/>
                  <a:pt x="117782" y="303734"/>
                </a:cubicBezTo>
                <a:cubicBezTo>
                  <a:pt x="110819" y="383914"/>
                  <a:pt x="0" y="515840"/>
                  <a:pt x="4765" y="589867"/>
                </a:cubicBezTo>
                <a:cubicBezTo>
                  <a:pt x="9530" y="663894"/>
                  <a:pt x="128117" y="801077"/>
                  <a:pt x="146374" y="747896"/>
                </a:cubicBezTo>
                <a:cubicBezTo>
                  <a:pt x="164631" y="694715"/>
                  <a:pt x="63031" y="625888"/>
                  <a:pt x="71440" y="570816"/>
                </a:cubicBezTo>
                <a:cubicBezTo>
                  <a:pt x="79849" y="515744"/>
                  <a:pt x="152892" y="414463"/>
                  <a:pt x="196828" y="417466"/>
                </a:cubicBezTo>
                <a:cubicBezTo>
                  <a:pt x="240764" y="420469"/>
                  <a:pt x="322121" y="537212"/>
                  <a:pt x="335057" y="588834"/>
                </a:cubicBezTo>
                <a:cubicBezTo>
                  <a:pt x="347993" y="640456"/>
                  <a:pt x="249657" y="696105"/>
                  <a:pt x="274444" y="727197"/>
                </a:cubicBezTo>
                <a:cubicBezTo>
                  <a:pt x="299231" y="758289"/>
                  <a:pt x="389627" y="659696"/>
                  <a:pt x="383766" y="589652"/>
                </a:cubicBezTo>
                <a:cubicBezTo>
                  <a:pt x="377905" y="519608"/>
                  <a:pt x="268153" y="405207"/>
                  <a:pt x="239275" y="306932"/>
                </a:cubicBezTo>
                <a:cubicBezTo>
                  <a:pt x="210398" y="208657"/>
                  <a:pt x="219560" y="106041"/>
                  <a:pt x="210501" y="0"/>
                </a:cubicBezTo>
                <a:lnTo>
                  <a:pt x="146555" y="6394"/>
                </a:lnTo>
                <a:close/>
              </a:path>
            </a:pathLst>
          </a:custGeom>
          <a:solidFill>
            <a:schemeClr val="accent3">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Freeform 37"/>
          <p:cNvSpPr/>
          <p:nvPr/>
        </p:nvSpPr>
        <p:spPr>
          <a:xfrm>
            <a:off x="4463915" y="4734596"/>
            <a:ext cx="1137684" cy="878078"/>
          </a:xfrm>
          <a:custGeom>
            <a:avLst/>
            <a:gdLst>
              <a:gd name="connsiteX0" fmla="*/ 0 w 1137684"/>
              <a:gd name="connsiteY0" fmla="*/ 0 h 850605"/>
              <a:gd name="connsiteX1" fmla="*/ 1137684 w 1137684"/>
              <a:gd name="connsiteY1" fmla="*/ 0 h 850605"/>
              <a:gd name="connsiteX2" fmla="*/ 1137684 w 1137684"/>
              <a:gd name="connsiteY2" fmla="*/ 850605 h 850605"/>
              <a:gd name="connsiteX3" fmla="*/ 0 w 1137684"/>
              <a:gd name="connsiteY3" fmla="*/ 850605 h 850605"/>
              <a:gd name="connsiteX4" fmla="*/ 0 w 1137684"/>
              <a:gd name="connsiteY4" fmla="*/ 0 h 850605"/>
              <a:gd name="connsiteX0" fmla="*/ 0 w 1137684"/>
              <a:gd name="connsiteY0" fmla="*/ 297 h 850902"/>
              <a:gd name="connsiteX1" fmla="*/ 541146 w 1137684"/>
              <a:gd name="connsiteY1" fmla="*/ 0 h 850902"/>
              <a:gd name="connsiteX2" fmla="*/ 1137684 w 1137684"/>
              <a:gd name="connsiteY2" fmla="*/ 297 h 850902"/>
              <a:gd name="connsiteX3" fmla="*/ 1137684 w 1137684"/>
              <a:gd name="connsiteY3" fmla="*/ 850902 h 850902"/>
              <a:gd name="connsiteX4" fmla="*/ 0 w 1137684"/>
              <a:gd name="connsiteY4" fmla="*/ 850902 h 850902"/>
              <a:gd name="connsiteX5" fmla="*/ 0 w 1137684"/>
              <a:gd name="connsiteY5" fmla="*/ 297 h 850902"/>
              <a:gd name="connsiteX0" fmla="*/ 0 w 1137684"/>
              <a:gd name="connsiteY0" fmla="*/ 35466 h 886071"/>
              <a:gd name="connsiteX1" fmla="*/ 608287 w 1137684"/>
              <a:gd name="connsiteY1" fmla="*/ 0 h 886071"/>
              <a:gd name="connsiteX2" fmla="*/ 1137684 w 1137684"/>
              <a:gd name="connsiteY2" fmla="*/ 35466 h 886071"/>
              <a:gd name="connsiteX3" fmla="*/ 1137684 w 1137684"/>
              <a:gd name="connsiteY3" fmla="*/ 886071 h 886071"/>
              <a:gd name="connsiteX4" fmla="*/ 0 w 1137684"/>
              <a:gd name="connsiteY4" fmla="*/ 886071 h 886071"/>
              <a:gd name="connsiteX5" fmla="*/ 0 w 1137684"/>
              <a:gd name="connsiteY5" fmla="*/ 35466 h 886071"/>
              <a:gd name="connsiteX0" fmla="*/ 0 w 1137684"/>
              <a:gd name="connsiteY0" fmla="*/ 35466 h 886071"/>
              <a:gd name="connsiteX1" fmla="*/ 231017 w 1137684"/>
              <a:gd name="connsiteY1" fmla="*/ 1598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35466 h 886071"/>
              <a:gd name="connsiteX1" fmla="*/ 231017 w 1137684"/>
              <a:gd name="connsiteY1" fmla="*/ 7353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135422 h 986027"/>
              <a:gd name="connsiteX1" fmla="*/ 231017 w 1137684"/>
              <a:gd name="connsiteY1" fmla="*/ 173493 h 986027"/>
              <a:gd name="connsiteX2" fmla="*/ 608287 w 1137684"/>
              <a:gd name="connsiteY2" fmla="*/ 99956 h 986027"/>
              <a:gd name="connsiteX3" fmla="*/ 1137684 w 1137684"/>
              <a:gd name="connsiteY3" fmla="*/ 135422 h 986027"/>
              <a:gd name="connsiteX4" fmla="*/ 1137684 w 1137684"/>
              <a:gd name="connsiteY4" fmla="*/ 986027 h 986027"/>
              <a:gd name="connsiteX5" fmla="*/ 0 w 1137684"/>
              <a:gd name="connsiteY5" fmla="*/ 986027 h 986027"/>
              <a:gd name="connsiteX6" fmla="*/ 0 w 1137684"/>
              <a:gd name="connsiteY6" fmla="*/ 135422 h 986027"/>
              <a:gd name="connsiteX0" fmla="*/ 0 w 1137684"/>
              <a:gd name="connsiteY0" fmla="*/ 35466 h 886071"/>
              <a:gd name="connsiteX1" fmla="*/ 231017 w 1137684"/>
              <a:gd name="connsiteY1" fmla="*/ 7353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25874 h 876479"/>
              <a:gd name="connsiteX1" fmla="*/ 231017 w 1137684"/>
              <a:gd name="connsiteY1" fmla="*/ 63945 h 876479"/>
              <a:gd name="connsiteX2" fmla="*/ 608287 w 1137684"/>
              <a:gd name="connsiteY2" fmla="*/ 0 h 876479"/>
              <a:gd name="connsiteX3" fmla="*/ 1137684 w 1137684"/>
              <a:gd name="connsiteY3" fmla="*/ 25874 h 876479"/>
              <a:gd name="connsiteX4" fmla="*/ 1137684 w 1137684"/>
              <a:gd name="connsiteY4" fmla="*/ 876479 h 876479"/>
              <a:gd name="connsiteX5" fmla="*/ 0 w 1137684"/>
              <a:gd name="connsiteY5" fmla="*/ 876479 h 876479"/>
              <a:gd name="connsiteX6" fmla="*/ 0 w 1137684"/>
              <a:gd name="connsiteY6" fmla="*/ 25874 h 876479"/>
              <a:gd name="connsiteX0" fmla="*/ 0 w 1137684"/>
              <a:gd name="connsiteY0" fmla="*/ 25874 h 876479"/>
              <a:gd name="connsiteX1" fmla="*/ 231017 w 1137684"/>
              <a:gd name="connsiteY1" fmla="*/ 63945 h 876479"/>
              <a:gd name="connsiteX2" fmla="*/ 608287 w 1137684"/>
              <a:gd name="connsiteY2" fmla="*/ 0 h 876479"/>
              <a:gd name="connsiteX3" fmla="*/ 943993 w 1137684"/>
              <a:gd name="connsiteY3" fmla="*/ 9592 h 876479"/>
              <a:gd name="connsiteX4" fmla="*/ 1137684 w 1137684"/>
              <a:gd name="connsiteY4" fmla="*/ 25874 h 876479"/>
              <a:gd name="connsiteX5" fmla="*/ 1137684 w 1137684"/>
              <a:gd name="connsiteY5" fmla="*/ 876479 h 876479"/>
              <a:gd name="connsiteX6" fmla="*/ 0 w 1137684"/>
              <a:gd name="connsiteY6" fmla="*/ 876479 h 876479"/>
              <a:gd name="connsiteX7" fmla="*/ 0 w 1137684"/>
              <a:gd name="connsiteY7" fmla="*/ 25874 h 876479"/>
              <a:gd name="connsiteX0" fmla="*/ 0 w 1137684"/>
              <a:gd name="connsiteY0" fmla="*/ 25874 h 876479"/>
              <a:gd name="connsiteX1" fmla="*/ 231017 w 1137684"/>
              <a:gd name="connsiteY1" fmla="*/ 63945 h 876479"/>
              <a:gd name="connsiteX2" fmla="*/ 608287 w 1137684"/>
              <a:gd name="connsiteY2" fmla="*/ 0 h 876479"/>
              <a:gd name="connsiteX3" fmla="*/ 959979 w 1137684"/>
              <a:gd name="connsiteY3" fmla="*/ 54353 h 876479"/>
              <a:gd name="connsiteX4" fmla="*/ 1137684 w 1137684"/>
              <a:gd name="connsiteY4" fmla="*/ 25874 h 876479"/>
              <a:gd name="connsiteX5" fmla="*/ 1137684 w 1137684"/>
              <a:gd name="connsiteY5" fmla="*/ 876479 h 876479"/>
              <a:gd name="connsiteX6" fmla="*/ 0 w 1137684"/>
              <a:gd name="connsiteY6" fmla="*/ 876479 h 876479"/>
              <a:gd name="connsiteX7" fmla="*/ 0 w 1137684"/>
              <a:gd name="connsiteY7" fmla="*/ 25874 h 876479"/>
              <a:gd name="connsiteX0" fmla="*/ 0 w 1137684"/>
              <a:gd name="connsiteY0" fmla="*/ 137021 h 987626"/>
              <a:gd name="connsiteX1" fmla="*/ 231017 w 1137684"/>
              <a:gd name="connsiteY1" fmla="*/ 175092 h 987626"/>
              <a:gd name="connsiteX2" fmla="*/ 608287 w 1137684"/>
              <a:gd name="connsiteY2" fmla="*/ 111147 h 987626"/>
              <a:gd name="connsiteX3" fmla="*/ 959979 w 1137684"/>
              <a:gd name="connsiteY3" fmla="*/ 165500 h 987626"/>
              <a:gd name="connsiteX4" fmla="*/ 1137684 w 1137684"/>
              <a:gd name="connsiteY4" fmla="*/ 137021 h 987626"/>
              <a:gd name="connsiteX5" fmla="*/ 1137684 w 1137684"/>
              <a:gd name="connsiteY5" fmla="*/ 987626 h 987626"/>
              <a:gd name="connsiteX6" fmla="*/ 0 w 1137684"/>
              <a:gd name="connsiteY6" fmla="*/ 987626 h 987626"/>
              <a:gd name="connsiteX7" fmla="*/ 0 w 1137684"/>
              <a:gd name="connsiteY7" fmla="*/ 137021 h 987626"/>
              <a:gd name="connsiteX0" fmla="*/ 0 w 1137684"/>
              <a:gd name="connsiteY0" fmla="*/ 27473 h 878078"/>
              <a:gd name="connsiteX1" fmla="*/ 231017 w 1137684"/>
              <a:gd name="connsiteY1" fmla="*/ 65544 h 878078"/>
              <a:gd name="connsiteX2" fmla="*/ 608287 w 1137684"/>
              <a:gd name="connsiteY2" fmla="*/ 1599 h 878078"/>
              <a:gd name="connsiteX3" fmla="*/ 959979 w 1137684"/>
              <a:gd name="connsiteY3" fmla="*/ 55952 h 878078"/>
              <a:gd name="connsiteX4" fmla="*/ 1137684 w 1137684"/>
              <a:gd name="connsiteY4" fmla="*/ 27473 h 878078"/>
              <a:gd name="connsiteX5" fmla="*/ 1137684 w 1137684"/>
              <a:gd name="connsiteY5" fmla="*/ 878078 h 878078"/>
              <a:gd name="connsiteX6" fmla="*/ 0 w 1137684"/>
              <a:gd name="connsiteY6" fmla="*/ 878078 h 878078"/>
              <a:gd name="connsiteX7" fmla="*/ 0 w 1137684"/>
              <a:gd name="connsiteY7" fmla="*/ 27473 h 87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684" h="878078">
                <a:moveTo>
                  <a:pt x="0" y="27473"/>
                </a:moveTo>
                <a:cubicBezTo>
                  <a:pt x="92855" y="45517"/>
                  <a:pt x="129636" y="69856"/>
                  <a:pt x="231017" y="65544"/>
                </a:cubicBezTo>
                <a:cubicBezTo>
                  <a:pt x="332398" y="61232"/>
                  <a:pt x="489458" y="10658"/>
                  <a:pt x="608287" y="1599"/>
                </a:cubicBezTo>
                <a:cubicBezTo>
                  <a:pt x="729781" y="0"/>
                  <a:pt x="871746" y="51640"/>
                  <a:pt x="959979" y="55952"/>
                </a:cubicBezTo>
                <a:cubicBezTo>
                  <a:pt x="1048212" y="60264"/>
                  <a:pt x="1050518" y="40720"/>
                  <a:pt x="1137684" y="27473"/>
                </a:cubicBezTo>
                <a:lnTo>
                  <a:pt x="1137684" y="878078"/>
                </a:lnTo>
                <a:lnTo>
                  <a:pt x="0" y="878078"/>
                </a:lnTo>
                <a:lnTo>
                  <a:pt x="0" y="27473"/>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9" name="Freeform 38"/>
          <p:cNvSpPr/>
          <p:nvPr/>
        </p:nvSpPr>
        <p:spPr>
          <a:xfrm>
            <a:off x="4464733" y="4735665"/>
            <a:ext cx="1138205" cy="53820"/>
          </a:xfrm>
          <a:custGeom>
            <a:avLst/>
            <a:gdLst>
              <a:gd name="connsiteX0" fmla="*/ 0 w 1141402"/>
              <a:gd name="connsiteY0" fmla="*/ 31972 h 70338"/>
              <a:gd name="connsiteX1" fmla="*/ 201424 w 1141402"/>
              <a:gd name="connsiteY1" fmla="*/ 70338 h 70338"/>
              <a:gd name="connsiteX2" fmla="*/ 633046 w 1141402"/>
              <a:gd name="connsiteY2" fmla="*/ 0 h 70338"/>
              <a:gd name="connsiteX3" fmla="*/ 1010316 w 1141402"/>
              <a:gd name="connsiteY3" fmla="*/ 67141 h 70338"/>
              <a:gd name="connsiteX4" fmla="*/ 1141402 w 1141402"/>
              <a:gd name="connsiteY4" fmla="*/ 9591 h 70338"/>
              <a:gd name="connsiteX0" fmla="*/ 0 w 1141402"/>
              <a:gd name="connsiteY0" fmla="*/ 32505 h 70871"/>
              <a:gd name="connsiteX1" fmla="*/ 201424 w 1141402"/>
              <a:gd name="connsiteY1" fmla="*/ 70871 h 70871"/>
              <a:gd name="connsiteX2" fmla="*/ 633046 w 1141402"/>
              <a:gd name="connsiteY2" fmla="*/ 533 h 70871"/>
              <a:gd name="connsiteX3" fmla="*/ 1010316 w 1141402"/>
              <a:gd name="connsiteY3" fmla="*/ 67674 h 70871"/>
              <a:gd name="connsiteX4" fmla="*/ 1141402 w 1141402"/>
              <a:gd name="connsiteY4" fmla="*/ 10124 h 70871"/>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5702 h 79397"/>
              <a:gd name="connsiteX1" fmla="*/ 201424 w 1141402"/>
              <a:gd name="connsiteY1" fmla="*/ 74068 h 79397"/>
              <a:gd name="connsiteX2" fmla="*/ 633046 w 1141402"/>
              <a:gd name="connsiteY2" fmla="*/ 3730 h 79397"/>
              <a:gd name="connsiteX3" fmla="*/ 949569 w 1141402"/>
              <a:gd name="connsiteY3" fmla="*/ 51688 h 79397"/>
              <a:gd name="connsiteX4" fmla="*/ 1141402 w 1141402"/>
              <a:gd name="connsiteY4" fmla="*/ 13321 h 79397"/>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33037 w 1174439"/>
              <a:gd name="connsiteY0" fmla="*/ 32505 h 54352"/>
              <a:gd name="connsiteX1" fmla="*/ 36235 w 1174439"/>
              <a:gd name="connsiteY1" fmla="*/ 16520 h 54352"/>
              <a:gd name="connsiteX2" fmla="*/ 250447 w 1174439"/>
              <a:gd name="connsiteY2" fmla="*/ 51688 h 54352"/>
              <a:gd name="connsiteX3" fmla="*/ 666083 w 1174439"/>
              <a:gd name="connsiteY3" fmla="*/ 533 h 54352"/>
              <a:gd name="connsiteX4" fmla="*/ 982606 w 1174439"/>
              <a:gd name="connsiteY4" fmla="*/ 48491 h 54352"/>
              <a:gd name="connsiteX5" fmla="*/ 1174439 w 1174439"/>
              <a:gd name="connsiteY5" fmla="*/ 10124 h 54352"/>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0 w 1138205"/>
              <a:gd name="connsiteY0" fmla="*/ 13322 h 53820"/>
              <a:gd name="connsiteX1" fmla="*/ 214213 w 1138205"/>
              <a:gd name="connsiteY1" fmla="*/ 51688 h 53820"/>
              <a:gd name="connsiteX2" fmla="*/ 629849 w 1138205"/>
              <a:gd name="connsiteY2" fmla="*/ 533 h 53820"/>
              <a:gd name="connsiteX3" fmla="*/ 946372 w 1138205"/>
              <a:gd name="connsiteY3" fmla="*/ 48491 h 53820"/>
              <a:gd name="connsiteX4" fmla="*/ 1138205 w 1138205"/>
              <a:gd name="connsiteY4" fmla="*/ 10124 h 5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205" h="53820">
                <a:moveTo>
                  <a:pt x="0" y="13322"/>
                </a:moveTo>
                <a:cubicBezTo>
                  <a:pt x="45294" y="17319"/>
                  <a:pt x="109238" y="53820"/>
                  <a:pt x="214213" y="51688"/>
                </a:cubicBezTo>
                <a:cubicBezTo>
                  <a:pt x="319188" y="49557"/>
                  <a:pt x="507823" y="1066"/>
                  <a:pt x="629849" y="533"/>
                </a:cubicBezTo>
                <a:cubicBezTo>
                  <a:pt x="751875" y="0"/>
                  <a:pt x="861646" y="46893"/>
                  <a:pt x="946372" y="48491"/>
                </a:cubicBezTo>
                <a:cubicBezTo>
                  <a:pt x="1031098" y="50089"/>
                  <a:pt x="1094510" y="29307"/>
                  <a:pt x="1138205" y="10124"/>
                </a:cubicBezTo>
              </a:path>
            </a:pathLst>
          </a:cu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2" name="Freeform 41"/>
          <p:cNvSpPr/>
          <p:nvPr/>
        </p:nvSpPr>
        <p:spPr>
          <a:xfrm>
            <a:off x="4764854" y="4880680"/>
            <a:ext cx="577459" cy="646731"/>
          </a:xfrm>
          <a:custGeom>
            <a:avLst/>
            <a:gdLst>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7433 h 604059"/>
              <a:gd name="connsiteX1" fmla="*/ 36576 w 548640"/>
              <a:gd name="connsiteY1" fmla="*/ 384603 h 604059"/>
              <a:gd name="connsiteX2" fmla="*/ 256032 w 548640"/>
              <a:gd name="connsiteY2" fmla="*/ 52094 h 604059"/>
              <a:gd name="connsiteX3" fmla="*/ 518714 w 548640"/>
              <a:gd name="connsiteY3" fmla="*/ 387928 h 604059"/>
              <a:gd name="connsiteX4" fmla="*/ 462188 w 548640"/>
              <a:gd name="connsiteY4" fmla="*/ 604059 h 604059"/>
              <a:gd name="connsiteX5" fmla="*/ 548640 w 548640"/>
              <a:gd name="connsiteY5" fmla="*/ 411203 h 604059"/>
              <a:gd name="connsiteX6" fmla="*/ 522039 w 548640"/>
              <a:gd name="connsiteY6" fmla="*/ 308126 h 604059"/>
              <a:gd name="connsiteX7" fmla="*/ 266007 w 548640"/>
              <a:gd name="connsiteY7" fmla="*/ 2217 h 604059"/>
              <a:gd name="connsiteX8" fmla="*/ 16626 w 548640"/>
              <a:gd name="connsiteY8" fmla="*/ 321426 h 604059"/>
              <a:gd name="connsiteX9" fmla="*/ 0 w 548640"/>
              <a:gd name="connsiteY9" fmla="*/ 427829 h 604059"/>
              <a:gd name="connsiteX10" fmla="*/ 56527 w 548640"/>
              <a:gd name="connsiteY10" fmla="*/ 587433 h 604059"/>
              <a:gd name="connsiteX0" fmla="*/ 56527 w 569145"/>
              <a:gd name="connsiteY0" fmla="*/ 587433 h 604059"/>
              <a:gd name="connsiteX1" fmla="*/ 36576 w 569145"/>
              <a:gd name="connsiteY1" fmla="*/ 384603 h 604059"/>
              <a:gd name="connsiteX2" fmla="*/ 256032 w 569145"/>
              <a:gd name="connsiteY2" fmla="*/ 52094 h 604059"/>
              <a:gd name="connsiteX3" fmla="*/ 518714 w 569145"/>
              <a:gd name="connsiteY3" fmla="*/ 387928 h 604059"/>
              <a:gd name="connsiteX4" fmla="*/ 462188 w 569145"/>
              <a:gd name="connsiteY4" fmla="*/ 604059 h 604059"/>
              <a:gd name="connsiteX5" fmla="*/ 548640 w 569145"/>
              <a:gd name="connsiteY5" fmla="*/ 411203 h 604059"/>
              <a:gd name="connsiteX6" fmla="*/ 522039 w 569145"/>
              <a:gd name="connsiteY6" fmla="*/ 308126 h 604059"/>
              <a:gd name="connsiteX7" fmla="*/ 266007 w 569145"/>
              <a:gd name="connsiteY7" fmla="*/ 2217 h 604059"/>
              <a:gd name="connsiteX8" fmla="*/ 16626 w 569145"/>
              <a:gd name="connsiteY8" fmla="*/ 321426 h 604059"/>
              <a:gd name="connsiteX9" fmla="*/ 0 w 569145"/>
              <a:gd name="connsiteY9" fmla="*/ 427829 h 604059"/>
              <a:gd name="connsiteX10" fmla="*/ 56527 w 569145"/>
              <a:gd name="connsiteY10" fmla="*/ 587433 h 604059"/>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9601"/>
              <a:gd name="connsiteX1" fmla="*/ 36576 w 569145"/>
              <a:gd name="connsiteY1" fmla="*/ 384603 h 609601"/>
              <a:gd name="connsiteX2" fmla="*/ 256032 w 569145"/>
              <a:gd name="connsiteY2" fmla="*/ 52094 h 609601"/>
              <a:gd name="connsiteX3" fmla="*/ 498764 w 569145"/>
              <a:gd name="connsiteY3" fmla="*/ 377952 h 609601"/>
              <a:gd name="connsiteX4" fmla="*/ 462188 w 569145"/>
              <a:gd name="connsiteY4" fmla="*/ 604059 h 609601"/>
              <a:gd name="connsiteX5" fmla="*/ 548640 w 569145"/>
              <a:gd name="connsiteY5" fmla="*/ 411203 h 609601"/>
              <a:gd name="connsiteX6" fmla="*/ 522039 w 569145"/>
              <a:gd name="connsiteY6" fmla="*/ 308126 h 609601"/>
              <a:gd name="connsiteX7" fmla="*/ 266007 w 569145"/>
              <a:gd name="connsiteY7" fmla="*/ 2217 h 609601"/>
              <a:gd name="connsiteX8" fmla="*/ 16626 w 569145"/>
              <a:gd name="connsiteY8" fmla="*/ 321426 h 609601"/>
              <a:gd name="connsiteX9" fmla="*/ 0 w 569145"/>
              <a:gd name="connsiteY9" fmla="*/ 427829 h 609601"/>
              <a:gd name="connsiteX10" fmla="*/ 56527 w 569145"/>
              <a:gd name="connsiteY10" fmla="*/ 587433 h 609601"/>
              <a:gd name="connsiteX0" fmla="*/ 56527 w 581337"/>
              <a:gd name="connsiteY0" fmla="*/ 585216 h 607384"/>
              <a:gd name="connsiteX1" fmla="*/ 36576 w 581337"/>
              <a:gd name="connsiteY1" fmla="*/ 382386 h 607384"/>
              <a:gd name="connsiteX2" fmla="*/ 256032 w 581337"/>
              <a:gd name="connsiteY2" fmla="*/ 49877 h 607384"/>
              <a:gd name="connsiteX3" fmla="*/ 498764 w 581337"/>
              <a:gd name="connsiteY3" fmla="*/ 375735 h 607384"/>
              <a:gd name="connsiteX4" fmla="*/ 462188 w 581337"/>
              <a:gd name="connsiteY4" fmla="*/ 601842 h 607384"/>
              <a:gd name="connsiteX5" fmla="*/ 548640 w 581337"/>
              <a:gd name="connsiteY5" fmla="*/ 408986 h 607384"/>
              <a:gd name="connsiteX6" fmla="*/ 266007 w 581337"/>
              <a:gd name="connsiteY6" fmla="*/ 0 h 607384"/>
              <a:gd name="connsiteX7" fmla="*/ 16626 w 581337"/>
              <a:gd name="connsiteY7" fmla="*/ 319209 h 607384"/>
              <a:gd name="connsiteX8" fmla="*/ 0 w 581337"/>
              <a:gd name="connsiteY8" fmla="*/ 425612 h 607384"/>
              <a:gd name="connsiteX9" fmla="*/ 56527 w 581337"/>
              <a:gd name="connsiteY9" fmla="*/ 585216 h 607384"/>
              <a:gd name="connsiteX0" fmla="*/ 56527 w 581337"/>
              <a:gd name="connsiteY0" fmla="*/ 585216 h 603505"/>
              <a:gd name="connsiteX1" fmla="*/ 36576 w 581337"/>
              <a:gd name="connsiteY1" fmla="*/ 382386 h 603505"/>
              <a:gd name="connsiteX2" fmla="*/ 256032 w 581337"/>
              <a:gd name="connsiteY2" fmla="*/ 49877 h 603505"/>
              <a:gd name="connsiteX3" fmla="*/ 498764 w 581337"/>
              <a:gd name="connsiteY3" fmla="*/ 375735 h 603505"/>
              <a:gd name="connsiteX4" fmla="*/ 462188 w 581337"/>
              <a:gd name="connsiteY4" fmla="*/ 601842 h 603505"/>
              <a:gd name="connsiteX5" fmla="*/ 548640 w 581337"/>
              <a:gd name="connsiteY5" fmla="*/ 365759 h 603505"/>
              <a:gd name="connsiteX6" fmla="*/ 266007 w 581337"/>
              <a:gd name="connsiteY6" fmla="*/ 0 h 603505"/>
              <a:gd name="connsiteX7" fmla="*/ 16626 w 581337"/>
              <a:gd name="connsiteY7" fmla="*/ 319209 h 603505"/>
              <a:gd name="connsiteX8" fmla="*/ 0 w 581337"/>
              <a:gd name="connsiteY8" fmla="*/ 425612 h 603505"/>
              <a:gd name="connsiteX9" fmla="*/ 56527 w 581337"/>
              <a:gd name="connsiteY9" fmla="*/ 585216 h 603505"/>
              <a:gd name="connsiteX0" fmla="*/ 56527 w 558062"/>
              <a:gd name="connsiteY0" fmla="*/ 585216 h 603505"/>
              <a:gd name="connsiteX1" fmla="*/ 36576 w 558062"/>
              <a:gd name="connsiteY1" fmla="*/ 382386 h 603505"/>
              <a:gd name="connsiteX2" fmla="*/ 256032 w 558062"/>
              <a:gd name="connsiteY2" fmla="*/ 49877 h 603505"/>
              <a:gd name="connsiteX3" fmla="*/ 498764 w 558062"/>
              <a:gd name="connsiteY3" fmla="*/ 375735 h 603505"/>
              <a:gd name="connsiteX4" fmla="*/ 462188 w 558062"/>
              <a:gd name="connsiteY4" fmla="*/ 601842 h 603505"/>
              <a:gd name="connsiteX5" fmla="*/ 548640 w 558062"/>
              <a:gd name="connsiteY5" fmla="*/ 365759 h 603505"/>
              <a:gd name="connsiteX6" fmla="*/ 266007 w 558062"/>
              <a:gd name="connsiteY6" fmla="*/ 0 h 603505"/>
              <a:gd name="connsiteX7" fmla="*/ 16626 w 558062"/>
              <a:gd name="connsiteY7" fmla="*/ 319209 h 603505"/>
              <a:gd name="connsiteX8" fmla="*/ 0 w 558062"/>
              <a:gd name="connsiteY8" fmla="*/ 425612 h 603505"/>
              <a:gd name="connsiteX9" fmla="*/ 56527 w 558062"/>
              <a:gd name="connsiteY9" fmla="*/ 585216 h 603505"/>
              <a:gd name="connsiteX0" fmla="*/ 56527 w 558062"/>
              <a:gd name="connsiteY0" fmla="*/ 585216 h 603505"/>
              <a:gd name="connsiteX1" fmla="*/ 36576 w 558062"/>
              <a:gd name="connsiteY1" fmla="*/ 382386 h 603505"/>
              <a:gd name="connsiteX2" fmla="*/ 256032 w 558062"/>
              <a:gd name="connsiteY2" fmla="*/ 49877 h 603505"/>
              <a:gd name="connsiteX3" fmla="*/ 498764 w 558062"/>
              <a:gd name="connsiteY3" fmla="*/ 375735 h 603505"/>
              <a:gd name="connsiteX4" fmla="*/ 462188 w 558062"/>
              <a:gd name="connsiteY4" fmla="*/ 601842 h 603505"/>
              <a:gd name="connsiteX5" fmla="*/ 548640 w 558062"/>
              <a:gd name="connsiteY5" fmla="*/ 365759 h 603505"/>
              <a:gd name="connsiteX6" fmla="*/ 266007 w 558062"/>
              <a:gd name="connsiteY6" fmla="*/ 0 h 603505"/>
              <a:gd name="connsiteX7" fmla="*/ 0 w 558062"/>
              <a:gd name="connsiteY7" fmla="*/ 425612 h 603505"/>
              <a:gd name="connsiteX8" fmla="*/ 56527 w 558062"/>
              <a:gd name="connsiteY8" fmla="*/ 585216 h 603505"/>
              <a:gd name="connsiteX0" fmla="*/ 49877 w 551412"/>
              <a:gd name="connsiteY0" fmla="*/ 585216 h 603505"/>
              <a:gd name="connsiteX1" fmla="*/ 29926 w 551412"/>
              <a:gd name="connsiteY1" fmla="*/ 382386 h 603505"/>
              <a:gd name="connsiteX2" fmla="*/ 249382 w 551412"/>
              <a:gd name="connsiteY2" fmla="*/ 49877 h 603505"/>
              <a:gd name="connsiteX3" fmla="*/ 492114 w 551412"/>
              <a:gd name="connsiteY3" fmla="*/ 375735 h 603505"/>
              <a:gd name="connsiteX4" fmla="*/ 455538 w 551412"/>
              <a:gd name="connsiteY4" fmla="*/ 601842 h 603505"/>
              <a:gd name="connsiteX5" fmla="*/ 541990 w 551412"/>
              <a:gd name="connsiteY5" fmla="*/ 365759 h 603505"/>
              <a:gd name="connsiteX6" fmla="*/ 259357 w 551412"/>
              <a:gd name="connsiteY6" fmla="*/ 0 h 603505"/>
              <a:gd name="connsiteX7" fmla="*/ 0 w 551412"/>
              <a:gd name="connsiteY7" fmla="*/ 372410 h 603505"/>
              <a:gd name="connsiteX8" fmla="*/ 49877 w 551412"/>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54864 w 556399"/>
              <a:gd name="connsiteY0" fmla="*/ 585216 h 603505"/>
              <a:gd name="connsiteX1" fmla="*/ 34913 w 556399"/>
              <a:gd name="connsiteY1" fmla="*/ 382386 h 603505"/>
              <a:gd name="connsiteX2" fmla="*/ 254369 w 556399"/>
              <a:gd name="connsiteY2" fmla="*/ 49877 h 603505"/>
              <a:gd name="connsiteX3" fmla="*/ 497101 w 556399"/>
              <a:gd name="connsiteY3" fmla="*/ 375735 h 603505"/>
              <a:gd name="connsiteX4" fmla="*/ 460525 w 556399"/>
              <a:gd name="connsiteY4" fmla="*/ 601842 h 603505"/>
              <a:gd name="connsiteX5" fmla="*/ 546977 w 556399"/>
              <a:gd name="connsiteY5" fmla="*/ 365759 h 603505"/>
              <a:gd name="connsiteX6" fmla="*/ 264344 w 556399"/>
              <a:gd name="connsiteY6" fmla="*/ 0 h 603505"/>
              <a:gd name="connsiteX7" fmla="*/ 4987 w 556399"/>
              <a:gd name="connsiteY7" fmla="*/ 372410 h 603505"/>
              <a:gd name="connsiteX8" fmla="*/ 54864 w 556399"/>
              <a:gd name="connsiteY8" fmla="*/ 585216 h 603505"/>
              <a:gd name="connsiteX0" fmla="*/ 54864 w 556399"/>
              <a:gd name="connsiteY0" fmla="*/ 585216 h 603505"/>
              <a:gd name="connsiteX1" fmla="*/ 51539 w 556399"/>
              <a:gd name="connsiteY1" fmla="*/ 382386 h 603505"/>
              <a:gd name="connsiteX2" fmla="*/ 254369 w 556399"/>
              <a:gd name="connsiteY2" fmla="*/ 49877 h 603505"/>
              <a:gd name="connsiteX3" fmla="*/ 497101 w 556399"/>
              <a:gd name="connsiteY3" fmla="*/ 375735 h 603505"/>
              <a:gd name="connsiteX4" fmla="*/ 460525 w 556399"/>
              <a:gd name="connsiteY4" fmla="*/ 601842 h 603505"/>
              <a:gd name="connsiteX5" fmla="*/ 546977 w 556399"/>
              <a:gd name="connsiteY5" fmla="*/ 365759 h 603505"/>
              <a:gd name="connsiteX6" fmla="*/ 264344 w 556399"/>
              <a:gd name="connsiteY6" fmla="*/ 0 h 603505"/>
              <a:gd name="connsiteX7" fmla="*/ 4987 w 556399"/>
              <a:gd name="connsiteY7" fmla="*/ 372410 h 603505"/>
              <a:gd name="connsiteX8" fmla="*/ 54864 w 556399"/>
              <a:gd name="connsiteY8" fmla="*/ 585216 h 603505"/>
              <a:gd name="connsiteX0" fmla="*/ 129125 w 577459"/>
              <a:gd name="connsiteY0" fmla="*/ 608492 h 610155"/>
              <a:gd name="connsiteX1" fmla="*/ 72599 w 577459"/>
              <a:gd name="connsiteY1" fmla="*/ 382386 h 610155"/>
              <a:gd name="connsiteX2" fmla="*/ 275429 w 577459"/>
              <a:gd name="connsiteY2" fmla="*/ 49877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72599 w 577459"/>
              <a:gd name="connsiteY1" fmla="*/ 382386 h 610155"/>
              <a:gd name="connsiteX2" fmla="*/ 288730 w 577459"/>
              <a:gd name="connsiteY2" fmla="*/ 66502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72599 w 577459"/>
              <a:gd name="connsiteY1" fmla="*/ 382386 h 610155"/>
              <a:gd name="connsiteX2" fmla="*/ 288730 w 577459"/>
              <a:gd name="connsiteY2" fmla="*/ 66502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86325"/>
              <a:gd name="connsiteY0" fmla="*/ 608492 h 610155"/>
              <a:gd name="connsiteX1" fmla="*/ 72599 w 586325"/>
              <a:gd name="connsiteY1" fmla="*/ 382386 h 610155"/>
              <a:gd name="connsiteX2" fmla="*/ 518161 w 586325"/>
              <a:gd name="connsiteY2" fmla="*/ 375735 h 610155"/>
              <a:gd name="connsiteX3" fmla="*/ 481585 w 586325"/>
              <a:gd name="connsiteY3" fmla="*/ 601842 h 610155"/>
              <a:gd name="connsiteX4" fmla="*/ 568037 w 586325"/>
              <a:gd name="connsiteY4" fmla="*/ 365759 h 610155"/>
              <a:gd name="connsiteX5" fmla="*/ 285404 w 586325"/>
              <a:gd name="connsiteY5" fmla="*/ 0 h 610155"/>
              <a:gd name="connsiteX6" fmla="*/ 26047 w 586325"/>
              <a:gd name="connsiteY6" fmla="*/ 372410 h 610155"/>
              <a:gd name="connsiteX7" fmla="*/ 129125 w 586325"/>
              <a:gd name="connsiteY7" fmla="*/ 608492 h 610155"/>
              <a:gd name="connsiteX0" fmla="*/ 129125 w 577459"/>
              <a:gd name="connsiteY0" fmla="*/ 608492 h 609046"/>
              <a:gd name="connsiteX1" fmla="*/ 518161 w 577459"/>
              <a:gd name="connsiteY1" fmla="*/ 375735 h 609046"/>
              <a:gd name="connsiteX2" fmla="*/ 481585 w 577459"/>
              <a:gd name="connsiteY2" fmla="*/ 601842 h 609046"/>
              <a:gd name="connsiteX3" fmla="*/ 568037 w 577459"/>
              <a:gd name="connsiteY3" fmla="*/ 365759 h 609046"/>
              <a:gd name="connsiteX4" fmla="*/ 285404 w 577459"/>
              <a:gd name="connsiteY4" fmla="*/ 0 h 609046"/>
              <a:gd name="connsiteX5" fmla="*/ 26047 w 577459"/>
              <a:gd name="connsiteY5" fmla="*/ 372410 h 609046"/>
              <a:gd name="connsiteX6" fmla="*/ 129125 w 577459"/>
              <a:gd name="connsiteY6" fmla="*/ 608492 h 609046"/>
              <a:gd name="connsiteX0" fmla="*/ 129125 w 577459"/>
              <a:gd name="connsiteY0" fmla="*/ 608492 h 646731"/>
              <a:gd name="connsiteX1" fmla="*/ 481585 w 577459"/>
              <a:gd name="connsiteY1" fmla="*/ 601842 h 646731"/>
              <a:gd name="connsiteX2" fmla="*/ 568037 w 577459"/>
              <a:gd name="connsiteY2" fmla="*/ 365759 h 646731"/>
              <a:gd name="connsiteX3" fmla="*/ 285404 w 577459"/>
              <a:gd name="connsiteY3" fmla="*/ 0 h 646731"/>
              <a:gd name="connsiteX4" fmla="*/ 26047 w 577459"/>
              <a:gd name="connsiteY4" fmla="*/ 372410 h 646731"/>
              <a:gd name="connsiteX5" fmla="*/ 129125 w 577459"/>
              <a:gd name="connsiteY5" fmla="*/ 608492 h 64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459" h="646731">
                <a:moveTo>
                  <a:pt x="129125" y="608492"/>
                </a:moveTo>
                <a:cubicBezTo>
                  <a:pt x="205048" y="646731"/>
                  <a:pt x="408433" y="642298"/>
                  <a:pt x="481585" y="601842"/>
                </a:cubicBezTo>
                <a:cubicBezTo>
                  <a:pt x="554737" y="561387"/>
                  <a:pt x="577459" y="442790"/>
                  <a:pt x="568037" y="365759"/>
                </a:cubicBezTo>
                <a:cubicBezTo>
                  <a:pt x="558615" y="288728"/>
                  <a:pt x="374073" y="14963"/>
                  <a:pt x="285404" y="0"/>
                </a:cubicBezTo>
                <a:cubicBezTo>
                  <a:pt x="193964" y="9975"/>
                  <a:pt x="52094" y="270995"/>
                  <a:pt x="26047" y="372410"/>
                </a:cubicBezTo>
                <a:cubicBezTo>
                  <a:pt x="0" y="473825"/>
                  <a:pt x="53202" y="570253"/>
                  <a:pt x="129125" y="608492"/>
                </a:cubicBezTo>
                <a:close/>
              </a:path>
            </a:pathLst>
          </a:custGeom>
          <a:solidFill>
            <a:schemeClr val="accent5">
              <a:lumMod val="75000"/>
            </a:schemeClr>
          </a:solidFill>
          <a:ln w="127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0" name="Freeform 39"/>
          <p:cNvSpPr/>
          <p:nvPr/>
        </p:nvSpPr>
        <p:spPr>
          <a:xfrm>
            <a:off x="4765408" y="4871258"/>
            <a:ext cx="577459" cy="610155"/>
          </a:xfrm>
          <a:custGeom>
            <a:avLst/>
            <a:gdLst>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7433 h 604059"/>
              <a:gd name="connsiteX1" fmla="*/ 36576 w 548640"/>
              <a:gd name="connsiteY1" fmla="*/ 384603 h 604059"/>
              <a:gd name="connsiteX2" fmla="*/ 256032 w 548640"/>
              <a:gd name="connsiteY2" fmla="*/ 52094 h 604059"/>
              <a:gd name="connsiteX3" fmla="*/ 518714 w 548640"/>
              <a:gd name="connsiteY3" fmla="*/ 387928 h 604059"/>
              <a:gd name="connsiteX4" fmla="*/ 462188 w 548640"/>
              <a:gd name="connsiteY4" fmla="*/ 604059 h 604059"/>
              <a:gd name="connsiteX5" fmla="*/ 548640 w 548640"/>
              <a:gd name="connsiteY5" fmla="*/ 411203 h 604059"/>
              <a:gd name="connsiteX6" fmla="*/ 522039 w 548640"/>
              <a:gd name="connsiteY6" fmla="*/ 308126 h 604059"/>
              <a:gd name="connsiteX7" fmla="*/ 266007 w 548640"/>
              <a:gd name="connsiteY7" fmla="*/ 2217 h 604059"/>
              <a:gd name="connsiteX8" fmla="*/ 16626 w 548640"/>
              <a:gd name="connsiteY8" fmla="*/ 321426 h 604059"/>
              <a:gd name="connsiteX9" fmla="*/ 0 w 548640"/>
              <a:gd name="connsiteY9" fmla="*/ 427829 h 604059"/>
              <a:gd name="connsiteX10" fmla="*/ 56527 w 548640"/>
              <a:gd name="connsiteY10" fmla="*/ 587433 h 604059"/>
              <a:gd name="connsiteX0" fmla="*/ 56527 w 569145"/>
              <a:gd name="connsiteY0" fmla="*/ 587433 h 604059"/>
              <a:gd name="connsiteX1" fmla="*/ 36576 w 569145"/>
              <a:gd name="connsiteY1" fmla="*/ 384603 h 604059"/>
              <a:gd name="connsiteX2" fmla="*/ 256032 w 569145"/>
              <a:gd name="connsiteY2" fmla="*/ 52094 h 604059"/>
              <a:gd name="connsiteX3" fmla="*/ 518714 w 569145"/>
              <a:gd name="connsiteY3" fmla="*/ 387928 h 604059"/>
              <a:gd name="connsiteX4" fmla="*/ 462188 w 569145"/>
              <a:gd name="connsiteY4" fmla="*/ 604059 h 604059"/>
              <a:gd name="connsiteX5" fmla="*/ 548640 w 569145"/>
              <a:gd name="connsiteY5" fmla="*/ 411203 h 604059"/>
              <a:gd name="connsiteX6" fmla="*/ 522039 w 569145"/>
              <a:gd name="connsiteY6" fmla="*/ 308126 h 604059"/>
              <a:gd name="connsiteX7" fmla="*/ 266007 w 569145"/>
              <a:gd name="connsiteY7" fmla="*/ 2217 h 604059"/>
              <a:gd name="connsiteX8" fmla="*/ 16626 w 569145"/>
              <a:gd name="connsiteY8" fmla="*/ 321426 h 604059"/>
              <a:gd name="connsiteX9" fmla="*/ 0 w 569145"/>
              <a:gd name="connsiteY9" fmla="*/ 427829 h 604059"/>
              <a:gd name="connsiteX10" fmla="*/ 56527 w 569145"/>
              <a:gd name="connsiteY10" fmla="*/ 587433 h 604059"/>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9601"/>
              <a:gd name="connsiteX1" fmla="*/ 36576 w 569145"/>
              <a:gd name="connsiteY1" fmla="*/ 384603 h 609601"/>
              <a:gd name="connsiteX2" fmla="*/ 256032 w 569145"/>
              <a:gd name="connsiteY2" fmla="*/ 52094 h 609601"/>
              <a:gd name="connsiteX3" fmla="*/ 498764 w 569145"/>
              <a:gd name="connsiteY3" fmla="*/ 377952 h 609601"/>
              <a:gd name="connsiteX4" fmla="*/ 462188 w 569145"/>
              <a:gd name="connsiteY4" fmla="*/ 604059 h 609601"/>
              <a:gd name="connsiteX5" fmla="*/ 548640 w 569145"/>
              <a:gd name="connsiteY5" fmla="*/ 411203 h 609601"/>
              <a:gd name="connsiteX6" fmla="*/ 522039 w 569145"/>
              <a:gd name="connsiteY6" fmla="*/ 308126 h 609601"/>
              <a:gd name="connsiteX7" fmla="*/ 266007 w 569145"/>
              <a:gd name="connsiteY7" fmla="*/ 2217 h 609601"/>
              <a:gd name="connsiteX8" fmla="*/ 16626 w 569145"/>
              <a:gd name="connsiteY8" fmla="*/ 321426 h 609601"/>
              <a:gd name="connsiteX9" fmla="*/ 0 w 569145"/>
              <a:gd name="connsiteY9" fmla="*/ 427829 h 609601"/>
              <a:gd name="connsiteX10" fmla="*/ 56527 w 569145"/>
              <a:gd name="connsiteY10" fmla="*/ 587433 h 609601"/>
              <a:gd name="connsiteX0" fmla="*/ 56527 w 581337"/>
              <a:gd name="connsiteY0" fmla="*/ 585216 h 607384"/>
              <a:gd name="connsiteX1" fmla="*/ 36576 w 581337"/>
              <a:gd name="connsiteY1" fmla="*/ 382386 h 607384"/>
              <a:gd name="connsiteX2" fmla="*/ 256032 w 581337"/>
              <a:gd name="connsiteY2" fmla="*/ 49877 h 607384"/>
              <a:gd name="connsiteX3" fmla="*/ 498764 w 581337"/>
              <a:gd name="connsiteY3" fmla="*/ 375735 h 607384"/>
              <a:gd name="connsiteX4" fmla="*/ 462188 w 581337"/>
              <a:gd name="connsiteY4" fmla="*/ 601842 h 607384"/>
              <a:gd name="connsiteX5" fmla="*/ 548640 w 581337"/>
              <a:gd name="connsiteY5" fmla="*/ 408986 h 607384"/>
              <a:gd name="connsiteX6" fmla="*/ 266007 w 581337"/>
              <a:gd name="connsiteY6" fmla="*/ 0 h 607384"/>
              <a:gd name="connsiteX7" fmla="*/ 16626 w 581337"/>
              <a:gd name="connsiteY7" fmla="*/ 319209 h 607384"/>
              <a:gd name="connsiteX8" fmla="*/ 0 w 581337"/>
              <a:gd name="connsiteY8" fmla="*/ 425612 h 607384"/>
              <a:gd name="connsiteX9" fmla="*/ 56527 w 581337"/>
              <a:gd name="connsiteY9" fmla="*/ 585216 h 607384"/>
              <a:gd name="connsiteX0" fmla="*/ 56527 w 581337"/>
              <a:gd name="connsiteY0" fmla="*/ 585216 h 603505"/>
              <a:gd name="connsiteX1" fmla="*/ 36576 w 581337"/>
              <a:gd name="connsiteY1" fmla="*/ 382386 h 603505"/>
              <a:gd name="connsiteX2" fmla="*/ 256032 w 581337"/>
              <a:gd name="connsiteY2" fmla="*/ 49877 h 603505"/>
              <a:gd name="connsiteX3" fmla="*/ 498764 w 581337"/>
              <a:gd name="connsiteY3" fmla="*/ 375735 h 603505"/>
              <a:gd name="connsiteX4" fmla="*/ 462188 w 581337"/>
              <a:gd name="connsiteY4" fmla="*/ 601842 h 603505"/>
              <a:gd name="connsiteX5" fmla="*/ 548640 w 581337"/>
              <a:gd name="connsiteY5" fmla="*/ 365759 h 603505"/>
              <a:gd name="connsiteX6" fmla="*/ 266007 w 581337"/>
              <a:gd name="connsiteY6" fmla="*/ 0 h 603505"/>
              <a:gd name="connsiteX7" fmla="*/ 16626 w 581337"/>
              <a:gd name="connsiteY7" fmla="*/ 319209 h 603505"/>
              <a:gd name="connsiteX8" fmla="*/ 0 w 581337"/>
              <a:gd name="connsiteY8" fmla="*/ 425612 h 603505"/>
              <a:gd name="connsiteX9" fmla="*/ 56527 w 581337"/>
              <a:gd name="connsiteY9" fmla="*/ 585216 h 603505"/>
              <a:gd name="connsiteX0" fmla="*/ 56527 w 558062"/>
              <a:gd name="connsiteY0" fmla="*/ 585216 h 603505"/>
              <a:gd name="connsiteX1" fmla="*/ 36576 w 558062"/>
              <a:gd name="connsiteY1" fmla="*/ 382386 h 603505"/>
              <a:gd name="connsiteX2" fmla="*/ 256032 w 558062"/>
              <a:gd name="connsiteY2" fmla="*/ 49877 h 603505"/>
              <a:gd name="connsiteX3" fmla="*/ 498764 w 558062"/>
              <a:gd name="connsiteY3" fmla="*/ 375735 h 603505"/>
              <a:gd name="connsiteX4" fmla="*/ 462188 w 558062"/>
              <a:gd name="connsiteY4" fmla="*/ 601842 h 603505"/>
              <a:gd name="connsiteX5" fmla="*/ 548640 w 558062"/>
              <a:gd name="connsiteY5" fmla="*/ 365759 h 603505"/>
              <a:gd name="connsiteX6" fmla="*/ 266007 w 558062"/>
              <a:gd name="connsiteY6" fmla="*/ 0 h 603505"/>
              <a:gd name="connsiteX7" fmla="*/ 16626 w 558062"/>
              <a:gd name="connsiteY7" fmla="*/ 319209 h 603505"/>
              <a:gd name="connsiteX8" fmla="*/ 0 w 558062"/>
              <a:gd name="connsiteY8" fmla="*/ 425612 h 603505"/>
              <a:gd name="connsiteX9" fmla="*/ 56527 w 558062"/>
              <a:gd name="connsiteY9" fmla="*/ 585216 h 603505"/>
              <a:gd name="connsiteX0" fmla="*/ 56527 w 558062"/>
              <a:gd name="connsiteY0" fmla="*/ 585216 h 603505"/>
              <a:gd name="connsiteX1" fmla="*/ 36576 w 558062"/>
              <a:gd name="connsiteY1" fmla="*/ 382386 h 603505"/>
              <a:gd name="connsiteX2" fmla="*/ 256032 w 558062"/>
              <a:gd name="connsiteY2" fmla="*/ 49877 h 603505"/>
              <a:gd name="connsiteX3" fmla="*/ 498764 w 558062"/>
              <a:gd name="connsiteY3" fmla="*/ 375735 h 603505"/>
              <a:gd name="connsiteX4" fmla="*/ 462188 w 558062"/>
              <a:gd name="connsiteY4" fmla="*/ 601842 h 603505"/>
              <a:gd name="connsiteX5" fmla="*/ 548640 w 558062"/>
              <a:gd name="connsiteY5" fmla="*/ 365759 h 603505"/>
              <a:gd name="connsiteX6" fmla="*/ 266007 w 558062"/>
              <a:gd name="connsiteY6" fmla="*/ 0 h 603505"/>
              <a:gd name="connsiteX7" fmla="*/ 0 w 558062"/>
              <a:gd name="connsiteY7" fmla="*/ 425612 h 603505"/>
              <a:gd name="connsiteX8" fmla="*/ 56527 w 558062"/>
              <a:gd name="connsiteY8" fmla="*/ 585216 h 603505"/>
              <a:gd name="connsiteX0" fmla="*/ 49877 w 551412"/>
              <a:gd name="connsiteY0" fmla="*/ 585216 h 603505"/>
              <a:gd name="connsiteX1" fmla="*/ 29926 w 551412"/>
              <a:gd name="connsiteY1" fmla="*/ 382386 h 603505"/>
              <a:gd name="connsiteX2" fmla="*/ 249382 w 551412"/>
              <a:gd name="connsiteY2" fmla="*/ 49877 h 603505"/>
              <a:gd name="connsiteX3" fmla="*/ 492114 w 551412"/>
              <a:gd name="connsiteY3" fmla="*/ 375735 h 603505"/>
              <a:gd name="connsiteX4" fmla="*/ 455538 w 551412"/>
              <a:gd name="connsiteY4" fmla="*/ 601842 h 603505"/>
              <a:gd name="connsiteX5" fmla="*/ 541990 w 551412"/>
              <a:gd name="connsiteY5" fmla="*/ 365759 h 603505"/>
              <a:gd name="connsiteX6" fmla="*/ 259357 w 551412"/>
              <a:gd name="connsiteY6" fmla="*/ 0 h 603505"/>
              <a:gd name="connsiteX7" fmla="*/ 0 w 551412"/>
              <a:gd name="connsiteY7" fmla="*/ 372410 h 603505"/>
              <a:gd name="connsiteX8" fmla="*/ 49877 w 551412"/>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54864 w 556399"/>
              <a:gd name="connsiteY0" fmla="*/ 585216 h 603505"/>
              <a:gd name="connsiteX1" fmla="*/ 34913 w 556399"/>
              <a:gd name="connsiteY1" fmla="*/ 382386 h 603505"/>
              <a:gd name="connsiteX2" fmla="*/ 254369 w 556399"/>
              <a:gd name="connsiteY2" fmla="*/ 49877 h 603505"/>
              <a:gd name="connsiteX3" fmla="*/ 497101 w 556399"/>
              <a:gd name="connsiteY3" fmla="*/ 375735 h 603505"/>
              <a:gd name="connsiteX4" fmla="*/ 460525 w 556399"/>
              <a:gd name="connsiteY4" fmla="*/ 601842 h 603505"/>
              <a:gd name="connsiteX5" fmla="*/ 546977 w 556399"/>
              <a:gd name="connsiteY5" fmla="*/ 365759 h 603505"/>
              <a:gd name="connsiteX6" fmla="*/ 264344 w 556399"/>
              <a:gd name="connsiteY6" fmla="*/ 0 h 603505"/>
              <a:gd name="connsiteX7" fmla="*/ 4987 w 556399"/>
              <a:gd name="connsiteY7" fmla="*/ 372410 h 603505"/>
              <a:gd name="connsiteX8" fmla="*/ 54864 w 556399"/>
              <a:gd name="connsiteY8" fmla="*/ 585216 h 603505"/>
              <a:gd name="connsiteX0" fmla="*/ 54864 w 556399"/>
              <a:gd name="connsiteY0" fmla="*/ 585216 h 603505"/>
              <a:gd name="connsiteX1" fmla="*/ 51539 w 556399"/>
              <a:gd name="connsiteY1" fmla="*/ 382386 h 603505"/>
              <a:gd name="connsiteX2" fmla="*/ 254369 w 556399"/>
              <a:gd name="connsiteY2" fmla="*/ 49877 h 603505"/>
              <a:gd name="connsiteX3" fmla="*/ 497101 w 556399"/>
              <a:gd name="connsiteY3" fmla="*/ 375735 h 603505"/>
              <a:gd name="connsiteX4" fmla="*/ 460525 w 556399"/>
              <a:gd name="connsiteY4" fmla="*/ 601842 h 603505"/>
              <a:gd name="connsiteX5" fmla="*/ 546977 w 556399"/>
              <a:gd name="connsiteY5" fmla="*/ 365759 h 603505"/>
              <a:gd name="connsiteX6" fmla="*/ 264344 w 556399"/>
              <a:gd name="connsiteY6" fmla="*/ 0 h 603505"/>
              <a:gd name="connsiteX7" fmla="*/ 4987 w 556399"/>
              <a:gd name="connsiteY7" fmla="*/ 372410 h 603505"/>
              <a:gd name="connsiteX8" fmla="*/ 54864 w 556399"/>
              <a:gd name="connsiteY8" fmla="*/ 585216 h 603505"/>
              <a:gd name="connsiteX0" fmla="*/ 129125 w 577459"/>
              <a:gd name="connsiteY0" fmla="*/ 608492 h 610155"/>
              <a:gd name="connsiteX1" fmla="*/ 72599 w 577459"/>
              <a:gd name="connsiteY1" fmla="*/ 382386 h 610155"/>
              <a:gd name="connsiteX2" fmla="*/ 275429 w 577459"/>
              <a:gd name="connsiteY2" fmla="*/ 49877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72599 w 577459"/>
              <a:gd name="connsiteY1" fmla="*/ 382386 h 610155"/>
              <a:gd name="connsiteX2" fmla="*/ 288730 w 577459"/>
              <a:gd name="connsiteY2" fmla="*/ 66502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72599 w 577459"/>
              <a:gd name="connsiteY1" fmla="*/ 382386 h 610155"/>
              <a:gd name="connsiteX2" fmla="*/ 288730 w 577459"/>
              <a:gd name="connsiteY2" fmla="*/ 66502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459" h="610155">
                <a:moveTo>
                  <a:pt x="129125" y="608492"/>
                </a:moveTo>
                <a:cubicBezTo>
                  <a:pt x="136884" y="610155"/>
                  <a:pt x="45998" y="472718"/>
                  <a:pt x="72599" y="382386"/>
                </a:cubicBezTo>
                <a:cubicBezTo>
                  <a:pt x="99200" y="292054"/>
                  <a:pt x="244396" y="70935"/>
                  <a:pt x="288730" y="66502"/>
                </a:cubicBezTo>
                <a:cubicBezTo>
                  <a:pt x="333064" y="62069"/>
                  <a:pt x="486019" y="286512"/>
                  <a:pt x="518161" y="375735"/>
                </a:cubicBezTo>
                <a:cubicBezTo>
                  <a:pt x="550304" y="464958"/>
                  <a:pt x="473272" y="603505"/>
                  <a:pt x="481585" y="601842"/>
                </a:cubicBezTo>
                <a:cubicBezTo>
                  <a:pt x="489898" y="600179"/>
                  <a:pt x="577459" y="442790"/>
                  <a:pt x="568037" y="365759"/>
                </a:cubicBezTo>
                <a:cubicBezTo>
                  <a:pt x="558615" y="288728"/>
                  <a:pt x="374073" y="14963"/>
                  <a:pt x="285404" y="0"/>
                </a:cubicBezTo>
                <a:cubicBezTo>
                  <a:pt x="193964" y="9975"/>
                  <a:pt x="52094" y="270995"/>
                  <a:pt x="26047" y="372410"/>
                </a:cubicBezTo>
                <a:cubicBezTo>
                  <a:pt x="0" y="473825"/>
                  <a:pt x="121366" y="606829"/>
                  <a:pt x="129125" y="608492"/>
                </a:cubicBezTo>
                <a:close/>
              </a:path>
            </a:pathLst>
          </a:custGeom>
          <a:solidFill>
            <a:srgbClr val="FFFF00"/>
          </a:solidFill>
          <a:ln w="127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1" name="Freeform 40"/>
          <p:cNvSpPr/>
          <p:nvPr/>
        </p:nvSpPr>
        <p:spPr>
          <a:xfrm>
            <a:off x="4731602" y="4804758"/>
            <a:ext cx="639872" cy="676102"/>
          </a:xfrm>
          <a:custGeom>
            <a:avLst/>
            <a:gdLst>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7433 h 604059"/>
              <a:gd name="connsiteX1" fmla="*/ 36576 w 548640"/>
              <a:gd name="connsiteY1" fmla="*/ 384603 h 604059"/>
              <a:gd name="connsiteX2" fmla="*/ 256032 w 548640"/>
              <a:gd name="connsiteY2" fmla="*/ 52094 h 604059"/>
              <a:gd name="connsiteX3" fmla="*/ 518714 w 548640"/>
              <a:gd name="connsiteY3" fmla="*/ 387928 h 604059"/>
              <a:gd name="connsiteX4" fmla="*/ 462188 w 548640"/>
              <a:gd name="connsiteY4" fmla="*/ 604059 h 604059"/>
              <a:gd name="connsiteX5" fmla="*/ 548640 w 548640"/>
              <a:gd name="connsiteY5" fmla="*/ 411203 h 604059"/>
              <a:gd name="connsiteX6" fmla="*/ 522039 w 548640"/>
              <a:gd name="connsiteY6" fmla="*/ 308126 h 604059"/>
              <a:gd name="connsiteX7" fmla="*/ 266007 w 548640"/>
              <a:gd name="connsiteY7" fmla="*/ 2217 h 604059"/>
              <a:gd name="connsiteX8" fmla="*/ 16626 w 548640"/>
              <a:gd name="connsiteY8" fmla="*/ 321426 h 604059"/>
              <a:gd name="connsiteX9" fmla="*/ 0 w 548640"/>
              <a:gd name="connsiteY9" fmla="*/ 427829 h 604059"/>
              <a:gd name="connsiteX10" fmla="*/ 56527 w 548640"/>
              <a:gd name="connsiteY10" fmla="*/ 587433 h 604059"/>
              <a:gd name="connsiteX0" fmla="*/ 56527 w 569145"/>
              <a:gd name="connsiteY0" fmla="*/ 587433 h 604059"/>
              <a:gd name="connsiteX1" fmla="*/ 36576 w 569145"/>
              <a:gd name="connsiteY1" fmla="*/ 384603 h 604059"/>
              <a:gd name="connsiteX2" fmla="*/ 256032 w 569145"/>
              <a:gd name="connsiteY2" fmla="*/ 52094 h 604059"/>
              <a:gd name="connsiteX3" fmla="*/ 518714 w 569145"/>
              <a:gd name="connsiteY3" fmla="*/ 387928 h 604059"/>
              <a:gd name="connsiteX4" fmla="*/ 462188 w 569145"/>
              <a:gd name="connsiteY4" fmla="*/ 604059 h 604059"/>
              <a:gd name="connsiteX5" fmla="*/ 548640 w 569145"/>
              <a:gd name="connsiteY5" fmla="*/ 411203 h 604059"/>
              <a:gd name="connsiteX6" fmla="*/ 522039 w 569145"/>
              <a:gd name="connsiteY6" fmla="*/ 308126 h 604059"/>
              <a:gd name="connsiteX7" fmla="*/ 266007 w 569145"/>
              <a:gd name="connsiteY7" fmla="*/ 2217 h 604059"/>
              <a:gd name="connsiteX8" fmla="*/ 16626 w 569145"/>
              <a:gd name="connsiteY8" fmla="*/ 321426 h 604059"/>
              <a:gd name="connsiteX9" fmla="*/ 0 w 569145"/>
              <a:gd name="connsiteY9" fmla="*/ 427829 h 604059"/>
              <a:gd name="connsiteX10" fmla="*/ 56527 w 569145"/>
              <a:gd name="connsiteY10" fmla="*/ 587433 h 604059"/>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9601"/>
              <a:gd name="connsiteX1" fmla="*/ 36576 w 569145"/>
              <a:gd name="connsiteY1" fmla="*/ 384603 h 609601"/>
              <a:gd name="connsiteX2" fmla="*/ 256032 w 569145"/>
              <a:gd name="connsiteY2" fmla="*/ 52094 h 609601"/>
              <a:gd name="connsiteX3" fmla="*/ 498764 w 569145"/>
              <a:gd name="connsiteY3" fmla="*/ 377952 h 609601"/>
              <a:gd name="connsiteX4" fmla="*/ 462188 w 569145"/>
              <a:gd name="connsiteY4" fmla="*/ 604059 h 609601"/>
              <a:gd name="connsiteX5" fmla="*/ 548640 w 569145"/>
              <a:gd name="connsiteY5" fmla="*/ 411203 h 609601"/>
              <a:gd name="connsiteX6" fmla="*/ 522039 w 569145"/>
              <a:gd name="connsiteY6" fmla="*/ 308126 h 609601"/>
              <a:gd name="connsiteX7" fmla="*/ 266007 w 569145"/>
              <a:gd name="connsiteY7" fmla="*/ 2217 h 609601"/>
              <a:gd name="connsiteX8" fmla="*/ 16626 w 569145"/>
              <a:gd name="connsiteY8" fmla="*/ 321426 h 609601"/>
              <a:gd name="connsiteX9" fmla="*/ 0 w 569145"/>
              <a:gd name="connsiteY9" fmla="*/ 427829 h 609601"/>
              <a:gd name="connsiteX10" fmla="*/ 56527 w 569145"/>
              <a:gd name="connsiteY10" fmla="*/ 587433 h 609601"/>
              <a:gd name="connsiteX0" fmla="*/ 56527 w 581337"/>
              <a:gd name="connsiteY0" fmla="*/ 585216 h 607384"/>
              <a:gd name="connsiteX1" fmla="*/ 36576 w 581337"/>
              <a:gd name="connsiteY1" fmla="*/ 382386 h 607384"/>
              <a:gd name="connsiteX2" fmla="*/ 256032 w 581337"/>
              <a:gd name="connsiteY2" fmla="*/ 49877 h 607384"/>
              <a:gd name="connsiteX3" fmla="*/ 498764 w 581337"/>
              <a:gd name="connsiteY3" fmla="*/ 375735 h 607384"/>
              <a:gd name="connsiteX4" fmla="*/ 462188 w 581337"/>
              <a:gd name="connsiteY4" fmla="*/ 601842 h 607384"/>
              <a:gd name="connsiteX5" fmla="*/ 548640 w 581337"/>
              <a:gd name="connsiteY5" fmla="*/ 408986 h 607384"/>
              <a:gd name="connsiteX6" fmla="*/ 266007 w 581337"/>
              <a:gd name="connsiteY6" fmla="*/ 0 h 607384"/>
              <a:gd name="connsiteX7" fmla="*/ 16626 w 581337"/>
              <a:gd name="connsiteY7" fmla="*/ 319209 h 607384"/>
              <a:gd name="connsiteX8" fmla="*/ 0 w 581337"/>
              <a:gd name="connsiteY8" fmla="*/ 425612 h 607384"/>
              <a:gd name="connsiteX9" fmla="*/ 56527 w 581337"/>
              <a:gd name="connsiteY9" fmla="*/ 585216 h 607384"/>
              <a:gd name="connsiteX0" fmla="*/ 56527 w 581337"/>
              <a:gd name="connsiteY0" fmla="*/ 585216 h 603505"/>
              <a:gd name="connsiteX1" fmla="*/ 36576 w 581337"/>
              <a:gd name="connsiteY1" fmla="*/ 382386 h 603505"/>
              <a:gd name="connsiteX2" fmla="*/ 256032 w 581337"/>
              <a:gd name="connsiteY2" fmla="*/ 49877 h 603505"/>
              <a:gd name="connsiteX3" fmla="*/ 498764 w 581337"/>
              <a:gd name="connsiteY3" fmla="*/ 375735 h 603505"/>
              <a:gd name="connsiteX4" fmla="*/ 462188 w 581337"/>
              <a:gd name="connsiteY4" fmla="*/ 601842 h 603505"/>
              <a:gd name="connsiteX5" fmla="*/ 548640 w 581337"/>
              <a:gd name="connsiteY5" fmla="*/ 365759 h 603505"/>
              <a:gd name="connsiteX6" fmla="*/ 266007 w 581337"/>
              <a:gd name="connsiteY6" fmla="*/ 0 h 603505"/>
              <a:gd name="connsiteX7" fmla="*/ 16626 w 581337"/>
              <a:gd name="connsiteY7" fmla="*/ 319209 h 603505"/>
              <a:gd name="connsiteX8" fmla="*/ 0 w 581337"/>
              <a:gd name="connsiteY8" fmla="*/ 425612 h 603505"/>
              <a:gd name="connsiteX9" fmla="*/ 56527 w 581337"/>
              <a:gd name="connsiteY9" fmla="*/ 585216 h 603505"/>
              <a:gd name="connsiteX0" fmla="*/ 56527 w 558062"/>
              <a:gd name="connsiteY0" fmla="*/ 585216 h 603505"/>
              <a:gd name="connsiteX1" fmla="*/ 36576 w 558062"/>
              <a:gd name="connsiteY1" fmla="*/ 382386 h 603505"/>
              <a:gd name="connsiteX2" fmla="*/ 256032 w 558062"/>
              <a:gd name="connsiteY2" fmla="*/ 49877 h 603505"/>
              <a:gd name="connsiteX3" fmla="*/ 498764 w 558062"/>
              <a:gd name="connsiteY3" fmla="*/ 375735 h 603505"/>
              <a:gd name="connsiteX4" fmla="*/ 462188 w 558062"/>
              <a:gd name="connsiteY4" fmla="*/ 601842 h 603505"/>
              <a:gd name="connsiteX5" fmla="*/ 548640 w 558062"/>
              <a:gd name="connsiteY5" fmla="*/ 365759 h 603505"/>
              <a:gd name="connsiteX6" fmla="*/ 266007 w 558062"/>
              <a:gd name="connsiteY6" fmla="*/ 0 h 603505"/>
              <a:gd name="connsiteX7" fmla="*/ 16626 w 558062"/>
              <a:gd name="connsiteY7" fmla="*/ 319209 h 603505"/>
              <a:gd name="connsiteX8" fmla="*/ 0 w 558062"/>
              <a:gd name="connsiteY8" fmla="*/ 425612 h 603505"/>
              <a:gd name="connsiteX9" fmla="*/ 56527 w 558062"/>
              <a:gd name="connsiteY9" fmla="*/ 585216 h 603505"/>
              <a:gd name="connsiteX0" fmla="*/ 56527 w 558062"/>
              <a:gd name="connsiteY0" fmla="*/ 585216 h 603505"/>
              <a:gd name="connsiteX1" fmla="*/ 36576 w 558062"/>
              <a:gd name="connsiteY1" fmla="*/ 382386 h 603505"/>
              <a:gd name="connsiteX2" fmla="*/ 256032 w 558062"/>
              <a:gd name="connsiteY2" fmla="*/ 49877 h 603505"/>
              <a:gd name="connsiteX3" fmla="*/ 498764 w 558062"/>
              <a:gd name="connsiteY3" fmla="*/ 375735 h 603505"/>
              <a:gd name="connsiteX4" fmla="*/ 462188 w 558062"/>
              <a:gd name="connsiteY4" fmla="*/ 601842 h 603505"/>
              <a:gd name="connsiteX5" fmla="*/ 548640 w 558062"/>
              <a:gd name="connsiteY5" fmla="*/ 365759 h 603505"/>
              <a:gd name="connsiteX6" fmla="*/ 266007 w 558062"/>
              <a:gd name="connsiteY6" fmla="*/ 0 h 603505"/>
              <a:gd name="connsiteX7" fmla="*/ 0 w 558062"/>
              <a:gd name="connsiteY7" fmla="*/ 425612 h 603505"/>
              <a:gd name="connsiteX8" fmla="*/ 56527 w 558062"/>
              <a:gd name="connsiteY8" fmla="*/ 585216 h 603505"/>
              <a:gd name="connsiteX0" fmla="*/ 49877 w 551412"/>
              <a:gd name="connsiteY0" fmla="*/ 585216 h 603505"/>
              <a:gd name="connsiteX1" fmla="*/ 29926 w 551412"/>
              <a:gd name="connsiteY1" fmla="*/ 382386 h 603505"/>
              <a:gd name="connsiteX2" fmla="*/ 249382 w 551412"/>
              <a:gd name="connsiteY2" fmla="*/ 49877 h 603505"/>
              <a:gd name="connsiteX3" fmla="*/ 492114 w 551412"/>
              <a:gd name="connsiteY3" fmla="*/ 375735 h 603505"/>
              <a:gd name="connsiteX4" fmla="*/ 455538 w 551412"/>
              <a:gd name="connsiteY4" fmla="*/ 601842 h 603505"/>
              <a:gd name="connsiteX5" fmla="*/ 541990 w 551412"/>
              <a:gd name="connsiteY5" fmla="*/ 365759 h 603505"/>
              <a:gd name="connsiteX6" fmla="*/ 259357 w 551412"/>
              <a:gd name="connsiteY6" fmla="*/ 0 h 603505"/>
              <a:gd name="connsiteX7" fmla="*/ 0 w 551412"/>
              <a:gd name="connsiteY7" fmla="*/ 372410 h 603505"/>
              <a:gd name="connsiteX8" fmla="*/ 49877 w 551412"/>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54864 w 556399"/>
              <a:gd name="connsiteY0" fmla="*/ 585216 h 603505"/>
              <a:gd name="connsiteX1" fmla="*/ 34913 w 556399"/>
              <a:gd name="connsiteY1" fmla="*/ 382386 h 603505"/>
              <a:gd name="connsiteX2" fmla="*/ 254369 w 556399"/>
              <a:gd name="connsiteY2" fmla="*/ 49877 h 603505"/>
              <a:gd name="connsiteX3" fmla="*/ 497101 w 556399"/>
              <a:gd name="connsiteY3" fmla="*/ 375735 h 603505"/>
              <a:gd name="connsiteX4" fmla="*/ 460525 w 556399"/>
              <a:gd name="connsiteY4" fmla="*/ 601842 h 603505"/>
              <a:gd name="connsiteX5" fmla="*/ 546977 w 556399"/>
              <a:gd name="connsiteY5" fmla="*/ 365759 h 603505"/>
              <a:gd name="connsiteX6" fmla="*/ 264344 w 556399"/>
              <a:gd name="connsiteY6" fmla="*/ 0 h 603505"/>
              <a:gd name="connsiteX7" fmla="*/ 4987 w 556399"/>
              <a:gd name="connsiteY7" fmla="*/ 372410 h 603505"/>
              <a:gd name="connsiteX8" fmla="*/ 54864 w 556399"/>
              <a:gd name="connsiteY8" fmla="*/ 585216 h 603505"/>
              <a:gd name="connsiteX0" fmla="*/ 54864 w 556399"/>
              <a:gd name="connsiteY0" fmla="*/ 585216 h 603505"/>
              <a:gd name="connsiteX1" fmla="*/ 51539 w 556399"/>
              <a:gd name="connsiteY1" fmla="*/ 382386 h 603505"/>
              <a:gd name="connsiteX2" fmla="*/ 254369 w 556399"/>
              <a:gd name="connsiteY2" fmla="*/ 49877 h 603505"/>
              <a:gd name="connsiteX3" fmla="*/ 497101 w 556399"/>
              <a:gd name="connsiteY3" fmla="*/ 375735 h 603505"/>
              <a:gd name="connsiteX4" fmla="*/ 460525 w 556399"/>
              <a:gd name="connsiteY4" fmla="*/ 601842 h 603505"/>
              <a:gd name="connsiteX5" fmla="*/ 546977 w 556399"/>
              <a:gd name="connsiteY5" fmla="*/ 365759 h 603505"/>
              <a:gd name="connsiteX6" fmla="*/ 264344 w 556399"/>
              <a:gd name="connsiteY6" fmla="*/ 0 h 603505"/>
              <a:gd name="connsiteX7" fmla="*/ 4987 w 556399"/>
              <a:gd name="connsiteY7" fmla="*/ 372410 h 603505"/>
              <a:gd name="connsiteX8" fmla="*/ 54864 w 556399"/>
              <a:gd name="connsiteY8" fmla="*/ 585216 h 603505"/>
              <a:gd name="connsiteX0" fmla="*/ 129125 w 577459"/>
              <a:gd name="connsiteY0" fmla="*/ 608492 h 610155"/>
              <a:gd name="connsiteX1" fmla="*/ 72599 w 577459"/>
              <a:gd name="connsiteY1" fmla="*/ 382386 h 610155"/>
              <a:gd name="connsiteX2" fmla="*/ 275429 w 577459"/>
              <a:gd name="connsiteY2" fmla="*/ 49877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72599 w 577459"/>
              <a:gd name="connsiteY1" fmla="*/ 382386 h 610155"/>
              <a:gd name="connsiteX2" fmla="*/ 288730 w 577459"/>
              <a:gd name="connsiteY2" fmla="*/ 66502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72599 w 577459"/>
              <a:gd name="connsiteY1" fmla="*/ 382386 h 610155"/>
              <a:gd name="connsiteX2" fmla="*/ 288730 w 577459"/>
              <a:gd name="connsiteY2" fmla="*/ 66502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459" h="610155">
                <a:moveTo>
                  <a:pt x="129125" y="608492"/>
                </a:moveTo>
                <a:cubicBezTo>
                  <a:pt x="136884" y="610155"/>
                  <a:pt x="45998" y="472718"/>
                  <a:pt x="72599" y="382386"/>
                </a:cubicBezTo>
                <a:cubicBezTo>
                  <a:pt x="99200" y="292054"/>
                  <a:pt x="244396" y="70935"/>
                  <a:pt x="288730" y="66502"/>
                </a:cubicBezTo>
                <a:cubicBezTo>
                  <a:pt x="333064" y="62069"/>
                  <a:pt x="486019" y="286512"/>
                  <a:pt x="518161" y="375735"/>
                </a:cubicBezTo>
                <a:cubicBezTo>
                  <a:pt x="550304" y="464958"/>
                  <a:pt x="473272" y="603505"/>
                  <a:pt x="481585" y="601842"/>
                </a:cubicBezTo>
                <a:cubicBezTo>
                  <a:pt x="489898" y="600179"/>
                  <a:pt x="577459" y="442790"/>
                  <a:pt x="568037" y="365759"/>
                </a:cubicBezTo>
                <a:cubicBezTo>
                  <a:pt x="558615" y="288728"/>
                  <a:pt x="374073" y="14963"/>
                  <a:pt x="285404" y="0"/>
                </a:cubicBezTo>
                <a:cubicBezTo>
                  <a:pt x="193964" y="9975"/>
                  <a:pt x="52094" y="270995"/>
                  <a:pt x="26047" y="372410"/>
                </a:cubicBezTo>
                <a:cubicBezTo>
                  <a:pt x="0" y="473825"/>
                  <a:pt x="121366" y="606829"/>
                  <a:pt x="129125" y="608492"/>
                </a:cubicBezTo>
                <a:close/>
              </a:path>
            </a:pathLst>
          </a:custGeom>
          <a:solidFill>
            <a:schemeClr val="tx2">
              <a:lumMod val="40000"/>
              <a:lumOff val="60000"/>
            </a:schemeClr>
          </a:solidFill>
          <a:ln w="127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3" name="Freeform 42"/>
          <p:cNvSpPr/>
          <p:nvPr/>
        </p:nvSpPr>
        <p:spPr>
          <a:xfrm>
            <a:off x="4466686" y="5801396"/>
            <a:ext cx="1137684" cy="878078"/>
          </a:xfrm>
          <a:custGeom>
            <a:avLst/>
            <a:gdLst>
              <a:gd name="connsiteX0" fmla="*/ 0 w 1137684"/>
              <a:gd name="connsiteY0" fmla="*/ 0 h 850605"/>
              <a:gd name="connsiteX1" fmla="*/ 1137684 w 1137684"/>
              <a:gd name="connsiteY1" fmla="*/ 0 h 850605"/>
              <a:gd name="connsiteX2" fmla="*/ 1137684 w 1137684"/>
              <a:gd name="connsiteY2" fmla="*/ 850605 h 850605"/>
              <a:gd name="connsiteX3" fmla="*/ 0 w 1137684"/>
              <a:gd name="connsiteY3" fmla="*/ 850605 h 850605"/>
              <a:gd name="connsiteX4" fmla="*/ 0 w 1137684"/>
              <a:gd name="connsiteY4" fmla="*/ 0 h 850605"/>
              <a:gd name="connsiteX0" fmla="*/ 0 w 1137684"/>
              <a:gd name="connsiteY0" fmla="*/ 297 h 850902"/>
              <a:gd name="connsiteX1" fmla="*/ 541146 w 1137684"/>
              <a:gd name="connsiteY1" fmla="*/ 0 h 850902"/>
              <a:gd name="connsiteX2" fmla="*/ 1137684 w 1137684"/>
              <a:gd name="connsiteY2" fmla="*/ 297 h 850902"/>
              <a:gd name="connsiteX3" fmla="*/ 1137684 w 1137684"/>
              <a:gd name="connsiteY3" fmla="*/ 850902 h 850902"/>
              <a:gd name="connsiteX4" fmla="*/ 0 w 1137684"/>
              <a:gd name="connsiteY4" fmla="*/ 850902 h 850902"/>
              <a:gd name="connsiteX5" fmla="*/ 0 w 1137684"/>
              <a:gd name="connsiteY5" fmla="*/ 297 h 850902"/>
              <a:gd name="connsiteX0" fmla="*/ 0 w 1137684"/>
              <a:gd name="connsiteY0" fmla="*/ 35466 h 886071"/>
              <a:gd name="connsiteX1" fmla="*/ 608287 w 1137684"/>
              <a:gd name="connsiteY1" fmla="*/ 0 h 886071"/>
              <a:gd name="connsiteX2" fmla="*/ 1137684 w 1137684"/>
              <a:gd name="connsiteY2" fmla="*/ 35466 h 886071"/>
              <a:gd name="connsiteX3" fmla="*/ 1137684 w 1137684"/>
              <a:gd name="connsiteY3" fmla="*/ 886071 h 886071"/>
              <a:gd name="connsiteX4" fmla="*/ 0 w 1137684"/>
              <a:gd name="connsiteY4" fmla="*/ 886071 h 886071"/>
              <a:gd name="connsiteX5" fmla="*/ 0 w 1137684"/>
              <a:gd name="connsiteY5" fmla="*/ 35466 h 886071"/>
              <a:gd name="connsiteX0" fmla="*/ 0 w 1137684"/>
              <a:gd name="connsiteY0" fmla="*/ 35466 h 886071"/>
              <a:gd name="connsiteX1" fmla="*/ 231017 w 1137684"/>
              <a:gd name="connsiteY1" fmla="*/ 1598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35466 h 886071"/>
              <a:gd name="connsiteX1" fmla="*/ 231017 w 1137684"/>
              <a:gd name="connsiteY1" fmla="*/ 7353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135422 h 986027"/>
              <a:gd name="connsiteX1" fmla="*/ 231017 w 1137684"/>
              <a:gd name="connsiteY1" fmla="*/ 173493 h 986027"/>
              <a:gd name="connsiteX2" fmla="*/ 608287 w 1137684"/>
              <a:gd name="connsiteY2" fmla="*/ 99956 h 986027"/>
              <a:gd name="connsiteX3" fmla="*/ 1137684 w 1137684"/>
              <a:gd name="connsiteY3" fmla="*/ 135422 h 986027"/>
              <a:gd name="connsiteX4" fmla="*/ 1137684 w 1137684"/>
              <a:gd name="connsiteY4" fmla="*/ 986027 h 986027"/>
              <a:gd name="connsiteX5" fmla="*/ 0 w 1137684"/>
              <a:gd name="connsiteY5" fmla="*/ 986027 h 986027"/>
              <a:gd name="connsiteX6" fmla="*/ 0 w 1137684"/>
              <a:gd name="connsiteY6" fmla="*/ 135422 h 986027"/>
              <a:gd name="connsiteX0" fmla="*/ 0 w 1137684"/>
              <a:gd name="connsiteY0" fmla="*/ 35466 h 886071"/>
              <a:gd name="connsiteX1" fmla="*/ 231017 w 1137684"/>
              <a:gd name="connsiteY1" fmla="*/ 7353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25874 h 876479"/>
              <a:gd name="connsiteX1" fmla="*/ 231017 w 1137684"/>
              <a:gd name="connsiteY1" fmla="*/ 63945 h 876479"/>
              <a:gd name="connsiteX2" fmla="*/ 608287 w 1137684"/>
              <a:gd name="connsiteY2" fmla="*/ 0 h 876479"/>
              <a:gd name="connsiteX3" fmla="*/ 1137684 w 1137684"/>
              <a:gd name="connsiteY3" fmla="*/ 25874 h 876479"/>
              <a:gd name="connsiteX4" fmla="*/ 1137684 w 1137684"/>
              <a:gd name="connsiteY4" fmla="*/ 876479 h 876479"/>
              <a:gd name="connsiteX5" fmla="*/ 0 w 1137684"/>
              <a:gd name="connsiteY5" fmla="*/ 876479 h 876479"/>
              <a:gd name="connsiteX6" fmla="*/ 0 w 1137684"/>
              <a:gd name="connsiteY6" fmla="*/ 25874 h 876479"/>
              <a:gd name="connsiteX0" fmla="*/ 0 w 1137684"/>
              <a:gd name="connsiteY0" fmla="*/ 25874 h 876479"/>
              <a:gd name="connsiteX1" fmla="*/ 231017 w 1137684"/>
              <a:gd name="connsiteY1" fmla="*/ 63945 h 876479"/>
              <a:gd name="connsiteX2" fmla="*/ 608287 w 1137684"/>
              <a:gd name="connsiteY2" fmla="*/ 0 h 876479"/>
              <a:gd name="connsiteX3" fmla="*/ 943993 w 1137684"/>
              <a:gd name="connsiteY3" fmla="*/ 9592 h 876479"/>
              <a:gd name="connsiteX4" fmla="*/ 1137684 w 1137684"/>
              <a:gd name="connsiteY4" fmla="*/ 25874 h 876479"/>
              <a:gd name="connsiteX5" fmla="*/ 1137684 w 1137684"/>
              <a:gd name="connsiteY5" fmla="*/ 876479 h 876479"/>
              <a:gd name="connsiteX6" fmla="*/ 0 w 1137684"/>
              <a:gd name="connsiteY6" fmla="*/ 876479 h 876479"/>
              <a:gd name="connsiteX7" fmla="*/ 0 w 1137684"/>
              <a:gd name="connsiteY7" fmla="*/ 25874 h 876479"/>
              <a:gd name="connsiteX0" fmla="*/ 0 w 1137684"/>
              <a:gd name="connsiteY0" fmla="*/ 25874 h 876479"/>
              <a:gd name="connsiteX1" fmla="*/ 231017 w 1137684"/>
              <a:gd name="connsiteY1" fmla="*/ 63945 h 876479"/>
              <a:gd name="connsiteX2" fmla="*/ 608287 w 1137684"/>
              <a:gd name="connsiteY2" fmla="*/ 0 h 876479"/>
              <a:gd name="connsiteX3" fmla="*/ 959979 w 1137684"/>
              <a:gd name="connsiteY3" fmla="*/ 54353 h 876479"/>
              <a:gd name="connsiteX4" fmla="*/ 1137684 w 1137684"/>
              <a:gd name="connsiteY4" fmla="*/ 25874 h 876479"/>
              <a:gd name="connsiteX5" fmla="*/ 1137684 w 1137684"/>
              <a:gd name="connsiteY5" fmla="*/ 876479 h 876479"/>
              <a:gd name="connsiteX6" fmla="*/ 0 w 1137684"/>
              <a:gd name="connsiteY6" fmla="*/ 876479 h 876479"/>
              <a:gd name="connsiteX7" fmla="*/ 0 w 1137684"/>
              <a:gd name="connsiteY7" fmla="*/ 25874 h 876479"/>
              <a:gd name="connsiteX0" fmla="*/ 0 w 1137684"/>
              <a:gd name="connsiteY0" fmla="*/ 137021 h 987626"/>
              <a:gd name="connsiteX1" fmla="*/ 231017 w 1137684"/>
              <a:gd name="connsiteY1" fmla="*/ 175092 h 987626"/>
              <a:gd name="connsiteX2" fmla="*/ 608287 w 1137684"/>
              <a:gd name="connsiteY2" fmla="*/ 111147 h 987626"/>
              <a:gd name="connsiteX3" fmla="*/ 959979 w 1137684"/>
              <a:gd name="connsiteY3" fmla="*/ 165500 h 987626"/>
              <a:gd name="connsiteX4" fmla="*/ 1137684 w 1137684"/>
              <a:gd name="connsiteY4" fmla="*/ 137021 h 987626"/>
              <a:gd name="connsiteX5" fmla="*/ 1137684 w 1137684"/>
              <a:gd name="connsiteY5" fmla="*/ 987626 h 987626"/>
              <a:gd name="connsiteX6" fmla="*/ 0 w 1137684"/>
              <a:gd name="connsiteY6" fmla="*/ 987626 h 987626"/>
              <a:gd name="connsiteX7" fmla="*/ 0 w 1137684"/>
              <a:gd name="connsiteY7" fmla="*/ 137021 h 987626"/>
              <a:gd name="connsiteX0" fmla="*/ 0 w 1137684"/>
              <a:gd name="connsiteY0" fmla="*/ 27473 h 878078"/>
              <a:gd name="connsiteX1" fmla="*/ 231017 w 1137684"/>
              <a:gd name="connsiteY1" fmla="*/ 65544 h 878078"/>
              <a:gd name="connsiteX2" fmla="*/ 608287 w 1137684"/>
              <a:gd name="connsiteY2" fmla="*/ 1599 h 878078"/>
              <a:gd name="connsiteX3" fmla="*/ 959979 w 1137684"/>
              <a:gd name="connsiteY3" fmla="*/ 55952 h 878078"/>
              <a:gd name="connsiteX4" fmla="*/ 1137684 w 1137684"/>
              <a:gd name="connsiteY4" fmla="*/ 27473 h 878078"/>
              <a:gd name="connsiteX5" fmla="*/ 1137684 w 1137684"/>
              <a:gd name="connsiteY5" fmla="*/ 878078 h 878078"/>
              <a:gd name="connsiteX6" fmla="*/ 0 w 1137684"/>
              <a:gd name="connsiteY6" fmla="*/ 878078 h 878078"/>
              <a:gd name="connsiteX7" fmla="*/ 0 w 1137684"/>
              <a:gd name="connsiteY7" fmla="*/ 27473 h 87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684" h="878078">
                <a:moveTo>
                  <a:pt x="0" y="27473"/>
                </a:moveTo>
                <a:cubicBezTo>
                  <a:pt x="92855" y="45517"/>
                  <a:pt x="129636" y="69856"/>
                  <a:pt x="231017" y="65544"/>
                </a:cubicBezTo>
                <a:cubicBezTo>
                  <a:pt x="332398" y="61232"/>
                  <a:pt x="489458" y="10658"/>
                  <a:pt x="608287" y="1599"/>
                </a:cubicBezTo>
                <a:cubicBezTo>
                  <a:pt x="729781" y="0"/>
                  <a:pt x="871746" y="51640"/>
                  <a:pt x="959979" y="55952"/>
                </a:cubicBezTo>
                <a:cubicBezTo>
                  <a:pt x="1048212" y="60264"/>
                  <a:pt x="1050518" y="40720"/>
                  <a:pt x="1137684" y="27473"/>
                </a:cubicBezTo>
                <a:lnTo>
                  <a:pt x="1137684" y="878078"/>
                </a:lnTo>
                <a:lnTo>
                  <a:pt x="0" y="878078"/>
                </a:lnTo>
                <a:lnTo>
                  <a:pt x="0" y="27473"/>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4" name="Freeform 43"/>
          <p:cNvSpPr/>
          <p:nvPr/>
        </p:nvSpPr>
        <p:spPr>
          <a:xfrm>
            <a:off x="4467504" y="5802465"/>
            <a:ext cx="1138205" cy="53820"/>
          </a:xfrm>
          <a:custGeom>
            <a:avLst/>
            <a:gdLst>
              <a:gd name="connsiteX0" fmla="*/ 0 w 1141402"/>
              <a:gd name="connsiteY0" fmla="*/ 31972 h 70338"/>
              <a:gd name="connsiteX1" fmla="*/ 201424 w 1141402"/>
              <a:gd name="connsiteY1" fmla="*/ 70338 h 70338"/>
              <a:gd name="connsiteX2" fmla="*/ 633046 w 1141402"/>
              <a:gd name="connsiteY2" fmla="*/ 0 h 70338"/>
              <a:gd name="connsiteX3" fmla="*/ 1010316 w 1141402"/>
              <a:gd name="connsiteY3" fmla="*/ 67141 h 70338"/>
              <a:gd name="connsiteX4" fmla="*/ 1141402 w 1141402"/>
              <a:gd name="connsiteY4" fmla="*/ 9591 h 70338"/>
              <a:gd name="connsiteX0" fmla="*/ 0 w 1141402"/>
              <a:gd name="connsiteY0" fmla="*/ 32505 h 70871"/>
              <a:gd name="connsiteX1" fmla="*/ 201424 w 1141402"/>
              <a:gd name="connsiteY1" fmla="*/ 70871 h 70871"/>
              <a:gd name="connsiteX2" fmla="*/ 633046 w 1141402"/>
              <a:gd name="connsiteY2" fmla="*/ 533 h 70871"/>
              <a:gd name="connsiteX3" fmla="*/ 1010316 w 1141402"/>
              <a:gd name="connsiteY3" fmla="*/ 67674 h 70871"/>
              <a:gd name="connsiteX4" fmla="*/ 1141402 w 1141402"/>
              <a:gd name="connsiteY4" fmla="*/ 10124 h 70871"/>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5702 h 79397"/>
              <a:gd name="connsiteX1" fmla="*/ 201424 w 1141402"/>
              <a:gd name="connsiteY1" fmla="*/ 74068 h 79397"/>
              <a:gd name="connsiteX2" fmla="*/ 633046 w 1141402"/>
              <a:gd name="connsiteY2" fmla="*/ 3730 h 79397"/>
              <a:gd name="connsiteX3" fmla="*/ 949569 w 1141402"/>
              <a:gd name="connsiteY3" fmla="*/ 51688 h 79397"/>
              <a:gd name="connsiteX4" fmla="*/ 1141402 w 1141402"/>
              <a:gd name="connsiteY4" fmla="*/ 13321 h 79397"/>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33037 w 1174439"/>
              <a:gd name="connsiteY0" fmla="*/ 32505 h 54352"/>
              <a:gd name="connsiteX1" fmla="*/ 36235 w 1174439"/>
              <a:gd name="connsiteY1" fmla="*/ 16520 h 54352"/>
              <a:gd name="connsiteX2" fmla="*/ 250447 w 1174439"/>
              <a:gd name="connsiteY2" fmla="*/ 51688 h 54352"/>
              <a:gd name="connsiteX3" fmla="*/ 666083 w 1174439"/>
              <a:gd name="connsiteY3" fmla="*/ 533 h 54352"/>
              <a:gd name="connsiteX4" fmla="*/ 982606 w 1174439"/>
              <a:gd name="connsiteY4" fmla="*/ 48491 h 54352"/>
              <a:gd name="connsiteX5" fmla="*/ 1174439 w 1174439"/>
              <a:gd name="connsiteY5" fmla="*/ 10124 h 54352"/>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0 w 1138205"/>
              <a:gd name="connsiteY0" fmla="*/ 13322 h 53820"/>
              <a:gd name="connsiteX1" fmla="*/ 214213 w 1138205"/>
              <a:gd name="connsiteY1" fmla="*/ 51688 h 53820"/>
              <a:gd name="connsiteX2" fmla="*/ 629849 w 1138205"/>
              <a:gd name="connsiteY2" fmla="*/ 533 h 53820"/>
              <a:gd name="connsiteX3" fmla="*/ 946372 w 1138205"/>
              <a:gd name="connsiteY3" fmla="*/ 48491 h 53820"/>
              <a:gd name="connsiteX4" fmla="*/ 1138205 w 1138205"/>
              <a:gd name="connsiteY4" fmla="*/ 10124 h 5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205" h="53820">
                <a:moveTo>
                  <a:pt x="0" y="13322"/>
                </a:moveTo>
                <a:cubicBezTo>
                  <a:pt x="45294" y="17319"/>
                  <a:pt x="109238" y="53820"/>
                  <a:pt x="214213" y="51688"/>
                </a:cubicBezTo>
                <a:cubicBezTo>
                  <a:pt x="319188" y="49557"/>
                  <a:pt x="507823" y="1066"/>
                  <a:pt x="629849" y="533"/>
                </a:cubicBezTo>
                <a:cubicBezTo>
                  <a:pt x="751875" y="0"/>
                  <a:pt x="861646" y="46893"/>
                  <a:pt x="946372" y="48491"/>
                </a:cubicBezTo>
                <a:cubicBezTo>
                  <a:pt x="1031098" y="50089"/>
                  <a:pt x="1094510" y="29307"/>
                  <a:pt x="1138205" y="10124"/>
                </a:cubicBezTo>
              </a:path>
            </a:pathLst>
          </a:cu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5" name="Freeform 44"/>
          <p:cNvSpPr/>
          <p:nvPr/>
        </p:nvSpPr>
        <p:spPr>
          <a:xfrm>
            <a:off x="4767625" y="5841081"/>
            <a:ext cx="567484" cy="823510"/>
          </a:xfrm>
          <a:custGeom>
            <a:avLst/>
            <a:gdLst>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7433 h 604059"/>
              <a:gd name="connsiteX1" fmla="*/ 36576 w 548640"/>
              <a:gd name="connsiteY1" fmla="*/ 384603 h 604059"/>
              <a:gd name="connsiteX2" fmla="*/ 256032 w 548640"/>
              <a:gd name="connsiteY2" fmla="*/ 52094 h 604059"/>
              <a:gd name="connsiteX3" fmla="*/ 518714 w 548640"/>
              <a:gd name="connsiteY3" fmla="*/ 387928 h 604059"/>
              <a:gd name="connsiteX4" fmla="*/ 462188 w 548640"/>
              <a:gd name="connsiteY4" fmla="*/ 604059 h 604059"/>
              <a:gd name="connsiteX5" fmla="*/ 548640 w 548640"/>
              <a:gd name="connsiteY5" fmla="*/ 411203 h 604059"/>
              <a:gd name="connsiteX6" fmla="*/ 522039 w 548640"/>
              <a:gd name="connsiteY6" fmla="*/ 308126 h 604059"/>
              <a:gd name="connsiteX7" fmla="*/ 266007 w 548640"/>
              <a:gd name="connsiteY7" fmla="*/ 2217 h 604059"/>
              <a:gd name="connsiteX8" fmla="*/ 16626 w 548640"/>
              <a:gd name="connsiteY8" fmla="*/ 321426 h 604059"/>
              <a:gd name="connsiteX9" fmla="*/ 0 w 548640"/>
              <a:gd name="connsiteY9" fmla="*/ 427829 h 604059"/>
              <a:gd name="connsiteX10" fmla="*/ 56527 w 548640"/>
              <a:gd name="connsiteY10" fmla="*/ 587433 h 604059"/>
              <a:gd name="connsiteX0" fmla="*/ 56527 w 569145"/>
              <a:gd name="connsiteY0" fmla="*/ 587433 h 604059"/>
              <a:gd name="connsiteX1" fmla="*/ 36576 w 569145"/>
              <a:gd name="connsiteY1" fmla="*/ 384603 h 604059"/>
              <a:gd name="connsiteX2" fmla="*/ 256032 w 569145"/>
              <a:gd name="connsiteY2" fmla="*/ 52094 h 604059"/>
              <a:gd name="connsiteX3" fmla="*/ 518714 w 569145"/>
              <a:gd name="connsiteY3" fmla="*/ 387928 h 604059"/>
              <a:gd name="connsiteX4" fmla="*/ 462188 w 569145"/>
              <a:gd name="connsiteY4" fmla="*/ 604059 h 604059"/>
              <a:gd name="connsiteX5" fmla="*/ 548640 w 569145"/>
              <a:gd name="connsiteY5" fmla="*/ 411203 h 604059"/>
              <a:gd name="connsiteX6" fmla="*/ 522039 w 569145"/>
              <a:gd name="connsiteY6" fmla="*/ 308126 h 604059"/>
              <a:gd name="connsiteX7" fmla="*/ 266007 w 569145"/>
              <a:gd name="connsiteY7" fmla="*/ 2217 h 604059"/>
              <a:gd name="connsiteX8" fmla="*/ 16626 w 569145"/>
              <a:gd name="connsiteY8" fmla="*/ 321426 h 604059"/>
              <a:gd name="connsiteX9" fmla="*/ 0 w 569145"/>
              <a:gd name="connsiteY9" fmla="*/ 427829 h 604059"/>
              <a:gd name="connsiteX10" fmla="*/ 56527 w 569145"/>
              <a:gd name="connsiteY10" fmla="*/ 587433 h 604059"/>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9601"/>
              <a:gd name="connsiteX1" fmla="*/ 36576 w 569145"/>
              <a:gd name="connsiteY1" fmla="*/ 384603 h 609601"/>
              <a:gd name="connsiteX2" fmla="*/ 256032 w 569145"/>
              <a:gd name="connsiteY2" fmla="*/ 52094 h 609601"/>
              <a:gd name="connsiteX3" fmla="*/ 498764 w 569145"/>
              <a:gd name="connsiteY3" fmla="*/ 377952 h 609601"/>
              <a:gd name="connsiteX4" fmla="*/ 462188 w 569145"/>
              <a:gd name="connsiteY4" fmla="*/ 604059 h 609601"/>
              <a:gd name="connsiteX5" fmla="*/ 548640 w 569145"/>
              <a:gd name="connsiteY5" fmla="*/ 411203 h 609601"/>
              <a:gd name="connsiteX6" fmla="*/ 522039 w 569145"/>
              <a:gd name="connsiteY6" fmla="*/ 308126 h 609601"/>
              <a:gd name="connsiteX7" fmla="*/ 266007 w 569145"/>
              <a:gd name="connsiteY7" fmla="*/ 2217 h 609601"/>
              <a:gd name="connsiteX8" fmla="*/ 16626 w 569145"/>
              <a:gd name="connsiteY8" fmla="*/ 321426 h 609601"/>
              <a:gd name="connsiteX9" fmla="*/ 0 w 569145"/>
              <a:gd name="connsiteY9" fmla="*/ 427829 h 609601"/>
              <a:gd name="connsiteX10" fmla="*/ 56527 w 569145"/>
              <a:gd name="connsiteY10" fmla="*/ 587433 h 609601"/>
              <a:gd name="connsiteX0" fmla="*/ 56527 w 581337"/>
              <a:gd name="connsiteY0" fmla="*/ 585216 h 607384"/>
              <a:gd name="connsiteX1" fmla="*/ 36576 w 581337"/>
              <a:gd name="connsiteY1" fmla="*/ 382386 h 607384"/>
              <a:gd name="connsiteX2" fmla="*/ 256032 w 581337"/>
              <a:gd name="connsiteY2" fmla="*/ 49877 h 607384"/>
              <a:gd name="connsiteX3" fmla="*/ 498764 w 581337"/>
              <a:gd name="connsiteY3" fmla="*/ 375735 h 607384"/>
              <a:gd name="connsiteX4" fmla="*/ 462188 w 581337"/>
              <a:gd name="connsiteY4" fmla="*/ 601842 h 607384"/>
              <a:gd name="connsiteX5" fmla="*/ 548640 w 581337"/>
              <a:gd name="connsiteY5" fmla="*/ 408986 h 607384"/>
              <a:gd name="connsiteX6" fmla="*/ 266007 w 581337"/>
              <a:gd name="connsiteY6" fmla="*/ 0 h 607384"/>
              <a:gd name="connsiteX7" fmla="*/ 16626 w 581337"/>
              <a:gd name="connsiteY7" fmla="*/ 319209 h 607384"/>
              <a:gd name="connsiteX8" fmla="*/ 0 w 581337"/>
              <a:gd name="connsiteY8" fmla="*/ 425612 h 607384"/>
              <a:gd name="connsiteX9" fmla="*/ 56527 w 581337"/>
              <a:gd name="connsiteY9" fmla="*/ 585216 h 607384"/>
              <a:gd name="connsiteX0" fmla="*/ 56527 w 581337"/>
              <a:gd name="connsiteY0" fmla="*/ 585216 h 603505"/>
              <a:gd name="connsiteX1" fmla="*/ 36576 w 581337"/>
              <a:gd name="connsiteY1" fmla="*/ 382386 h 603505"/>
              <a:gd name="connsiteX2" fmla="*/ 256032 w 581337"/>
              <a:gd name="connsiteY2" fmla="*/ 49877 h 603505"/>
              <a:gd name="connsiteX3" fmla="*/ 498764 w 581337"/>
              <a:gd name="connsiteY3" fmla="*/ 375735 h 603505"/>
              <a:gd name="connsiteX4" fmla="*/ 462188 w 581337"/>
              <a:gd name="connsiteY4" fmla="*/ 601842 h 603505"/>
              <a:gd name="connsiteX5" fmla="*/ 548640 w 581337"/>
              <a:gd name="connsiteY5" fmla="*/ 365759 h 603505"/>
              <a:gd name="connsiteX6" fmla="*/ 266007 w 581337"/>
              <a:gd name="connsiteY6" fmla="*/ 0 h 603505"/>
              <a:gd name="connsiteX7" fmla="*/ 16626 w 581337"/>
              <a:gd name="connsiteY7" fmla="*/ 319209 h 603505"/>
              <a:gd name="connsiteX8" fmla="*/ 0 w 581337"/>
              <a:gd name="connsiteY8" fmla="*/ 425612 h 603505"/>
              <a:gd name="connsiteX9" fmla="*/ 56527 w 581337"/>
              <a:gd name="connsiteY9" fmla="*/ 585216 h 603505"/>
              <a:gd name="connsiteX0" fmla="*/ 56527 w 558062"/>
              <a:gd name="connsiteY0" fmla="*/ 585216 h 603505"/>
              <a:gd name="connsiteX1" fmla="*/ 36576 w 558062"/>
              <a:gd name="connsiteY1" fmla="*/ 382386 h 603505"/>
              <a:gd name="connsiteX2" fmla="*/ 256032 w 558062"/>
              <a:gd name="connsiteY2" fmla="*/ 49877 h 603505"/>
              <a:gd name="connsiteX3" fmla="*/ 498764 w 558062"/>
              <a:gd name="connsiteY3" fmla="*/ 375735 h 603505"/>
              <a:gd name="connsiteX4" fmla="*/ 462188 w 558062"/>
              <a:gd name="connsiteY4" fmla="*/ 601842 h 603505"/>
              <a:gd name="connsiteX5" fmla="*/ 548640 w 558062"/>
              <a:gd name="connsiteY5" fmla="*/ 365759 h 603505"/>
              <a:gd name="connsiteX6" fmla="*/ 266007 w 558062"/>
              <a:gd name="connsiteY6" fmla="*/ 0 h 603505"/>
              <a:gd name="connsiteX7" fmla="*/ 16626 w 558062"/>
              <a:gd name="connsiteY7" fmla="*/ 319209 h 603505"/>
              <a:gd name="connsiteX8" fmla="*/ 0 w 558062"/>
              <a:gd name="connsiteY8" fmla="*/ 425612 h 603505"/>
              <a:gd name="connsiteX9" fmla="*/ 56527 w 558062"/>
              <a:gd name="connsiteY9" fmla="*/ 585216 h 603505"/>
              <a:gd name="connsiteX0" fmla="*/ 56527 w 558062"/>
              <a:gd name="connsiteY0" fmla="*/ 585216 h 603505"/>
              <a:gd name="connsiteX1" fmla="*/ 36576 w 558062"/>
              <a:gd name="connsiteY1" fmla="*/ 382386 h 603505"/>
              <a:gd name="connsiteX2" fmla="*/ 256032 w 558062"/>
              <a:gd name="connsiteY2" fmla="*/ 49877 h 603505"/>
              <a:gd name="connsiteX3" fmla="*/ 498764 w 558062"/>
              <a:gd name="connsiteY3" fmla="*/ 375735 h 603505"/>
              <a:gd name="connsiteX4" fmla="*/ 462188 w 558062"/>
              <a:gd name="connsiteY4" fmla="*/ 601842 h 603505"/>
              <a:gd name="connsiteX5" fmla="*/ 548640 w 558062"/>
              <a:gd name="connsiteY5" fmla="*/ 365759 h 603505"/>
              <a:gd name="connsiteX6" fmla="*/ 266007 w 558062"/>
              <a:gd name="connsiteY6" fmla="*/ 0 h 603505"/>
              <a:gd name="connsiteX7" fmla="*/ 0 w 558062"/>
              <a:gd name="connsiteY7" fmla="*/ 425612 h 603505"/>
              <a:gd name="connsiteX8" fmla="*/ 56527 w 558062"/>
              <a:gd name="connsiteY8" fmla="*/ 585216 h 603505"/>
              <a:gd name="connsiteX0" fmla="*/ 49877 w 551412"/>
              <a:gd name="connsiteY0" fmla="*/ 585216 h 603505"/>
              <a:gd name="connsiteX1" fmla="*/ 29926 w 551412"/>
              <a:gd name="connsiteY1" fmla="*/ 382386 h 603505"/>
              <a:gd name="connsiteX2" fmla="*/ 249382 w 551412"/>
              <a:gd name="connsiteY2" fmla="*/ 49877 h 603505"/>
              <a:gd name="connsiteX3" fmla="*/ 492114 w 551412"/>
              <a:gd name="connsiteY3" fmla="*/ 375735 h 603505"/>
              <a:gd name="connsiteX4" fmla="*/ 455538 w 551412"/>
              <a:gd name="connsiteY4" fmla="*/ 601842 h 603505"/>
              <a:gd name="connsiteX5" fmla="*/ 541990 w 551412"/>
              <a:gd name="connsiteY5" fmla="*/ 365759 h 603505"/>
              <a:gd name="connsiteX6" fmla="*/ 259357 w 551412"/>
              <a:gd name="connsiteY6" fmla="*/ 0 h 603505"/>
              <a:gd name="connsiteX7" fmla="*/ 0 w 551412"/>
              <a:gd name="connsiteY7" fmla="*/ 372410 h 603505"/>
              <a:gd name="connsiteX8" fmla="*/ 49877 w 551412"/>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54864 w 556399"/>
              <a:gd name="connsiteY0" fmla="*/ 585216 h 603505"/>
              <a:gd name="connsiteX1" fmla="*/ 34913 w 556399"/>
              <a:gd name="connsiteY1" fmla="*/ 382386 h 603505"/>
              <a:gd name="connsiteX2" fmla="*/ 254369 w 556399"/>
              <a:gd name="connsiteY2" fmla="*/ 49877 h 603505"/>
              <a:gd name="connsiteX3" fmla="*/ 497101 w 556399"/>
              <a:gd name="connsiteY3" fmla="*/ 375735 h 603505"/>
              <a:gd name="connsiteX4" fmla="*/ 460525 w 556399"/>
              <a:gd name="connsiteY4" fmla="*/ 601842 h 603505"/>
              <a:gd name="connsiteX5" fmla="*/ 546977 w 556399"/>
              <a:gd name="connsiteY5" fmla="*/ 365759 h 603505"/>
              <a:gd name="connsiteX6" fmla="*/ 264344 w 556399"/>
              <a:gd name="connsiteY6" fmla="*/ 0 h 603505"/>
              <a:gd name="connsiteX7" fmla="*/ 4987 w 556399"/>
              <a:gd name="connsiteY7" fmla="*/ 372410 h 603505"/>
              <a:gd name="connsiteX8" fmla="*/ 54864 w 556399"/>
              <a:gd name="connsiteY8" fmla="*/ 585216 h 603505"/>
              <a:gd name="connsiteX0" fmla="*/ 54864 w 556399"/>
              <a:gd name="connsiteY0" fmla="*/ 585216 h 603505"/>
              <a:gd name="connsiteX1" fmla="*/ 51539 w 556399"/>
              <a:gd name="connsiteY1" fmla="*/ 382386 h 603505"/>
              <a:gd name="connsiteX2" fmla="*/ 254369 w 556399"/>
              <a:gd name="connsiteY2" fmla="*/ 49877 h 603505"/>
              <a:gd name="connsiteX3" fmla="*/ 497101 w 556399"/>
              <a:gd name="connsiteY3" fmla="*/ 375735 h 603505"/>
              <a:gd name="connsiteX4" fmla="*/ 460525 w 556399"/>
              <a:gd name="connsiteY4" fmla="*/ 601842 h 603505"/>
              <a:gd name="connsiteX5" fmla="*/ 546977 w 556399"/>
              <a:gd name="connsiteY5" fmla="*/ 365759 h 603505"/>
              <a:gd name="connsiteX6" fmla="*/ 264344 w 556399"/>
              <a:gd name="connsiteY6" fmla="*/ 0 h 603505"/>
              <a:gd name="connsiteX7" fmla="*/ 4987 w 556399"/>
              <a:gd name="connsiteY7" fmla="*/ 372410 h 603505"/>
              <a:gd name="connsiteX8" fmla="*/ 54864 w 556399"/>
              <a:gd name="connsiteY8" fmla="*/ 585216 h 603505"/>
              <a:gd name="connsiteX0" fmla="*/ 129125 w 577459"/>
              <a:gd name="connsiteY0" fmla="*/ 608492 h 610155"/>
              <a:gd name="connsiteX1" fmla="*/ 72599 w 577459"/>
              <a:gd name="connsiteY1" fmla="*/ 382386 h 610155"/>
              <a:gd name="connsiteX2" fmla="*/ 275429 w 577459"/>
              <a:gd name="connsiteY2" fmla="*/ 49877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72599 w 577459"/>
              <a:gd name="connsiteY1" fmla="*/ 382386 h 610155"/>
              <a:gd name="connsiteX2" fmla="*/ 288730 w 577459"/>
              <a:gd name="connsiteY2" fmla="*/ 66502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72599 w 577459"/>
              <a:gd name="connsiteY1" fmla="*/ 382386 h 610155"/>
              <a:gd name="connsiteX2" fmla="*/ 288730 w 577459"/>
              <a:gd name="connsiteY2" fmla="*/ 66502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86325"/>
              <a:gd name="connsiteY0" fmla="*/ 608492 h 610155"/>
              <a:gd name="connsiteX1" fmla="*/ 72599 w 586325"/>
              <a:gd name="connsiteY1" fmla="*/ 382386 h 610155"/>
              <a:gd name="connsiteX2" fmla="*/ 518161 w 586325"/>
              <a:gd name="connsiteY2" fmla="*/ 375735 h 610155"/>
              <a:gd name="connsiteX3" fmla="*/ 481585 w 586325"/>
              <a:gd name="connsiteY3" fmla="*/ 601842 h 610155"/>
              <a:gd name="connsiteX4" fmla="*/ 568037 w 586325"/>
              <a:gd name="connsiteY4" fmla="*/ 365759 h 610155"/>
              <a:gd name="connsiteX5" fmla="*/ 285404 w 586325"/>
              <a:gd name="connsiteY5" fmla="*/ 0 h 610155"/>
              <a:gd name="connsiteX6" fmla="*/ 26047 w 586325"/>
              <a:gd name="connsiteY6" fmla="*/ 372410 h 610155"/>
              <a:gd name="connsiteX7" fmla="*/ 129125 w 586325"/>
              <a:gd name="connsiteY7" fmla="*/ 608492 h 610155"/>
              <a:gd name="connsiteX0" fmla="*/ 129125 w 577459"/>
              <a:gd name="connsiteY0" fmla="*/ 608492 h 609046"/>
              <a:gd name="connsiteX1" fmla="*/ 518161 w 577459"/>
              <a:gd name="connsiteY1" fmla="*/ 375735 h 609046"/>
              <a:gd name="connsiteX2" fmla="*/ 481585 w 577459"/>
              <a:gd name="connsiteY2" fmla="*/ 601842 h 609046"/>
              <a:gd name="connsiteX3" fmla="*/ 568037 w 577459"/>
              <a:gd name="connsiteY3" fmla="*/ 365759 h 609046"/>
              <a:gd name="connsiteX4" fmla="*/ 285404 w 577459"/>
              <a:gd name="connsiteY4" fmla="*/ 0 h 609046"/>
              <a:gd name="connsiteX5" fmla="*/ 26047 w 577459"/>
              <a:gd name="connsiteY5" fmla="*/ 372410 h 609046"/>
              <a:gd name="connsiteX6" fmla="*/ 129125 w 577459"/>
              <a:gd name="connsiteY6" fmla="*/ 608492 h 609046"/>
              <a:gd name="connsiteX0" fmla="*/ 129125 w 577459"/>
              <a:gd name="connsiteY0" fmla="*/ 608492 h 646731"/>
              <a:gd name="connsiteX1" fmla="*/ 481585 w 577459"/>
              <a:gd name="connsiteY1" fmla="*/ 601842 h 646731"/>
              <a:gd name="connsiteX2" fmla="*/ 568037 w 577459"/>
              <a:gd name="connsiteY2" fmla="*/ 365759 h 646731"/>
              <a:gd name="connsiteX3" fmla="*/ 285404 w 577459"/>
              <a:gd name="connsiteY3" fmla="*/ 0 h 646731"/>
              <a:gd name="connsiteX4" fmla="*/ 26047 w 577459"/>
              <a:gd name="connsiteY4" fmla="*/ 372410 h 646731"/>
              <a:gd name="connsiteX5" fmla="*/ 129125 w 577459"/>
              <a:gd name="connsiteY5" fmla="*/ 608492 h 646731"/>
              <a:gd name="connsiteX0" fmla="*/ 129125 w 577459"/>
              <a:gd name="connsiteY0" fmla="*/ 608492 h 651902"/>
              <a:gd name="connsiteX1" fmla="*/ 289838 w 577459"/>
              <a:gd name="connsiteY1" fmla="*/ 632872 h 651902"/>
              <a:gd name="connsiteX2" fmla="*/ 481585 w 577459"/>
              <a:gd name="connsiteY2" fmla="*/ 601842 h 651902"/>
              <a:gd name="connsiteX3" fmla="*/ 568037 w 577459"/>
              <a:gd name="connsiteY3" fmla="*/ 365759 h 651902"/>
              <a:gd name="connsiteX4" fmla="*/ 285404 w 577459"/>
              <a:gd name="connsiteY4" fmla="*/ 0 h 651902"/>
              <a:gd name="connsiteX5" fmla="*/ 26047 w 577459"/>
              <a:gd name="connsiteY5" fmla="*/ 372410 h 651902"/>
              <a:gd name="connsiteX6" fmla="*/ 129125 w 577459"/>
              <a:gd name="connsiteY6" fmla="*/ 608492 h 651902"/>
              <a:gd name="connsiteX0" fmla="*/ 129125 w 577459"/>
              <a:gd name="connsiteY0" fmla="*/ 608492 h 823510"/>
              <a:gd name="connsiteX1" fmla="*/ 303139 w 577459"/>
              <a:gd name="connsiteY1" fmla="*/ 822402 h 823510"/>
              <a:gd name="connsiteX2" fmla="*/ 481585 w 577459"/>
              <a:gd name="connsiteY2" fmla="*/ 601842 h 823510"/>
              <a:gd name="connsiteX3" fmla="*/ 568037 w 577459"/>
              <a:gd name="connsiteY3" fmla="*/ 365759 h 823510"/>
              <a:gd name="connsiteX4" fmla="*/ 285404 w 577459"/>
              <a:gd name="connsiteY4" fmla="*/ 0 h 823510"/>
              <a:gd name="connsiteX5" fmla="*/ 26047 w 577459"/>
              <a:gd name="connsiteY5" fmla="*/ 372410 h 823510"/>
              <a:gd name="connsiteX6" fmla="*/ 129125 w 577459"/>
              <a:gd name="connsiteY6" fmla="*/ 608492 h 823510"/>
              <a:gd name="connsiteX0" fmla="*/ 129125 w 577459"/>
              <a:gd name="connsiteY0" fmla="*/ 608492 h 823510"/>
              <a:gd name="connsiteX1" fmla="*/ 303139 w 577459"/>
              <a:gd name="connsiteY1" fmla="*/ 822402 h 823510"/>
              <a:gd name="connsiteX2" fmla="*/ 481585 w 577459"/>
              <a:gd name="connsiteY2" fmla="*/ 601842 h 823510"/>
              <a:gd name="connsiteX3" fmla="*/ 568037 w 577459"/>
              <a:gd name="connsiteY3" fmla="*/ 365759 h 823510"/>
              <a:gd name="connsiteX4" fmla="*/ 285404 w 577459"/>
              <a:gd name="connsiteY4" fmla="*/ 0 h 823510"/>
              <a:gd name="connsiteX5" fmla="*/ 26047 w 577459"/>
              <a:gd name="connsiteY5" fmla="*/ 372410 h 823510"/>
              <a:gd name="connsiteX6" fmla="*/ 129125 w 577459"/>
              <a:gd name="connsiteY6" fmla="*/ 608492 h 823510"/>
              <a:gd name="connsiteX0" fmla="*/ 129125 w 567484"/>
              <a:gd name="connsiteY0" fmla="*/ 608492 h 823510"/>
              <a:gd name="connsiteX1" fmla="*/ 303139 w 567484"/>
              <a:gd name="connsiteY1" fmla="*/ 822402 h 823510"/>
              <a:gd name="connsiteX2" fmla="*/ 481585 w 567484"/>
              <a:gd name="connsiteY2" fmla="*/ 601842 h 823510"/>
              <a:gd name="connsiteX3" fmla="*/ 558062 w 567484"/>
              <a:gd name="connsiteY3" fmla="*/ 362434 h 823510"/>
              <a:gd name="connsiteX4" fmla="*/ 285404 w 567484"/>
              <a:gd name="connsiteY4" fmla="*/ 0 h 823510"/>
              <a:gd name="connsiteX5" fmla="*/ 26047 w 567484"/>
              <a:gd name="connsiteY5" fmla="*/ 372410 h 823510"/>
              <a:gd name="connsiteX6" fmla="*/ 129125 w 567484"/>
              <a:gd name="connsiteY6" fmla="*/ 608492 h 82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484" h="823510">
                <a:moveTo>
                  <a:pt x="129125" y="608492"/>
                </a:moveTo>
                <a:cubicBezTo>
                  <a:pt x="175307" y="683491"/>
                  <a:pt x="171244" y="823510"/>
                  <a:pt x="303139" y="822402"/>
                </a:cubicBezTo>
                <a:cubicBezTo>
                  <a:pt x="435034" y="821294"/>
                  <a:pt x="439098" y="678503"/>
                  <a:pt x="481585" y="601842"/>
                </a:cubicBezTo>
                <a:cubicBezTo>
                  <a:pt x="524072" y="525181"/>
                  <a:pt x="567484" y="439465"/>
                  <a:pt x="558062" y="362434"/>
                </a:cubicBezTo>
                <a:cubicBezTo>
                  <a:pt x="548640" y="285403"/>
                  <a:pt x="374073" y="14963"/>
                  <a:pt x="285404" y="0"/>
                </a:cubicBezTo>
                <a:cubicBezTo>
                  <a:pt x="193964" y="9975"/>
                  <a:pt x="52094" y="270995"/>
                  <a:pt x="26047" y="372410"/>
                </a:cubicBezTo>
                <a:cubicBezTo>
                  <a:pt x="0" y="473825"/>
                  <a:pt x="82943" y="533493"/>
                  <a:pt x="129125" y="608492"/>
                </a:cubicBezTo>
                <a:close/>
              </a:path>
            </a:pathLst>
          </a:custGeom>
          <a:solidFill>
            <a:schemeClr val="accent5">
              <a:lumMod val="75000"/>
            </a:schemeClr>
          </a:solidFill>
          <a:ln w="127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6" name="Freeform 45"/>
          <p:cNvSpPr/>
          <p:nvPr/>
        </p:nvSpPr>
        <p:spPr>
          <a:xfrm>
            <a:off x="4778710" y="5831660"/>
            <a:ext cx="578566" cy="779735"/>
          </a:xfrm>
          <a:custGeom>
            <a:avLst/>
            <a:gdLst>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7433 h 604059"/>
              <a:gd name="connsiteX1" fmla="*/ 36576 w 548640"/>
              <a:gd name="connsiteY1" fmla="*/ 384603 h 604059"/>
              <a:gd name="connsiteX2" fmla="*/ 256032 w 548640"/>
              <a:gd name="connsiteY2" fmla="*/ 52094 h 604059"/>
              <a:gd name="connsiteX3" fmla="*/ 518714 w 548640"/>
              <a:gd name="connsiteY3" fmla="*/ 387928 h 604059"/>
              <a:gd name="connsiteX4" fmla="*/ 462188 w 548640"/>
              <a:gd name="connsiteY4" fmla="*/ 604059 h 604059"/>
              <a:gd name="connsiteX5" fmla="*/ 548640 w 548640"/>
              <a:gd name="connsiteY5" fmla="*/ 411203 h 604059"/>
              <a:gd name="connsiteX6" fmla="*/ 522039 w 548640"/>
              <a:gd name="connsiteY6" fmla="*/ 308126 h 604059"/>
              <a:gd name="connsiteX7" fmla="*/ 266007 w 548640"/>
              <a:gd name="connsiteY7" fmla="*/ 2217 h 604059"/>
              <a:gd name="connsiteX8" fmla="*/ 16626 w 548640"/>
              <a:gd name="connsiteY8" fmla="*/ 321426 h 604059"/>
              <a:gd name="connsiteX9" fmla="*/ 0 w 548640"/>
              <a:gd name="connsiteY9" fmla="*/ 427829 h 604059"/>
              <a:gd name="connsiteX10" fmla="*/ 56527 w 548640"/>
              <a:gd name="connsiteY10" fmla="*/ 587433 h 604059"/>
              <a:gd name="connsiteX0" fmla="*/ 56527 w 569145"/>
              <a:gd name="connsiteY0" fmla="*/ 587433 h 604059"/>
              <a:gd name="connsiteX1" fmla="*/ 36576 w 569145"/>
              <a:gd name="connsiteY1" fmla="*/ 384603 h 604059"/>
              <a:gd name="connsiteX2" fmla="*/ 256032 w 569145"/>
              <a:gd name="connsiteY2" fmla="*/ 52094 h 604059"/>
              <a:gd name="connsiteX3" fmla="*/ 518714 w 569145"/>
              <a:gd name="connsiteY3" fmla="*/ 387928 h 604059"/>
              <a:gd name="connsiteX4" fmla="*/ 462188 w 569145"/>
              <a:gd name="connsiteY4" fmla="*/ 604059 h 604059"/>
              <a:gd name="connsiteX5" fmla="*/ 548640 w 569145"/>
              <a:gd name="connsiteY5" fmla="*/ 411203 h 604059"/>
              <a:gd name="connsiteX6" fmla="*/ 522039 w 569145"/>
              <a:gd name="connsiteY6" fmla="*/ 308126 h 604059"/>
              <a:gd name="connsiteX7" fmla="*/ 266007 w 569145"/>
              <a:gd name="connsiteY7" fmla="*/ 2217 h 604059"/>
              <a:gd name="connsiteX8" fmla="*/ 16626 w 569145"/>
              <a:gd name="connsiteY8" fmla="*/ 321426 h 604059"/>
              <a:gd name="connsiteX9" fmla="*/ 0 w 569145"/>
              <a:gd name="connsiteY9" fmla="*/ 427829 h 604059"/>
              <a:gd name="connsiteX10" fmla="*/ 56527 w 569145"/>
              <a:gd name="connsiteY10" fmla="*/ 587433 h 604059"/>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9601"/>
              <a:gd name="connsiteX1" fmla="*/ 36576 w 569145"/>
              <a:gd name="connsiteY1" fmla="*/ 384603 h 609601"/>
              <a:gd name="connsiteX2" fmla="*/ 256032 w 569145"/>
              <a:gd name="connsiteY2" fmla="*/ 52094 h 609601"/>
              <a:gd name="connsiteX3" fmla="*/ 498764 w 569145"/>
              <a:gd name="connsiteY3" fmla="*/ 377952 h 609601"/>
              <a:gd name="connsiteX4" fmla="*/ 462188 w 569145"/>
              <a:gd name="connsiteY4" fmla="*/ 604059 h 609601"/>
              <a:gd name="connsiteX5" fmla="*/ 548640 w 569145"/>
              <a:gd name="connsiteY5" fmla="*/ 411203 h 609601"/>
              <a:gd name="connsiteX6" fmla="*/ 522039 w 569145"/>
              <a:gd name="connsiteY6" fmla="*/ 308126 h 609601"/>
              <a:gd name="connsiteX7" fmla="*/ 266007 w 569145"/>
              <a:gd name="connsiteY7" fmla="*/ 2217 h 609601"/>
              <a:gd name="connsiteX8" fmla="*/ 16626 w 569145"/>
              <a:gd name="connsiteY8" fmla="*/ 321426 h 609601"/>
              <a:gd name="connsiteX9" fmla="*/ 0 w 569145"/>
              <a:gd name="connsiteY9" fmla="*/ 427829 h 609601"/>
              <a:gd name="connsiteX10" fmla="*/ 56527 w 569145"/>
              <a:gd name="connsiteY10" fmla="*/ 587433 h 609601"/>
              <a:gd name="connsiteX0" fmla="*/ 56527 w 581337"/>
              <a:gd name="connsiteY0" fmla="*/ 585216 h 607384"/>
              <a:gd name="connsiteX1" fmla="*/ 36576 w 581337"/>
              <a:gd name="connsiteY1" fmla="*/ 382386 h 607384"/>
              <a:gd name="connsiteX2" fmla="*/ 256032 w 581337"/>
              <a:gd name="connsiteY2" fmla="*/ 49877 h 607384"/>
              <a:gd name="connsiteX3" fmla="*/ 498764 w 581337"/>
              <a:gd name="connsiteY3" fmla="*/ 375735 h 607384"/>
              <a:gd name="connsiteX4" fmla="*/ 462188 w 581337"/>
              <a:gd name="connsiteY4" fmla="*/ 601842 h 607384"/>
              <a:gd name="connsiteX5" fmla="*/ 548640 w 581337"/>
              <a:gd name="connsiteY5" fmla="*/ 408986 h 607384"/>
              <a:gd name="connsiteX6" fmla="*/ 266007 w 581337"/>
              <a:gd name="connsiteY6" fmla="*/ 0 h 607384"/>
              <a:gd name="connsiteX7" fmla="*/ 16626 w 581337"/>
              <a:gd name="connsiteY7" fmla="*/ 319209 h 607384"/>
              <a:gd name="connsiteX8" fmla="*/ 0 w 581337"/>
              <a:gd name="connsiteY8" fmla="*/ 425612 h 607384"/>
              <a:gd name="connsiteX9" fmla="*/ 56527 w 581337"/>
              <a:gd name="connsiteY9" fmla="*/ 585216 h 607384"/>
              <a:gd name="connsiteX0" fmla="*/ 56527 w 581337"/>
              <a:gd name="connsiteY0" fmla="*/ 585216 h 603505"/>
              <a:gd name="connsiteX1" fmla="*/ 36576 w 581337"/>
              <a:gd name="connsiteY1" fmla="*/ 382386 h 603505"/>
              <a:gd name="connsiteX2" fmla="*/ 256032 w 581337"/>
              <a:gd name="connsiteY2" fmla="*/ 49877 h 603505"/>
              <a:gd name="connsiteX3" fmla="*/ 498764 w 581337"/>
              <a:gd name="connsiteY3" fmla="*/ 375735 h 603505"/>
              <a:gd name="connsiteX4" fmla="*/ 462188 w 581337"/>
              <a:gd name="connsiteY4" fmla="*/ 601842 h 603505"/>
              <a:gd name="connsiteX5" fmla="*/ 548640 w 581337"/>
              <a:gd name="connsiteY5" fmla="*/ 365759 h 603505"/>
              <a:gd name="connsiteX6" fmla="*/ 266007 w 581337"/>
              <a:gd name="connsiteY6" fmla="*/ 0 h 603505"/>
              <a:gd name="connsiteX7" fmla="*/ 16626 w 581337"/>
              <a:gd name="connsiteY7" fmla="*/ 319209 h 603505"/>
              <a:gd name="connsiteX8" fmla="*/ 0 w 581337"/>
              <a:gd name="connsiteY8" fmla="*/ 425612 h 603505"/>
              <a:gd name="connsiteX9" fmla="*/ 56527 w 581337"/>
              <a:gd name="connsiteY9" fmla="*/ 585216 h 603505"/>
              <a:gd name="connsiteX0" fmla="*/ 56527 w 558062"/>
              <a:gd name="connsiteY0" fmla="*/ 585216 h 603505"/>
              <a:gd name="connsiteX1" fmla="*/ 36576 w 558062"/>
              <a:gd name="connsiteY1" fmla="*/ 382386 h 603505"/>
              <a:gd name="connsiteX2" fmla="*/ 256032 w 558062"/>
              <a:gd name="connsiteY2" fmla="*/ 49877 h 603505"/>
              <a:gd name="connsiteX3" fmla="*/ 498764 w 558062"/>
              <a:gd name="connsiteY3" fmla="*/ 375735 h 603505"/>
              <a:gd name="connsiteX4" fmla="*/ 462188 w 558062"/>
              <a:gd name="connsiteY4" fmla="*/ 601842 h 603505"/>
              <a:gd name="connsiteX5" fmla="*/ 548640 w 558062"/>
              <a:gd name="connsiteY5" fmla="*/ 365759 h 603505"/>
              <a:gd name="connsiteX6" fmla="*/ 266007 w 558062"/>
              <a:gd name="connsiteY6" fmla="*/ 0 h 603505"/>
              <a:gd name="connsiteX7" fmla="*/ 16626 w 558062"/>
              <a:gd name="connsiteY7" fmla="*/ 319209 h 603505"/>
              <a:gd name="connsiteX8" fmla="*/ 0 w 558062"/>
              <a:gd name="connsiteY8" fmla="*/ 425612 h 603505"/>
              <a:gd name="connsiteX9" fmla="*/ 56527 w 558062"/>
              <a:gd name="connsiteY9" fmla="*/ 585216 h 603505"/>
              <a:gd name="connsiteX0" fmla="*/ 56527 w 558062"/>
              <a:gd name="connsiteY0" fmla="*/ 585216 h 603505"/>
              <a:gd name="connsiteX1" fmla="*/ 36576 w 558062"/>
              <a:gd name="connsiteY1" fmla="*/ 382386 h 603505"/>
              <a:gd name="connsiteX2" fmla="*/ 256032 w 558062"/>
              <a:gd name="connsiteY2" fmla="*/ 49877 h 603505"/>
              <a:gd name="connsiteX3" fmla="*/ 498764 w 558062"/>
              <a:gd name="connsiteY3" fmla="*/ 375735 h 603505"/>
              <a:gd name="connsiteX4" fmla="*/ 462188 w 558062"/>
              <a:gd name="connsiteY4" fmla="*/ 601842 h 603505"/>
              <a:gd name="connsiteX5" fmla="*/ 548640 w 558062"/>
              <a:gd name="connsiteY5" fmla="*/ 365759 h 603505"/>
              <a:gd name="connsiteX6" fmla="*/ 266007 w 558062"/>
              <a:gd name="connsiteY6" fmla="*/ 0 h 603505"/>
              <a:gd name="connsiteX7" fmla="*/ 0 w 558062"/>
              <a:gd name="connsiteY7" fmla="*/ 425612 h 603505"/>
              <a:gd name="connsiteX8" fmla="*/ 56527 w 558062"/>
              <a:gd name="connsiteY8" fmla="*/ 585216 h 603505"/>
              <a:gd name="connsiteX0" fmla="*/ 49877 w 551412"/>
              <a:gd name="connsiteY0" fmla="*/ 585216 h 603505"/>
              <a:gd name="connsiteX1" fmla="*/ 29926 w 551412"/>
              <a:gd name="connsiteY1" fmla="*/ 382386 h 603505"/>
              <a:gd name="connsiteX2" fmla="*/ 249382 w 551412"/>
              <a:gd name="connsiteY2" fmla="*/ 49877 h 603505"/>
              <a:gd name="connsiteX3" fmla="*/ 492114 w 551412"/>
              <a:gd name="connsiteY3" fmla="*/ 375735 h 603505"/>
              <a:gd name="connsiteX4" fmla="*/ 455538 w 551412"/>
              <a:gd name="connsiteY4" fmla="*/ 601842 h 603505"/>
              <a:gd name="connsiteX5" fmla="*/ 541990 w 551412"/>
              <a:gd name="connsiteY5" fmla="*/ 365759 h 603505"/>
              <a:gd name="connsiteX6" fmla="*/ 259357 w 551412"/>
              <a:gd name="connsiteY6" fmla="*/ 0 h 603505"/>
              <a:gd name="connsiteX7" fmla="*/ 0 w 551412"/>
              <a:gd name="connsiteY7" fmla="*/ 372410 h 603505"/>
              <a:gd name="connsiteX8" fmla="*/ 49877 w 551412"/>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54864 w 556399"/>
              <a:gd name="connsiteY0" fmla="*/ 585216 h 603505"/>
              <a:gd name="connsiteX1" fmla="*/ 34913 w 556399"/>
              <a:gd name="connsiteY1" fmla="*/ 382386 h 603505"/>
              <a:gd name="connsiteX2" fmla="*/ 254369 w 556399"/>
              <a:gd name="connsiteY2" fmla="*/ 49877 h 603505"/>
              <a:gd name="connsiteX3" fmla="*/ 497101 w 556399"/>
              <a:gd name="connsiteY3" fmla="*/ 375735 h 603505"/>
              <a:gd name="connsiteX4" fmla="*/ 460525 w 556399"/>
              <a:gd name="connsiteY4" fmla="*/ 601842 h 603505"/>
              <a:gd name="connsiteX5" fmla="*/ 546977 w 556399"/>
              <a:gd name="connsiteY5" fmla="*/ 365759 h 603505"/>
              <a:gd name="connsiteX6" fmla="*/ 264344 w 556399"/>
              <a:gd name="connsiteY6" fmla="*/ 0 h 603505"/>
              <a:gd name="connsiteX7" fmla="*/ 4987 w 556399"/>
              <a:gd name="connsiteY7" fmla="*/ 372410 h 603505"/>
              <a:gd name="connsiteX8" fmla="*/ 54864 w 556399"/>
              <a:gd name="connsiteY8" fmla="*/ 585216 h 603505"/>
              <a:gd name="connsiteX0" fmla="*/ 54864 w 556399"/>
              <a:gd name="connsiteY0" fmla="*/ 585216 h 603505"/>
              <a:gd name="connsiteX1" fmla="*/ 51539 w 556399"/>
              <a:gd name="connsiteY1" fmla="*/ 382386 h 603505"/>
              <a:gd name="connsiteX2" fmla="*/ 254369 w 556399"/>
              <a:gd name="connsiteY2" fmla="*/ 49877 h 603505"/>
              <a:gd name="connsiteX3" fmla="*/ 497101 w 556399"/>
              <a:gd name="connsiteY3" fmla="*/ 375735 h 603505"/>
              <a:gd name="connsiteX4" fmla="*/ 460525 w 556399"/>
              <a:gd name="connsiteY4" fmla="*/ 601842 h 603505"/>
              <a:gd name="connsiteX5" fmla="*/ 546977 w 556399"/>
              <a:gd name="connsiteY5" fmla="*/ 365759 h 603505"/>
              <a:gd name="connsiteX6" fmla="*/ 264344 w 556399"/>
              <a:gd name="connsiteY6" fmla="*/ 0 h 603505"/>
              <a:gd name="connsiteX7" fmla="*/ 4987 w 556399"/>
              <a:gd name="connsiteY7" fmla="*/ 372410 h 603505"/>
              <a:gd name="connsiteX8" fmla="*/ 54864 w 556399"/>
              <a:gd name="connsiteY8" fmla="*/ 585216 h 603505"/>
              <a:gd name="connsiteX0" fmla="*/ 129125 w 577459"/>
              <a:gd name="connsiteY0" fmla="*/ 608492 h 610155"/>
              <a:gd name="connsiteX1" fmla="*/ 72599 w 577459"/>
              <a:gd name="connsiteY1" fmla="*/ 382386 h 610155"/>
              <a:gd name="connsiteX2" fmla="*/ 275429 w 577459"/>
              <a:gd name="connsiteY2" fmla="*/ 49877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72599 w 577459"/>
              <a:gd name="connsiteY1" fmla="*/ 382386 h 610155"/>
              <a:gd name="connsiteX2" fmla="*/ 288730 w 577459"/>
              <a:gd name="connsiteY2" fmla="*/ 66502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72599 w 577459"/>
              <a:gd name="connsiteY1" fmla="*/ 382386 h 610155"/>
              <a:gd name="connsiteX2" fmla="*/ 288730 w 577459"/>
              <a:gd name="connsiteY2" fmla="*/ 66502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72599 w 577459"/>
              <a:gd name="connsiteY1" fmla="*/ 382386 h 610155"/>
              <a:gd name="connsiteX2" fmla="*/ 292055 w 577459"/>
              <a:gd name="connsiteY2" fmla="*/ 162930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72599 w 577459"/>
              <a:gd name="connsiteY1" fmla="*/ 382386 h 610155"/>
              <a:gd name="connsiteX2" fmla="*/ 292055 w 577459"/>
              <a:gd name="connsiteY2" fmla="*/ 162930 h 610155"/>
              <a:gd name="connsiteX3" fmla="*/ 474934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129126 w 577459"/>
              <a:gd name="connsiteY1" fmla="*/ 382386 h 610155"/>
              <a:gd name="connsiteX2" fmla="*/ 292055 w 577459"/>
              <a:gd name="connsiteY2" fmla="*/ 162930 h 610155"/>
              <a:gd name="connsiteX3" fmla="*/ 474934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62375 w 570808"/>
              <a:gd name="connsiteY0" fmla="*/ 708245 h 709908"/>
              <a:gd name="connsiteX1" fmla="*/ 122475 w 570808"/>
              <a:gd name="connsiteY1" fmla="*/ 382386 h 709908"/>
              <a:gd name="connsiteX2" fmla="*/ 285404 w 570808"/>
              <a:gd name="connsiteY2" fmla="*/ 162930 h 709908"/>
              <a:gd name="connsiteX3" fmla="*/ 468283 w 570808"/>
              <a:gd name="connsiteY3" fmla="*/ 375735 h 709908"/>
              <a:gd name="connsiteX4" fmla="*/ 474934 w 570808"/>
              <a:gd name="connsiteY4" fmla="*/ 601842 h 709908"/>
              <a:gd name="connsiteX5" fmla="*/ 561386 w 570808"/>
              <a:gd name="connsiteY5" fmla="*/ 365759 h 709908"/>
              <a:gd name="connsiteX6" fmla="*/ 278753 w 570808"/>
              <a:gd name="connsiteY6" fmla="*/ 0 h 709908"/>
              <a:gd name="connsiteX7" fmla="*/ 19396 w 570808"/>
              <a:gd name="connsiteY7" fmla="*/ 372410 h 709908"/>
              <a:gd name="connsiteX8" fmla="*/ 162375 w 570808"/>
              <a:gd name="connsiteY8" fmla="*/ 708245 h 709908"/>
              <a:gd name="connsiteX0" fmla="*/ 162375 w 586878"/>
              <a:gd name="connsiteY0" fmla="*/ 708245 h 713233"/>
              <a:gd name="connsiteX1" fmla="*/ 122475 w 586878"/>
              <a:gd name="connsiteY1" fmla="*/ 382386 h 713233"/>
              <a:gd name="connsiteX2" fmla="*/ 285404 w 586878"/>
              <a:gd name="connsiteY2" fmla="*/ 162930 h 713233"/>
              <a:gd name="connsiteX3" fmla="*/ 468283 w 586878"/>
              <a:gd name="connsiteY3" fmla="*/ 375735 h 713233"/>
              <a:gd name="connsiteX4" fmla="*/ 431707 w 586878"/>
              <a:gd name="connsiteY4" fmla="*/ 711570 h 713233"/>
              <a:gd name="connsiteX5" fmla="*/ 561386 w 586878"/>
              <a:gd name="connsiteY5" fmla="*/ 365759 h 713233"/>
              <a:gd name="connsiteX6" fmla="*/ 278753 w 586878"/>
              <a:gd name="connsiteY6" fmla="*/ 0 h 713233"/>
              <a:gd name="connsiteX7" fmla="*/ 19396 w 586878"/>
              <a:gd name="connsiteY7" fmla="*/ 372410 h 713233"/>
              <a:gd name="connsiteX8" fmla="*/ 162375 w 586878"/>
              <a:gd name="connsiteY8" fmla="*/ 708245 h 713233"/>
              <a:gd name="connsiteX0" fmla="*/ 181771 w 582999"/>
              <a:gd name="connsiteY0" fmla="*/ 768097 h 769760"/>
              <a:gd name="connsiteX1" fmla="*/ 118596 w 582999"/>
              <a:gd name="connsiteY1" fmla="*/ 382386 h 769760"/>
              <a:gd name="connsiteX2" fmla="*/ 281525 w 582999"/>
              <a:gd name="connsiteY2" fmla="*/ 162930 h 769760"/>
              <a:gd name="connsiteX3" fmla="*/ 464404 w 582999"/>
              <a:gd name="connsiteY3" fmla="*/ 375735 h 769760"/>
              <a:gd name="connsiteX4" fmla="*/ 427828 w 582999"/>
              <a:gd name="connsiteY4" fmla="*/ 711570 h 769760"/>
              <a:gd name="connsiteX5" fmla="*/ 557507 w 582999"/>
              <a:gd name="connsiteY5" fmla="*/ 365759 h 769760"/>
              <a:gd name="connsiteX6" fmla="*/ 274874 w 582999"/>
              <a:gd name="connsiteY6" fmla="*/ 0 h 769760"/>
              <a:gd name="connsiteX7" fmla="*/ 15517 w 582999"/>
              <a:gd name="connsiteY7" fmla="*/ 372410 h 769760"/>
              <a:gd name="connsiteX8" fmla="*/ 181771 w 582999"/>
              <a:gd name="connsiteY8" fmla="*/ 768097 h 769760"/>
              <a:gd name="connsiteX0" fmla="*/ 181771 w 578566"/>
              <a:gd name="connsiteY0" fmla="*/ 768097 h 779735"/>
              <a:gd name="connsiteX1" fmla="*/ 118596 w 578566"/>
              <a:gd name="connsiteY1" fmla="*/ 382386 h 779735"/>
              <a:gd name="connsiteX2" fmla="*/ 281525 w 578566"/>
              <a:gd name="connsiteY2" fmla="*/ 162930 h 779735"/>
              <a:gd name="connsiteX3" fmla="*/ 464404 w 578566"/>
              <a:gd name="connsiteY3" fmla="*/ 375735 h 779735"/>
              <a:gd name="connsiteX4" fmla="*/ 401228 w 578566"/>
              <a:gd name="connsiteY4" fmla="*/ 778072 h 779735"/>
              <a:gd name="connsiteX5" fmla="*/ 557507 w 578566"/>
              <a:gd name="connsiteY5" fmla="*/ 365759 h 779735"/>
              <a:gd name="connsiteX6" fmla="*/ 274874 w 578566"/>
              <a:gd name="connsiteY6" fmla="*/ 0 h 779735"/>
              <a:gd name="connsiteX7" fmla="*/ 15517 w 578566"/>
              <a:gd name="connsiteY7" fmla="*/ 372410 h 779735"/>
              <a:gd name="connsiteX8" fmla="*/ 181771 w 578566"/>
              <a:gd name="connsiteY8" fmla="*/ 768097 h 77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566" h="779735">
                <a:moveTo>
                  <a:pt x="181771" y="768097"/>
                </a:moveTo>
                <a:cubicBezTo>
                  <a:pt x="198951" y="769760"/>
                  <a:pt x="101970" y="483247"/>
                  <a:pt x="118596" y="382386"/>
                </a:cubicBezTo>
                <a:cubicBezTo>
                  <a:pt x="135222" y="281525"/>
                  <a:pt x="223890" y="164039"/>
                  <a:pt x="281525" y="162930"/>
                </a:cubicBezTo>
                <a:cubicBezTo>
                  <a:pt x="339160" y="161822"/>
                  <a:pt x="444454" y="273211"/>
                  <a:pt x="464404" y="375735"/>
                </a:cubicBezTo>
                <a:cubicBezTo>
                  <a:pt x="484355" y="478259"/>
                  <a:pt x="385711" y="779735"/>
                  <a:pt x="401228" y="778072"/>
                </a:cubicBezTo>
                <a:cubicBezTo>
                  <a:pt x="416745" y="776409"/>
                  <a:pt x="578566" y="495438"/>
                  <a:pt x="557507" y="365759"/>
                </a:cubicBezTo>
                <a:cubicBezTo>
                  <a:pt x="536448" y="236080"/>
                  <a:pt x="363543" y="14963"/>
                  <a:pt x="274874" y="0"/>
                </a:cubicBezTo>
                <a:cubicBezTo>
                  <a:pt x="183434" y="9975"/>
                  <a:pt x="31034" y="244394"/>
                  <a:pt x="15517" y="372410"/>
                </a:cubicBezTo>
                <a:cubicBezTo>
                  <a:pt x="0" y="500426"/>
                  <a:pt x="164591" y="766434"/>
                  <a:pt x="181771" y="768097"/>
                </a:cubicBezTo>
                <a:close/>
              </a:path>
            </a:pathLst>
          </a:custGeom>
          <a:solidFill>
            <a:srgbClr val="FFFF00"/>
          </a:solidFill>
          <a:ln w="127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7" name="Freeform 46"/>
          <p:cNvSpPr/>
          <p:nvPr/>
        </p:nvSpPr>
        <p:spPr>
          <a:xfrm>
            <a:off x="4727723" y="5738555"/>
            <a:ext cx="678409" cy="642297"/>
          </a:xfrm>
          <a:custGeom>
            <a:avLst/>
            <a:gdLst>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7433 h 604059"/>
              <a:gd name="connsiteX1" fmla="*/ 36576 w 548640"/>
              <a:gd name="connsiteY1" fmla="*/ 384603 h 604059"/>
              <a:gd name="connsiteX2" fmla="*/ 256032 w 548640"/>
              <a:gd name="connsiteY2" fmla="*/ 52094 h 604059"/>
              <a:gd name="connsiteX3" fmla="*/ 518714 w 548640"/>
              <a:gd name="connsiteY3" fmla="*/ 387928 h 604059"/>
              <a:gd name="connsiteX4" fmla="*/ 462188 w 548640"/>
              <a:gd name="connsiteY4" fmla="*/ 604059 h 604059"/>
              <a:gd name="connsiteX5" fmla="*/ 548640 w 548640"/>
              <a:gd name="connsiteY5" fmla="*/ 411203 h 604059"/>
              <a:gd name="connsiteX6" fmla="*/ 522039 w 548640"/>
              <a:gd name="connsiteY6" fmla="*/ 308126 h 604059"/>
              <a:gd name="connsiteX7" fmla="*/ 266007 w 548640"/>
              <a:gd name="connsiteY7" fmla="*/ 2217 h 604059"/>
              <a:gd name="connsiteX8" fmla="*/ 16626 w 548640"/>
              <a:gd name="connsiteY8" fmla="*/ 321426 h 604059"/>
              <a:gd name="connsiteX9" fmla="*/ 0 w 548640"/>
              <a:gd name="connsiteY9" fmla="*/ 427829 h 604059"/>
              <a:gd name="connsiteX10" fmla="*/ 56527 w 548640"/>
              <a:gd name="connsiteY10" fmla="*/ 587433 h 604059"/>
              <a:gd name="connsiteX0" fmla="*/ 56527 w 569145"/>
              <a:gd name="connsiteY0" fmla="*/ 587433 h 604059"/>
              <a:gd name="connsiteX1" fmla="*/ 36576 w 569145"/>
              <a:gd name="connsiteY1" fmla="*/ 384603 h 604059"/>
              <a:gd name="connsiteX2" fmla="*/ 256032 w 569145"/>
              <a:gd name="connsiteY2" fmla="*/ 52094 h 604059"/>
              <a:gd name="connsiteX3" fmla="*/ 518714 w 569145"/>
              <a:gd name="connsiteY3" fmla="*/ 387928 h 604059"/>
              <a:gd name="connsiteX4" fmla="*/ 462188 w 569145"/>
              <a:gd name="connsiteY4" fmla="*/ 604059 h 604059"/>
              <a:gd name="connsiteX5" fmla="*/ 548640 w 569145"/>
              <a:gd name="connsiteY5" fmla="*/ 411203 h 604059"/>
              <a:gd name="connsiteX6" fmla="*/ 522039 w 569145"/>
              <a:gd name="connsiteY6" fmla="*/ 308126 h 604059"/>
              <a:gd name="connsiteX7" fmla="*/ 266007 w 569145"/>
              <a:gd name="connsiteY7" fmla="*/ 2217 h 604059"/>
              <a:gd name="connsiteX8" fmla="*/ 16626 w 569145"/>
              <a:gd name="connsiteY8" fmla="*/ 321426 h 604059"/>
              <a:gd name="connsiteX9" fmla="*/ 0 w 569145"/>
              <a:gd name="connsiteY9" fmla="*/ 427829 h 604059"/>
              <a:gd name="connsiteX10" fmla="*/ 56527 w 569145"/>
              <a:gd name="connsiteY10" fmla="*/ 587433 h 604059"/>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9601"/>
              <a:gd name="connsiteX1" fmla="*/ 36576 w 569145"/>
              <a:gd name="connsiteY1" fmla="*/ 384603 h 609601"/>
              <a:gd name="connsiteX2" fmla="*/ 256032 w 569145"/>
              <a:gd name="connsiteY2" fmla="*/ 52094 h 609601"/>
              <a:gd name="connsiteX3" fmla="*/ 498764 w 569145"/>
              <a:gd name="connsiteY3" fmla="*/ 377952 h 609601"/>
              <a:gd name="connsiteX4" fmla="*/ 462188 w 569145"/>
              <a:gd name="connsiteY4" fmla="*/ 604059 h 609601"/>
              <a:gd name="connsiteX5" fmla="*/ 548640 w 569145"/>
              <a:gd name="connsiteY5" fmla="*/ 411203 h 609601"/>
              <a:gd name="connsiteX6" fmla="*/ 522039 w 569145"/>
              <a:gd name="connsiteY6" fmla="*/ 308126 h 609601"/>
              <a:gd name="connsiteX7" fmla="*/ 266007 w 569145"/>
              <a:gd name="connsiteY7" fmla="*/ 2217 h 609601"/>
              <a:gd name="connsiteX8" fmla="*/ 16626 w 569145"/>
              <a:gd name="connsiteY8" fmla="*/ 321426 h 609601"/>
              <a:gd name="connsiteX9" fmla="*/ 0 w 569145"/>
              <a:gd name="connsiteY9" fmla="*/ 427829 h 609601"/>
              <a:gd name="connsiteX10" fmla="*/ 56527 w 569145"/>
              <a:gd name="connsiteY10" fmla="*/ 587433 h 609601"/>
              <a:gd name="connsiteX0" fmla="*/ 56527 w 581337"/>
              <a:gd name="connsiteY0" fmla="*/ 585216 h 607384"/>
              <a:gd name="connsiteX1" fmla="*/ 36576 w 581337"/>
              <a:gd name="connsiteY1" fmla="*/ 382386 h 607384"/>
              <a:gd name="connsiteX2" fmla="*/ 256032 w 581337"/>
              <a:gd name="connsiteY2" fmla="*/ 49877 h 607384"/>
              <a:gd name="connsiteX3" fmla="*/ 498764 w 581337"/>
              <a:gd name="connsiteY3" fmla="*/ 375735 h 607384"/>
              <a:gd name="connsiteX4" fmla="*/ 462188 w 581337"/>
              <a:gd name="connsiteY4" fmla="*/ 601842 h 607384"/>
              <a:gd name="connsiteX5" fmla="*/ 548640 w 581337"/>
              <a:gd name="connsiteY5" fmla="*/ 408986 h 607384"/>
              <a:gd name="connsiteX6" fmla="*/ 266007 w 581337"/>
              <a:gd name="connsiteY6" fmla="*/ 0 h 607384"/>
              <a:gd name="connsiteX7" fmla="*/ 16626 w 581337"/>
              <a:gd name="connsiteY7" fmla="*/ 319209 h 607384"/>
              <a:gd name="connsiteX8" fmla="*/ 0 w 581337"/>
              <a:gd name="connsiteY8" fmla="*/ 425612 h 607384"/>
              <a:gd name="connsiteX9" fmla="*/ 56527 w 581337"/>
              <a:gd name="connsiteY9" fmla="*/ 585216 h 607384"/>
              <a:gd name="connsiteX0" fmla="*/ 56527 w 581337"/>
              <a:gd name="connsiteY0" fmla="*/ 585216 h 603505"/>
              <a:gd name="connsiteX1" fmla="*/ 36576 w 581337"/>
              <a:gd name="connsiteY1" fmla="*/ 382386 h 603505"/>
              <a:gd name="connsiteX2" fmla="*/ 256032 w 581337"/>
              <a:gd name="connsiteY2" fmla="*/ 49877 h 603505"/>
              <a:gd name="connsiteX3" fmla="*/ 498764 w 581337"/>
              <a:gd name="connsiteY3" fmla="*/ 375735 h 603505"/>
              <a:gd name="connsiteX4" fmla="*/ 462188 w 581337"/>
              <a:gd name="connsiteY4" fmla="*/ 601842 h 603505"/>
              <a:gd name="connsiteX5" fmla="*/ 548640 w 581337"/>
              <a:gd name="connsiteY5" fmla="*/ 365759 h 603505"/>
              <a:gd name="connsiteX6" fmla="*/ 266007 w 581337"/>
              <a:gd name="connsiteY6" fmla="*/ 0 h 603505"/>
              <a:gd name="connsiteX7" fmla="*/ 16626 w 581337"/>
              <a:gd name="connsiteY7" fmla="*/ 319209 h 603505"/>
              <a:gd name="connsiteX8" fmla="*/ 0 w 581337"/>
              <a:gd name="connsiteY8" fmla="*/ 425612 h 603505"/>
              <a:gd name="connsiteX9" fmla="*/ 56527 w 581337"/>
              <a:gd name="connsiteY9" fmla="*/ 585216 h 603505"/>
              <a:gd name="connsiteX0" fmla="*/ 56527 w 558062"/>
              <a:gd name="connsiteY0" fmla="*/ 585216 h 603505"/>
              <a:gd name="connsiteX1" fmla="*/ 36576 w 558062"/>
              <a:gd name="connsiteY1" fmla="*/ 382386 h 603505"/>
              <a:gd name="connsiteX2" fmla="*/ 256032 w 558062"/>
              <a:gd name="connsiteY2" fmla="*/ 49877 h 603505"/>
              <a:gd name="connsiteX3" fmla="*/ 498764 w 558062"/>
              <a:gd name="connsiteY3" fmla="*/ 375735 h 603505"/>
              <a:gd name="connsiteX4" fmla="*/ 462188 w 558062"/>
              <a:gd name="connsiteY4" fmla="*/ 601842 h 603505"/>
              <a:gd name="connsiteX5" fmla="*/ 548640 w 558062"/>
              <a:gd name="connsiteY5" fmla="*/ 365759 h 603505"/>
              <a:gd name="connsiteX6" fmla="*/ 266007 w 558062"/>
              <a:gd name="connsiteY6" fmla="*/ 0 h 603505"/>
              <a:gd name="connsiteX7" fmla="*/ 16626 w 558062"/>
              <a:gd name="connsiteY7" fmla="*/ 319209 h 603505"/>
              <a:gd name="connsiteX8" fmla="*/ 0 w 558062"/>
              <a:gd name="connsiteY8" fmla="*/ 425612 h 603505"/>
              <a:gd name="connsiteX9" fmla="*/ 56527 w 558062"/>
              <a:gd name="connsiteY9" fmla="*/ 585216 h 603505"/>
              <a:gd name="connsiteX0" fmla="*/ 56527 w 558062"/>
              <a:gd name="connsiteY0" fmla="*/ 585216 h 603505"/>
              <a:gd name="connsiteX1" fmla="*/ 36576 w 558062"/>
              <a:gd name="connsiteY1" fmla="*/ 382386 h 603505"/>
              <a:gd name="connsiteX2" fmla="*/ 256032 w 558062"/>
              <a:gd name="connsiteY2" fmla="*/ 49877 h 603505"/>
              <a:gd name="connsiteX3" fmla="*/ 498764 w 558062"/>
              <a:gd name="connsiteY3" fmla="*/ 375735 h 603505"/>
              <a:gd name="connsiteX4" fmla="*/ 462188 w 558062"/>
              <a:gd name="connsiteY4" fmla="*/ 601842 h 603505"/>
              <a:gd name="connsiteX5" fmla="*/ 548640 w 558062"/>
              <a:gd name="connsiteY5" fmla="*/ 365759 h 603505"/>
              <a:gd name="connsiteX6" fmla="*/ 266007 w 558062"/>
              <a:gd name="connsiteY6" fmla="*/ 0 h 603505"/>
              <a:gd name="connsiteX7" fmla="*/ 0 w 558062"/>
              <a:gd name="connsiteY7" fmla="*/ 425612 h 603505"/>
              <a:gd name="connsiteX8" fmla="*/ 56527 w 558062"/>
              <a:gd name="connsiteY8" fmla="*/ 585216 h 603505"/>
              <a:gd name="connsiteX0" fmla="*/ 49877 w 551412"/>
              <a:gd name="connsiteY0" fmla="*/ 585216 h 603505"/>
              <a:gd name="connsiteX1" fmla="*/ 29926 w 551412"/>
              <a:gd name="connsiteY1" fmla="*/ 382386 h 603505"/>
              <a:gd name="connsiteX2" fmla="*/ 249382 w 551412"/>
              <a:gd name="connsiteY2" fmla="*/ 49877 h 603505"/>
              <a:gd name="connsiteX3" fmla="*/ 492114 w 551412"/>
              <a:gd name="connsiteY3" fmla="*/ 375735 h 603505"/>
              <a:gd name="connsiteX4" fmla="*/ 455538 w 551412"/>
              <a:gd name="connsiteY4" fmla="*/ 601842 h 603505"/>
              <a:gd name="connsiteX5" fmla="*/ 541990 w 551412"/>
              <a:gd name="connsiteY5" fmla="*/ 365759 h 603505"/>
              <a:gd name="connsiteX6" fmla="*/ 259357 w 551412"/>
              <a:gd name="connsiteY6" fmla="*/ 0 h 603505"/>
              <a:gd name="connsiteX7" fmla="*/ 0 w 551412"/>
              <a:gd name="connsiteY7" fmla="*/ 372410 h 603505"/>
              <a:gd name="connsiteX8" fmla="*/ 49877 w 551412"/>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54864 w 556399"/>
              <a:gd name="connsiteY0" fmla="*/ 585216 h 603505"/>
              <a:gd name="connsiteX1" fmla="*/ 34913 w 556399"/>
              <a:gd name="connsiteY1" fmla="*/ 382386 h 603505"/>
              <a:gd name="connsiteX2" fmla="*/ 254369 w 556399"/>
              <a:gd name="connsiteY2" fmla="*/ 49877 h 603505"/>
              <a:gd name="connsiteX3" fmla="*/ 497101 w 556399"/>
              <a:gd name="connsiteY3" fmla="*/ 375735 h 603505"/>
              <a:gd name="connsiteX4" fmla="*/ 460525 w 556399"/>
              <a:gd name="connsiteY4" fmla="*/ 601842 h 603505"/>
              <a:gd name="connsiteX5" fmla="*/ 546977 w 556399"/>
              <a:gd name="connsiteY5" fmla="*/ 365759 h 603505"/>
              <a:gd name="connsiteX6" fmla="*/ 264344 w 556399"/>
              <a:gd name="connsiteY6" fmla="*/ 0 h 603505"/>
              <a:gd name="connsiteX7" fmla="*/ 4987 w 556399"/>
              <a:gd name="connsiteY7" fmla="*/ 372410 h 603505"/>
              <a:gd name="connsiteX8" fmla="*/ 54864 w 556399"/>
              <a:gd name="connsiteY8" fmla="*/ 585216 h 603505"/>
              <a:gd name="connsiteX0" fmla="*/ 54864 w 556399"/>
              <a:gd name="connsiteY0" fmla="*/ 585216 h 603505"/>
              <a:gd name="connsiteX1" fmla="*/ 51539 w 556399"/>
              <a:gd name="connsiteY1" fmla="*/ 382386 h 603505"/>
              <a:gd name="connsiteX2" fmla="*/ 254369 w 556399"/>
              <a:gd name="connsiteY2" fmla="*/ 49877 h 603505"/>
              <a:gd name="connsiteX3" fmla="*/ 497101 w 556399"/>
              <a:gd name="connsiteY3" fmla="*/ 375735 h 603505"/>
              <a:gd name="connsiteX4" fmla="*/ 460525 w 556399"/>
              <a:gd name="connsiteY4" fmla="*/ 601842 h 603505"/>
              <a:gd name="connsiteX5" fmla="*/ 546977 w 556399"/>
              <a:gd name="connsiteY5" fmla="*/ 365759 h 603505"/>
              <a:gd name="connsiteX6" fmla="*/ 264344 w 556399"/>
              <a:gd name="connsiteY6" fmla="*/ 0 h 603505"/>
              <a:gd name="connsiteX7" fmla="*/ 4987 w 556399"/>
              <a:gd name="connsiteY7" fmla="*/ 372410 h 603505"/>
              <a:gd name="connsiteX8" fmla="*/ 54864 w 556399"/>
              <a:gd name="connsiteY8" fmla="*/ 585216 h 603505"/>
              <a:gd name="connsiteX0" fmla="*/ 129125 w 577459"/>
              <a:gd name="connsiteY0" fmla="*/ 608492 h 610155"/>
              <a:gd name="connsiteX1" fmla="*/ 72599 w 577459"/>
              <a:gd name="connsiteY1" fmla="*/ 382386 h 610155"/>
              <a:gd name="connsiteX2" fmla="*/ 275429 w 577459"/>
              <a:gd name="connsiteY2" fmla="*/ 49877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72599 w 577459"/>
              <a:gd name="connsiteY1" fmla="*/ 382386 h 610155"/>
              <a:gd name="connsiteX2" fmla="*/ 288730 w 577459"/>
              <a:gd name="connsiteY2" fmla="*/ 66502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72599 w 577459"/>
              <a:gd name="connsiteY1" fmla="*/ 382386 h 610155"/>
              <a:gd name="connsiteX2" fmla="*/ 288730 w 577459"/>
              <a:gd name="connsiteY2" fmla="*/ 66502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4 w 600733"/>
              <a:gd name="connsiteY0" fmla="*/ 632498 h 634161"/>
              <a:gd name="connsiteX1" fmla="*/ 72598 w 600733"/>
              <a:gd name="connsiteY1" fmla="*/ 406392 h 634161"/>
              <a:gd name="connsiteX2" fmla="*/ 288729 w 600733"/>
              <a:gd name="connsiteY2" fmla="*/ 90508 h 634161"/>
              <a:gd name="connsiteX3" fmla="*/ 518160 w 600733"/>
              <a:gd name="connsiteY3" fmla="*/ 399741 h 634161"/>
              <a:gd name="connsiteX4" fmla="*/ 481584 w 600733"/>
              <a:gd name="connsiteY4" fmla="*/ 625848 h 634161"/>
              <a:gd name="connsiteX5" fmla="*/ 568036 w 600733"/>
              <a:gd name="connsiteY5" fmla="*/ 389765 h 634161"/>
              <a:gd name="connsiteX6" fmla="*/ 285403 w 600733"/>
              <a:gd name="connsiteY6" fmla="*/ 0 h 634161"/>
              <a:gd name="connsiteX7" fmla="*/ 26046 w 600733"/>
              <a:gd name="connsiteY7" fmla="*/ 396416 h 634161"/>
              <a:gd name="connsiteX8" fmla="*/ 129124 w 600733"/>
              <a:gd name="connsiteY8" fmla="*/ 632498 h 634161"/>
              <a:gd name="connsiteX0" fmla="*/ 129124 w 600733"/>
              <a:gd name="connsiteY0" fmla="*/ 632498 h 634161"/>
              <a:gd name="connsiteX1" fmla="*/ 72598 w 600733"/>
              <a:gd name="connsiteY1" fmla="*/ 406392 h 634161"/>
              <a:gd name="connsiteX2" fmla="*/ 288729 w 600733"/>
              <a:gd name="connsiteY2" fmla="*/ 108513 h 634161"/>
              <a:gd name="connsiteX3" fmla="*/ 518160 w 600733"/>
              <a:gd name="connsiteY3" fmla="*/ 399741 h 634161"/>
              <a:gd name="connsiteX4" fmla="*/ 481584 w 600733"/>
              <a:gd name="connsiteY4" fmla="*/ 625848 h 634161"/>
              <a:gd name="connsiteX5" fmla="*/ 568036 w 600733"/>
              <a:gd name="connsiteY5" fmla="*/ 389765 h 634161"/>
              <a:gd name="connsiteX6" fmla="*/ 285403 w 600733"/>
              <a:gd name="connsiteY6" fmla="*/ 0 h 634161"/>
              <a:gd name="connsiteX7" fmla="*/ 26046 w 600733"/>
              <a:gd name="connsiteY7" fmla="*/ 396416 h 634161"/>
              <a:gd name="connsiteX8" fmla="*/ 129124 w 600733"/>
              <a:gd name="connsiteY8" fmla="*/ 632498 h 634161"/>
              <a:gd name="connsiteX0" fmla="*/ 99117 w 606735"/>
              <a:gd name="connsiteY0" fmla="*/ 578485 h 627511"/>
              <a:gd name="connsiteX1" fmla="*/ 78600 w 606735"/>
              <a:gd name="connsiteY1" fmla="*/ 406392 h 627511"/>
              <a:gd name="connsiteX2" fmla="*/ 294731 w 606735"/>
              <a:gd name="connsiteY2" fmla="*/ 108513 h 627511"/>
              <a:gd name="connsiteX3" fmla="*/ 524162 w 606735"/>
              <a:gd name="connsiteY3" fmla="*/ 399741 h 627511"/>
              <a:gd name="connsiteX4" fmla="*/ 487586 w 606735"/>
              <a:gd name="connsiteY4" fmla="*/ 625848 h 627511"/>
              <a:gd name="connsiteX5" fmla="*/ 574038 w 606735"/>
              <a:gd name="connsiteY5" fmla="*/ 389765 h 627511"/>
              <a:gd name="connsiteX6" fmla="*/ 291405 w 606735"/>
              <a:gd name="connsiteY6" fmla="*/ 0 h 627511"/>
              <a:gd name="connsiteX7" fmla="*/ 32048 w 606735"/>
              <a:gd name="connsiteY7" fmla="*/ 396416 h 627511"/>
              <a:gd name="connsiteX8" fmla="*/ 99117 w 606735"/>
              <a:gd name="connsiteY8" fmla="*/ 578485 h 627511"/>
              <a:gd name="connsiteX0" fmla="*/ 99117 w 606735"/>
              <a:gd name="connsiteY0" fmla="*/ 578485 h 627511"/>
              <a:gd name="connsiteX1" fmla="*/ 96605 w 606735"/>
              <a:gd name="connsiteY1" fmla="*/ 403391 h 627511"/>
              <a:gd name="connsiteX2" fmla="*/ 294731 w 606735"/>
              <a:gd name="connsiteY2" fmla="*/ 108513 h 627511"/>
              <a:gd name="connsiteX3" fmla="*/ 524162 w 606735"/>
              <a:gd name="connsiteY3" fmla="*/ 399741 h 627511"/>
              <a:gd name="connsiteX4" fmla="*/ 487586 w 606735"/>
              <a:gd name="connsiteY4" fmla="*/ 625848 h 627511"/>
              <a:gd name="connsiteX5" fmla="*/ 574038 w 606735"/>
              <a:gd name="connsiteY5" fmla="*/ 389765 h 627511"/>
              <a:gd name="connsiteX6" fmla="*/ 291405 w 606735"/>
              <a:gd name="connsiteY6" fmla="*/ 0 h 627511"/>
              <a:gd name="connsiteX7" fmla="*/ 32048 w 606735"/>
              <a:gd name="connsiteY7" fmla="*/ 396416 h 627511"/>
              <a:gd name="connsiteX8" fmla="*/ 99117 w 606735"/>
              <a:gd name="connsiteY8" fmla="*/ 578485 h 627511"/>
              <a:gd name="connsiteX0" fmla="*/ 99117 w 612236"/>
              <a:gd name="connsiteY0" fmla="*/ 578485 h 579647"/>
              <a:gd name="connsiteX1" fmla="*/ 96605 w 612236"/>
              <a:gd name="connsiteY1" fmla="*/ 403391 h 579647"/>
              <a:gd name="connsiteX2" fmla="*/ 294731 w 612236"/>
              <a:gd name="connsiteY2" fmla="*/ 108513 h 579647"/>
              <a:gd name="connsiteX3" fmla="*/ 524162 w 612236"/>
              <a:gd name="connsiteY3" fmla="*/ 399741 h 579647"/>
              <a:gd name="connsiteX4" fmla="*/ 520594 w 612236"/>
              <a:gd name="connsiteY4" fmla="*/ 553830 h 579647"/>
              <a:gd name="connsiteX5" fmla="*/ 574038 w 612236"/>
              <a:gd name="connsiteY5" fmla="*/ 389765 h 579647"/>
              <a:gd name="connsiteX6" fmla="*/ 291405 w 612236"/>
              <a:gd name="connsiteY6" fmla="*/ 0 h 579647"/>
              <a:gd name="connsiteX7" fmla="*/ 32048 w 612236"/>
              <a:gd name="connsiteY7" fmla="*/ 396416 h 579647"/>
              <a:gd name="connsiteX8" fmla="*/ 99117 w 612236"/>
              <a:gd name="connsiteY8" fmla="*/ 578485 h 579647"/>
              <a:gd name="connsiteX0" fmla="*/ 99117 w 612236"/>
              <a:gd name="connsiteY0" fmla="*/ 578485 h 579647"/>
              <a:gd name="connsiteX1" fmla="*/ 96605 w 612236"/>
              <a:gd name="connsiteY1" fmla="*/ 403391 h 579647"/>
              <a:gd name="connsiteX2" fmla="*/ 294731 w 612236"/>
              <a:gd name="connsiteY2" fmla="*/ 108513 h 579647"/>
              <a:gd name="connsiteX3" fmla="*/ 509159 w 612236"/>
              <a:gd name="connsiteY3" fmla="*/ 378735 h 579647"/>
              <a:gd name="connsiteX4" fmla="*/ 520594 w 612236"/>
              <a:gd name="connsiteY4" fmla="*/ 553830 h 579647"/>
              <a:gd name="connsiteX5" fmla="*/ 574038 w 612236"/>
              <a:gd name="connsiteY5" fmla="*/ 389765 h 579647"/>
              <a:gd name="connsiteX6" fmla="*/ 291405 w 612236"/>
              <a:gd name="connsiteY6" fmla="*/ 0 h 579647"/>
              <a:gd name="connsiteX7" fmla="*/ 32048 w 612236"/>
              <a:gd name="connsiteY7" fmla="*/ 396416 h 579647"/>
              <a:gd name="connsiteX8" fmla="*/ 99117 w 612236"/>
              <a:gd name="connsiteY8" fmla="*/ 578485 h 57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236" h="579647">
                <a:moveTo>
                  <a:pt x="99117" y="578485"/>
                </a:moveTo>
                <a:cubicBezTo>
                  <a:pt x="109876" y="579647"/>
                  <a:pt x="64003" y="481720"/>
                  <a:pt x="96605" y="403391"/>
                </a:cubicBezTo>
                <a:cubicBezTo>
                  <a:pt x="129207" y="325062"/>
                  <a:pt x="225972" y="112622"/>
                  <a:pt x="294731" y="108513"/>
                </a:cubicBezTo>
                <a:cubicBezTo>
                  <a:pt x="363490" y="104404"/>
                  <a:pt x="471515" y="304516"/>
                  <a:pt x="509159" y="378735"/>
                </a:cubicBezTo>
                <a:cubicBezTo>
                  <a:pt x="546803" y="452955"/>
                  <a:pt x="509781" y="551992"/>
                  <a:pt x="520594" y="553830"/>
                </a:cubicBezTo>
                <a:cubicBezTo>
                  <a:pt x="531407" y="555668"/>
                  <a:pt x="612236" y="482070"/>
                  <a:pt x="574038" y="389765"/>
                </a:cubicBezTo>
                <a:cubicBezTo>
                  <a:pt x="535840" y="297460"/>
                  <a:pt x="380074" y="14963"/>
                  <a:pt x="291405" y="0"/>
                </a:cubicBezTo>
                <a:cubicBezTo>
                  <a:pt x="199965" y="9975"/>
                  <a:pt x="64096" y="300002"/>
                  <a:pt x="32048" y="396416"/>
                </a:cubicBezTo>
                <a:cubicBezTo>
                  <a:pt x="0" y="492830"/>
                  <a:pt x="88358" y="577323"/>
                  <a:pt x="99117" y="578485"/>
                </a:cubicBezTo>
                <a:close/>
              </a:path>
            </a:pathLst>
          </a:custGeom>
          <a:solidFill>
            <a:schemeClr val="tx2">
              <a:lumMod val="40000"/>
              <a:lumOff val="60000"/>
            </a:schemeClr>
          </a:solidFill>
          <a:ln w="127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stretch>
            <a:fillRect/>
          </a:stretch>
        </p:blipFill>
        <p:spPr>
          <a:xfrm>
            <a:off x="77130" y="1262473"/>
            <a:ext cx="8989741" cy="433305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1530" y="3136613"/>
            <a:ext cx="4600940" cy="584775"/>
          </a:xfrm>
          <a:prstGeom prst="rect">
            <a:avLst/>
          </a:prstGeom>
          <a:noFill/>
        </p:spPr>
        <p:txBody>
          <a:bodyPr wrap="none" rtlCol="0">
            <a:spAutoFit/>
          </a:bodyPr>
          <a:lstStyle/>
          <a:p>
            <a:r>
              <a:rPr lang="el-GR" sz="3200" dirty="0" smtClean="0"/>
              <a:t>χαρακτηριστικές φάσεις</a:t>
            </a:r>
            <a:endParaRPr lang="el-GR" sz="32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025900" y="1666875"/>
            <a:ext cx="906463" cy="1327150"/>
            <a:chOff x="2580" y="2205"/>
            <a:chExt cx="446" cy="653"/>
          </a:xfrm>
        </p:grpSpPr>
        <p:sp>
          <p:nvSpPr>
            <p:cNvPr id="55336" name="Freeform 3"/>
            <p:cNvSpPr>
              <a:spLocks/>
            </p:cNvSpPr>
            <p:nvPr/>
          </p:nvSpPr>
          <p:spPr bwMode="auto">
            <a:xfrm>
              <a:off x="2624" y="2205"/>
              <a:ext cx="378" cy="227"/>
            </a:xfrm>
            <a:custGeom>
              <a:avLst/>
              <a:gdLst>
                <a:gd name="T0" fmla="*/ 38 w 378"/>
                <a:gd name="T1" fmla="*/ 212 h 227"/>
                <a:gd name="T2" fmla="*/ 16 w 378"/>
                <a:gd name="T3" fmla="*/ 147 h 227"/>
                <a:gd name="T4" fmla="*/ 0 w 378"/>
                <a:gd name="T5" fmla="*/ 98 h 227"/>
                <a:gd name="T6" fmla="*/ 0 w 378"/>
                <a:gd name="T7" fmla="*/ 68 h 227"/>
                <a:gd name="T8" fmla="*/ 20 w 378"/>
                <a:gd name="T9" fmla="*/ 21 h 227"/>
                <a:gd name="T10" fmla="*/ 62 w 378"/>
                <a:gd name="T11" fmla="*/ 9 h 227"/>
                <a:gd name="T12" fmla="*/ 77 w 378"/>
                <a:gd name="T13" fmla="*/ 22 h 227"/>
                <a:gd name="T14" fmla="*/ 63 w 378"/>
                <a:gd name="T15" fmla="*/ 69 h 227"/>
                <a:gd name="T16" fmla="*/ 77 w 378"/>
                <a:gd name="T17" fmla="*/ 22 h 227"/>
                <a:gd name="T18" fmla="*/ 88 w 378"/>
                <a:gd name="T19" fmla="*/ 5 h 227"/>
                <a:gd name="T20" fmla="*/ 118 w 378"/>
                <a:gd name="T21" fmla="*/ 4 h 227"/>
                <a:gd name="T22" fmla="*/ 151 w 378"/>
                <a:gd name="T23" fmla="*/ 3 h 227"/>
                <a:gd name="T24" fmla="*/ 195 w 378"/>
                <a:gd name="T25" fmla="*/ 4 h 227"/>
                <a:gd name="T26" fmla="*/ 221 w 378"/>
                <a:gd name="T27" fmla="*/ 32 h 227"/>
                <a:gd name="T28" fmla="*/ 224 w 378"/>
                <a:gd name="T29" fmla="*/ 52 h 227"/>
                <a:gd name="T30" fmla="*/ 231 w 378"/>
                <a:gd name="T31" fmla="*/ 79 h 227"/>
                <a:gd name="T32" fmla="*/ 224 w 378"/>
                <a:gd name="T33" fmla="*/ 61 h 227"/>
                <a:gd name="T34" fmla="*/ 221 w 378"/>
                <a:gd name="T35" fmla="*/ 32 h 227"/>
                <a:gd name="T36" fmla="*/ 232 w 378"/>
                <a:gd name="T37" fmla="*/ 14 h 227"/>
                <a:gd name="T38" fmla="*/ 275 w 378"/>
                <a:gd name="T39" fmla="*/ 1 h 227"/>
                <a:gd name="T40" fmla="*/ 304 w 378"/>
                <a:gd name="T41" fmla="*/ 0 h 227"/>
                <a:gd name="T42" fmla="*/ 335 w 378"/>
                <a:gd name="T43" fmla="*/ 1 h 227"/>
                <a:gd name="T44" fmla="*/ 360 w 378"/>
                <a:gd name="T45" fmla="*/ 11 h 227"/>
                <a:gd name="T46" fmla="*/ 375 w 378"/>
                <a:gd name="T47" fmla="*/ 61 h 227"/>
                <a:gd name="T48" fmla="*/ 377 w 378"/>
                <a:gd name="T49" fmla="*/ 93 h 227"/>
                <a:gd name="T50" fmla="*/ 352 w 378"/>
                <a:gd name="T51" fmla="*/ 154 h 227"/>
                <a:gd name="T52" fmla="*/ 340 w 378"/>
                <a:gd name="T53" fmla="*/ 204 h 227"/>
                <a:gd name="T54" fmla="*/ 275 w 378"/>
                <a:gd name="T55" fmla="*/ 222 h 227"/>
                <a:gd name="T56" fmla="*/ 208 w 378"/>
                <a:gd name="T57" fmla="*/ 226 h 227"/>
                <a:gd name="T58" fmla="*/ 123 w 378"/>
                <a:gd name="T59" fmla="*/ 226 h 227"/>
                <a:gd name="T60" fmla="*/ 38 w 378"/>
                <a:gd name="T61" fmla="*/ 212 h 22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78"/>
                <a:gd name="T94" fmla="*/ 0 h 227"/>
                <a:gd name="T95" fmla="*/ 378 w 378"/>
                <a:gd name="T96" fmla="*/ 227 h 22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78" h="227">
                  <a:moveTo>
                    <a:pt x="38" y="212"/>
                  </a:moveTo>
                  <a:lnTo>
                    <a:pt x="16" y="147"/>
                  </a:lnTo>
                  <a:lnTo>
                    <a:pt x="0" y="98"/>
                  </a:lnTo>
                  <a:lnTo>
                    <a:pt x="0" y="68"/>
                  </a:lnTo>
                  <a:lnTo>
                    <a:pt x="20" y="21"/>
                  </a:lnTo>
                  <a:lnTo>
                    <a:pt x="62" y="9"/>
                  </a:lnTo>
                  <a:lnTo>
                    <a:pt x="77" y="22"/>
                  </a:lnTo>
                  <a:lnTo>
                    <a:pt x="63" y="69"/>
                  </a:lnTo>
                  <a:lnTo>
                    <a:pt x="77" y="22"/>
                  </a:lnTo>
                  <a:lnTo>
                    <a:pt x="88" y="5"/>
                  </a:lnTo>
                  <a:lnTo>
                    <a:pt x="118" y="4"/>
                  </a:lnTo>
                  <a:lnTo>
                    <a:pt x="151" y="3"/>
                  </a:lnTo>
                  <a:lnTo>
                    <a:pt x="195" y="4"/>
                  </a:lnTo>
                  <a:lnTo>
                    <a:pt x="221" y="32"/>
                  </a:lnTo>
                  <a:lnTo>
                    <a:pt x="224" y="52"/>
                  </a:lnTo>
                  <a:lnTo>
                    <a:pt x="231" y="79"/>
                  </a:lnTo>
                  <a:lnTo>
                    <a:pt x="224" y="61"/>
                  </a:lnTo>
                  <a:lnTo>
                    <a:pt x="221" y="32"/>
                  </a:lnTo>
                  <a:lnTo>
                    <a:pt x="232" y="14"/>
                  </a:lnTo>
                  <a:lnTo>
                    <a:pt x="275" y="1"/>
                  </a:lnTo>
                  <a:lnTo>
                    <a:pt x="304" y="0"/>
                  </a:lnTo>
                  <a:lnTo>
                    <a:pt x="335" y="1"/>
                  </a:lnTo>
                  <a:lnTo>
                    <a:pt x="360" y="11"/>
                  </a:lnTo>
                  <a:lnTo>
                    <a:pt x="375" y="61"/>
                  </a:lnTo>
                  <a:lnTo>
                    <a:pt x="377" y="93"/>
                  </a:lnTo>
                  <a:lnTo>
                    <a:pt x="352" y="154"/>
                  </a:lnTo>
                  <a:lnTo>
                    <a:pt x="340" y="204"/>
                  </a:lnTo>
                  <a:lnTo>
                    <a:pt x="275" y="222"/>
                  </a:lnTo>
                  <a:lnTo>
                    <a:pt x="208" y="226"/>
                  </a:lnTo>
                  <a:lnTo>
                    <a:pt x="123" y="226"/>
                  </a:lnTo>
                  <a:lnTo>
                    <a:pt x="38" y="212"/>
                  </a:lnTo>
                </a:path>
              </a:pathLst>
            </a:custGeom>
            <a:gradFill rotWithShape="0">
              <a:gsLst>
                <a:gs pos="0">
                  <a:schemeClr val="bg1"/>
                </a:gs>
                <a:gs pos="100000">
                  <a:srgbClr val="DDDDDD"/>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55337" name="Freeform 4"/>
            <p:cNvSpPr>
              <a:spLocks/>
            </p:cNvSpPr>
            <p:nvPr/>
          </p:nvSpPr>
          <p:spPr bwMode="auto">
            <a:xfrm>
              <a:off x="2580" y="2410"/>
              <a:ext cx="446" cy="448"/>
            </a:xfrm>
            <a:custGeom>
              <a:avLst/>
              <a:gdLst>
                <a:gd name="T0" fmla="*/ 379 w 446"/>
                <a:gd name="T1" fmla="*/ 0 h 448"/>
                <a:gd name="T2" fmla="*/ 304 w 446"/>
                <a:gd name="T3" fmla="*/ 14 h 448"/>
                <a:gd name="T4" fmla="*/ 240 w 446"/>
                <a:gd name="T5" fmla="*/ 17 h 448"/>
                <a:gd name="T6" fmla="*/ 162 w 446"/>
                <a:gd name="T7" fmla="*/ 21 h 448"/>
                <a:gd name="T8" fmla="*/ 82 w 446"/>
                <a:gd name="T9" fmla="*/ 9 h 448"/>
                <a:gd name="T10" fmla="*/ 71 w 446"/>
                <a:gd name="T11" fmla="*/ 82 h 448"/>
                <a:gd name="T12" fmla="*/ 25 w 446"/>
                <a:gd name="T13" fmla="*/ 174 h 448"/>
                <a:gd name="T14" fmla="*/ 8 w 446"/>
                <a:gd name="T15" fmla="*/ 253 h 448"/>
                <a:gd name="T16" fmla="*/ 0 w 446"/>
                <a:gd name="T17" fmla="*/ 328 h 448"/>
                <a:gd name="T18" fmla="*/ 12 w 446"/>
                <a:gd name="T19" fmla="*/ 404 h 448"/>
                <a:gd name="T20" fmla="*/ 34 w 446"/>
                <a:gd name="T21" fmla="*/ 441 h 448"/>
                <a:gd name="T22" fmla="*/ 67 w 446"/>
                <a:gd name="T23" fmla="*/ 436 h 448"/>
                <a:gd name="T24" fmla="*/ 77 w 446"/>
                <a:gd name="T25" fmla="*/ 400 h 448"/>
                <a:gd name="T26" fmla="*/ 79 w 446"/>
                <a:gd name="T27" fmla="*/ 337 h 448"/>
                <a:gd name="T28" fmla="*/ 89 w 446"/>
                <a:gd name="T29" fmla="*/ 255 h 448"/>
                <a:gd name="T30" fmla="*/ 125 w 446"/>
                <a:gd name="T31" fmla="*/ 183 h 448"/>
                <a:gd name="T32" fmla="*/ 178 w 446"/>
                <a:gd name="T33" fmla="*/ 142 h 448"/>
                <a:gd name="T34" fmla="*/ 230 w 446"/>
                <a:gd name="T35" fmla="*/ 126 h 448"/>
                <a:gd name="T36" fmla="*/ 287 w 446"/>
                <a:gd name="T37" fmla="*/ 145 h 448"/>
                <a:gd name="T38" fmla="*/ 327 w 446"/>
                <a:gd name="T39" fmla="*/ 206 h 448"/>
                <a:gd name="T40" fmla="*/ 349 w 446"/>
                <a:gd name="T41" fmla="*/ 255 h 448"/>
                <a:gd name="T42" fmla="*/ 365 w 446"/>
                <a:gd name="T43" fmla="*/ 301 h 448"/>
                <a:gd name="T44" fmla="*/ 371 w 446"/>
                <a:gd name="T45" fmla="*/ 352 h 448"/>
                <a:gd name="T46" fmla="*/ 369 w 446"/>
                <a:gd name="T47" fmla="*/ 400 h 448"/>
                <a:gd name="T48" fmla="*/ 369 w 446"/>
                <a:gd name="T49" fmla="*/ 435 h 448"/>
                <a:gd name="T50" fmla="*/ 398 w 446"/>
                <a:gd name="T51" fmla="*/ 447 h 448"/>
                <a:gd name="T52" fmla="*/ 426 w 446"/>
                <a:gd name="T53" fmla="*/ 411 h 448"/>
                <a:gd name="T54" fmla="*/ 441 w 446"/>
                <a:gd name="T55" fmla="*/ 348 h 448"/>
                <a:gd name="T56" fmla="*/ 445 w 446"/>
                <a:gd name="T57" fmla="*/ 295 h 448"/>
                <a:gd name="T58" fmla="*/ 434 w 446"/>
                <a:gd name="T59" fmla="*/ 240 h 448"/>
                <a:gd name="T60" fmla="*/ 404 w 446"/>
                <a:gd name="T61" fmla="*/ 174 h 448"/>
                <a:gd name="T62" fmla="*/ 382 w 446"/>
                <a:gd name="T63" fmla="*/ 118 h 448"/>
                <a:gd name="T64" fmla="*/ 371 w 446"/>
                <a:gd name="T65" fmla="*/ 63 h 448"/>
                <a:gd name="T66" fmla="*/ 379 w 446"/>
                <a:gd name="T67" fmla="*/ 0 h 44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6"/>
                <a:gd name="T103" fmla="*/ 0 h 448"/>
                <a:gd name="T104" fmla="*/ 446 w 446"/>
                <a:gd name="T105" fmla="*/ 448 h 44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6" h="448">
                  <a:moveTo>
                    <a:pt x="379" y="0"/>
                  </a:moveTo>
                  <a:lnTo>
                    <a:pt x="304" y="14"/>
                  </a:lnTo>
                  <a:lnTo>
                    <a:pt x="240" y="17"/>
                  </a:lnTo>
                  <a:lnTo>
                    <a:pt x="162" y="21"/>
                  </a:lnTo>
                  <a:lnTo>
                    <a:pt x="82" y="9"/>
                  </a:lnTo>
                  <a:lnTo>
                    <a:pt x="71" y="82"/>
                  </a:lnTo>
                  <a:lnTo>
                    <a:pt x="25" y="174"/>
                  </a:lnTo>
                  <a:lnTo>
                    <a:pt x="8" y="253"/>
                  </a:lnTo>
                  <a:lnTo>
                    <a:pt x="0" y="328"/>
                  </a:lnTo>
                  <a:lnTo>
                    <a:pt x="12" y="404"/>
                  </a:lnTo>
                  <a:lnTo>
                    <a:pt x="34" y="441"/>
                  </a:lnTo>
                  <a:lnTo>
                    <a:pt x="67" y="436"/>
                  </a:lnTo>
                  <a:lnTo>
                    <a:pt x="77" y="400"/>
                  </a:lnTo>
                  <a:lnTo>
                    <a:pt x="79" y="337"/>
                  </a:lnTo>
                  <a:lnTo>
                    <a:pt x="89" y="255"/>
                  </a:lnTo>
                  <a:lnTo>
                    <a:pt x="125" y="183"/>
                  </a:lnTo>
                  <a:lnTo>
                    <a:pt x="178" y="142"/>
                  </a:lnTo>
                  <a:lnTo>
                    <a:pt x="230" y="126"/>
                  </a:lnTo>
                  <a:lnTo>
                    <a:pt x="287" y="145"/>
                  </a:lnTo>
                  <a:lnTo>
                    <a:pt x="327" y="206"/>
                  </a:lnTo>
                  <a:lnTo>
                    <a:pt x="349" y="255"/>
                  </a:lnTo>
                  <a:lnTo>
                    <a:pt x="365" y="301"/>
                  </a:lnTo>
                  <a:lnTo>
                    <a:pt x="371" y="352"/>
                  </a:lnTo>
                  <a:lnTo>
                    <a:pt x="369" y="400"/>
                  </a:lnTo>
                  <a:lnTo>
                    <a:pt x="369" y="435"/>
                  </a:lnTo>
                  <a:lnTo>
                    <a:pt x="398" y="447"/>
                  </a:lnTo>
                  <a:lnTo>
                    <a:pt x="426" y="411"/>
                  </a:lnTo>
                  <a:lnTo>
                    <a:pt x="441" y="348"/>
                  </a:lnTo>
                  <a:lnTo>
                    <a:pt x="445" y="295"/>
                  </a:lnTo>
                  <a:lnTo>
                    <a:pt x="434" y="240"/>
                  </a:lnTo>
                  <a:lnTo>
                    <a:pt x="404" y="174"/>
                  </a:lnTo>
                  <a:lnTo>
                    <a:pt x="382" y="118"/>
                  </a:lnTo>
                  <a:lnTo>
                    <a:pt x="371" y="63"/>
                  </a:lnTo>
                  <a:lnTo>
                    <a:pt x="379" y="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grpSp>
        <p:nvGrpSpPr>
          <p:cNvPr id="3" name="Group 5"/>
          <p:cNvGrpSpPr>
            <a:grpSpLocks/>
          </p:cNvGrpSpPr>
          <p:nvPr/>
        </p:nvGrpSpPr>
        <p:grpSpPr bwMode="auto">
          <a:xfrm rot="-755186">
            <a:off x="2884488" y="1614488"/>
            <a:ext cx="1331912" cy="1749425"/>
            <a:chOff x="4070" y="1040"/>
            <a:chExt cx="656" cy="861"/>
          </a:xfrm>
        </p:grpSpPr>
        <p:sp>
          <p:nvSpPr>
            <p:cNvPr id="390150" name="Freeform 6"/>
            <p:cNvSpPr>
              <a:spLocks/>
            </p:cNvSpPr>
            <p:nvPr/>
          </p:nvSpPr>
          <p:spPr bwMode="auto">
            <a:xfrm>
              <a:off x="4269" y="1040"/>
              <a:ext cx="457" cy="342"/>
            </a:xfrm>
            <a:custGeom>
              <a:avLst/>
              <a:gdLst/>
              <a:ahLst/>
              <a:cxnLst>
                <a:cxn ang="0">
                  <a:pos x="4" y="238"/>
                </a:cxn>
                <a:cxn ang="0">
                  <a:pos x="3" y="153"/>
                </a:cxn>
                <a:cxn ang="0">
                  <a:pos x="0" y="87"/>
                </a:cxn>
                <a:cxn ang="0">
                  <a:pos x="9" y="51"/>
                </a:cxn>
                <a:cxn ang="0">
                  <a:pos x="43" y="0"/>
                </a:cxn>
                <a:cxn ang="0">
                  <a:pos x="97" y="4"/>
                </a:cxn>
                <a:cxn ang="0">
                  <a:pos x="110" y="24"/>
                </a:cxn>
                <a:cxn ang="0">
                  <a:pos x="72" y="107"/>
                </a:cxn>
                <a:cxn ang="0">
                  <a:pos x="110" y="24"/>
                </a:cxn>
                <a:cxn ang="0">
                  <a:pos x="132" y="9"/>
                </a:cxn>
                <a:cxn ang="0">
                  <a:pos x="151" y="7"/>
                </a:cxn>
                <a:cxn ang="0">
                  <a:pos x="189" y="13"/>
                </a:cxn>
                <a:cxn ang="0">
                  <a:pos x="260" y="48"/>
                </a:cxn>
                <a:cxn ang="0">
                  <a:pos x="280" y="88"/>
                </a:cxn>
                <a:cxn ang="0">
                  <a:pos x="276" y="125"/>
                </a:cxn>
                <a:cxn ang="0">
                  <a:pos x="256" y="174"/>
                </a:cxn>
                <a:cxn ang="0">
                  <a:pos x="276" y="125"/>
                </a:cxn>
                <a:cxn ang="0">
                  <a:pos x="280" y="88"/>
                </a:cxn>
                <a:cxn ang="0">
                  <a:pos x="301" y="72"/>
                </a:cxn>
                <a:cxn ang="0">
                  <a:pos x="356" y="72"/>
                </a:cxn>
                <a:cxn ang="0">
                  <a:pos x="393" y="77"/>
                </a:cxn>
                <a:cxn ang="0">
                  <a:pos x="437" y="90"/>
                </a:cxn>
                <a:cxn ang="0">
                  <a:pos x="454" y="115"/>
                </a:cxn>
                <a:cxn ang="0">
                  <a:pos x="456" y="180"/>
                </a:cxn>
                <a:cxn ang="0">
                  <a:pos x="447" y="222"/>
                </a:cxn>
                <a:cxn ang="0">
                  <a:pos x="396" y="284"/>
                </a:cxn>
                <a:cxn ang="0">
                  <a:pos x="365" y="341"/>
                </a:cxn>
                <a:cxn ang="0">
                  <a:pos x="283" y="336"/>
                </a:cxn>
                <a:cxn ang="0">
                  <a:pos x="201" y="316"/>
                </a:cxn>
                <a:cxn ang="0">
                  <a:pos x="100" y="286"/>
                </a:cxn>
                <a:cxn ang="0">
                  <a:pos x="4" y="238"/>
                </a:cxn>
              </a:cxnLst>
              <a:rect l="0" t="0" r="r" b="b"/>
              <a:pathLst>
                <a:path w="457" h="342">
                  <a:moveTo>
                    <a:pt x="4" y="238"/>
                  </a:moveTo>
                  <a:lnTo>
                    <a:pt x="3" y="153"/>
                  </a:lnTo>
                  <a:lnTo>
                    <a:pt x="0" y="87"/>
                  </a:lnTo>
                  <a:lnTo>
                    <a:pt x="9" y="51"/>
                  </a:lnTo>
                  <a:lnTo>
                    <a:pt x="43" y="0"/>
                  </a:lnTo>
                  <a:lnTo>
                    <a:pt x="97" y="4"/>
                  </a:lnTo>
                  <a:lnTo>
                    <a:pt x="110" y="24"/>
                  </a:lnTo>
                  <a:lnTo>
                    <a:pt x="72" y="107"/>
                  </a:lnTo>
                  <a:lnTo>
                    <a:pt x="110" y="24"/>
                  </a:lnTo>
                  <a:lnTo>
                    <a:pt x="132" y="9"/>
                  </a:lnTo>
                  <a:lnTo>
                    <a:pt x="151" y="7"/>
                  </a:lnTo>
                  <a:lnTo>
                    <a:pt x="189" y="13"/>
                  </a:lnTo>
                  <a:lnTo>
                    <a:pt x="260" y="48"/>
                  </a:lnTo>
                  <a:lnTo>
                    <a:pt x="280" y="88"/>
                  </a:lnTo>
                  <a:lnTo>
                    <a:pt x="276" y="125"/>
                  </a:lnTo>
                  <a:lnTo>
                    <a:pt x="256" y="174"/>
                  </a:lnTo>
                  <a:lnTo>
                    <a:pt x="276" y="125"/>
                  </a:lnTo>
                  <a:lnTo>
                    <a:pt x="280" y="88"/>
                  </a:lnTo>
                  <a:lnTo>
                    <a:pt x="301" y="72"/>
                  </a:lnTo>
                  <a:lnTo>
                    <a:pt x="356" y="72"/>
                  </a:lnTo>
                  <a:lnTo>
                    <a:pt x="393" y="77"/>
                  </a:lnTo>
                  <a:lnTo>
                    <a:pt x="437" y="90"/>
                  </a:lnTo>
                  <a:lnTo>
                    <a:pt x="454" y="115"/>
                  </a:lnTo>
                  <a:lnTo>
                    <a:pt x="456" y="180"/>
                  </a:lnTo>
                  <a:lnTo>
                    <a:pt x="447" y="222"/>
                  </a:lnTo>
                  <a:lnTo>
                    <a:pt x="396" y="284"/>
                  </a:lnTo>
                  <a:lnTo>
                    <a:pt x="365" y="341"/>
                  </a:lnTo>
                  <a:lnTo>
                    <a:pt x="283" y="336"/>
                  </a:lnTo>
                  <a:lnTo>
                    <a:pt x="201" y="316"/>
                  </a:lnTo>
                  <a:lnTo>
                    <a:pt x="100" y="286"/>
                  </a:lnTo>
                  <a:lnTo>
                    <a:pt x="4" y="238"/>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sp>
          <p:nvSpPr>
            <p:cNvPr id="55335" name="Freeform 7"/>
            <p:cNvSpPr>
              <a:spLocks/>
            </p:cNvSpPr>
            <p:nvPr/>
          </p:nvSpPr>
          <p:spPr bwMode="auto">
            <a:xfrm>
              <a:off x="4070" y="1280"/>
              <a:ext cx="564" cy="621"/>
            </a:xfrm>
            <a:custGeom>
              <a:avLst/>
              <a:gdLst>
                <a:gd name="T0" fmla="*/ 563 w 564"/>
                <a:gd name="T1" fmla="*/ 101 h 621"/>
                <a:gd name="T2" fmla="*/ 481 w 564"/>
                <a:gd name="T3" fmla="*/ 97 h 621"/>
                <a:gd name="T4" fmla="*/ 399 w 564"/>
                <a:gd name="T5" fmla="*/ 77 h 621"/>
                <a:gd name="T6" fmla="*/ 298 w 564"/>
                <a:gd name="T7" fmla="*/ 47 h 621"/>
                <a:gd name="T8" fmla="*/ 202 w 564"/>
                <a:gd name="T9" fmla="*/ 0 h 621"/>
                <a:gd name="T10" fmla="*/ 176 w 564"/>
                <a:gd name="T11" fmla="*/ 94 h 621"/>
                <a:gd name="T12" fmla="*/ 92 w 564"/>
                <a:gd name="T13" fmla="*/ 240 h 621"/>
                <a:gd name="T14" fmla="*/ 44 w 564"/>
                <a:gd name="T15" fmla="*/ 392 h 621"/>
                <a:gd name="T16" fmla="*/ 0 w 564"/>
                <a:gd name="T17" fmla="*/ 461 h 621"/>
                <a:gd name="T18" fmla="*/ 3 w 564"/>
                <a:gd name="T19" fmla="*/ 517 h 621"/>
                <a:gd name="T20" fmla="*/ 20 w 564"/>
                <a:gd name="T21" fmla="*/ 534 h 621"/>
                <a:gd name="T22" fmla="*/ 65 w 564"/>
                <a:gd name="T23" fmla="*/ 522 h 621"/>
                <a:gd name="T24" fmla="*/ 104 w 564"/>
                <a:gd name="T25" fmla="*/ 490 h 621"/>
                <a:gd name="T26" fmla="*/ 157 w 564"/>
                <a:gd name="T27" fmla="*/ 399 h 621"/>
                <a:gd name="T28" fmla="*/ 330 w 564"/>
                <a:gd name="T29" fmla="*/ 221 h 621"/>
                <a:gd name="T30" fmla="*/ 338 w 564"/>
                <a:gd name="T31" fmla="*/ 231 h 621"/>
                <a:gd name="T32" fmla="*/ 353 w 564"/>
                <a:gd name="T33" fmla="*/ 271 h 621"/>
                <a:gd name="T34" fmla="*/ 353 w 564"/>
                <a:gd name="T35" fmla="*/ 312 h 621"/>
                <a:gd name="T36" fmla="*/ 342 w 564"/>
                <a:gd name="T37" fmla="*/ 372 h 621"/>
                <a:gd name="T38" fmla="*/ 302 w 564"/>
                <a:gd name="T39" fmla="*/ 463 h 621"/>
                <a:gd name="T40" fmla="*/ 266 w 564"/>
                <a:gd name="T41" fmla="*/ 519 h 621"/>
                <a:gd name="T42" fmla="*/ 247 w 564"/>
                <a:gd name="T43" fmla="*/ 573 h 621"/>
                <a:gd name="T44" fmla="*/ 262 w 564"/>
                <a:gd name="T45" fmla="*/ 613 h 621"/>
                <a:gd name="T46" fmla="*/ 281 w 564"/>
                <a:gd name="T47" fmla="*/ 620 h 621"/>
                <a:gd name="T48" fmla="*/ 326 w 564"/>
                <a:gd name="T49" fmla="*/ 609 h 621"/>
                <a:gd name="T50" fmla="*/ 407 w 564"/>
                <a:gd name="T51" fmla="*/ 536 h 621"/>
                <a:gd name="T52" fmla="*/ 469 w 564"/>
                <a:gd name="T53" fmla="*/ 470 h 621"/>
                <a:gd name="T54" fmla="*/ 487 w 564"/>
                <a:gd name="T55" fmla="*/ 436 h 621"/>
                <a:gd name="T56" fmla="*/ 505 w 564"/>
                <a:gd name="T57" fmla="*/ 354 h 621"/>
                <a:gd name="T58" fmla="*/ 507 w 564"/>
                <a:gd name="T59" fmla="*/ 251 h 621"/>
                <a:gd name="T60" fmla="*/ 524 w 564"/>
                <a:gd name="T61" fmla="*/ 189 h 621"/>
                <a:gd name="T62" fmla="*/ 563 w 564"/>
                <a:gd name="T63" fmla="*/ 101 h 6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4"/>
                <a:gd name="T97" fmla="*/ 0 h 621"/>
                <a:gd name="T98" fmla="*/ 564 w 564"/>
                <a:gd name="T99" fmla="*/ 621 h 6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4" h="621">
                  <a:moveTo>
                    <a:pt x="563" y="101"/>
                  </a:moveTo>
                  <a:lnTo>
                    <a:pt x="481" y="97"/>
                  </a:lnTo>
                  <a:lnTo>
                    <a:pt x="399" y="77"/>
                  </a:lnTo>
                  <a:lnTo>
                    <a:pt x="298" y="47"/>
                  </a:lnTo>
                  <a:lnTo>
                    <a:pt x="202" y="0"/>
                  </a:lnTo>
                  <a:lnTo>
                    <a:pt x="176" y="94"/>
                  </a:lnTo>
                  <a:lnTo>
                    <a:pt x="92" y="240"/>
                  </a:lnTo>
                  <a:lnTo>
                    <a:pt x="44" y="392"/>
                  </a:lnTo>
                  <a:lnTo>
                    <a:pt x="0" y="461"/>
                  </a:lnTo>
                  <a:lnTo>
                    <a:pt x="3" y="517"/>
                  </a:lnTo>
                  <a:lnTo>
                    <a:pt x="20" y="534"/>
                  </a:lnTo>
                  <a:lnTo>
                    <a:pt x="65" y="522"/>
                  </a:lnTo>
                  <a:lnTo>
                    <a:pt x="104" y="490"/>
                  </a:lnTo>
                  <a:lnTo>
                    <a:pt x="157" y="399"/>
                  </a:lnTo>
                  <a:lnTo>
                    <a:pt x="330" y="221"/>
                  </a:lnTo>
                  <a:lnTo>
                    <a:pt x="338" y="231"/>
                  </a:lnTo>
                  <a:lnTo>
                    <a:pt x="353" y="271"/>
                  </a:lnTo>
                  <a:lnTo>
                    <a:pt x="353" y="312"/>
                  </a:lnTo>
                  <a:lnTo>
                    <a:pt x="342" y="372"/>
                  </a:lnTo>
                  <a:lnTo>
                    <a:pt x="302" y="463"/>
                  </a:lnTo>
                  <a:lnTo>
                    <a:pt x="266" y="519"/>
                  </a:lnTo>
                  <a:lnTo>
                    <a:pt x="247" y="573"/>
                  </a:lnTo>
                  <a:lnTo>
                    <a:pt x="262" y="613"/>
                  </a:lnTo>
                  <a:lnTo>
                    <a:pt x="281" y="620"/>
                  </a:lnTo>
                  <a:lnTo>
                    <a:pt x="326" y="609"/>
                  </a:lnTo>
                  <a:lnTo>
                    <a:pt x="407" y="536"/>
                  </a:lnTo>
                  <a:lnTo>
                    <a:pt x="469" y="470"/>
                  </a:lnTo>
                  <a:lnTo>
                    <a:pt x="487" y="436"/>
                  </a:lnTo>
                  <a:lnTo>
                    <a:pt x="505" y="354"/>
                  </a:lnTo>
                  <a:lnTo>
                    <a:pt x="507" y="251"/>
                  </a:lnTo>
                  <a:lnTo>
                    <a:pt x="524" y="189"/>
                  </a:lnTo>
                  <a:lnTo>
                    <a:pt x="563" y="101"/>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sp>
        <p:nvSpPr>
          <p:cNvPr id="55300" name="Freeform 8"/>
          <p:cNvSpPr>
            <a:spLocks/>
          </p:cNvSpPr>
          <p:nvPr/>
        </p:nvSpPr>
        <p:spPr bwMode="auto">
          <a:xfrm>
            <a:off x="4306888" y="3032125"/>
            <a:ext cx="366712" cy="590550"/>
          </a:xfrm>
          <a:custGeom>
            <a:avLst/>
            <a:gdLst>
              <a:gd name="T0" fmla="*/ 182562 w 231"/>
              <a:gd name="T1" fmla="*/ 63500 h 372"/>
              <a:gd name="T2" fmla="*/ 73025 w 231"/>
              <a:gd name="T3" fmla="*/ 65088 h 372"/>
              <a:gd name="T4" fmla="*/ 0 w 231"/>
              <a:gd name="T5" fmla="*/ 3175 h 372"/>
              <a:gd name="T6" fmla="*/ 20637 w 231"/>
              <a:gd name="T7" fmla="*/ 184150 h 372"/>
              <a:gd name="T8" fmla="*/ 52387 w 231"/>
              <a:gd name="T9" fmla="*/ 539750 h 372"/>
              <a:gd name="T10" fmla="*/ 141287 w 231"/>
              <a:gd name="T11" fmla="*/ 512763 h 372"/>
              <a:gd name="T12" fmla="*/ 265112 w 231"/>
              <a:gd name="T13" fmla="*/ 522288 h 372"/>
              <a:gd name="T14" fmla="*/ 325437 w 231"/>
              <a:gd name="T15" fmla="*/ 523875 h 372"/>
              <a:gd name="T16" fmla="*/ 342900 w 231"/>
              <a:gd name="T17" fmla="*/ 165100 h 372"/>
              <a:gd name="T18" fmla="*/ 366712 w 231"/>
              <a:gd name="T19" fmla="*/ 0 h 372"/>
              <a:gd name="T20" fmla="*/ 325437 w 231"/>
              <a:gd name="T21" fmla="*/ 34925 h 372"/>
              <a:gd name="T22" fmla="*/ 182562 w 231"/>
              <a:gd name="T23" fmla="*/ 63500 h 3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1"/>
              <a:gd name="T37" fmla="*/ 0 h 372"/>
              <a:gd name="T38" fmla="*/ 231 w 231"/>
              <a:gd name="T39" fmla="*/ 372 h 3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1" h="372">
                <a:moveTo>
                  <a:pt x="115" y="40"/>
                </a:moveTo>
                <a:lnTo>
                  <a:pt x="46" y="41"/>
                </a:lnTo>
                <a:lnTo>
                  <a:pt x="0" y="2"/>
                </a:lnTo>
                <a:lnTo>
                  <a:pt x="13" y="116"/>
                </a:lnTo>
                <a:lnTo>
                  <a:pt x="33" y="340"/>
                </a:lnTo>
                <a:cubicBezTo>
                  <a:pt x="46" y="372"/>
                  <a:pt x="67" y="328"/>
                  <a:pt x="89" y="323"/>
                </a:cubicBezTo>
                <a:cubicBezTo>
                  <a:pt x="111" y="318"/>
                  <a:pt x="148" y="325"/>
                  <a:pt x="167" y="329"/>
                </a:cubicBezTo>
                <a:cubicBezTo>
                  <a:pt x="186" y="333"/>
                  <a:pt x="196" y="364"/>
                  <a:pt x="205" y="330"/>
                </a:cubicBezTo>
                <a:lnTo>
                  <a:pt x="216" y="104"/>
                </a:lnTo>
                <a:lnTo>
                  <a:pt x="231" y="0"/>
                </a:lnTo>
                <a:lnTo>
                  <a:pt x="205" y="22"/>
                </a:lnTo>
                <a:lnTo>
                  <a:pt x="115" y="4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390153" name="Freeform 9"/>
          <p:cNvSpPr>
            <a:spLocks/>
          </p:cNvSpPr>
          <p:nvPr/>
        </p:nvSpPr>
        <p:spPr bwMode="auto">
          <a:xfrm rot="730838">
            <a:off x="4221163" y="2493963"/>
            <a:ext cx="514350" cy="619125"/>
          </a:xfrm>
          <a:custGeom>
            <a:avLst/>
            <a:gdLst/>
            <a:ahLst/>
            <a:cxnLst>
              <a:cxn ang="0">
                <a:pos x="162" y="292"/>
              </a:cxn>
              <a:cxn ang="0">
                <a:pos x="109" y="304"/>
              </a:cxn>
              <a:cxn ang="0">
                <a:pos x="67" y="282"/>
              </a:cxn>
              <a:cxn ang="0">
                <a:pos x="7" y="189"/>
              </a:cxn>
              <a:cxn ang="0">
                <a:pos x="0" y="136"/>
              </a:cxn>
              <a:cxn ang="0">
                <a:pos x="7" y="90"/>
              </a:cxn>
              <a:cxn ang="0">
                <a:pos x="63" y="27"/>
              </a:cxn>
              <a:cxn ang="0">
                <a:pos x="94" y="0"/>
              </a:cxn>
              <a:cxn ang="0">
                <a:pos x="112" y="2"/>
              </a:cxn>
              <a:cxn ang="0">
                <a:pos x="155" y="27"/>
              </a:cxn>
              <a:cxn ang="0">
                <a:pos x="224" y="55"/>
              </a:cxn>
              <a:cxn ang="0">
                <a:pos x="244" y="86"/>
              </a:cxn>
              <a:cxn ang="0">
                <a:pos x="252" y="140"/>
              </a:cxn>
              <a:cxn ang="0">
                <a:pos x="239" y="215"/>
              </a:cxn>
              <a:cxn ang="0">
                <a:pos x="243" y="241"/>
              </a:cxn>
              <a:cxn ang="0">
                <a:pos x="227" y="263"/>
              </a:cxn>
              <a:cxn ang="0">
                <a:pos x="162" y="292"/>
              </a:cxn>
            </a:cxnLst>
            <a:rect l="0" t="0" r="r" b="b"/>
            <a:pathLst>
              <a:path w="253" h="305">
                <a:moveTo>
                  <a:pt x="162" y="292"/>
                </a:moveTo>
                <a:lnTo>
                  <a:pt x="109" y="304"/>
                </a:lnTo>
                <a:lnTo>
                  <a:pt x="67" y="282"/>
                </a:lnTo>
                <a:lnTo>
                  <a:pt x="7" y="189"/>
                </a:lnTo>
                <a:lnTo>
                  <a:pt x="0" y="136"/>
                </a:lnTo>
                <a:lnTo>
                  <a:pt x="7" y="90"/>
                </a:lnTo>
                <a:lnTo>
                  <a:pt x="63" y="27"/>
                </a:lnTo>
                <a:lnTo>
                  <a:pt x="94" y="0"/>
                </a:lnTo>
                <a:lnTo>
                  <a:pt x="112" y="2"/>
                </a:lnTo>
                <a:lnTo>
                  <a:pt x="155" y="27"/>
                </a:lnTo>
                <a:lnTo>
                  <a:pt x="224" y="55"/>
                </a:lnTo>
                <a:lnTo>
                  <a:pt x="244" y="86"/>
                </a:lnTo>
                <a:lnTo>
                  <a:pt x="252" y="140"/>
                </a:lnTo>
                <a:lnTo>
                  <a:pt x="239" y="215"/>
                </a:lnTo>
                <a:lnTo>
                  <a:pt x="243" y="241"/>
                </a:lnTo>
                <a:lnTo>
                  <a:pt x="227" y="263"/>
                </a:lnTo>
                <a:lnTo>
                  <a:pt x="162" y="292"/>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sp>
        <p:nvSpPr>
          <p:cNvPr id="55302" name="Freeform 10"/>
          <p:cNvSpPr>
            <a:spLocks/>
          </p:cNvSpPr>
          <p:nvPr/>
        </p:nvSpPr>
        <p:spPr bwMode="auto">
          <a:xfrm>
            <a:off x="4902200" y="1665288"/>
            <a:ext cx="617538" cy="349250"/>
          </a:xfrm>
          <a:custGeom>
            <a:avLst/>
            <a:gdLst>
              <a:gd name="T0" fmla="*/ 62973 w 304"/>
              <a:gd name="T1" fmla="*/ 328945 h 172"/>
              <a:gd name="T2" fmla="*/ 26408 w 304"/>
              <a:gd name="T3" fmla="*/ 227419 h 172"/>
              <a:gd name="T4" fmla="*/ 0 w 304"/>
              <a:gd name="T5" fmla="*/ 152289 h 172"/>
              <a:gd name="T6" fmla="*/ 0 w 304"/>
              <a:gd name="T7" fmla="*/ 105587 h 172"/>
              <a:gd name="T8" fmla="*/ 32502 w 304"/>
              <a:gd name="T9" fmla="*/ 32488 h 172"/>
              <a:gd name="T10" fmla="*/ 101569 w 304"/>
              <a:gd name="T11" fmla="*/ 14214 h 172"/>
              <a:gd name="T12" fmla="*/ 192981 w 304"/>
              <a:gd name="T13" fmla="*/ 6092 h 172"/>
              <a:gd name="T14" fmla="*/ 247828 w 304"/>
              <a:gd name="T15" fmla="*/ 4061 h 172"/>
              <a:gd name="T16" fmla="*/ 318926 w 304"/>
              <a:gd name="T17" fmla="*/ 6092 h 172"/>
              <a:gd name="T18" fmla="*/ 361585 w 304"/>
              <a:gd name="T19" fmla="*/ 48733 h 172"/>
              <a:gd name="T20" fmla="*/ 367679 w 304"/>
              <a:gd name="T21" fmla="*/ 81221 h 172"/>
              <a:gd name="T22" fmla="*/ 361585 w 304"/>
              <a:gd name="T23" fmla="*/ 48733 h 172"/>
              <a:gd name="T24" fmla="*/ 379867 w 304"/>
              <a:gd name="T25" fmla="*/ 22336 h 172"/>
              <a:gd name="T26" fmla="*/ 450965 w 304"/>
              <a:gd name="T27" fmla="*/ 2031 h 172"/>
              <a:gd name="T28" fmla="*/ 497687 w 304"/>
              <a:gd name="T29" fmla="*/ 0 h 172"/>
              <a:gd name="T30" fmla="*/ 548471 w 304"/>
              <a:gd name="T31" fmla="*/ 2031 h 172"/>
              <a:gd name="T32" fmla="*/ 589099 w 304"/>
              <a:gd name="T33" fmla="*/ 16244 h 172"/>
              <a:gd name="T34" fmla="*/ 615507 w 304"/>
              <a:gd name="T35" fmla="*/ 93404 h 172"/>
              <a:gd name="T36" fmla="*/ 617538 w 304"/>
              <a:gd name="T37" fmla="*/ 144167 h 172"/>
              <a:gd name="T38" fmla="*/ 576911 w 304"/>
              <a:gd name="T39" fmla="*/ 237571 h 172"/>
              <a:gd name="T40" fmla="*/ 556597 w 304"/>
              <a:gd name="T41" fmla="*/ 314731 h 172"/>
              <a:gd name="T42" fmla="*/ 450965 w 304"/>
              <a:gd name="T43" fmla="*/ 343158 h 172"/>
              <a:gd name="T44" fmla="*/ 341271 w 304"/>
              <a:gd name="T45" fmla="*/ 349250 h 172"/>
              <a:gd name="T46" fmla="*/ 201106 w 304"/>
              <a:gd name="T47" fmla="*/ 349250 h 172"/>
              <a:gd name="T48" fmla="*/ 62973 w 304"/>
              <a:gd name="T49" fmla="*/ 328945 h 1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4"/>
              <a:gd name="T76" fmla="*/ 0 h 172"/>
              <a:gd name="T77" fmla="*/ 304 w 304"/>
              <a:gd name="T78" fmla="*/ 172 h 1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4" h="172">
                <a:moveTo>
                  <a:pt x="31" y="162"/>
                </a:moveTo>
                <a:lnTo>
                  <a:pt x="13" y="112"/>
                </a:lnTo>
                <a:lnTo>
                  <a:pt x="0" y="75"/>
                </a:lnTo>
                <a:lnTo>
                  <a:pt x="0" y="52"/>
                </a:lnTo>
                <a:lnTo>
                  <a:pt x="16" y="16"/>
                </a:lnTo>
                <a:lnTo>
                  <a:pt x="50" y="7"/>
                </a:lnTo>
                <a:lnTo>
                  <a:pt x="95" y="3"/>
                </a:lnTo>
                <a:lnTo>
                  <a:pt x="122" y="2"/>
                </a:lnTo>
                <a:lnTo>
                  <a:pt x="157" y="3"/>
                </a:lnTo>
                <a:lnTo>
                  <a:pt x="178" y="24"/>
                </a:lnTo>
                <a:lnTo>
                  <a:pt x="181" y="40"/>
                </a:lnTo>
                <a:lnTo>
                  <a:pt x="178" y="24"/>
                </a:lnTo>
                <a:lnTo>
                  <a:pt x="187" y="11"/>
                </a:lnTo>
                <a:lnTo>
                  <a:pt x="222" y="1"/>
                </a:lnTo>
                <a:lnTo>
                  <a:pt x="245" y="0"/>
                </a:lnTo>
                <a:lnTo>
                  <a:pt x="270" y="1"/>
                </a:lnTo>
                <a:lnTo>
                  <a:pt x="290" y="8"/>
                </a:lnTo>
                <a:lnTo>
                  <a:pt x="303" y="46"/>
                </a:lnTo>
                <a:lnTo>
                  <a:pt x="304" y="71"/>
                </a:lnTo>
                <a:lnTo>
                  <a:pt x="284" y="117"/>
                </a:lnTo>
                <a:lnTo>
                  <a:pt x="274" y="155"/>
                </a:lnTo>
                <a:lnTo>
                  <a:pt x="222" y="169"/>
                </a:lnTo>
                <a:lnTo>
                  <a:pt x="168" y="172"/>
                </a:lnTo>
                <a:lnTo>
                  <a:pt x="99" y="172"/>
                </a:lnTo>
                <a:lnTo>
                  <a:pt x="31" y="162"/>
                </a:lnTo>
              </a:path>
            </a:pathLst>
          </a:custGeom>
          <a:gradFill rotWithShape="0">
            <a:gsLst>
              <a:gs pos="0">
                <a:schemeClr val="bg1"/>
              </a:gs>
              <a:gs pos="100000">
                <a:srgbClr val="DDDDDD"/>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55303" name="Freeform 11"/>
          <p:cNvSpPr>
            <a:spLocks/>
          </p:cNvSpPr>
          <p:nvPr/>
        </p:nvSpPr>
        <p:spPr bwMode="auto">
          <a:xfrm>
            <a:off x="4872038" y="1984375"/>
            <a:ext cx="639762" cy="530225"/>
          </a:xfrm>
          <a:custGeom>
            <a:avLst/>
            <a:gdLst>
              <a:gd name="T0" fmla="*/ 584925 w 315"/>
              <a:gd name="T1" fmla="*/ 0 h 261"/>
              <a:gd name="T2" fmla="*/ 461035 w 315"/>
              <a:gd name="T3" fmla="*/ 22347 h 261"/>
              <a:gd name="T4" fmla="*/ 357454 w 315"/>
              <a:gd name="T5" fmla="*/ 26410 h 261"/>
              <a:gd name="T6" fmla="*/ 229502 w 315"/>
              <a:gd name="T7" fmla="*/ 32504 h 261"/>
              <a:gd name="T8" fmla="*/ 97488 w 315"/>
              <a:gd name="T9" fmla="*/ 14221 h 261"/>
              <a:gd name="T10" fmla="*/ 79209 w 315"/>
              <a:gd name="T11" fmla="*/ 125954 h 261"/>
              <a:gd name="T12" fmla="*/ 0 w 315"/>
              <a:gd name="T13" fmla="*/ 327074 h 261"/>
              <a:gd name="T14" fmla="*/ 18279 w 315"/>
              <a:gd name="T15" fmla="*/ 455059 h 261"/>
              <a:gd name="T16" fmla="*/ 93426 w 315"/>
              <a:gd name="T17" fmla="*/ 520067 h 261"/>
              <a:gd name="T18" fmla="*/ 109673 w 315"/>
              <a:gd name="T19" fmla="*/ 394114 h 261"/>
              <a:gd name="T20" fmla="*/ 168572 w 315"/>
              <a:gd name="T21" fmla="*/ 282380 h 261"/>
              <a:gd name="T22" fmla="*/ 255905 w 315"/>
              <a:gd name="T23" fmla="*/ 219403 h 261"/>
              <a:gd name="T24" fmla="*/ 341206 w 315"/>
              <a:gd name="T25" fmla="*/ 195025 h 261"/>
              <a:gd name="T26" fmla="*/ 434632 w 315"/>
              <a:gd name="T27" fmla="*/ 223466 h 261"/>
              <a:gd name="T28" fmla="*/ 505717 w 315"/>
              <a:gd name="T29" fmla="*/ 314885 h 261"/>
              <a:gd name="T30" fmla="*/ 554460 w 315"/>
              <a:gd name="T31" fmla="*/ 455059 h 261"/>
              <a:gd name="T32" fmla="*/ 627576 w 315"/>
              <a:gd name="T33" fmla="*/ 406303 h 261"/>
              <a:gd name="T34" fmla="*/ 625545 w 315"/>
              <a:gd name="T35" fmla="*/ 268160 h 261"/>
              <a:gd name="T36" fmla="*/ 570708 w 315"/>
              <a:gd name="T37" fmla="*/ 97513 h 261"/>
              <a:gd name="T38" fmla="*/ 584925 w 315"/>
              <a:gd name="T39" fmla="*/ 0 h 2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5"/>
              <a:gd name="T61" fmla="*/ 0 h 261"/>
              <a:gd name="T62" fmla="*/ 315 w 315"/>
              <a:gd name="T63" fmla="*/ 261 h 26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5" h="261">
                <a:moveTo>
                  <a:pt x="288" y="0"/>
                </a:moveTo>
                <a:lnTo>
                  <a:pt x="227" y="11"/>
                </a:lnTo>
                <a:lnTo>
                  <a:pt x="176" y="13"/>
                </a:lnTo>
                <a:lnTo>
                  <a:pt x="113" y="16"/>
                </a:lnTo>
                <a:lnTo>
                  <a:pt x="48" y="7"/>
                </a:lnTo>
                <a:lnTo>
                  <a:pt x="39" y="62"/>
                </a:lnTo>
                <a:lnTo>
                  <a:pt x="0" y="161"/>
                </a:lnTo>
                <a:lnTo>
                  <a:pt x="9" y="224"/>
                </a:lnTo>
                <a:cubicBezTo>
                  <a:pt x="17" y="240"/>
                  <a:pt x="38" y="261"/>
                  <a:pt x="46" y="256"/>
                </a:cubicBezTo>
                <a:cubicBezTo>
                  <a:pt x="54" y="251"/>
                  <a:pt x="48" y="213"/>
                  <a:pt x="54" y="194"/>
                </a:cubicBezTo>
                <a:lnTo>
                  <a:pt x="83" y="139"/>
                </a:lnTo>
                <a:lnTo>
                  <a:pt x="126" y="108"/>
                </a:lnTo>
                <a:lnTo>
                  <a:pt x="168" y="96"/>
                </a:lnTo>
                <a:lnTo>
                  <a:pt x="214" y="110"/>
                </a:lnTo>
                <a:lnTo>
                  <a:pt x="249" y="155"/>
                </a:lnTo>
                <a:lnTo>
                  <a:pt x="273" y="224"/>
                </a:lnTo>
                <a:cubicBezTo>
                  <a:pt x="283" y="231"/>
                  <a:pt x="303" y="215"/>
                  <a:pt x="309" y="200"/>
                </a:cubicBezTo>
                <a:cubicBezTo>
                  <a:pt x="315" y="185"/>
                  <a:pt x="313" y="157"/>
                  <a:pt x="308" y="132"/>
                </a:cubicBezTo>
                <a:lnTo>
                  <a:pt x="281" y="48"/>
                </a:lnTo>
                <a:lnTo>
                  <a:pt x="288" y="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55304" name="Freeform 12"/>
          <p:cNvSpPr>
            <a:spLocks/>
          </p:cNvSpPr>
          <p:nvPr/>
        </p:nvSpPr>
        <p:spPr bwMode="auto">
          <a:xfrm>
            <a:off x="5033963" y="2797175"/>
            <a:ext cx="366712" cy="785813"/>
          </a:xfrm>
          <a:custGeom>
            <a:avLst/>
            <a:gdLst>
              <a:gd name="T0" fmla="*/ 182562 w 231"/>
              <a:gd name="T1" fmla="*/ 63500 h 495"/>
              <a:gd name="T2" fmla="*/ 73025 w 231"/>
              <a:gd name="T3" fmla="*/ 65088 h 495"/>
              <a:gd name="T4" fmla="*/ 0 w 231"/>
              <a:gd name="T5" fmla="*/ 3175 h 495"/>
              <a:gd name="T6" fmla="*/ 20637 w 231"/>
              <a:gd name="T7" fmla="*/ 184150 h 495"/>
              <a:gd name="T8" fmla="*/ 52387 w 231"/>
              <a:gd name="T9" fmla="*/ 539750 h 495"/>
              <a:gd name="T10" fmla="*/ 100012 w 231"/>
              <a:gd name="T11" fmla="*/ 785813 h 495"/>
              <a:gd name="T12" fmla="*/ 292100 w 231"/>
              <a:gd name="T13" fmla="*/ 773113 h 495"/>
              <a:gd name="T14" fmla="*/ 325437 w 231"/>
              <a:gd name="T15" fmla="*/ 523875 h 495"/>
              <a:gd name="T16" fmla="*/ 342900 w 231"/>
              <a:gd name="T17" fmla="*/ 165100 h 495"/>
              <a:gd name="T18" fmla="*/ 366712 w 231"/>
              <a:gd name="T19" fmla="*/ 0 h 495"/>
              <a:gd name="T20" fmla="*/ 325437 w 231"/>
              <a:gd name="T21" fmla="*/ 34925 h 495"/>
              <a:gd name="T22" fmla="*/ 182562 w 231"/>
              <a:gd name="T23" fmla="*/ 63500 h 4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1"/>
              <a:gd name="T37" fmla="*/ 0 h 495"/>
              <a:gd name="T38" fmla="*/ 231 w 231"/>
              <a:gd name="T39" fmla="*/ 495 h 4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1" h="495">
                <a:moveTo>
                  <a:pt x="115" y="40"/>
                </a:moveTo>
                <a:lnTo>
                  <a:pt x="46" y="41"/>
                </a:lnTo>
                <a:lnTo>
                  <a:pt x="0" y="2"/>
                </a:lnTo>
                <a:lnTo>
                  <a:pt x="13" y="116"/>
                </a:lnTo>
                <a:lnTo>
                  <a:pt x="33" y="340"/>
                </a:lnTo>
                <a:lnTo>
                  <a:pt x="63" y="495"/>
                </a:lnTo>
                <a:lnTo>
                  <a:pt x="184" y="487"/>
                </a:lnTo>
                <a:lnTo>
                  <a:pt x="205" y="330"/>
                </a:lnTo>
                <a:lnTo>
                  <a:pt x="216" y="104"/>
                </a:lnTo>
                <a:lnTo>
                  <a:pt x="231" y="0"/>
                </a:lnTo>
                <a:lnTo>
                  <a:pt x="205" y="22"/>
                </a:lnTo>
                <a:lnTo>
                  <a:pt x="115" y="4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390157" name="Freeform 13"/>
          <p:cNvSpPr>
            <a:spLocks/>
          </p:cNvSpPr>
          <p:nvPr/>
        </p:nvSpPr>
        <p:spPr bwMode="auto">
          <a:xfrm rot="730838">
            <a:off x="4948238" y="2259013"/>
            <a:ext cx="514350" cy="619125"/>
          </a:xfrm>
          <a:custGeom>
            <a:avLst/>
            <a:gdLst/>
            <a:ahLst/>
            <a:cxnLst>
              <a:cxn ang="0">
                <a:pos x="162" y="292"/>
              </a:cxn>
              <a:cxn ang="0">
                <a:pos x="109" y="304"/>
              </a:cxn>
              <a:cxn ang="0">
                <a:pos x="67" y="282"/>
              </a:cxn>
              <a:cxn ang="0">
                <a:pos x="7" y="189"/>
              </a:cxn>
              <a:cxn ang="0">
                <a:pos x="0" y="136"/>
              </a:cxn>
              <a:cxn ang="0">
                <a:pos x="7" y="90"/>
              </a:cxn>
              <a:cxn ang="0">
                <a:pos x="63" y="27"/>
              </a:cxn>
              <a:cxn ang="0">
                <a:pos x="94" y="0"/>
              </a:cxn>
              <a:cxn ang="0">
                <a:pos x="112" y="2"/>
              </a:cxn>
              <a:cxn ang="0">
                <a:pos x="155" y="27"/>
              </a:cxn>
              <a:cxn ang="0">
                <a:pos x="224" y="55"/>
              </a:cxn>
              <a:cxn ang="0">
                <a:pos x="244" y="86"/>
              </a:cxn>
              <a:cxn ang="0">
                <a:pos x="252" y="140"/>
              </a:cxn>
              <a:cxn ang="0">
                <a:pos x="239" y="215"/>
              </a:cxn>
              <a:cxn ang="0">
                <a:pos x="243" y="241"/>
              </a:cxn>
              <a:cxn ang="0">
                <a:pos x="227" y="263"/>
              </a:cxn>
              <a:cxn ang="0">
                <a:pos x="162" y="292"/>
              </a:cxn>
            </a:cxnLst>
            <a:rect l="0" t="0" r="r" b="b"/>
            <a:pathLst>
              <a:path w="253" h="305">
                <a:moveTo>
                  <a:pt x="162" y="292"/>
                </a:moveTo>
                <a:lnTo>
                  <a:pt x="109" y="304"/>
                </a:lnTo>
                <a:lnTo>
                  <a:pt x="67" y="282"/>
                </a:lnTo>
                <a:lnTo>
                  <a:pt x="7" y="189"/>
                </a:lnTo>
                <a:lnTo>
                  <a:pt x="0" y="136"/>
                </a:lnTo>
                <a:lnTo>
                  <a:pt x="7" y="90"/>
                </a:lnTo>
                <a:lnTo>
                  <a:pt x="63" y="27"/>
                </a:lnTo>
                <a:lnTo>
                  <a:pt x="94" y="0"/>
                </a:lnTo>
                <a:lnTo>
                  <a:pt x="112" y="2"/>
                </a:lnTo>
                <a:lnTo>
                  <a:pt x="155" y="27"/>
                </a:lnTo>
                <a:lnTo>
                  <a:pt x="224" y="55"/>
                </a:lnTo>
                <a:lnTo>
                  <a:pt x="244" y="86"/>
                </a:lnTo>
                <a:lnTo>
                  <a:pt x="252" y="140"/>
                </a:lnTo>
                <a:lnTo>
                  <a:pt x="239" y="215"/>
                </a:lnTo>
                <a:lnTo>
                  <a:pt x="243" y="241"/>
                </a:lnTo>
                <a:lnTo>
                  <a:pt x="227" y="263"/>
                </a:lnTo>
                <a:lnTo>
                  <a:pt x="162" y="292"/>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grpSp>
        <p:nvGrpSpPr>
          <p:cNvPr id="4" name="Group 14"/>
          <p:cNvGrpSpPr>
            <a:grpSpLocks/>
          </p:cNvGrpSpPr>
          <p:nvPr/>
        </p:nvGrpSpPr>
        <p:grpSpPr bwMode="auto">
          <a:xfrm>
            <a:off x="5543550" y="1811338"/>
            <a:ext cx="534988" cy="1684337"/>
            <a:chOff x="2938" y="2139"/>
            <a:chExt cx="263" cy="829"/>
          </a:xfrm>
        </p:grpSpPr>
        <p:sp>
          <p:nvSpPr>
            <p:cNvPr id="55332" name="Freeform 15"/>
            <p:cNvSpPr>
              <a:spLocks/>
            </p:cNvSpPr>
            <p:nvPr/>
          </p:nvSpPr>
          <p:spPr bwMode="auto">
            <a:xfrm rot="730838">
              <a:off x="2938" y="2435"/>
              <a:ext cx="228" cy="533"/>
            </a:xfrm>
            <a:custGeom>
              <a:avLst/>
              <a:gdLst>
                <a:gd name="T0" fmla="*/ 94 w 228"/>
                <a:gd name="T1" fmla="*/ 50 h 533"/>
                <a:gd name="T2" fmla="*/ 41 w 228"/>
                <a:gd name="T3" fmla="*/ 62 h 533"/>
                <a:gd name="T4" fmla="*/ 0 w 228"/>
                <a:gd name="T5" fmla="*/ 40 h 533"/>
                <a:gd name="T6" fmla="*/ 29 w 228"/>
                <a:gd name="T7" fmla="*/ 124 h 533"/>
                <a:gd name="T8" fmla="*/ 81 w 228"/>
                <a:gd name="T9" fmla="*/ 292 h 533"/>
                <a:gd name="T10" fmla="*/ 129 w 228"/>
                <a:gd name="T11" fmla="*/ 406 h 533"/>
                <a:gd name="T12" fmla="*/ 171 w 228"/>
                <a:gd name="T13" fmla="*/ 505 h 533"/>
                <a:gd name="T14" fmla="*/ 194 w 228"/>
                <a:gd name="T15" fmla="*/ 527 h 533"/>
                <a:gd name="T16" fmla="*/ 207 w 228"/>
                <a:gd name="T17" fmla="*/ 532 h 533"/>
                <a:gd name="T18" fmla="*/ 216 w 228"/>
                <a:gd name="T19" fmla="*/ 521 h 533"/>
                <a:gd name="T20" fmla="*/ 227 w 228"/>
                <a:gd name="T21" fmla="*/ 489 h 533"/>
                <a:gd name="T22" fmla="*/ 220 w 228"/>
                <a:gd name="T23" fmla="*/ 380 h 533"/>
                <a:gd name="T24" fmla="*/ 211 w 228"/>
                <a:gd name="T25" fmla="*/ 256 h 533"/>
                <a:gd name="T26" fmla="*/ 182 w 228"/>
                <a:gd name="T27" fmla="*/ 82 h 533"/>
                <a:gd name="T28" fmla="*/ 176 w 228"/>
                <a:gd name="T29" fmla="*/ 0 h 533"/>
                <a:gd name="T30" fmla="*/ 160 w 228"/>
                <a:gd name="T31" fmla="*/ 21 h 533"/>
                <a:gd name="T32" fmla="*/ 94 w 228"/>
                <a:gd name="T33" fmla="*/ 50 h 5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8"/>
                <a:gd name="T52" fmla="*/ 0 h 533"/>
                <a:gd name="T53" fmla="*/ 228 w 228"/>
                <a:gd name="T54" fmla="*/ 533 h 5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8" h="533">
                  <a:moveTo>
                    <a:pt x="94" y="50"/>
                  </a:moveTo>
                  <a:lnTo>
                    <a:pt x="41" y="62"/>
                  </a:lnTo>
                  <a:lnTo>
                    <a:pt x="0" y="40"/>
                  </a:lnTo>
                  <a:lnTo>
                    <a:pt x="29" y="124"/>
                  </a:lnTo>
                  <a:lnTo>
                    <a:pt x="81" y="292"/>
                  </a:lnTo>
                  <a:lnTo>
                    <a:pt x="129" y="406"/>
                  </a:lnTo>
                  <a:lnTo>
                    <a:pt x="171" y="505"/>
                  </a:lnTo>
                  <a:lnTo>
                    <a:pt x="194" y="527"/>
                  </a:lnTo>
                  <a:lnTo>
                    <a:pt x="207" y="532"/>
                  </a:lnTo>
                  <a:lnTo>
                    <a:pt x="216" y="521"/>
                  </a:lnTo>
                  <a:lnTo>
                    <a:pt x="227" y="489"/>
                  </a:lnTo>
                  <a:lnTo>
                    <a:pt x="220" y="380"/>
                  </a:lnTo>
                  <a:lnTo>
                    <a:pt x="211" y="256"/>
                  </a:lnTo>
                  <a:lnTo>
                    <a:pt x="182" y="82"/>
                  </a:lnTo>
                  <a:lnTo>
                    <a:pt x="176" y="0"/>
                  </a:lnTo>
                  <a:lnTo>
                    <a:pt x="160" y="21"/>
                  </a:lnTo>
                  <a:lnTo>
                    <a:pt x="94" y="5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390160" name="Freeform 16"/>
            <p:cNvSpPr>
              <a:spLocks/>
            </p:cNvSpPr>
            <p:nvPr/>
          </p:nvSpPr>
          <p:spPr bwMode="auto">
            <a:xfrm>
              <a:off x="2948" y="2139"/>
              <a:ext cx="253" cy="346"/>
            </a:xfrm>
            <a:custGeom>
              <a:avLst/>
              <a:gdLst/>
              <a:ahLst/>
              <a:cxnLst>
                <a:cxn ang="0">
                  <a:pos x="129" y="346"/>
                </a:cxn>
                <a:cxn ang="0">
                  <a:pos x="75" y="346"/>
                </a:cxn>
                <a:cxn ang="0">
                  <a:pos x="39" y="316"/>
                </a:cxn>
                <a:cxn ang="0">
                  <a:pos x="0" y="212"/>
                </a:cxn>
                <a:cxn ang="0">
                  <a:pos x="4" y="159"/>
                </a:cxn>
                <a:cxn ang="0">
                  <a:pos x="22" y="93"/>
                </a:cxn>
                <a:cxn ang="0">
                  <a:pos x="73" y="48"/>
                </a:cxn>
                <a:cxn ang="0">
                  <a:pos x="124" y="0"/>
                </a:cxn>
                <a:cxn ang="0">
                  <a:pos x="172" y="45"/>
                </a:cxn>
                <a:cxn ang="0">
                  <a:pos x="220" y="81"/>
                </a:cxn>
                <a:cxn ang="0">
                  <a:pos x="247" y="123"/>
                </a:cxn>
                <a:cxn ang="0">
                  <a:pos x="253" y="162"/>
                </a:cxn>
                <a:cxn ang="0">
                  <a:pos x="249" y="216"/>
                </a:cxn>
                <a:cxn ang="0">
                  <a:pos x="229" y="264"/>
                </a:cxn>
                <a:cxn ang="0">
                  <a:pos x="219" y="313"/>
                </a:cxn>
                <a:cxn ang="0">
                  <a:pos x="199" y="331"/>
                </a:cxn>
                <a:cxn ang="0">
                  <a:pos x="129" y="346"/>
                </a:cxn>
              </a:cxnLst>
              <a:rect l="0" t="0" r="r" b="b"/>
              <a:pathLst>
                <a:path w="253" h="346">
                  <a:moveTo>
                    <a:pt x="129" y="346"/>
                  </a:moveTo>
                  <a:lnTo>
                    <a:pt x="75" y="346"/>
                  </a:lnTo>
                  <a:lnTo>
                    <a:pt x="39" y="316"/>
                  </a:lnTo>
                  <a:lnTo>
                    <a:pt x="0" y="212"/>
                  </a:lnTo>
                  <a:lnTo>
                    <a:pt x="4" y="159"/>
                  </a:lnTo>
                  <a:cubicBezTo>
                    <a:pt x="8" y="139"/>
                    <a:pt x="12" y="108"/>
                    <a:pt x="22" y="93"/>
                  </a:cubicBezTo>
                  <a:cubicBezTo>
                    <a:pt x="32" y="78"/>
                    <a:pt x="56" y="63"/>
                    <a:pt x="73" y="48"/>
                  </a:cubicBezTo>
                  <a:cubicBezTo>
                    <a:pt x="90" y="29"/>
                    <a:pt x="94" y="0"/>
                    <a:pt x="124" y="0"/>
                  </a:cubicBezTo>
                  <a:cubicBezTo>
                    <a:pt x="154" y="0"/>
                    <a:pt x="159" y="31"/>
                    <a:pt x="172" y="45"/>
                  </a:cubicBezTo>
                  <a:lnTo>
                    <a:pt x="220" y="81"/>
                  </a:lnTo>
                  <a:lnTo>
                    <a:pt x="247" y="123"/>
                  </a:lnTo>
                  <a:lnTo>
                    <a:pt x="253" y="162"/>
                  </a:lnTo>
                  <a:lnTo>
                    <a:pt x="249" y="216"/>
                  </a:lnTo>
                  <a:lnTo>
                    <a:pt x="229" y="264"/>
                  </a:lnTo>
                  <a:lnTo>
                    <a:pt x="219" y="313"/>
                  </a:lnTo>
                  <a:lnTo>
                    <a:pt x="199" y="331"/>
                  </a:lnTo>
                  <a:lnTo>
                    <a:pt x="129" y="346"/>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grpSp>
      <p:grpSp>
        <p:nvGrpSpPr>
          <p:cNvPr id="5" name="Group 17"/>
          <p:cNvGrpSpPr>
            <a:grpSpLocks/>
          </p:cNvGrpSpPr>
          <p:nvPr/>
        </p:nvGrpSpPr>
        <p:grpSpPr bwMode="auto">
          <a:xfrm>
            <a:off x="6078538" y="1652588"/>
            <a:ext cx="284162" cy="1309687"/>
            <a:chOff x="3604" y="1175"/>
            <a:chExt cx="118" cy="544"/>
          </a:xfrm>
        </p:grpSpPr>
        <p:sp>
          <p:nvSpPr>
            <p:cNvPr id="55330" name="Freeform 18"/>
            <p:cNvSpPr>
              <a:spLocks/>
            </p:cNvSpPr>
            <p:nvPr/>
          </p:nvSpPr>
          <p:spPr bwMode="auto">
            <a:xfrm rot="-135630">
              <a:off x="3604" y="1175"/>
              <a:ext cx="118" cy="220"/>
            </a:xfrm>
            <a:custGeom>
              <a:avLst/>
              <a:gdLst>
                <a:gd name="T0" fmla="*/ 12 w 118"/>
                <a:gd name="T1" fmla="*/ 199 h 220"/>
                <a:gd name="T2" fmla="*/ 9 w 118"/>
                <a:gd name="T3" fmla="*/ 154 h 220"/>
                <a:gd name="T4" fmla="*/ 3 w 118"/>
                <a:gd name="T5" fmla="*/ 118 h 220"/>
                <a:gd name="T6" fmla="*/ 0 w 118"/>
                <a:gd name="T7" fmla="*/ 27 h 220"/>
                <a:gd name="T8" fmla="*/ 0 w 118"/>
                <a:gd name="T9" fmla="*/ 13 h 220"/>
                <a:gd name="T10" fmla="*/ 7 w 118"/>
                <a:gd name="T11" fmla="*/ 9 h 220"/>
                <a:gd name="T12" fmla="*/ 23 w 118"/>
                <a:gd name="T13" fmla="*/ 2 h 220"/>
                <a:gd name="T14" fmla="*/ 41 w 118"/>
                <a:gd name="T15" fmla="*/ 2 h 220"/>
                <a:gd name="T16" fmla="*/ 64 w 118"/>
                <a:gd name="T17" fmla="*/ 0 h 220"/>
                <a:gd name="T18" fmla="*/ 105 w 118"/>
                <a:gd name="T19" fmla="*/ 2 h 220"/>
                <a:gd name="T20" fmla="*/ 114 w 118"/>
                <a:gd name="T21" fmla="*/ 4 h 220"/>
                <a:gd name="T22" fmla="*/ 118 w 118"/>
                <a:gd name="T23" fmla="*/ 13 h 220"/>
                <a:gd name="T24" fmla="*/ 114 w 118"/>
                <a:gd name="T25" fmla="*/ 63 h 220"/>
                <a:gd name="T26" fmla="*/ 98 w 118"/>
                <a:gd name="T27" fmla="*/ 190 h 220"/>
                <a:gd name="T28" fmla="*/ 84 w 118"/>
                <a:gd name="T29" fmla="*/ 206 h 220"/>
                <a:gd name="T30" fmla="*/ 71 w 118"/>
                <a:gd name="T31" fmla="*/ 213 h 220"/>
                <a:gd name="T32" fmla="*/ 52 w 118"/>
                <a:gd name="T33" fmla="*/ 220 h 220"/>
                <a:gd name="T34" fmla="*/ 34 w 118"/>
                <a:gd name="T35" fmla="*/ 220 h 220"/>
                <a:gd name="T36" fmla="*/ 23 w 118"/>
                <a:gd name="T37" fmla="*/ 213 h 220"/>
                <a:gd name="T38" fmla="*/ 12 w 118"/>
                <a:gd name="T39" fmla="*/ 199 h 2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
                <a:gd name="T61" fmla="*/ 0 h 220"/>
                <a:gd name="T62" fmla="*/ 118 w 118"/>
                <a:gd name="T63" fmla="*/ 220 h 2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 h="220">
                  <a:moveTo>
                    <a:pt x="12" y="199"/>
                  </a:moveTo>
                  <a:lnTo>
                    <a:pt x="9" y="154"/>
                  </a:lnTo>
                  <a:lnTo>
                    <a:pt x="3" y="118"/>
                  </a:lnTo>
                  <a:lnTo>
                    <a:pt x="0" y="27"/>
                  </a:lnTo>
                  <a:lnTo>
                    <a:pt x="0" y="13"/>
                  </a:lnTo>
                  <a:lnTo>
                    <a:pt x="7" y="9"/>
                  </a:lnTo>
                  <a:lnTo>
                    <a:pt x="23" y="2"/>
                  </a:lnTo>
                  <a:lnTo>
                    <a:pt x="41" y="2"/>
                  </a:lnTo>
                  <a:lnTo>
                    <a:pt x="64" y="0"/>
                  </a:lnTo>
                  <a:lnTo>
                    <a:pt x="105" y="2"/>
                  </a:lnTo>
                  <a:lnTo>
                    <a:pt x="114" y="4"/>
                  </a:lnTo>
                  <a:lnTo>
                    <a:pt x="118" y="13"/>
                  </a:lnTo>
                  <a:lnTo>
                    <a:pt x="114" y="63"/>
                  </a:lnTo>
                  <a:lnTo>
                    <a:pt x="98" y="190"/>
                  </a:lnTo>
                  <a:lnTo>
                    <a:pt x="84" y="206"/>
                  </a:lnTo>
                  <a:lnTo>
                    <a:pt x="71" y="213"/>
                  </a:lnTo>
                  <a:lnTo>
                    <a:pt x="52" y="220"/>
                  </a:lnTo>
                  <a:lnTo>
                    <a:pt x="34" y="220"/>
                  </a:lnTo>
                  <a:lnTo>
                    <a:pt x="23" y="213"/>
                  </a:lnTo>
                  <a:lnTo>
                    <a:pt x="12" y="199"/>
                  </a:lnTo>
                  <a:close/>
                </a:path>
              </a:pathLst>
            </a:custGeom>
            <a:gradFill rotWithShape="0">
              <a:gsLst>
                <a:gs pos="0">
                  <a:schemeClr val="bg1"/>
                </a:gs>
                <a:gs pos="100000">
                  <a:srgbClr val="DDDDDD"/>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55331" name="Freeform 19"/>
            <p:cNvSpPr>
              <a:spLocks/>
            </p:cNvSpPr>
            <p:nvPr/>
          </p:nvSpPr>
          <p:spPr bwMode="auto">
            <a:xfrm rot="-135630">
              <a:off x="3626" y="1365"/>
              <a:ext cx="86" cy="354"/>
            </a:xfrm>
            <a:custGeom>
              <a:avLst/>
              <a:gdLst>
                <a:gd name="T0" fmla="*/ 86 w 86"/>
                <a:gd name="T1" fmla="*/ 0 h 354"/>
                <a:gd name="T2" fmla="*/ 70 w 86"/>
                <a:gd name="T3" fmla="*/ 114 h 354"/>
                <a:gd name="T4" fmla="*/ 63 w 86"/>
                <a:gd name="T5" fmla="*/ 195 h 354"/>
                <a:gd name="T6" fmla="*/ 52 w 86"/>
                <a:gd name="T7" fmla="*/ 275 h 354"/>
                <a:gd name="T8" fmla="*/ 43 w 86"/>
                <a:gd name="T9" fmla="*/ 327 h 354"/>
                <a:gd name="T10" fmla="*/ 31 w 86"/>
                <a:gd name="T11" fmla="*/ 345 h 354"/>
                <a:gd name="T12" fmla="*/ 20 w 86"/>
                <a:gd name="T13" fmla="*/ 354 h 354"/>
                <a:gd name="T14" fmla="*/ 9 w 86"/>
                <a:gd name="T15" fmla="*/ 354 h 354"/>
                <a:gd name="T16" fmla="*/ 2 w 86"/>
                <a:gd name="T17" fmla="*/ 347 h 354"/>
                <a:gd name="T18" fmla="*/ 4 w 86"/>
                <a:gd name="T19" fmla="*/ 336 h 354"/>
                <a:gd name="T20" fmla="*/ 6 w 86"/>
                <a:gd name="T21" fmla="*/ 318 h 354"/>
                <a:gd name="T22" fmla="*/ 9 w 86"/>
                <a:gd name="T23" fmla="*/ 300 h 354"/>
                <a:gd name="T24" fmla="*/ 9 w 86"/>
                <a:gd name="T25" fmla="*/ 261 h 354"/>
                <a:gd name="T26" fmla="*/ 2 w 86"/>
                <a:gd name="T27" fmla="*/ 198 h 354"/>
                <a:gd name="T28" fmla="*/ 2 w 86"/>
                <a:gd name="T29" fmla="*/ 105 h 354"/>
                <a:gd name="T30" fmla="*/ 0 w 86"/>
                <a:gd name="T31" fmla="*/ 9 h 354"/>
                <a:gd name="T32" fmla="*/ 11 w 86"/>
                <a:gd name="T33" fmla="*/ 23 h 354"/>
                <a:gd name="T34" fmla="*/ 22 w 86"/>
                <a:gd name="T35" fmla="*/ 30 h 354"/>
                <a:gd name="T36" fmla="*/ 40 w 86"/>
                <a:gd name="T37" fmla="*/ 30 h 354"/>
                <a:gd name="T38" fmla="*/ 59 w 86"/>
                <a:gd name="T39" fmla="*/ 23 h 354"/>
                <a:gd name="T40" fmla="*/ 72 w 86"/>
                <a:gd name="T41" fmla="*/ 16 h 354"/>
                <a:gd name="T42" fmla="*/ 86 w 86"/>
                <a:gd name="T43" fmla="*/ 0 h 3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354"/>
                <a:gd name="T68" fmla="*/ 86 w 86"/>
                <a:gd name="T69" fmla="*/ 354 h 3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354">
                  <a:moveTo>
                    <a:pt x="86" y="0"/>
                  </a:moveTo>
                  <a:lnTo>
                    <a:pt x="70" y="114"/>
                  </a:lnTo>
                  <a:lnTo>
                    <a:pt x="63" y="195"/>
                  </a:lnTo>
                  <a:lnTo>
                    <a:pt x="52" y="275"/>
                  </a:lnTo>
                  <a:lnTo>
                    <a:pt x="43" y="327"/>
                  </a:lnTo>
                  <a:lnTo>
                    <a:pt x="31" y="345"/>
                  </a:lnTo>
                  <a:lnTo>
                    <a:pt x="20" y="354"/>
                  </a:lnTo>
                  <a:lnTo>
                    <a:pt x="9" y="354"/>
                  </a:lnTo>
                  <a:lnTo>
                    <a:pt x="2" y="347"/>
                  </a:lnTo>
                  <a:lnTo>
                    <a:pt x="4" y="336"/>
                  </a:lnTo>
                  <a:lnTo>
                    <a:pt x="6" y="318"/>
                  </a:lnTo>
                  <a:lnTo>
                    <a:pt x="9" y="300"/>
                  </a:lnTo>
                  <a:lnTo>
                    <a:pt x="9" y="261"/>
                  </a:lnTo>
                  <a:lnTo>
                    <a:pt x="2" y="198"/>
                  </a:lnTo>
                  <a:lnTo>
                    <a:pt x="2" y="105"/>
                  </a:lnTo>
                  <a:lnTo>
                    <a:pt x="0" y="9"/>
                  </a:lnTo>
                  <a:lnTo>
                    <a:pt x="11" y="23"/>
                  </a:lnTo>
                  <a:lnTo>
                    <a:pt x="22" y="30"/>
                  </a:lnTo>
                  <a:lnTo>
                    <a:pt x="40" y="30"/>
                  </a:lnTo>
                  <a:lnTo>
                    <a:pt x="59" y="23"/>
                  </a:lnTo>
                  <a:lnTo>
                    <a:pt x="72" y="16"/>
                  </a:lnTo>
                  <a:lnTo>
                    <a:pt x="86" y="0"/>
                  </a:lnTo>
                  <a:close/>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grpSp>
        <p:nvGrpSpPr>
          <p:cNvPr id="6" name="Group 20"/>
          <p:cNvGrpSpPr>
            <a:grpSpLocks/>
          </p:cNvGrpSpPr>
          <p:nvPr/>
        </p:nvGrpSpPr>
        <p:grpSpPr bwMode="auto">
          <a:xfrm>
            <a:off x="6384925" y="1636713"/>
            <a:ext cx="284163" cy="1308100"/>
            <a:chOff x="3604" y="1175"/>
            <a:chExt cx="118" cy="544"/>
          </a:xfrm>
        </p:grpSpPr>
        <p:sp>
          <p:nvSpPr>
            <p:cNvPr id="55328" name="Freeform 21"/>
            <p:cNvSpPr>
              <a:spLocks/>
            </p:cNvSpPr>
            <p:nvPr/>
          </p:nvSpPr>
          <p:spPr bwMode="auto">
            <a:xfrm rot="-135630">
              <a:off x="3604" y="1175"/>
              <a:ext cx="118" cy="220"/>
            </a:xfrm>
            <a:custGeom>
              <a:avLst/>
              <a:gdLst>
                <a:gd name="T0" fmla="*/ 12 w 118"/>
                <a:gd name="T1" fmla="*/ 199 h 220"/>
                <a:gd name="T2" fmla="*/ 9 w 118"/>
                <a:gd name="T3" fmla="*/ 154 h 220"/>
                <a:gd name="T4" fmla="*/ 3 w 118"/>
                <a:gd name="T5" fmla="*/ 118 h 220"/>
                <a:gd name="T6" fmla="*/ 0 w 118"/>
                <a:gd name="T7" fmla="*/ 27 h 220"/>
                <a:gd name="T8" fmla="*/ 0 w 118"/>
                <a:gd name="T9" fmla="*/ 13 h 220"/>
                <a:gd name="T10" fmla="*/ 7 w 118"/>
                <a:gd name="T11" fmla="*/ 9 h 220"/>
                <a:gd name="T12" fmla="*/ 23 w 118"/>
                <a:gd name="T13" fmla="*/ 2 h 220"/>
                <a:gd name="T14" fmla="*/ 41 w 118"/>
                <a:gd name="T15" fmla="*/ 2 h 220"/>
                <a:gd name="T16" fmla="*/ 64 w 118"/>
                <a:gd name="T17" fmla="*/ 0 h 220"/>
                <a:gd name="T18" fmla="*/ 105 w 118"/>
                <a:gd name="T19" fmla="*/ 2 h 220"/>
                <a:gd name="T20" fmla="*/ 114 w 118"/>
                <a:gd name="T21" fmla="*/ 4 h 220"/>
                <a:gd name="T22" fmla="*/ 118 w 118"/>
                <a:gd name="T23" fmla="*/ 13 h 220"/>
                <a:gd name="T24" fmla="*/ 114 w 118"/>
                <a:gd name="T25" fmla="*/ 63 h 220"/>
                <a:gd name="T26" fmla="*/ 98 w 118"/>
                <a:gd name="T27" fmla="*/ 190 h 220"/>
                <a:gd name="T28" fmla="*/ 84 w 118"/>
                <a:gd name="T29" fmla="*/ 206 h 220"/>
                <a:gd name="T30" fmla="*/ 71 w 118"/>
                <a:gd name="T31" fmla="*/ 213 h 220"/>
                <a:gd name="T32" fmla="*/ 52 w 118"/>
                <a:gd name="T33" fmla="*/ 220 h 220"/>
                <a:gd name="T34" fmla="*/ 34 w 118"/>
                <a:gd name="T35" fmla="*/ 220 h 220"/>
                <a:gd name="T36" fmla="*/ 23 w 118"/>
                <a:gd name="T37" fmla="*/ 213 h 220"/>
                <a:gd name="T38" fmla="*/ 12 w 118"/>
                <a:gd name="T39" fmla="*/ 199 h 2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
                <a:gd name="T61" fmla="*/ 0 h 220"/>
                <a:gd name="T62" fmla="*/ 118 w 118"/>
                <a:gd name="T63" fmla="*/ 220 h 2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 h="220">
                  <a:moveTo>
                    <a:pt x="12" y="199"/>
                  </a:moveTo>
                  <a:lnTo>
                    <a:pt x="9" y="154"/>
                  </a:lnTo>
                  <a:lnTo>
                    <a:pt x="3" y="118"/>
                  </a:lnTo>
                  <a:lnTo>
                    <a:pt x="0" y="27"/>
                  </a:lnTo>
                  <a:lnTo>
                    <a:pt x="0" y="13"/>
                  </a:lnTo>
                  <a:lnTo>
                    <a:pt x="7" y="9"/>
                  </a:lnTo>
                  <a:lnTo>
                    <a:pt x="23" y="2"/>
                  </a:lnTo>
                  <a:lnTo>
                    <a:pt x="41" y="2"/>
                  </a:lnTo>
                  <a:lnTo>
                    <a:pt x="64" y="0"/>
                  </a:lnTo>
                  <a:lnTo>
                    <a:pt x="105" y="2"/>
                  </a:lnTo>
                  <a:lnTo>
                    <a:pt x="114" y="4"/>
                  </a:lnTo>
                  <a:lnTo>
                    <a:pt x="118" y="13"/>
                  </a:lnTo>
                  <a:lnTo>
                    <a:pt x="114" y="63"/>
                  </a:lnTo>
                  <a:lnTo>
                    <a:pt x="98" y="190"/>
                  </a:lnTo>
                  <a:lnTo>
                    <a:pt x="84" y="206"/>
                  </a:lnTo>
                  <a:lnTo>
                    <a:pt x="71" y="213"/>
                  </a:lnTo>
                  <a:lnTo>
                    <a:pt x="52" y="220"/>
                  </a:lnTo>
                  <a:lnTo>
                    <a:pt x="34" y="220"/>
                  </a:lnTo>
                  <a:lnTo>
                    <a:pt x="23" y="213"/>
                  </a:lnTo>
                  <a:lnTo>
                    <a:pt x="12" y="199"/>
                  </a:lnTo>
                  <a:close/>
                </a:path>
              </a:pathLst>
            </a:custGeom>
            <a:gradFill rotWithShape="0">
              <a:gsLst>
                <a:gs pos="0">
                  <a:schemeClr val="bg1"/>
                </a:gs>
                <a:gs pos="100000">
                  <a:srgbClr val="DDDDDD"/>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55329" name="Freeform 22"/>
            <p:cNvSpPr>
              <a:spLocks/>
            </p:cNvSpPr>
            <p:nvPr/>
          </p:nvSpPr>
          <p:spPr bwMode="auto">
            <a:xfrm rot="-135630">
              <a:off x="3626" y="1365"/>
              <a:ext cx="86" cy="354"/>
            </a:xfrm>
            <a:custGeom>
              <a:avLst/>
              <a:gdLst>
                <a:gd name="T0" fmla="*/ 86 w 86"/>
                <a:gd name="T1" fmla="*/ 0 h 354"/>
                <a:gd name="T2" fmla="*/ 70 w 86"/>
                <a:gd name="T3" fmla="*/ 114 h 354"/>
                <a:gd name="T4" fmla="*/ 63 w 86"/>
                <a:gd name="T5" fmla="*/ 195 h 354"/>
                <a:gd name="T6" fmla="*/ 52 w 86"/>
                <a:gd name="T7" fmla="*/ 275 h 354"/>
                <a:gd name="T8" fmla="*/ 43 w 86"/>
                <a:gd name="T9" fmla="*/ 327 h 354"/>
                <a:gd name="T10" fmla="*/ 31 w 86"/>
                <a:gd name="T11" fmla="*/ 345 h 354"/>
                <a:gd name="T12" fmla="*/ 20 w 86"/>
                <a:gd name="T13" fmla="*/ 354 h 354"/>
                <a:gd name="T14" fmla="*/ 9 w 86"/>
                <a:gd name="T15" fmla="*/ 354 h 354"/>
                <a:gd name="T16" fmla="*/ 2 w 86"/>
                <a:gd name="T17" fmla="*/ 347 h 354"/>
                <a:gd name="T18" fmla="*/ 4 w 86"/>
                <a:gd name="T19" fmla="*/ 336 h 354"/>
                <a:gd name="T20" fmla="*/ 6 w 86"/>
                <a:gd name="T21" fmla="*/ 318 h 354"/>
                <a:gd name="T22" fmla="*/ 9 w 86"/>
                <a:gd name="T23" fmla="*/ 300 h 354"/>
                <a:gd name="T24" fmla="*/ 9 w 86"/>
                <a:gd name="T25" fmla="*/ 261 h 354"/>
                <a:gd name="T26" fmla="*/ 2 w 86"/>
                <a:gd name="T27" fmla="*/ 198 h 354"/>
                <a:gd name="T28" fmla="*/ 2 w 86"/>
                <a:gd name="T29" fmla="*/ 105 h 354"/>
                <a:gd name="T30" fmla="*/ 0 w 86"/>
                <a:gd name="T31" fmla="*/ 9 h 354"/>
                <a:gd name="T32" fmla="*/ 11 w 86"/>
                <a:gd name="T33" fmla="*/ 23 h 354"/>
                <a:gd name="T34" fmla="*/ 22 w 86"/>
                <a:gd name="T35" fmla="*/ 30 h 354"/>
                <a:gd name="T36" fmla="*/ 40 w 86"/>
                <a:gd name="T37" fmla="*/ 30 h 354"/>
                <a:gd name="T38" fmla="*/ 59 w 86"/>
                <a:gd name="T39" fmla="*/ 23 h 354"/>
                <a:gd name="T40" fmla="*/ 72 w 86"/>
                <a:gd name="T41" fmla="*/ 16 h 354"/>
                <a:gd name="T42" fmla="*/ 86 w 86"/>
                <a:gd name="T43" fmla="*/ 0 h 3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354"/>
                <a:gd name="T68" fmla="*/ 86 w 86"/>
                <a:gd name="T69" fmla="*/ 354 h 3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354">
                  <a:moveTo>
                    <a:pt x="86" y="0"/>
                  </a:moveTo>
                  <a:lnTo>
                    <a:pt x="70" y="114"/>
                  </a:lnTo>
                  <a:lnTo>
                    <a:pt x="63" y="195"/>
                  </a:lnTo>
                  <a:lnTo>
                    <a:pt x="52" y="275"/>
                  </a:lnTo>
                  <a:lnTo>
                    <a:pt x="43" y="327"/>
                  </a:lnTo>
                  <a:lnTo>
                    <a:pt x="31" y="345"/>
                  </a:lnTo>
                  <a:lnTo>
                    <a:pt x="20" y="354"/>
                  </a:lnTo>
                  <a:lnTo>
                    <a:pt x="9" y="354"/>
                  </a:lnTo>
                  <a:lnTo>
                    <a:pt x="2" y="347"/>
                  </a:lnTo>
                  <a:lnTo>
                    <a:pt x="4" y="336"/>
                  </a:lnTo>
                  <a:lnTo>
                    <a:pt x="6" y="318"/>
                  </a:lnTo>
                  <a:lnTo>
                    <a:pt x="9" y="300"/>
                  </a:lnTo>
                  <a:lnTo>
                    <a:pt x="9" y="261"/>
                  </a:lnTo>
                  <a:lnTo>
                    <a:pt x="2" y="198"/>
                  </a:lnTo>
                  <a:lnTo>
                    <a:pt x="2" y="105"/>
                  </a:lnTo>
                  <a:lnTo>
                    <a:pt x="0" y="9"/>
                  </a:lnTo>
                  <a:lnTo>
                    <a:pt x="11" y="23"/>
                  </a:lnTo>
                  <a:lnTo>
                    <a:pt x="22" y="30"/>
                  </a:lnTo>
                  <a:lnTo>
                    <a:pt x="40" y="30"/>
                  </a:lnTo>
                  <a:lnTo>
                    <a:pt x="59" y="23"/>
                  </a:lnTo>
                  <a:lnTo>
                    <a:pt x="72" y="16"/>
                  </a:lnTo>
                  <a:lnTo>
                    <a:pt x="86" y="0"/>
                  </a:lnTo>
                  <a:close/>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grpSp>
        <p:nvGrpSpPr>
          <p:cNvPr id="7" name="Group 23"/>
          <p:cNvGrpSpPr>
            <a:grpSpLocks/>
          </p:cNvGrpSpPr>
          <p:nvPr/>
        </p:nvGrpSpPr>
        <p:grpSpPr bwMode="auto">
          <a:xfrm rot="-755186">
            <a:off x="2849563" y="4379913"/>
            <a:ext cx="1331912" cy="1749425"/>
            <a:chOff x="4070" y="1040"/>
            <a:chExt cx="656" cy="861"/>
          </a:xfrm>
        </p:grpSpPr>
        <p:sp>
          <p:nvSpPr>
            <p:cNvPr id="390168" name="Freeform 24"/>
            <p:cNvSpPr>
              <a:spLocks/>
            </p:cNvSpPr>
            <p:nvPr/>
          </p:nvSpPr>
          <p:spPr bwMode="auto">
            <a:xfrm>
              <a:off x="4269" y="1040"/>
              <a:ext cx="457" cy="342"/>
            </a:xfrm>
            <a:custGeom>
              <a:avLst/>
              <a:gdLst/>
              <a:ahLst/>
              <a:cxnLst>
                <a:cxn ang="0">
                  <a:pos x="4" y="238"/>
                </a:cxn>
                <a:cxn ang="0">
                  <a:pos x="3" y="153"/>
                </a:cxn>
                <a:cxn ang="0">
                  <a:pos x="0" y="87"/>
                </a:cxn>
                <a:cxn ang="0">
                  <a:pos x="9" y="51"/>
                </a:cxn>
                <a:cxn ang="0">
                  <a:pos x="43" y="0"/>
                </a:cxn>
                <a:cxn ang="0">
                  <a:pos x="97" y="4"/>
                </a:cxn>
                <a:cxn ang="0">
                  <a:pos x="110" y="24"/>
                </a:cxn>
                <a:cxn ang="0">
                  <a:pos x="72" y="107"/>
                </a:cxn>
                <a:cxn ang="0">
                  <a:pos x="110" y="24"/>
                </a:cxn>
                <a:cxn ang="0">
                  <a:pos x="132" y="9"/>
                </a:cxn>
                <a:cxn ang="0">
                  <a:pos x="151" y="7"/>
                </a:cxn>
                <a:cxn ang="0">
                  <a:pos x="189" y="13"/>
                </a:cxn>
                <a:cxn ang="0">
                  <a:pos x="260" y="48"/>
                </a:cxn>
                <a:cxn ang="0">
                  <a:pos x="280" y="88"/>
                </a:cxn>
                <a:cxn ang="0">
                  <a:pos x="276" y="125"/>
                </a:cxn>
                <a:cxn ang="0">
                  <a:pos x="256" y="174"/>
                </a:cxn>
                <a:cxn ang="0">
                  <a:pos x="276" y="125"/>
                </a:cxn>
                <a:cxn ang="0">
                  <a:pos x="280" y="88"/>
                </a:cxn>
                <a:cxn ang="0">
                  <a:pos x="301" y="72"/>
                </a:cxn>
                <a:cxn ang="0">
                  <a:pos x="356" y="72"/>
                </a:cxn>
                <a:cxn ang="0">
                  <a:pos x="393" y="77"/>
                </a:cxn>
                <a:cxn ang="0">
                  <a:pos x="437" y="90"/>
                </a:cxn>
                <a:cxn ang="0">
                  <a:pos x="454" y="115"/>
                </a:cxn>
                <a:cxn ang="0">
                  <a:pos x="456" y="180"/>
                </a:cxn>
                <a:cxn ang="0">
                  <a:pos x="447" y="222"/>
                </a:cxn>
                <a:cxn ang="0">
                  <a:pos x="396" y="284"/>
                </a:cxn>
                <a:cxn ang="0">
                  <a:pos x="365" y="341"/>
                </a:cxn>
                <a:cxn ang="0">
                  <a:pos x="283" y="336"/>
                </a:cxn>
                <a:cxn ang="0">
                  <a:pos x="201" y="316"/>
                </a:cxn>
                <a:cxn ang="0">
                  <a:pos x="100" y="286"/>
                </a:cxn>
                <a:cxn ang="0">
                  <a:pos x="4" y="238"/>
                </a:cxn>
              </a:cxnLst>
              <a:rect l="0" t="0" r="r" b="b"/>
              <a:pathLst>
                <a:path w="457" h="342">
                  <a:moveTo>
                    <a:pt x="4" y="238"/>
                  </a:moveTo>
                  <a:lnTo>
                    <a:pt x="3" y="153"/>
                  </a:lnTo>
                  <a:lnTo>
                    <a:pt x="0" y="87"/>
                  </a:lnTo>
                  <a:lnTo>
                    <a:pt x="9" y="51"/>
                  </a:lnTo>
                  <a:lnTo>
                    <a:pt x="43" y="0"/>
                  </a:lnTo>
                  <a:lnTo>
                    <a:pt x="97" y="4"/>
                  </a:lnTo>
                  <a:lnTo>
                    <a:pt x="110" y="24"/>
                  </a:lnTo>
                  <a:lnTo>
                    <a:pt x="72" y="107"/>
                  </a:lnTo>
                  <a:lnTo>
                    <a:pt x="110" y="24"/>
                  </a:lnTo>
                  <a:lnTo>
                    <a:pt x="132" y="9"/>
                  </a:lnTo>
                  <a:lnTo>
                    <a:pt x="151" y="7"/>
                  </a:lnTo>
                  <a:lnTo>
                    <a:pt x="189" y="13"/>
                  </a:lnTo>
                  <a:lnTo>
                    <a:pt x="260" y="48"/>
                  </a:lnTo>
                  <a:lnTo>
                    <a:pt x="280" y="88"/>
                  </a:lnTo>
                  <a:lnTo>
                    <a:pt x="276" y="125"/>
                  </a:lnTo>
                  <a:lnTo>
                    <a:pt x="256" y="174"/>
                  </a:lnTo>
                  <a:lnTo>
                    <a:pt x="276" y="125"/>
                  </a:lnTo>
                  <a:lnTo>
                    <a:pt x="280" y="88"/>
                  </a:lnTo>
                  <a:lnTo>
                    <a:pt x="301" y="72"/>
                  </a:lnTo>
                  <a:lnTo>
                    <a:pt x="356" y="72"/>
                  </a:lnTo>
                  <a:lnTo>
                    <a:pt x="393" y="77"/>
                  </a:lnTo>
                  <a:lnTo>
                    <a:pt x="437" y="90"/>
                  </a:lnTo>
                  <a:lnTo>
                    <a:pt x="454" y="115"/>
                  </a:lnTo>
                  <a:lnTo>
                    <a:pt x="456" y="180"/>
                  </a:lnTo>
                  <a:lnTo>
                    <a:pt x="447" y="222"/>
                  </a:lnTo>
                  <a:lnTo>
                    <a:pt x="396" y="284"/>
                  </a:lnTo>
                  <a:lnTo>
                    <a:pt x="365" y="341"/>
                  </a:lnTo>
                  <a:lnTo>
                    <a:pt x="283" y="336"/>
                  </a:lnTo>
                  <a:lnTo>
                    <a:pt x="201" y="316"/>
                  </a:lnTo>
                  <a:lnTo>
                    <a:pt x="100" y="286"/>
                  </a:lnTo>
                  <a:lnTo>
                    <a:pt x="4" y="238"/>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sp>
          <p:nvSpPr>
            <p:cNvPr id="55327" name="Freeform 25"/>
            <p:cNvSpPr>
              <a:spLocks/>
            </p:cNvSpPr>
            <p:nvPr/>
          </p:nvSpPr>
          <p:spPr bwMode="auto">
            <a:xfrm>
              <a:off x="4070" y="1280"/>
              <a:ext cx="564" cy="621"/>
            </a:xfrm>
            <a:custGeom>
              <a:avLst/>
              <a:gdLst>
                <a:gd name="T0" fmla="*/ 563 w 564"/>
                <a:gd name="T1" fmla="*/ 101 h 621"/>
                <a:gd name="T2" fmla="*/ 481 w 564"/>
                <a:gd name="T3" fmla="*/ 97 h 621"/>
                <a:gd name="T4" fmla="*/ 399 w 564"/>
                <a:gd name="T5" fmla="*/ 77 h 621"/>
                <a:gd name="T6" fmla="*/ 298 w 564"/>
                <a:gd name="T7" fmla="*/ 47 h 621"/>
                <a:gd name="T8" fmla="*/ 202 w 564"/>
                <a:gd name="T9" fmla="*/ 0 h 621"/>
                <a:gd name="T10" fmla="*/ 176 w 564"/>
                <a:gd name="T11" fmla="*/ 94 h 621"/>
                <a:gd name="T12" fmla="*/ 92 w 564"/>
                <a:gd name="T13" fmla="*/ 240 h 621"/>
                <a:gd name="T14" fmla="*/ 44 w 564"/>
                <a:gd name="T15" fmla="*/ 392 h 621"/>
                <a:gd name="T16" fmla="*/ 0 w 564"/>
                <a:gd name="T17" fmla="*/ 461 h 621"/>
                <a:gd name="T18" fmla="*/ 3 w 564"/>
                <a:gd name="T19" fmla="*/ 517 h 621"/>
                <a:gd name="T20" fmla="*/ 20 w 564"/>
                <a:gd name="T21" fmla="*/ 534 h 621"/>
                <a:gd name="T22" fmla="*/ 65 w 564"/>
                <a:gd name="T23" fmla="*/ 522 h 621"/>
                <a:gd name="T24" fmla="*/ 104 w 564"/>
                <a:gd name="T25" fmla="*/ 490 h 621"/>
                <a:gd name="T26" fmla="*/ 157 w 564"/>
                <a:gd name="T27" fmla="*/ 399 h 621"/>
                <a:gd name="T28" fmla="*/ 330 w 564"/>
                <a:gd name="T29" fmla="*/ 221 h 621"/>
                <a:gd name="T30" fmla="*/ 338 w 564"/>
                <a:gd name="T31" fmla="*/ 231 h 621"/>
                <a:gd name="T32" fmla="*/ 353 w 564"/>
                <a:gd name="T33" fmla="*/ 271 h 621"/>
                <a:gd name="T34" fmla="*/ 353 w 564"/>
                <a:gd name="T35" fmla="*/ 312 h 621"/>
                <a:gd name="T36" fmla="*/ 342 w 564"/>
                <a:gd name="T37" fmla="*/ 372 h 621"/>
                <a:gd name="T38" fmla="*/ 302 w 564"/>
                <a:gd name="T39" fmla="*/ 463 h 621"/>
                <a:gd name="T40" fmla="*/ 266 w 564"/>
                <a:gd name="T41" fmla="*/ 519 h 621"/>
                <a:gd name="T42" fmla="*/ 247 w 564"/>
                <a:gd name="T43" fmla="*/ 573 h 621"/>
                <a:gd name="T44" fmla="*/ 262 w 564"/>
                <a:gd name="T45" fmla="*/ 613 h 621"/>
                <a:gd name="T46" fmla="*/ 281 w 564"/>
                <a:gd name="T47" fmla="*/ 620 h 621"/>
                <a:gd name="T48" fmla="*/ 326 w 564"/>
                <a:gd name="T49" fmla="*/ 609 h 621"/>
                <a:gd name="T50" fmla="*/ 407 w 564"/>
                <a:gd name="T51" fmla="*/ 536 h 621"/>
                <a:gd name="T52" fmla="*/ 469 w 564"/>
                <a:gd name="T53" fmla="*/ 470 h 621"/>
                <a:gd name="T54" fmla="*/ 487 w 564"/>
                <a:gd name="T55" fmla="*/ 436 h 621"/>
                <a:gd name="T56" fmla="*/ 505 w 564"/>
                <a:gd name="T57" fmla="*/ 354 h 621"/>
                <a:gd name="T58" fmla="*/ 507 w 564"/>
                <a:gd name="T59" fmla="*/ 251 h 621"/>
                <a:gd name="T60" fmla="*/ 524 w 564"/>
                <a:gd name="T61" fmla="*/ 189 h 621"/>
                <a:gd name="T62" fmla="*/ 563 w 564"/>
                <a:gd name="T63" fmla="*/ 101 h 6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4"/>
                <a:gd name="T97" fmla="*/ 0 h 621"/>
                <a:gd name="T98" fmla="*/ 564 w 564"/>
                <a:gd name="T99" fmla="*/ 621 h 6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4" h="621">
                  <a:moveTo>
                    <a:pt x="563" y="101"/>
                  </a:moveTo>
                  <a:lnTo>
                    <a:pt x="481" y="97"/>
                  </a:lnTo>
                  <a:lnTo>
                    <a:pt x="399" y="77"/>
                  </a:lnTo>
                  <a:lnTo>
                    <a:pt x="298" y="47"/>
                  </a:lnTo>
                  <a:lnTo>
                    <a:pt x="202" y="0"/>
                  </a:lnTo>
                  <a:lnTo>
                    <a:pt x="176" y="94"/>
                  </a:lnTo>
                  <a:lnTo>
                    <a:pt x="92" y="240"/>
                  </a:lnTo>
                  <a:lnTo>
                    <a:pt x="44" y="392"/>
                  </a:lnTo>
                  <a:lnTo>
                    <a:pt x="0" y="461"/>
                  </a:lnTo>
                  <a:lnTo>
                    <a:pt x="3" y="517"/>
                  </a:lnTo>
                  <a:lnTo>
                    <a:pt x="20" y="534"/>
                  </a:lnTo>
                  <a:lnTo>
                    <a:pt x="65" y="522"/>
                  </a:lnTo>
                  <a:lnTo>
                    <a:pt x="104" y="490"/>
                  </a:lnTo>
                  <a:lnTo>
                    <a:pt x="157" y="399"/>
                  </a:lnTo>
                  <a:lnTo>
                    <a:pt x="330" y="221"/>
                  </a:lnTo>
                  <a:lnTo>
                    <a:pt x="338" y="231"/>
                  </a:lnTo>
                  <a:lnTo>
                    <a:pt x="353" y="271"/>
                  </a:lnTo>
                  <a:lnTo>
                    <a:pt x="353" y="312"/>
                  </a:lnTo>
                  <a:lnTo>
                    <a:pt x="342" y="372"/>
                  </a:lnTo>
                  <a:lnTo>
                    <a:pt x="302" y="463"/>
                  </a:lnTo>
                  <a:lnTo>
                    <a:pt x="266" y="519"/>
                  </a:lnTo>
                  <a:lnTo>
                    <a:pt x="247" y="573"/>
                  </a:lnTo>
                  <a:lnTo>
                    <a:pt x="262" y="613"/>
                  </a:lnTo>
                  <a:lnTo>
                    <a:pt x="281" y="620"/>
                  </a:lnTo>
                  <a:lnTo>
                    <a:pt x="326" y="609"/>
                  </a:lnTo>
                  <a:lnTo>
                    <a:pt x="407" y="536"/>
                  </a:lnTo>
                  <a:lnTo>
                    <a:pt x="469" y="470"/>
                  </a:lnTo>
                  <a:lnTo>
                    <a:pt x="487" y="436"/>
                  </a:lnTo>
                  <a:lnTo>
                    <a:pt x="505" y="354"/>
                  </a:lnTo>
                  <a:lnTo>
                    <a:pt x="507" y="251"/>
                  </a:lnTo>
                  <a:lnTo>
                    <a:pt x="524" y="189"/>
                  </a:lnTo>
                  <a:lnTo>
                    <a:pt x="563" y="101"/>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grpSp>
        <p:nvGrpSpPr>
          <p:cNvPr id="8" name="Group 26"/>
          <p:cNvGrpSpPr>
            <a:grpSpLocks/>
          </p:cNvGrpSpPr>
          <p:nvPr/>
        </p:nvGrpSpPr>
        <p:grpSpPr bwMode="auto">
          <a:xfrm rot="730838">
            <a:off x="4084638" y="4437063"/>
            <a:ext cx="603250" cy="1574800"/>
            <a:chOff x="5017" y="1099"/>
            <a:chExt cx="297" cy="775"/>
          </a:xfrm>
        </p:grpSpPr>
        <p:sp>
          <p:nvSpPr>
            <p:cNvPr id="55324" name="Freeform 27"/>
            <p:cNvSpPr>
              <a:spLocks/>
            </p:cNvSpPr>
            <p:nvPr/>
          </p:nvSpPr>
          <p:spPr bwMode="auto">
            <a:xfrm>
              <a:off x="5086" y="1341"/>
              <a:ext cx="228" cy="533"/>
            </a:xfrm>
            <a:custGeom>
              <a:avLst/>
              <a:gdLst>
                <a:gd name="T0" fmla="*/ 94 w 228"/>
                <a:gd name="T1" fmla="*/ 50 h 533"/>
                <a:gd name="T2" fmla="*/ 41 w 228"/>
                <a:gd name="T3" fmla="*/ 62 h 533"/>
                <a:gd name="T4" fmla="*/ 0 w 228"/>
                <a:gd name="T5" fmla="*/ 40 h 533"/>
                <a:gd name="T6" fmla="*/ 29 w 228"/>
                <a:gd name="T7" fmla="*/ 124 h 533"/>
                <a:gd name="T8" fmla="*/ 81 w 228"/>
                <a:gd name="T9" fmla="*/ 292 h 533"/>
                <a:gd name="T10" fmla="*/ 129 w 228"/>
                <a:gd name="T11" fmla="*/ 406 h 533"/>
                <a:gd name="T12" fmla="*/ 171 w 228"/>
                <a:gd name="T13" fmla="*/ 505 h 533"/>
                <a:gd name="T14" fmla="*/ 194 w 228"/>
                <a:gd name="T15" fmla="*/ 527 h 533"/>
                <a:gd name="T16" fmla="*/ 207 w 228"/>
                <a:gd name="T17" fmla="*/ 532 h 533"/>
                <a:gd name="T18" fmla="*/ 216 w 228"/>
                <a:gd name="T19" fmla="*/ 521 h 533"/>
                <a:gd name="T20" fmla="*/ 227 w 228"/>
                <a:gd name="T21" fmla="*/ 489 h 533"/>
                <a:gd name="T22" fmla="*/ 220 w 228"/>
                <a:gd name="T23" fmla="*/ 380 h 533"/>
                <a:gd name="T24" fmla="*/ 211 w 228"/>
                <a:gd name="T25" fmla="*/ 256 h 533"/>
                <a:gd name="T26" fmla="*/ 182 w 228"/>
                <a:gd name="T27" fmla="*/ 82 h 533"/>
                <a:gd name="T28" fmla="*/ 176 w 228"/>
                <a:gd name="T29" fmla="*/ 0 h 533"/>
                <a:gd name="T30" fmla="*/ 160 w 228"/>
                <a:gd name="T31" fmla="*/ 21 h 533"/>
                <a:gd name="T32" fmla="*/ 94 w 228"/>
                <a:gd name="T33" fmla="*/ 50 h 5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8"/>
                <a:gd name="T52" fmla="*/ 0 h 533"/>
                <a:gd name="T53" fmla="*/ 228 w 228"/>
                <a:gd name="T54" fmla="*/ 533 h 5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8" h="533">
                  <a:moveTo>
                    <a:pt x="94" y="50"/>
                  </a:moveTo>
                  <a:lnTo>
                    <a:pt x="41" y="62"/>
                  </a:lnTo>
                  <a:lnTo>
                    <a:pt x="0" y="40"/>
                  </a:lnTo>
                  <a:lnTo>
                    <a:pt x="29" y="124"/>
                  </a:lnTo>
                  <a:lnTo>
                    <a:pt x="81" y="292"/>
                  </a:lnTo>
                  <a:lnTo>
                    <a:pt x="129" y="406"/>
                  </a:lnTo>
                  <a:lnTo>
                    <a:pt x="171" y="505"/>
                  </a:lnTo>
                  <a:lnTo>
                    <a:pt x="194" y="527"/>
                  </a:lnTo>
                  <a:lnTo>
                    <a:pt x="207" y="532"/>
                  </a:lnTo>
                  <a:lnTo>
                    <a:pt x="216" y="521"/>
                  </a:lnTo>
                  <a:lnTo>
                    <a:pt x="227" y="489"/>
                  </a:lnTo>
                  <a:lnTo>
                    <a:pt x="220" y="380"/>
                  </a:lnTo>
                  <a:lnTo>
                    <a:pt x="211" y="256"/>
                  </a:lnTo>
                  <a:lnTo>
                    <a:pt x="182" y="82"/>
                  </a:lnTo>
                  <a:lnTo>
                    <a:pt x="176" y="0"/>
                  </a:lnTo>
                  <a:lnTo>
                    <a:pt x="160" y="21"/>
                  </a:lnTo>
                  <a:lnTo>
                    <a:pt x="94" y="5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390172" name="Freeform 28"/>
            <p:cNvSpPr>
              <a:spLocks/>
            </p:cNvSpPr>
            <p:nvPr/>
          </p:nvSpPr>
          <p:spPr bwMode="auto">
            <a:xfrm>
              <a:off x="5017" y="1098"/>
              <a:ext cx="253" cy="305"/>
            </a:xfrm>
            <a:custGeom>
              <a:avLst/>
              <a:gdLst/>
              <a:ahLst/>
              <a:cxnLst>
                <a:cxn ang="0">
                  <a:pos x="162" y="292"/>
                </a:cxn>
                <a:cxn ang="0">
                  <a:pos x="109" y="304"/>
                </a:cxn>
                <a:cxn ang="0">
                  <a:pos x="67" y="282"/>
                </a:cxn>
                <a:cxn ang="0">
                  <a:pos x="7" y="189"/>
                </a:cxn>
                <a:cxn ang="0">
                  <a:pos x="0" y="136"/>
                </a:cxn>
                <a:cxn ang="0">
                  <a:pos x="7" y="90"/>
                </a:cxn>
                <a:cxn ang="0">
                  <a:pos x="63" y="27"/>
                </a:cxn>
                <a:cxn ang="0">
                  <a:pos x="94" y="0"/>
                </a:cxn>
                <a:cxn ang="0">
                  <a:pos x="112" y="2"/>
                </a:cxn>
                <a:cxn ang="0">
                  <a:pos x="155" y="27"/>
                </a:cxn>
                <a:cxn ang="0">
                  <a:pos x="224" y="55"/>
                </a:cxn>
                <a:cxn ang="0">
                  <a:pos x="244" y="86"/>
                </a:cxn>
                <a:cxn ang="0">
                  <a:pos x="252" y="140"/>
                </a:cxn>
                <a:cxn ang="0">
                  <a:pos x="239" y="215"/>
                </a:cxn>
                <a:cxn ang="0">
                  <a:pos x="243" y="241"/>
                </a:cxn>
                <a:cxn ang="0">
                  <a:pos x="227" y="263"/>
                </a:cxn>
                <a:cxn ang="0">
                  <a:pos x="162" y="292"/>
                </a:cxn>
              </a:cxnLst>
              <a:rect l="0" t="0" r="r" b="b"/>
              <a:pathLst>
                <a:path w="253" h="305">
                  <a:moveTo>
                    <a:pt x="162" y="292"/>
                  </a:moveTo>
                  <a:lnTo>
                    <a:pt x="109" y="304"/>
                  </a:lnTo>
                  <a:lnTo>
                    <a:pt x="67" y="282"/>
                  </a:lnTo>
                  <a:lnTo>
                    <a:pt x="7" y="189"/>
                  </a:lnTo>
                  <a:lnTo>
                    <a:pt x="0" y="136"/>
                  </a:lnTo>
                  <a:lnTo>
                    <a:pt x="7" y="90"/>
                  </a:lnTo>
                  <a:lnTo>
                    <a:pt x="63" y="27"/>
                  </a:lnTo>
                  <a:lnTo>
                    <a:pt x="94" y="0"/>
                  </a:lnTo>
                  <a:lnTo>
                    <a:pt x="112" y="2"/>
                  </a:lnTo>
                  <a:lnTo>
                    <a:pt x="155" y="27"/>
                  </a:lnTo>
                  <a:lnTo>
                    <a:pt x="224" y="55"/>
                  </a:lnTo>
                  <a:lnTo>
                    <a:pt x="244" y="86"/>
                  </a:lnTo>
                  <a:lnTo>
                    <a:pt x="252" y="140"/>
                  </a:lnTo>
                  <a:lnTo>
                    <a:pt x="239" y="215"/>
                  </a:lnTo>
                  <a:lnTo>
                    <a:pt x="243" y="241"/>
                  </a:lnTo>
                  <a:lnTo>
                    <a:pt x="227" y="263"/>
                  </a:lnTo>
                  <a:lnTo>
                    <a:pt x="162" y="292"/>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grpSp>
      <p:grpSp>
        <p:nvGrpSpPr>
          <p:cNvPr id="9" name="Group 29"/>
          <p:cNvGrpSpPr>
            <a:grpSpLocks/>
          </p:cNvGrpSpPr>
          <p:nvPr/>
        </p:nvGrpSpPr>
        <p:grpSpPr bwMode="auto">
          <a:xfrm rot="730838">
            <a:off x="4811713" y="4413250"/>
            <a:ext cx="603250" cy="1574800"/>
            <a:chOff x="5017" y="1099"/>
            <a:chExt cx="297" cy="775"/>
          </a:xfrm>
        </p:grpSpPr>
        <p:sp>
          <p:nvSpPr>
            <p:cNvPr id="55322" name="Freeform 30"/>
            <p:cNvSpPr>
              <a:spLocks/>
            </p:cNvSpPr>
            <p:nvPr/>
          </p:nvSpPr>
          <p:spPr bwMode="auto">
            <a:xfrm>
              <a:off x="5086" y="1341"/>
              <a:ext cx="228" cy="533"/>
            </a:xfrm>
            <a:custGeom>
              <a:avLst/>
              <a:gdLst>
                <a:gd name="T0" fmla="*/ 94 w 228"/>
                <a:gd name="T1" fmla="*/ 50 h 533"/>
                <a:gd name="T2" fmla="*/ 41 w 228"/>
                <a:gd name="T3" fmla="*/ 62 h 533"/>
                <a:gd name="T4" fmla="*/ 0 w 228"/>
                <a:gd name="T5" fmla="*/ 40 h 533"/>
                <a:gd name="T6" fmla="*/ 29 w 228"/>
                <a:gd name="T7" fmla="*/ 124 h 533"/>
                <a:gd name="T8" fmla="*/ 81 w 228"/>
                <a:gd name="T9" fmla="*/ 292 h 533"/>
                <a:gd name="T10" fmla="*/ 129 w 228"/>
                <a:gd name="T11" fmla="*/ 406 h 533"/>
                <a:gd name="T12" fmla="*/ 171 w 228"/>
                <a:gd name="T13" fmla="*/ 505 h 533"/>
                <a:gd name="T14" fmla="*/ 194 w 228"/>
                <a:gd name="T15" fmla="*/ 527 h 533"/>
                <a:gd name="T16" fmla="*/ 207 w 228"/>
                <a:gd name="T17" fmla="*/ 532 h 533"/>
                <a:gd name="T18" fmla="*/ 216 w 228"/>
                <a:gd name="T19" fmla="*/ 521 h 533"/>
                <a:gd name="T20" fmla="*/ 227 w 228"/>
                <a:gd name="T21" fmla="*/ 489 h 533"/>
                <a:gd name="T22" fmla="*/ 220 w 228"/>
                <a:gd name="T23" fmla="*/ 380 h 533"/>
                <a:gd name="T24" fmla="*/ 211 w 228"/>
                <a:gd name="T25" fmla="*/ 256 h 533"/>
                <a:gd name="T26" fmla="*/ 182 w 228"/>
                <a:gd name="T27" fmla="*/ 82 h 533"/>
                <a:gd name="T28" fmla="*/ 176 w 228"/>
                <a:gd name="T29" fmla="*/ 0 h 533"/>
                <a:gd name="T30" fmla="*/ 160 w 228"/>
                <a:gd name="T31" fmla="*/ 21 h 533"/>
                <a:gd name="T32" fmla="*/ 94 w 228"/>
                <a:gd name="T33" fmla="*/ 50 h 5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8"/>
                <a:gd name="T52" fmla="*/ 0 h 533"/>
                <a:gd name="T53" fmla="*/ 228 w 228"/>
                <a:gd name="T54" fmla="*/ 533 h 5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8" h="533">
                  <a:moveTo>
                    <a:pt x="94" y="50"/>
                  </a:moveTo>
                  <a:lnTo>
                    <a:pt x="41" y="62"/>
                  </a:lnTo>
                  <a:lnTo>
                    <a:pt x="0" y="40"/>
                  </a:lnTo>
                  <a:lnTo>
                    <a:pt x="29" y="124"/>
                  </a:lnTo>
                  <a:lnTo>
                    <a:pt x="81" y="292"/>
                  </a:lnTo>
                  <a:lnTo>
                    <a:pt x="129" y="406"/>
                  </a:lnTo>
                  <a:lnTo>
                    <a:pt x="171" y="505"/>
                  </a:lnTo>
                  <a:lnTo>
                    <a:pt x="194" y="527"/>
                  </a:lnTo>
                  <a:lnTo>
                    <a:pt x="207" y="532"/>
                  </a:lnTo>
                  <a:lnTo>
                    <a:pt x="216" y="521"/>
                  </a:lnTo>
                  <a:lnTo>
                    <a:pt x="227" y="489"/>
                  </a:lnTo>
                  <a:lnTo>
                    <a:pt x="220" y="380"/>
                  </a:lnTo>
                  <a:lnTo>
                    <a:pt x="211" y="256"/>
                  </a:lnTo>
                  <a:lnTo>
                    <a:pt x="182" y="82"/>
                  </a:lnTo>
                  <a:lnTo>
                    <a:pt x="176" y="0"/>
                  </a:lnTo>
                  <a:lnTo>
                    <a:pt x="160" y="21"/>
                  </a:lnTo>
                  <a:lnTo>
                    <a:pt x="94" y="5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390175" name="Freeform 31"/>
            <p:cNvSpPr>
              <a:spLocks/>
            </p:cNvSpPr>
            <p:nvPr/>
          </p:nvSpPr>
          <p:spPr bwMode="auto">
            <a:xfrm>
              <a:off x="5017" y="1098"/>
              <a:ext cx="253" cy="305"/>
            </a:xfrm>
            <a:custGeom>
              <a:avLst/>
              <a:gdLst/>
              <a:ahLst/>
              <a:cxnLst>
                <a:cxn ang="0">
                  <a:pos x="162" y="292"/>
                </a:cxn>
                <a:cxn ang="0">
                  <a:pos x="109" y="304"/>
                </a:cxn>
                <a:cxn ang="0">
                  <a:pos x="67" y="282"/>
                </a:cxn>
                <a:cxn ang="0">
                  <a:pos x="7" y="189"/>
                </a:cxn>
                <a:cxn ang="0">
                  <a:pos x="0" y="136"/>
                </a:cxn>
                <a:cxn ang="0">
                  <a:pos x="7" y="90"/>
                </a:cxn>
                <a:cxn ang="0">
                  <a:pos x="63" y="27"/>
                </a:cxn>
                <a:cxn ang="0">
                  <a:pos x="94" y="0"/>
                </a:cxn>
                <a:cxn ang="0">
                  <a:pos x="112" y="2"/>
                </a:cxn>
                <a:cxn ang="0">
                  <a:pos x="155" y="27"/>
                </a:cxn>
                <a:cxn ang="0">
                  <a:pos x="224" y="55"/>
                </a:cxn>
                <a:cxn ang="0">
                  <a:pos x="244" y="86"/>
                </a:cxn>
                <a:cxn ang="0">
                  <a:pos x="252" y="140"/>
                </a:cxn>
                <a:cxn ang="0">
                  <a:pos x="239" y="215"/>
                </a:cxn>
                <a:cxn ang="0">
                  <a:pos x="243" y="241"/>
                </a:cxn>
                <a:cxn ang="0">
                  <a:pos x="227" y="263"/>
                </a:cxn>
                <a:cxn ang="0">
                  <a:pos x="162" y="292"/>
                </a:cxn>
              </a:cxnLst>
              <a:rect l="0" t="0" r="r" b="b"/>
              <a:pathLst>
                <a:path w="253" h="305">
                  <a:moveTo>
                    <a:pt x="162" y="292"/>
                  </a:moveTo>
                  <a:lnTo>
                    <a:pt x="109" y="304"/>
                  </a:lnTo>
                  <a:lnTo>
                    <a:pt x="67" y="282"/>
                  </a:lnTo>
                  <a:lnTo>
                    <a:pt x="7" y="189"/>
                  </a:lnTo>
                  <a:lnTo>
                    <a:pt x="0" y="136"/>
                  </a:lnTo>
                  <a:lnTo>
                    <a:pt x="7" y="90"/>
                  </a:lnTo>
                  <a:lnTo>
                    <a:pt x="63" y="27"/>
                  </a:lnTo>
                  <a:lnTo>
                    <a:pt x="94" y="0"/>
                  </a:lnTo>
                  <a:lnTo>
                    <a:pt x="112" y="2"/>
                  </a:lnTo>
                  <a:lnTo>
                    <a:pt x="155" y="27"/>
                  </a:lnTo>
                  <a:lnTo>
                    <a:pt x="224" y="55"/>
                  </a:lnTo>
                  <a:lnTo>
                    <a:pt x="244" y="86"/>
                  </a:lnTo>
                  <a:lnTo>
                    <a:pt x="252" y="140"/>
                  </a:lnTo>
                  <a:lnTo>
                    <a:pt x="239" y="215"/>
                  </a:lnTo>
                  <a:lnTo>
                    <a:pt x="243" y="241"/>
                  </a:lnTo>
                  <a:lnTo>
                    <a:pt x="227" y="263"/>
                  </a:lnTo>
                  <a:lnTo>
                    <a:pt x="162" y="292"/>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grpSp>
      <p:grpSp>
        <p:nvGrpSpPr>
          <p:cNvPr id="10" name="Group 32"/>
          <p:cNvGrpSpPr>
            <a:grpSpLocks/>
          </p:cNvGrpSpPr>
          <p:nvPr/>
        </p:nvGrpSpPr>
        <p:grpSpPr bwMode="auto">
          <a:xfrm>
            <a:off x="5508625" y="4398963"/>
            <a:ext cx="534988" cy="1684337"/>
            <a:chOff x="2938" y="2139"/>
            <a:chExt cx="263" cy="829"/>
          </a:xfrm>
        </p:grpSpPr>
        <p:sp>
          <p:nvSpPr>
            <p:cNvPr id="55320" name="Freeform 33"/>
            <p:cNvSpPr>
              <a:spLocks/>
            </p:cNvSpPr>
            <p:nvPr/>
          </p:nvSpPr>
          <p:spPr bwMode="auto">
            <a:xfrm rot="730838">
              <a:off x="2938" y="2435"/>
              <a:ext cx="228" cy="533"/>
            </a:xfrm>
            <a:custGeom>
              <a:avLst/>
              <a:gdLst>
                <a:gd name="T0" fmla="*/ 94 w 228"/>
                <a:gd name="T1" fmla="*/ 50 h 533"/>
                <a:gd name="T2" fmla="*/ 41 w 228"/>
                <a:gd name="T3" fmla="*/ 62 h 533"/>
                <a:gd name="T4" fmla="*/ 0 w 228"/>
                <a:gd name="T5" fmla="*/ 40 h 533"/>
                <a:gd name="T6" fmla="*/ 29 w 228"/>
                <a:gd name="T7" fmla="*/ 124 h 533"/>
                <a:gd name="T8" fmla="*/ 81 w 228"/>
                <a:gd name="T9" fmla="*/ 292 h 533"/>
                <a:gd name="T10" fmla="*/ 129 w 228"/>
                <a:gd name="T11" fmla="*/ 406 h 533"/>
                <a:gd name="T12" fmla="*/ 171 w 228"/>
                <a:gd name="T13" fmla="*/ 505 h 533"/>
                <a:gd name="T14" fmla="*/ 194 w 228"/>
                <a:gd name="T15" fmla="*/ 527 h 533"/>
                <a:gd name="T16" fmla="*/ 207 w 228"/>
                <a:gd name="T17" fmla="*/ 532 h 533"/>
                <a:gd name="T18" fmla="*/ 216 w 228"/>
                <a:gd name="T19" fmla="*/ 521 h 533"/>
                <a:gd name="T20" fmla="*/ 227 w 228"/>
                <a:gd name="T21" fmla="*/ 489 h 533"/>
                <a:gd name="T22" fmla="*/ 220 w 228"/>
                <a:gd name="T23" fmla="*/ 380 h 533"/>
                <a:gd name="T24" fmla="*/ 211 w 228"/>
                <a:gd name="T25" fmla="*/ 256 h 533"/>
                <a:gd name="T26" fmla="*/ 182 w 228"/>
                <a:gd name="T27" fmla="*/ 82 h 533"/>
                <a:gd name="T28" fmla="*/ 176 w 228"/>
                <a:gd name="T29" fmla="*/ 0 h 533"/>
                <a:gd name="T30" fmla="*/ 160 w 228"/>
                <a:gd name="T31" fmla="*/ 21 h 533"/>
                <a:gd name="T32" fmla="*/ 94 w 228"/>
                <a:gd name="T33" fmla="*/ 50 h 5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8"/>
                <a:gd name="T52" fmla="*/ 0 h 533"/>
                <a:gd name="T53" fmla="*/ 228 w 228"/>
                <a:gd name="T54" fmla="*/ 533 h 5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8" h="533">
                  <a:moveTo>
                    <a:pt x="94" y="50"/>
                  </a:moveTo>
                  <a:lnTo>
                    <a:pt x="41" y="62"/>
                  </a:lnTo>
                  <a:lnTo>
                    <a:pt x="0" y="40"/>
                  </a:lnTo>
                  <a:lnTo>
                    <a:pt x="29" y="124"/>
                  </a:lnTo>
                  <a:lnTo>
                    <a:pt x="81" y="292"/>
                  </a:lnTo>
                  <a:lnTo>
                    <a:pt x="129" y="406"/>
                  </a:lnTo>
                  <a:lnTo>
                    <a:pt x="171" y="505"/>
                  </a:lnTo>
                  <a:lnTo>
                    <a:pt x="194" y="527"/>
                  </a:lnTo>
                  <a:lnTo>
                    <a:pt x="207" y="532"/>
                  </a:lnTo>
                  <a:lnTo>
                    <a:pt x="216" y="521"/>
                  </a:lnTo>
                  <a:lnTo>
                    <a:pt x="227" y="489"/>
                  </a:lnTo>
                  <a:lnTo>
                    <a:pt x="220" y="380"/>
                  </a:lnTo>
                  <a:lnTo>
                    <a:pt x="211" y="256"/>
                  </a:lnTo>
                  <a:lnTo>
                    <a:pt x="182" y="82"/>
                  </a:lnTo>
                  <a:lnTo>
                    <a:pt x="176" y="0"/>
                  </a:lnTo>
                  <a:lnTo>
                    <a:pt x="160" y="21"/>
                  </a:lnTo>
                  <a:lnTo>
                    <a:pt x="94" y="5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390178" name="Freeform 34"/>
            <p:cNvSpPr>
              <a:spLocks/>
            </p:cNvSpPr>
            <p:nvPr/>
          </p:nvSpPr>
          <p:spPr bwMode="auto">
            <a:xfrm>
              <a:off x="2948" y="2139"/>
              <a:ext cx="253" cy="346"/>
            </a:xfrm>
            <a:custGeom>
              <a:avLst/>
              <a:gdLst/>
              <a:ahLst/>
              <a:cxnLst>
                <a:cxn ang="0">
                  <a:pos x="129" y="346"/>
                </a:cxn>
                <a:cxn ang="0">
                  <a:pos x="75" y="346"/>
                </a:cxn>
                <a:cxn ang="0">
                  <a:pos x="39" y="316"/>
                </a:cxn>
                <a:cxn ang="0">
                  <a:pos x="0" y="212"/>
                </a:cxn>
                <a:cxn ang="0">
                  <a:pos x="4" y="159"/>
                </a:cxn>
                <a:cxn ang="0">
                  <a:pos x="22" y="93"/>
                </a:cxn>
                <a:cxn ang="0">
                  <a:pos x="73" y="48"/>
                </a:cxn>
                <a:cxn ang="0">
                  <a:pos x="124" y="0"/>
                </a:cxn>
                <a:cxn ang="0">
                  <a:pos x="172" y="45"/>
                </a:cxn>
                <a:cxn ang="0">
                  <a:pos x="220" y="81"/>
                </a:cxn>
                <a:cxn ang="0">
                  <a:pos x="247" y="123"/>
                </a:cxn>
                <a:cxn ang="0">
                  <a:pos x="253" y="162"/>
                </a:cxn>
                <a:cxn ang="0">
                  <a:pos x="249" y="216"/>
                </a:cxn>
                <a:cxn ang="0">
                  <a:pos x="229" y="264"/>
                </a:cxn>
                <a:cxn ang="0">
                  <a:pos x="219" y="313"/>
                </a:cxn>
                <a:cxn ang="0">
                  <a:pos x="199" y="331"/>
                </a:cxn>
                <a:cxn ang="0">
                  <a:pos x="129" y="346"/>
                </a:cxn>
              </a:cxnLst>
              <a:rect l="0" t="0" r="r" b="b"/>
              <a:pathLst>
                <a:path w="253" h="346">
                  <a:moveTo>
                    <a:pt x="129" y="346"/>
                  </a:moveTo>
                  <a:lnTo>
                    <a:pt x="75" y="346"/>
                  </a:lnTo>
                  <a:lnTo>
                    <a:pt x="39" y="316"/>
                  </a:lnTo>
                  <a:lnTo>
                    <a:pt x="0" y="212"/>
                  </a:lnTo>
                  <a:lnTo>
                    <a:pt x="4" y="159"/>
                  </a:lnTo>
                  <a:cubicBezTo>
                    <a:pt x="8" y="139"/>
                    <a:pt x="12" y="108"/>
                    <a:pt x="22" y="93"/>
                  </a:cubicBezTo>
                  <a:cubicBezTo>
                    <a:pt x="32" y="78"/>
                    <a:pt x="56" y="63"/>
                    <a:pt x="73" y="48"/>
                  </a:cubicBezTo>
                  <a:cubicBezTo>
                    <a:pt x="90" y="29"/>
                    <a:pt x="94" y="0"/>
                    <a:pt x="124" y="0"/>
                  </a:cubicBezTo>
                  <a:cubicBezTo>
                    <a:pt x="154" y="0"/>
                    <a:pt x="159" y="31"/>
                    <a:pt x="172" y="45"/>
                  </a:cubicBezTo>
                  <a:lnTo>
                    <a:pt x="220" y="81"/>
                  </a:lnTo>
                  <a:lnTo>
                    <a:pt x="247" y="123"/>
                  </a:lnTo>
                  <a:lnTo>
                    <a:pt x="253" y="162"/>
                  </a:lnTo>
                  <a:lnTo>
                    <a:pt x="249" y="216"/>
                  </a:lnTo>
                  <a:lnTo>
                    <a:pt x="229" y="264"/>
                  </a:lnTo>
                  <a:lnTo>
                    <a:pt x="219" y="313"/>
                  </a:lnTo>
                  <a:lnTo>
                    <a:pt x="199" y="331"/>
                  </a:lnTo>
                  <a:lnTo>
                    <a:pt x="129" y="346"/>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grpSp>
      <p:grpSp>
        <p:nvGrpSpPr>
          <p:cNvPr id="11" name="Group 35"/>
          <p:cNvGrpSpPr>
            <a:grpSpLocks/>
          </p:cNvGrpSpPr>
          <p:nvPr/>
        </p:nvGrpSpPr>
        <p:grpSpPr bwMode="auto">
          <a:xfrm>
            <a:off x="6043613" y="4418013"/>
            <a:ext cx="284162" cy="1309687"/>
            <a:chOff x="3604" y="1175"/>
            <a:chExt cx="118" cy="544"/>
          </a:xfrm>
        </p:grpSpPr>
        <p:sp>
          <p:nvSpPr>
            <p:cNvPr id="55318" name="Freeform 36"/>
            <p:cNvSpPr>
              <a:spLocks/>
            </p:cNvSpPr>
            <p:nvPr/>
          </p:nvSpPr>
          <p:spPr bwMode="auto">
            <a:xfrm rot="-135630">
              <a:off x="3604" y="1175"/>
              <a:ext cx="118" cy="220"/>
            </a:xfrm>
            <a:custGeom>
              <a:avLst/>
              <a:gdLst>
                <a:gd name="T0" fmla="*/ 12 w 118"/>
                <a:gd name="T1" fmla="*/ 199 h 220"/>
                <a:gd name="T2" fmla="*/ 9 w 118"/>
                <a:gd name="T3" fmla="*/ 154 h 220"/>
                <a:gd name="T4" fmla="*/ 3 w 118"/>
                <a:gd name="T5" fmla="*/ 118 h 220"/>
                <a:gd name="T6" fmla="*/ 0 w 118"/>
                <a:gd name="T7" fmla="*/ 27 h 220"/>
                <a:gd name="T8" fmla="*/ 0 w 118"/>
                <a:gd name="T9" fmla="*/ 13 h 220"/>
                <a:gd name="T10" fmla="*/ 7 w 118"/>
                <a:gd name="T11" fmla="*/ 9 h 220"/>
                <a:gd name="T12" fmla="*/ 23 w 118"/>
                <a:gd name="T13" fmla="*/ 2 h 220"/>
                <a:gd name="T14" fmla="*/ 41 w 118"/>
                <a:gd name="T15" fmla="*/ 2 h 220"/>
                <a:gd name="T16" fmla="*/ 64 w 118"/>
                <a:gd name="T17" fmla="*/ 0 h 220"/>
                <a:gd name="T18" fmla="*/ 105 w 118"/>
                <a:gd name="T19" fmla="*/ 2 h 220"/>
                <a:gd name="T20" fmla="*/ 114 w 118"/>
                <a:gd name="T21" fmla="*/ 4 h 220"/>
                <a:gd name="T22" fmla="*/ 118 w 118"/>
                <a:gd name="T23" fmla="*/ 13 h 220"/>
                <a:gd name="T24" fmla="*/ 114 w 118"/>
                <a:gd name="T25" fmla="*/ 63 h 220"/>
                <a:gd name="T26" fmla="*/ 98 w 118"/>
                <a:gd name="T27" fmla="*/ 190 h 220"/>
                <a:gd name="T28" fmla="*/ 84 w 118"/>
                <a:gd name="T29" fmla="*/ 206 h 220"/>
                <a:gd name="T30" fmla="*/ 71 w 118"/>
                <a:gd name="T31" fmla="*/ 213 h 220"/>
                <a:gd name="T32" fmla="*/ 52 w 118"/>
                <a:gd name="T33" fmla="*/ 220 h 220"/>
                <a:gd name="T34" fmla="*/ 34 w 118"/>
                <a:gd name="T35" fmla="*/ 220 h 220"/>
                <a:gd name="T36" fmla="*/ 23 w 118"/>
                <a:gd name="T37" fmla="*/ 213 h 220"/>
                <a:gd name="T38" fmla="*/ 12 w 118"/>
                <a:gd name="T39" fmla="*/ 199 h 2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
                <a:gd name="T61" fmla="*/ 0 h 220"/>
                <a:gd name="T62" fmla="*/ 118 w 118"/>
                <a:gd name="T63" fmla="*/ 220 h 2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 h="220">
                  <a:moveTo>
                    <a:pt x="12" y="199"/>
                  </a:moveTo>
                  <a:lnTo>
                    <a:pt x="9" y="154"/>
                  </a:lnTo>
                  <a:lnTo>
                    <a:pt x="3" y="118"/>
                  </a:lnTo>
                  <a:lnTo>
                    <a:pt x="0" y="27"/>
                  </a:lnTo>
                  <a:lnTo>
                    <a:pt x="0" y="13"/>
                  </a:lnTo>
                  <a:lnTo>
                    <a:pt x="7" y="9"/>
                  </a:lnTo>
                  <a:lnTo>
                    <a:pt x="23" y="2"/>
                  </a:lnTo>
                  <a:lnTo>
                    <a:pt x="41" y="2"/>
                  </a:lnTo>
                  <a:lnTo>
                    <a:pt x="64" y="0"/>
                  </a:lnTo>
                  <a:lnTo>
                    <a:pt x="105" y="2"/>
                  </a:lnTo>
                  <a:lnTo>
                    <a:pt x="114" y="4"/>
                  </a:lnTo>
                  <a:lnTo>
                    <a:pt x="118" y="13"/>
                  </a:lnTo>
                  <a:lnTo>
                    <a:pt x="114" y="63"/>
                  </a:lnTo>
                  <a:lnTo>
                    <a:pt x="98" y="190"/>
                  </a:lnTo>
                  <a:lnTo>
                    <a:pt x="84" y="206"/>
                  </a:lnTo>
                  <a:lnTo>
                    <a:pt x="71" y="213"/>
                  </a:lnTo>
                  <a:lnTo>
                    <a:pt x="52" y="220"/>
                  </a:lnTo>
                  <a:lnTo>
                    <a:pt x="34" y="220"/>
                  </a:lnTo>
                  <a:lnTo>
                    <a:pt x="23" y="213"/>
                  </a:lnTo>
                  <a:lnTo>
                    <a:pt x="12" y="199"/>
                  </a:lnTo>
                  <a:close/>
                </a:path>
              </a:pathLst>
            </a:custGeom>
            <a:gradFill rotWithShape="0">
              <a:gsLst>
                <a:gs pos="0">
                  <a:schemeClr val="bg1"/>
                </a:gs>
                <a:gs pos="100000">
                  <a:srgbClr val="DDDDDD"/>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55319" name="Freeform 37"/>
            <p:cNvSpPr>
              <a:spLocks/>
            </p:cNvSpPr>
            <p:nvPr/>
          </p:nvSpPr>
          <p:spPr bwMode="auto">
            <a:xfrm rot="-135630">
              <a:off x="3626" y="1365"/>
              <a:ext cx="86" cy="354"/>
            </a:xfrm>
            <a:custGeom>
              <a:avLst/>
              <a:gdLst>
                <a:gd name="T0" fmla="*/ 86 w 86"/>
                <a:gd name="T1" fmla="*/ 0 h 354"/>
                <a:gd name="T2" fmla="*/ 70 w 86"/>
                <a:gd name="T3" fmla="*/ 114 h 354"/>
                <a:gd name="T4" fmla="*/ 63 w 86"/>
                <a:gd name="T5" fmla="*/ 195 h 354"/>
                <a:gd name="T6" fmla="*/ 52 w 86"/>
                <a:gd name="T7" fmla="*/ 275 h 354"/>
                <a:gd name="T8" fmla="*/ 43 w 86"/>
                <a:gd name="T9" fmla="*/ 327 h 354"/>
                <a:gd name="T10" fmla="*/ 31 w 86"/>
                <a:gd name="T11" fmla="*/ 345 h 354"/>
                <a:gd name="T12" fmla="*/ 20 w 86"/>
                <a:gd name="T13" fmla="*/ 354 h 354"/>
                <a:gd name="T14" fmla="*/ 9 w 86"/>
                <a:gd name="T15" fmla="*/ 354 h 354"/>
                <a:gd name="T16" fmla="*/ 2 w 86"/>
                <a:gd name="T17" fmla="*/ 347 h 354"/>
                <a:gd name="T18" fmla="*/ 4 w 86"/>
                <a:gd name="T19" fmla="*/ 336 h 354"/>
                <a:gd name="T20" fmla="*/ 6 w 86"/>
                <a:gd name="T21" fmla="*/ 318 h 354"/>
                <a:gd name="T22" fmla="*/ 9 w 86"/>
                <a:gd name="T23" fmla="*/ 300 h 354"/>
                <a:gd name="T24" fmla="*/ 9 w 86"/>
                <a:gd name="T25" fmla="*/ 261 h 354"/>
                <a:gd name="T26" fmla="*/ 2 w 86"/>
                <a:gd name="T27" fmla="*/ 198 h 354"/>
                <a:gd name="T28" fmla="*/ 2 w 86"/>
                <a:gd name="T29" fmla="*/ 105 h 354"/>
                <a:gd name="T30" fmla="*/ 0 w 86"/>
                <a:gd name="T31" fmla="*/ 9 h 354"/>
                <a:gd name="T32" fmla="*/ 11 w 86"/>
                <a:gd name="T33" fmla="*/ 23 h 354"/>
                <a:gd name="T34" fmla="*/ 22 w 86"/>
                <a:gd name="T35" fmla="*/ 30 h 354"/>
                <a:gd name="T36" fmla="*/ 40 w 86"/>
                <a:gd name="T37" fmla="*/ 30 h 354"/>
                <a:gd name="T38" fmla="*/ 59 w 86"/>
                <a:gd name="T39" fmla="*/ 23 h 354"/>
                <a:gd name="T40" fmla="*/ 72 w 86"/>
                <a:gd name="T41" fmla="*/ 16 h 354"/>
                <a:gd name="T42" fmla="*/ 86 w 86"/>
                <a:gd name="T43" fmla="*/ 0 h 3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354"/>
                <a:gd name="T68" fmla="*/ 86 w 86"/>
                <a:gd name="T69" fmla="*/ 354 h 3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354">
                  <a:moveTo>
                    <a:pt x="86" y="0"/>
                  </a:moveTo>
                  <a:lnTo>
                    <a:pt x="70" y="114"/>
                  </a:lnTo>
                  <a:lnTo>
                    <a:pt x="63" y="195"/>
                  </a:lnTo>
                  <a:lnTo>
                    <a:pt x="52" y="275"/>
                  </a:lnTo>
                  <a:lnTo>
                    <a:pt x="43" y="327"/>
                  </a:lnTo>
                  <a:lnTo>
                    <a:pt x="31" y="345"/>
                  </a:lnTo>
                  <a:lnTo>
                    <a:pt x="20" y="354"/>
                  </a:lnTo>
                  <a:lnTo>
                    <a:pt x="9" y="354"/>
                  </a:lnTo>
                  <a:lnTo>
                    <a:pt x="2" y="347"/>
                  </a:lnTo>
                  <a:lnTo>
                    <a:pt x="4" y="336"/>
                  </a:lnTo>
                  <a:lnTo>
                    <a:pt x="6" y="318"/>
                  </a:lnTo>
                  <a:lnTo>
                    <a:pt x="9" y="300"/>
                  </a:lnTo>
                  <a:lnTo>
                    <a:pt x="9" y="261"/>
                  </a:lnTo>
                  <a:lnTo>
                    <a:pt x="2" y="198"/>
                  </a:lnTo>
                  <a:lnTo>
                    <a:pt x="2" y="105"/>
                  </a:lnTo>
                  <a:lnTo>
                    <a:pt x="0" y="9"/>
                  </a:lnTo>
                  <a:lnTo>
                    <a:pt x="11" y="23"/>
                  </a:lnTo>
                  <a:lnTo>
                    <a:pt x="22" y="30"/>
                  </a:lnTo>
                  <a:lnTo>
                    <a:pt x="40" y="30"/>
                  </a:lnTo>
                  <a:lnTo>
                    <a:pt x="59" y="23"/>
                  </a:lnTo>
                  <a:lnTo>
                    <a:pt x="72" y="16"/>
                  </a:lnTo>
                  <a:lnTo>
                    <a:pt x="86" y="0"/>
                  </a:lnTo>
                  <a:close/>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grpSp>
        <p:nvGrpSpPr>
          <p:cNvPr id="12" name="Group 38"/>
          <p:cNvGrpSpPr>
            <a:grpSpLocks/>
          </p:cNvGrpSpPr>
          <p:nvPr/>
        </p:nvGrpSpPr>
        <p:grpSpPr bwMode="auto">
          <a:xfrm>
            <a:off x="6350000" y="4402138"/>
            <a:ext cx="284163" cy="1308100"/>
            <a:chOff x="3604" y="1175"/>
            <a:chExt cx="118" cy="544"/>
          </a:xfrm>
        </p:grpSpPr>
        <p:sp>
          <p:nvSpPr>
            <p:cNvPr id="55316" name="Freeform 39"/>
            <p:cNvSpPr>
              <a:spLocks/>
            </p:cNvSpPr>
            <p:nvPr/>
          </p:nvSpPr>
          <p:spPr bwMode="auto">
            <a:xfrm rot="-135630">
              <a:off x="3604" y="1175"/>
              <a:ext cx="118" cy="220"/>
            </a:xfrm>
            <a:custGeom>
              <a:avLst/>
              <a:gdLst>
                <a:gd name="T0" fmla="*/ 12 w 118"/>
                <a:gd name="T1" fmla="*/ 199 h 220"/>
                <a:gd name="T2" fmla="*/ 9 w 118"/>
                <a:gd name="T3" fmla="*/ 154 h 220"/>
                <a:gd name="T4" fmla="*/ 3 w 118"/>
                <a:gd name="T5" fmla="*/ 118 h 220"/>
                <a:gd name="T6" fmla="*/ 0 w 118"/>
                <a:gd name="T7" fmla="*/ 27 h 220"/>
                <a:gd name="T8" fmla="*/ 0 w 118"/>
                <a:gd name="T9" fmla="*/ 13 h 220"/>
                <a:gd name="T10" fmla="*/ 7 w 118"/>
                <a:gd name="T11" fmla="*/ 9 h 220"/>
                <a:gd name="T12" fmla="*/ 23 w 118"/>
                <a:gd name="T13" fmla="*/ 2 h 220"/>
                <a:gd name="T14" fmla="*/ 41 w 118"/>
                <a:gd name="T15" fmla="*/ 2 h 220"/>
                <a:gd name="T16" fmla="*/ 64 w 118"/>
                <a:gd name="T17" fmla="*/ 0 h 220"/>
                <a:gd name="T18" fmla="*/ 105 w 118"/>
                <a:gd name="T19" fmla="*/ 2 h 220"/>
                <a:gd name="T20" fmla="*/ 114 w 118"/>
                <a:gd name="T21" fmla="*/ 4 h 220"/>
                <a:gd name="T22" fmla="*/ 118 w 118"/>
                <a:gd name="T23" fmla="*/ 13 h 220"/>
                <a:gd name="T24" fmla="*/ 114 w 118"/>
                <a:gd name="T25" fmla="*/ 63 h 220"/>
                <a:gd name="T26" fmla="*/ 98 w 118"/>
                <a:gd name="T27" fmla="*/ 190 h 220"/>
                <a:gd name="T28" fmla="*/ 84 w 118"/>
                <a:gd name="T29" fmla="*/ 206 h 220"/>
                <a:gd name="T30" fmla="*/ 71 w 118"/>
                <a:gd name="T31" fmla="*/ 213 h 220"/>
                <a:gd name="T32" fmla="*/ 52 w 118"/>
                <a:gd name="T33" fmla="*/ 220 h 220"/>
                <a:gd name="T34" fmla="*/ 34 w 118"/>
                <a:gd name="T35" fmla="*/ 220 h 220"/>
                <a:gd name="T36" fmla="*/ 23 w 118"/>
                <a:gd name="T37" fmla="*/ 213 h 220"/>
                <a:gd name="T38" fmla="*/ 12 w 118"/>
                <a:gd name="T39" fmla="*/ 199 h 2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
                <a:gd name="T61" fmla="*/ 0 h 220"/>
                <a:gd name="T62" fmla="*/ 118 w 118"/>
                <a:gd name="T63" fmla="*/ 220 h 2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 h="220">
                  <a:moveTo>
                    <a:pt x="12" y="199"/>
                  </a:moveTo>
                  <a:lnTo>
                    <a:pt x="9" y="154"/>
                  </a:lnTo>
                  <a:lnTo>
                    <a:pt x="3" y="118"/>
                  </a:lnTo>
                  <a:lnTo>
                    <a:pt x="0" y="27"/>
                  </a:lnTo>
                  <a:lnTo>
                    <a:pt x="0" y="13"/>
                  </a:lnTo>
                  <a:lnTo>
                    <a:pt x="7" y="9"/>
                  </a:lnTo>
                  <a:lnTo>
                    <a:pt x="23" y="2"/>
                  </a:lnTo>
                  <a:lnTo>
                    <a:pt x="41" y="2"/>
                  </a:lnTo>
                  <a:lnTo>
                    <a:pt x="64" y="0"/>
                  </a:lnTo>
                  <a:lnTo>
                    <a:pt x="105" y="2"/>
                  </a:lnTo>
                  <a:lnTo>
                    <a:pt x="114" y="4"/>
                  </a:lnTo>
                  <a:lnTo>
                    <a:pt x="118" y="13"/>
                  </a:lnTo>
                  <a:lnTo>
                    <a:pt x="114" y="63"/>
                  </a:lnTo>
                  <a:lnTo>
                    <a:pt x="98" y="190"/>
                  </a:lnTo>
                  <a:lnTo>
                    <a:pt x="84" y="206"/>
                  </a:lnTo>
                  <a:lnTo>
                    <a:pt x="71" y="213"/>
                  </a:lnTo>
                  <a:lnTo>
                    <a:pt x="52" y="220"/>
                  </a:lnTo>
                  <a:lnTo>
                    <a:pt x="34" y="220"/>
                  </a:lnTo>
                  <a:lnTo>
                    <a:pt x="23" y="213"/>
                  </a:lnTo>
                  <a:lnTo>
                    <a:pt x="12" y="199"/>
                  </a:lnTo>
                  <a:close/>
                </a:path>
              </a:pathLst>
            </a:custGeom>
            <a:gradFill rotWithShape="0">
              <a:gsLst>
                <a:gs pos="0">
                  <a:schemeClr val="bg1"/>
                </a:gs>
                <a:gs pos="100000">
                  <a:srgbClr val="DDDDDD"/>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55317" name="Freeform 40"/>
            <p:cNvSpPr>
              <a:spLocks/>
            </p:cNvSpPr>
            <p:nvPr/>
          </p:nvSpPr>
          <p:spPr bwMode="auto">
            <a:xfrm rot="-135630">
              <a:off x="3626" y="1365"/>
              <a:ext cx="86" cy="354"/>
            </a:xfrm>
            <a:custGeom>
              <a:avLst/>
              <a:gdLst>
                <a:gd name="T0" fmla="*/ 86 w 86"/>
                <a:gd name="T1" fmla="*/ 0 h 354"/>
                <a:gd name="T2" fmla="*/ 70 w 86"/>
                <a:gd name="T3" fmla="*/ 114 h 354"/>
                <a:gd name="T4" fmla="*/ 63 w 86"/>
                <a:gd name="T5" fmla="*/ 195 h 354"/>
                <a:gd name="T6" fmla="*/ 52 w 86"/>
                <a:gd name="T7" fmla="*/ 275 h 354"/>
                <a:gd name="T8" fmla="*/ 43 w 86"/>
                <a:gd name="T9" fmla="*/ 327 h 354"/>
                <a:gd name="T10" fmla="*/ 31 w 86"/>
                <a:gd name="T11" fmla="*/ 345 h 354"/>
                <a:gd name="T12" fmla="*/ 20 w 86"/>
                <a:gd name="T13" fmla="*/ 354 h 354"/>
                <a:gd name="T14" fmla="*/ 9 w 86"/>
                <a:gd name="T15" fmla="*/ 354 h 354"/>
                <a:gd name="T16" fmla="*/ 2 w 86"/>
                <a:gd name="T17" fmla="*/ 347 h 354"/>
                <a:gd name="T18" fmla="*/ 4 w 86"/>
                <a:gd name="T19" fmla="*/ 336 h 354"/>
                <a:gd name="T20" fmla="*/ 6 w 86"/>
                <a:gd name="T21" fmla="*/ 318 h 354"/>
                <a:gd name="T22" fmla="*/ 9 w 86"/>
                <a:gd name="T23" fmla="*/ 300 h 354"/>
                <a:gd name="T24" fmla="*/ 9 w 86"/>
                <a:gd name="T25" fmla="*/ 261 h 354"/>
                <a:gd name="T26" fmla="*/ 2 w 86"/>
                <a:gd name="T27" fmla="*/ 198 h 354"/>
                <a:gd name="T28" fmla="*/ 2 w 86"/>
                <a:gd name="T29" fmla="*/ 105 h 354"/>
                <a:gd name="T30" fmla="*/ 0 w 86"/>
                <a:gd name="T31" fmla="*/ 9 h 354"/>
                <a:gd name="T32" fmla="*/ 11 w 86"/>
                <a:gd name="T33" fmla="*/ 23 h 354"/>
                <a:gd name="T34" fmla="*/ 22 w 86"/>
                <a:gd name="T35" fmla="*/ 30 h 354"/>
                <a:gd name="T36" fmla="*/ 40 w 86"/>
                <a:gd name="T37" fmla="*/ 30 h 354"/>
                <a:gd name="T38" fmla="*/ 59 w 86"/>
                <a:gd name="T39" fmla="*/ 23 h 354"/>
                <a:gd name="T40" fmla="*/ 72 w 86"/>
                <a:gd name="T41" fmla="*/ 16 h 354"/>
                <a:gd name="T42" fmla="*/ 86 w 86"/>
                <a:gd name="T43" fmla="*/ 0 h 3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354"/>
                <a:gd name="T68" fmla="*/ 86 w 86"/>
                <a:gd name="T69" fmla="*/ 354 h 3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354">
                  <a:moveTo>
                    <a:pt x="86" y="0"/>
                  </a:moveTo>
                  <a:lnTo>
                    <a:pt x="70" y="114"/>
                  </a:lnTo>
                  <a:lnTo>
                    <a:pt x="63" y="195"/>
                  </a:lnTo>
                  <a:lnTo>
                    <a:pt x="52" y="275"/>
                  </a:lnTo>
                  <a:lnTo>
                    <a:pt x="43" y="327"/>
                  </a:lnTo>
                  <a:lnTo>
                    <a:pt x="31" y="345"/>
                  </a:lnTo>
                  <a:lnTo>
                    <a:pt x="20" y="354"/>
                  </a:lnTo>
                  <a:lnTo>
                    <a:pt x="9" y="354"/>
                  </a:lnTo>
                  <a:lnTo>
                    <a:pt x="2" y="347"/>
                  </a:lnTo>
                  <a:lnTo>
                    <a:pt x="4" y="336"/>
                  </a:lnTo>
                  <a:lnTo>
                    <a:pt x="6" y="318"/>
                  </a:lnTo>
                  <a:lnTo>
                    <a:pt x="9" y="300"/>
                  </a:lnTo>
                  <a:lnTo>
                    <a:pt x="9" y="261"/>
                  </a:lnTo>
                  <a:lnTo>
                    <a:pt x="2" y="198"/>
                  </a:lnTo>
                  <a:lnTo>
                    <a:pt x="2" y="105"/>
                  </a:lnTo>
                  <a:lnTo>
                    <a:pt x="0" y="9"/>
                  </a:lnTo>
                  <a:lnTo>
                    <a:pt x="11" y="23"/>
                  </a:lnTo>
                  <a:lnTo>
                    <a:pt x="22" y="30"/>
                  </a:lnTo>
                  <a:lnTo>
                    <a:pt x="40" y="30"/>
                  </a:lnTo>
                  <a:lnTo>
                    <a:pt x="59" y="23"/>
                  </a:lnTo>
                  <a:lnTo>
                    <a:pt x="72" y="16"/>
                  </a:lnTo>
                  <a:lnTo>
                    <a:pt x="86" y="0"/>
                  </a:lnTo>
                  <a:close/>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sp>
        <p:nvSpPr>
          <p:cNvPr id="55315" name="Text Box 41"/>
          <p:cNvSpPr txBox="1">
            <a:spLocks noChangeArrowheads="1"/>
          </p:cNvSpPr>
          <p:nvPr/>
        </p:nvSpPr>
        <p:spPr bwMode="auto">
          <a:xfrm>
            <a:off x="1463675" y="433388"/>
            <a:ext cx="5266185" cy="830997"/>
          </a:xfrm>
          <a:prstGeom prst="rect">
            <a:avLst/>
          </a:prstGeom>
          <a:noFill/>
          <a:ln w="9525">
            <a:noFill/>
            <a:miter lim="800000"/>
            <a:headEnd/>
            <a:tailEnd/>
          </a:ln>
        </p:spPr>
        <p:txBody>
          <a:bodyPr wrap="none">
            <a:spAutoFit/>
          </a:bodyPr>
          <a:lstStyle/>
          <a:p>
            <a:r>
              <a:rPr lang="el-GR" sz="2800" dirty="0" smtClean="0"/>
              <a:t>χώρος προσαρμοστικού ελιγμού</a:t>
            </a:r>
            <a:r>
              <a:rPr lang="en-US" sz="2800" dirty="0"/>
              <a:t/>
            </a:r>
            <a:br>
              <a:rPr lang="en-US" sz="2800" dirty="0"/>
            </a:br>
            <a:r>
              <a:rPr lang="el-GR" sz="2000" dirty="0" smtClean="0"/>
              <a:t>(</a:t>
            </a:r>
            <a:r>
              <a:rPr lang="en-US" sz="2000" dirty="0" smtClean="0"/>
              <a:t>leeway </a:t>
            </a:r>
            <a:r>
              <a:rPr lang="en-US" sz="2000" dirty="0"/>
              <a:t>space, E space)</a:t>
            </a:r>
            <a:endParaRPr lang="el-GR" sz="20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025900" y="1666875"/>
            <a:ext cx="906463" cy="1327150"/>
            <a:chOff x="2580" y="2205"/>
            <a:chExt cx="446" cy="653"/>
          </a:xfrm>
        </p:grpSpPr>
        <p:sp>
          <p:nvSpPr>
            <p:cNvPr id="56362" name="Freeform 3"/>
            <p:cNvSpPr>
              <a:spLocks/>
            </p:cNvSpPr>
            <p:nvPr/>
          </p:nvSpPr>
          <p:spPr bwMode="auto">
            <a:xfrm>
              <a:off x="2624" y="2205"/>
              <a:ext cx="378" cy="227"/>
            </a:xfrm>
            <a:custGeom>
              <a:avLst/>
              <a:gdLst>
                <a:gd name="T0" fmla="*/ 38 w 378"/>
                <a:gd name="T1" fmla="*/ 212 h 227"/>
                <a:gd name="T2" fmla="*/ 16 w 378"/>
                <a:gd name="T3" fmla="*/ 147 h 227"/>
                <a:gd name="T4" fmla="*/ 0 w 378"/>
                <a:gd name="T5" fmla="*/ 98 h 227"/>
                <a:gd name="T6" fmla="*/ 0 w 378"/>
                <a:gd name="T7" fmla="*/ 68 h 227"/>
                <a:gd name="T8" fmla="*/ 20 w 378"/>
                <a:gd name="T9" fmla="*/ 21 h 227"/>
                <a:gd name="T10" fmla="*/ 62 w 378"/>
                <a:gd name="T11" fmla="*/ 9 h 227"/>
                <a:gd name="T12" fmla="*/ 77 w 378"/>
                <a:gd name="T13" fmla="*/ 22 h 227"/>
                <a:gd name="T14" fmla="*/ 63 w 378"/>
                <a:gd name="T15" fmla="*/ 69 h 227"/>
                <a:gd name="T16" fmla="*/ 77 w 378"/>
                <a:gd name="T17" fmla="*/ 22 h 227"/>
                <a:gd name="T18" fmla="*/ 88 w 378"/>
                <a:gd name="T19" fmla="*/ 5 h 227"/>
                <a:gd name="T20" fmla="*/ 118 w 378"/>
                <a:gd name="T21" fmla="*/ 4 h 227"/>
                <a:gd name="T22" fmla="*/ 151 w 378"/>
                <a:gd name="T23" fmla="*/ 3 h 227"/>
                <a:gd name="T24" fmla="*/ 195 w 378"/>
                <a:gd name="T25" fmla="*/ 4 h 227"/>
                <a:gd name="T26" fmla="*/ 221 w 378"/>
                <a:gd name="T27" fmla="*/ 32 h 227"/>
                <a:gd name="T28" fmla="*/ 224 w 378"/>
                <a:gd name="T29" fmla="*/ 52 h 227"/>
                <a:gd name="T30" fmla="*/ 231 w 378"/>
                <a:gd name="T31" fmla="*/ 79 h 227"/>
                <a:gd name="T32" fmla="*/ 224 w 378"/>
                <a:gd name="T33" fmla="*/ 61 h 227"/>
                <a:gd name="T34" fmla="*/ 221 w 378"/>
                <a:gd name="T35" fmla="*/ 32 h 227"/>
                <a:gd name="T36" fmla="*/ 232 w 378"/>
                <a:gd name="T37" fmla="*/ 14 h 227"/>
                <a:gd name="T38" fmla="*/ 275 w 378"/>
                <a:gd name="T39" fmla="*/ 1 h 227"/>
                <a:gd name="T40" fmla="*/ 304 w 378"/>
                <a:gd name="T41" fmla="*/ 0 h 227"/>
                <a:gd name="T42" fmla="*/ 335 w 378"/>
                <a:gd name="T43" fmla="*/ 1 h 227"/>
                <a:gd name="T44" fmla="*/ 360 w 378"/>
                <a:gd name="T45" fmla="*/ 11 h 227"/>
                <a:gd name="T46" fmla="*/ 375 w 378"/>
                <a:gd name="T47" fmla="*/ 61 h 227"/>
                <a:gd name="T48" fmla="*/ 377 w 378"/>
                <a:gd name="T49" fmla="*/ 93 h 227"/>
                <a:gd name="T50" fmla="*/ 352 w 378"/>
                <a:gd name="T51" fmla="*/ 154 h 227"/>
                <a:gd name="T52" fmla="*/ 340 w 378"/>
                <a:gd name="T53" fmla="*/ 204 h 227"/>
                <a:gd name="T54" fmla="*/ 275 w 378"/>
                <a:gd name="T55" fmla="*/ 222 h 227"/>
                <a:gd name="T56" fmla="*/ 208 w 378"/>
                <a:gd name="T57" fmla="*/ 226 h 227"/>
                <a:gd name="T58" fmla="*/ 123 w 378"/>
                <a:gd name="T59" fmla="*/ 226 h 227"/>
                <a:gd name="T60" fmla="*/ 38 w 378"/>
                <a:gd name="T61" fmla="*/ 212 h 22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78"/>
                <a:gd name="T94" fmla="*/ 0 h 227"/>
                <a:gd name="T95" fmla="*/ 378 w 378"/>
                <a:gd name="T96" fmla="*/ 227 h 22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78" h="227">
                  <a:moveTo>
                    <a:pt x="38" y="212"/>
                  </a:moveTo>
                  <a:lnTo>
                    <a:pt x="16" y="147"/>
                  </a:lnTo>
                  <a:lnTo>
                    <a:pt x="0" y="98"/>
                  </a:lnTo>
                  <a:lnTo>
                    <a:pt x="0" y="68"/>
                  </a:lnTo>
                  <a:lnTo>
                    <a:pt x="20" y="21"/>
                  </a:lnTo>
                  <a:lnTo>
                    <a:pt x="62" y="9"/>
                  </a:lnTo>
                  <a:lnTo>
                    <a:pt x="77" y="22"/>
                  </a:lnTo>
                  <a:lnTo>
                    <a:pt x="63" y="69"/>
                  </a:lnTo>
                  <a:lnTo>
                    <a:pt x="77" y="22"/>
                  </a:lnTo>
                  <a:lnTo>
                    <a:pt x="88" y="5"/>
                  </a:lnTo>
                  <a:lnTo>
                    <a:pt x="118" y="4"/>
                  </a:lnTo>
                  <a:lnTo>
                    <a:pt x="151" y="3"/>
                  </a:lnTo>
                  <a:lnTo>
                    <a:pt x="195" y="4"/>
                  </a:lnTo>
                  <a:lnTo>
                    <a:pt x="221" y="32"/>
                  </a:lnTo>
                  <a:lnTo>
                    <a:pt x="224" y="52"/>
                  </a:lnTo>
                  <a:lnTo>
                    <a:pt x="231" y="79"/>
                  </a:lnTo>
                  <a:lnTo>
                    <a:pt x="224" y="61"/>
                  </a:lnTo>
                  <a:lnTo>
                    <a:pt x="221" y="32"/>
                  </a:lnTo>
                  <a:lnTo>
                    <a:pt x="232" y="14"/>
                  </a:lnTo>
                  <a:lnTo>
                    <a:pt x="275" y="1"/>
                  </a:lnTo>
                  <a:lnTo>
                    <a:pt x="304" y="0"/>
                  </a:lnTo>
                  <a:lnTo>
                    <a:pt x="335" y="1"/>
                  </a:lnTo>
                  <a:lnTo>
                    <a:pt x="360" y="11"/>
                  </a:lnTo>
                  <a:lnTo>
                    <a:pt x="375" y="61"/>
                  </a:lnTo>
                  <a:lnTo>
                    <a:pt x="377" y="93"/>
                  </a:lnTo>
                  <a:lnTo>
                    <a:pt x="352" y="154"/>
                  </a:lnTo>
                  <a:lnTo>
                    <a:pt x="340" y="204"/>
                  </a:lnTo>
                  <a:lnTo>
                    <a:pt x="275" y="222"/>
                  </a:lnTo>
                  <a:lnTo>
                    <a:pt x="208" y="226"/>
                  </a:lnTo>
                  <a:lnTo>
                    <a:pt x="123" y="226"/>
                  </a:lnTo>
                  <a:lnTo>
                    <a:pt x="38" y="212"/>
                  </a:lnTo>
                </a:path>
              </a:pathLst>
            </a:custGeom>
            <a:gradFill rotWithShape="0">
              <a:gsLst>
                <a:gs pos="0">
                  <a:schemeClr val="bg1"/>
                </a:gs>
                <a:gs pos="100000">
                  <a:srgbClr val="DDDDDD"/>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56363" name="Freeform 4"/>
            <p:cNvSpPr>
              <a:spLocks/>
            </p:cNvSpPr>
            <p:nvPr/>
          </p:nvSpPr>
          <p:spPr bwMode="auto">
            <a:xfrm>
              <a:off x="2580" y="2410"/>
              <a:ext cx="446" cy="448"/>
            </a:xfrm>
            <a:custGeom>
              <a:avLst/>
              <a:gdLst>
                <a:gd name="T0" fmla="*/ 379 w 446"/>
                <a:gd name="T1" fmla="*/ 0 h 448"/>
                <a:gd name="T2" fmla="*/ 304 w 446"/>
                <a:gd name="T3" fmla="*/ 14 h 448"/>
                <a:gd name="T4" fmla="*/ 240 w 446"/>
                <a:gd name="T5" fmla="*/ 17 h 448"/>
                <a:gd name="T6" fmla="*/ 162 w 446"/>
                <a:gd name="T7" fmla="*/ 21 h 448"/>
                <a:gd name="T8" fmla="*/ 82 w 446"/>
                <a:gd name="T9" fmla="*/ 9 h 448"/>
                <a:gd name="T10" fmla="*/ 71 w 446"/>
                <a:gd name="T11" fmla="*/ 82 h 448"/>
                <a:gd name="T12" fmla="*/ 25 w 446"/>
                <a:gd name="T13" fmla="*/ 174 h 448"/>
                <a:gd name="T14" fmla="*/ 8 w 446"/>
                <a:gd name="T15" fmla="*/ 253 h 448"/>
                <a:gd name="T16" fmla="*/ 0 w 446"/>
                <a:gd name="T17" fmla="*/ 328 h 448"/>
                <a:gd name="T18" fmla="*/ 12 w 446"/>
                <a:gd name="T19" fmla="*/ 404 h 448"/>
                <a:gd name="T20" fmla="*/ 34 w 446"/>
                <a:gd name="T21" fmla="*/ 441 h 448"/>
                <a:gd name="T22" fmla="*/ 67 w 446"/>
                <a:gd name="T23" fmla="*/ 436 h 448"/>
                <a:gd name="T24" fmla="*/ 77 w 446"/>
                <a:gd name="T25" fmla="*/ 400 h 448"/>
                <a:gd name="T26" fmla="*/ 79 w 446"/>
                <a:gd name="T27" fmla="*/ 337 h 448"/>
                <a:gd name="T28" fmla="*/ 89 w 446"/>
                <a:gd name="T29" fmla="*/ 255 h 448"/>
                <a:gd name="T30" fmla="*/ 125 w 446"/>
                <a:gd name="T31" fmla="*/ 183 h 448"/>
                <a:gd name="T32" fmla="*/ 178 w 446"/>
                <a:gd name="T33" fmla="*/ 142 h 448"/>
                <a:gd name="T34" fmla="*/ 230 w 446"/>
                <a:gd name="T35" fmla="*/ 126 h 448"/>
                <a:gd name="T36" fmla="*/ 287 w 446"/>
                <a:gd name="T37" fmla="*/ 145 h 448"/>
                <a:gd name="T38" fmla="*/ 327 w 446"/>
                <a:gd name="T39" fmla="*/ 206 h 448"/>
                <a:gd name="T40" fmla="*/ 349 w 446"/>
                <a:gd name="T41" fmla="*/ 255 h 448"/>
                <a:gd name="T42" fmla="*/ 365 w 446"/>
                <a:gd name="T43" fmla="*/ 301 h 448"/>
                <a:gd name="T44" fmla="*/ 371 w 446"/>
                <a:gd name="T45" fmla="*/ 352 h 448"/>
                <a:gd name="T46" fmla="*/ 369 w 446"/>
                <a:gd name="T47" fmla="*/ 400 h 448"/>
                <a:gd name="T48" fmla="*/ 369 w 446"/>
                <a:gd name="T49" fmla="*/ 435 h 448"/>
                <a:gd name="T50" fmla="*/ 398 w 446"/>
                <a:gd name="T51" fmla="*/ 447 h 448"/>
                <a:gd name="T52" fmla="*/ 426 w 446"/>
                <a:gd name="T53" fmla="*/ 411 h 448"/>
                <a:gd name="T54" fmla="*/ 441 w 446"/>
                <a:gd name="T55" fmla="*/ 348 h 448"/>
                <a:gd name="T56" fmla="*/ 445 w 446"/>
                <a:gd name="T57" fmla="*/ 295 h 448"/>
                <a:gd name="T58" fmla="*/ 434 w 446"/>
                <a:gd name="T59" fmla="*/ 240 h 448"/>
                <a:gd name="T60" fmla="*/ 404 w 446"/>
                <a:gd name="T61" fmla="*/ 174 h 448"/>
                <a:gd name="T62" fmla="*/ 382 w 446"/>
                <a:gd name="T63" fmla="*/ 118 h 448"/>
                <a:gd name="T64" fmla="*/ 371 w 446"/>
                <a:gd name="T65" fmla="*/ 63 h 448"/>
                <a:gd name="T66" fmla="*/ 379 w 446"/>
                <a:gd name="T67" fmla="*/ 0 h 44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6"/>
                <a:gd name="T103" fmla="*/ 0 h 448"/>
                <a:gd name="T104" fmla="*/ 446 w 446"/>
                <a:gd name="T105" fmla="*/ 448 h 44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6" h="448">
                  <a:moveTo>
                    <a:pt x="379" y="0"/>
                  </a:moveTo>
                  <a:lnTo>
                    <a:pt x="304" y="14"/>
                  </a:lnTo>
                  <a:lnTo>
                    <a:pt x="240" y="17"/>
                  </a:lnTo>
                  <a:lnTo>
                    <a:pt x="162" y="21"/>
                  </a:lnTo>
                  <a:lnTo>
                    <a:pt x="82" y="9"/>
                  </a:lnTo>
                  <a:lnTo>
                    <a:pt x="71" y="82"/>
                  </a:lnTo>
                  <a:lnTo>
                    <a:pt x="25" y="174"/>
                  </a:lnTo>
                  <a:lnTo>
                    <a:pt x="8" y="253"/>
                  </a:lnTo>
                  <a:lnTo>
                    <a:pt x="0" y="328"/>
                  </a:lnTo>
                  <a:lnTo>
                    <a:pt x="12" y="404"/>
                  </a:lnTo>
                  <a:lnTo>
                    <a:pt x="34" y="441"/>
                  </a:lnTo>
                  <a:lnTo>
                    <a:pt x="67" y="436"/>
                  </a:lnTo>
                  <a:lnTo>
                    <a:pt x="77" y="400"/>
                  </a:lnTo>
                  <a:lnTo>
                    <a:pt x="79" y="337"/>
                  </a:lnTo>
                  <a:lnTo>
                    <a:pt x="89" y="255"/>
                  </a:lnTo>
                  <a:lnTo>
                    <a:pt x="125" y="183"/>
                  </a:lnTo>
                  <a:lnTo>
                    <a:pt x="178" y="142"/>
                  </a:lnTo>
                  <a:lnTo>
                    <a:pt x="230" y="126"/>
                  </a:lnTo>
                  <a:lnTo>
                    <a:pt x="287" y="145"/>
                  </a:lnTo>
                  <a:lnTo>
                    <a:pt x="327" y="206"/>
                  </a:lnTo>
                  <a:lnTo>
                    <a:pt x="349" y="255"/>
                  </a:lnTo>
                  <a:lnTo>
                    <a:pt x="365" y="301"/>
                  </a:lnTo>
                  <a:lnTo>
                    <a:pt x="371" y="352"/>
                  </a:lnTo>
                  <a:lnTo>
                    <a:pt x="369" y="400"/>
                  </a:lnTo>
                  <a:lnTo>
                    <a:pt x="369" y="435"/>
                  </a:lnTo>
                  <a:lnTo>
                    <a:pt x="398" y="447"/>
                  </a:lnTo>
                  <a:lnTo>
                    <a:pt x="426" y="411"/>
                  </a:lnTo>
                  <a:lnTo>
                    <a:pt x="441" y="348"/>
                  </a:lnTo>
                  <a:lnTo>
                    <a:pt x="445" y="295"/>
                  </a:lnTo>
                  <a:lnTo>
                    <a:pt x="434" y="240"/>
                  </a:lnTo>
                  <a:lnTo>
                    <a:pt x="404" y="174"/>
                  </a:lnTo>
                  <a:lnTo>
                    <a:pt x="382" y="118"/>
                  </a:lnTo>
                  <a:lnTo>
                    <a:pt x="371" y="63"/>
                  </a:lnTo>
                  <a:lnTo>
                    <a:pt x="379" y="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grpSp>
        <p:nvGrpSpPr>
          <p:cNvPr id="3" name="Group 5"/>
          <p:cNvGrpSpPr>
            <a:grpSpLocks/>
          </p:cNvGrpSpPr>
          <p:nvPr/>
        </p:nvGrpSpPr>
        <p:grpSpPr bwMode="auto">
          <a:xfrm rot="-755186">
            <a:off x="2884488" y="1614488"/>
            <a:ext cx="1331912" cy="1749425"/>
            <a:chOff x="4070" y="1040"/>
            <a:chExt cx="656" cy="861"/>
          </a:xfrm>
        </p:grpSpPr>
        <p:sp>
          <p:nvSpPr>
            <p:cNvPr id="399366" name="Freeform 6"/>
            <p:cNvSpPr>
              <a:spLocks/>
            </p:cNvSpPr>
            <p:nvPr/>
          </p:nvSpPr>
          <p:spPr bwMode="auto">
            <a:xfrm>
              <a:off x="4269" y="1040"/>
              <a:ext cx="457" cy="342"/>
            </a:xfrm>
            <a:custGeom>
              <a:avLst/>
              <a:gdLst/>
              <a:ahLst/>
              <a:cxnLst>
                <a:cxn ang="0">
                  <a:pos x="4" y="238"/>
                </a:cxn>
                <a:cxn ang="0">
                  <a:pos x="3" y="153"/>
                </a:cxn>
                <a:cxn ang="0">
                  <a:pos x="0" y="87"/>
                </a:cxn>
                <a:cxn ang="0">
                  <a:pos x="9" y="51"/>
                </a:cxn>
                <a:cxn ang="0">
                  <a:pos x="43" y="0"/>
                </a:cxn>
                <a:cxn ang="0">
                  <a:pos x="97" y="4"/>
                </a:cxn>
                <a:cxn ang="0">
                  <a:pos x="110" y="24"/>
                </a:cxn>
                <a:cxn ang="0">
                  <a:pos x="72" y="107"/>
                </a:cxn>
                <a:cxn ang="0">
                  <a:pos x="110" y="24"/>
                </a:cxn>
                <a:cxn ang="0">
                  <a:pos x="132" y="9"/>
                </a:cxn>
                <a:cxn ang="0">
                  <a:pos x="151" y="7"/>
                </a:cxn>
                <a:cxn ang="0">
                  <a:pos x="189" y="13"/>
                </a:cxn>
                <a:cxn ang="0">
                  <a:pos x="260" y="48"/>
                </a:cxn>
                <a:cxn ang="0">
                  <a:pos x="280" y="88"/>
                </a:cxn>
                <a:cxn ang="0">
                  <a:pos x="276" y="125"/>
                </a:cxn>
                <a:cxn ang="0">
                  <a:pos x="256" y="174"/>
                </a:cxn>
                <a:cxn ang="0">
                  <a:pos x="276" y="125"/>
                </a:cxn>
                <a:cxn ang="0">
                  <a:pos x="280" y="88"/>
                </a:cxn>
                <a:cxn ang="0">
                  <a:pos x="301" y="72"/>
                </a:cxn>
                <a:cxn ang="0">
                  <a:pos x="356" y="72"/>
                </a:cxn>
                <a:cxn ang="0">
                  <a:pos x="393" y="77"/>
                </a:cxn>
                <a:cxn ang="0">
                  <a:pos x="437" y="90"/>
                </a:cxn>
                <a:cxn ang="0">
                  <a:pos x="454" y="115"/>
                </a:cxn>
                <a:cxn ang="0">
                  <a:pos x="456" y="180"/>
                </a:cxn>
                <a:cxn ang="0">
                  <a:pos x="447" y="222"/>
                </a:cxn>
                <a:cxn ang="0">
                  <a:pos x="396" y="284"/>
                </a:cxn>
                <a:cxn ang="0">
                  <a:pos x="365" y="341"/>
                </a:cxn>
                <a:cxn ang="0">
                  <a:pos x="283" y="336"/>
                </a:cxn>
                <a:cxn ang="0">
                  <a:pos x="201" y="316"/>
                </a:cxn>
                <a:cxn ang="0">
                  <a:pos x="100" y="286"/>
                </a:cxn>
                <a:cxn ang="0">
                  <a:pos x="4" y="238"/>
                </a:cxn>
              </a:cxnLst>
              <a:rect l="0" t="0" r="r" b="b"/>
              <a:pathLst>
                <a:path w="457" h="342">
                  <a:moveTo>
                    <a:pt x="4" y="238"/>
                  </a:moveTo>
                  <a:lnTo>
                    <a:pt x="3" y="153"/>
                  </a:lnTo>
                  <a:lnTo>
                    <a:pt x="0" y="87"/>
                  </a:lnTo>
                  <a:lnTo>
                    <a:pt x="9" y="51"/>
                  </a:lnTo>
                  <a:lnTo>
                    <a:pt x="43" y="0"/>
                  </a:lnTo>
                  <a:lnTo>
                    <a:pt x="97" y="4"/>
                  </a:lnTo>
                  <a:lnTo>
                    <a:pt x="110" y="24"/>
                  </a:lnTo>
                  <a:lnTo>
                    <a:pt x="72" y="107"/>
                  </a:lnTo>
                  <a:lnTo>
                    <a:pt x="110" y="24"/>
                  </a:lnTo>
                  <a:lnTo>
                    <a:pt x="132" y="9"/>
                  </a:lnTo>
                  <a:lnTo>
                    <a:pt x="151" y="7"/>
                  </a:lnTo>
                  <a:lnTo>
                    <a:pt x="189" y="13"/>
                  </a:lnTo>
                  <a:lnTo>
                    <a:pt x="260" y="48"/>
                  </a:lnTo>
                  <a:lnTo>
                    <a:pt x="280" y="88"/>
                  </a:lnTo>
                  <a:lnTo>
                    <a:pt x="276" y="125"/>
                  </a:lnTo>
                  <a:lnTo>
                    <a:pt x="256" y="174"/>
                  </a:lnTo>
                  <a:lnTo>
                    <a:pt x="276" y="125"/>
                  </a:lnTo>
                  <a:lnTo>
                    <a:pt x="280" y="88"/>
                  </a:lnTo>
                  <a:lnTo>
                    <a:pt x="301" y="72"/>
                  </a:lnTo>
                  <a:lnTo>
                    <a:pt x="356" y="72"/>
                  </a:lnTo>
                  <a:lnTo>
                    <a:pt x="393" y="77"/>
                  </a:lnTo>
                  <a:lnTo>
                    <a:pt x="437" y="90"/>
                  </a:lnTo>
                  <a:lnTo>
                    <a:pt x="454" y="115"/>
                  </a:lnTo>
                  <a:lnTo>
                    <a:pt x="456" y="180"/>
                  </a:lnTo>
                  <a:lnTo>
                    <a:pt x="447" y="222"/>
                  </a:lnTo>
                  <a:lnTo>
                    <a:pt x="396" y="284"/>
                  </a:lnTo>
                  <a:lnTo>
                    <a:pt x="365" y="341"/>
                  </a:lnTo>
                  <a:lnTo>
                    <a:pt x="283" y="336"/>
                  </a:lnTo>
                  <a:lnTo>
                    <a:pt x="201" y="316"/>
                  </a:lnTo>
                  <a:lnTo>
                    <a:pt x="100" y="286"/>
                  </a:lnTo>
                  <a:lnTo>
                    <a:pt x="4" y="238"/>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sp>
          <p:nvSpPr>
            <p:cNvPr id="56361" name="Freeform 7"/>
            <p:cNvSpPr>
              <a:spLocks/>
            </p:cNvSpPr>
            <p:nvPr/>
          </p:nvSpPr>
          <p:spPr bwMode="auto">
            <a:xfrm>
              <a:off x="4070" y="1280"/>
              <a:ext cx="564" cy="621"/>
            </a:xfrm>
            <a:custGeom>
              <a:avLst/>
              <a:gdLst>
                <a:gd name="T0" fmla="*/ 563 w 564"/>
                <a:gd name="T1" fmla="*/ 101 h 621"/>
                <a:gd name="T2" fmla="*/ 481 w 564"/>
                <a:gd name="T3" fmla="*/ 97 h 621"/>
                <a:gd name="T4" fmla="*/ 399 w 564"/>
                <a:gd name="T5" fmla="*/ 77 h 621"/>
                <a:gd name="T6" fmla="*/ 298 w 564"/>
                <a:gd name="T7" fmla="*/ 47 h 621"/>
                <a:gd name="T8" fmla="*/ 202 w 564"/>
                <a:gd name="T9" fmla="*/ 0 h 621"/>
                <a:gd name="T10" fmla="*/ 176 w 564"/>
                <a:gd name="T11" fmla="*/ 94 h 621"/>
                <a:gd name="T12" fmla="*/ 92 w 564"/>
                <a:gd name="T13" fmla="*/ 240 h 621"/>
                <a:gd name="T14" fmla="*/ 44 w 564"/>
                <a:gd name="T15" fmla="*/ 392 h 621"/>
                <a:gd name="T16" fmla="*/ 0 w 564"/>
                <a:gd name="T17" fmla="*/ 461 h 621"/>
                <a:gd name="T18" fmla="*/ 3 w 564"/>
                <a:gd name="T19" fmla="*/ 517 h 621"/>
                <a:gd name="T20" fmla="*/ 20 w 564"/>
                <a:gd name="T21" fmla="*/ 534 h 621"/>
                <a:gd name="T22" fmla="*/ 65 w 564"/>
                <a:gd name="T23" fmla="*/ 522 h 621"/>
                <a:gd name="T24" fmla="*/ 104 w 564"/>
                <a:gd name="T25" fmla="*/ 490 h 621"/>
                <a:gd name="T26" fmla="*/ 157 w 564"/>
                <a:gd name="T27" fmla="*/ 399 h 621"/>
                <a:gd name="T28" fmla="*/ 330 w 564"/>
                <a:gd name="T29" fmla="*/ 221 h 621"/>
                <a:gd name="T30" fmla="*/ 338 w 564"/>
                <a:gd name="T31" fmla="*/ 231 h 621"/>
                <a:gd name="T32" fmla="*/ 353 w 564"/>
                <a:gd name="T33" fmla="*/ 271 h 621"/>
                <a:gd name="T34" fmla="*/ 353 w 564"/>
                <a:gd name="T35" fmla="*/ 312 h 621"/>
                <a:gd name="T36" fmla="*/ 342 w 564"/>
                <a:gd name="T37" fmla="*/ 372 h 621"/>
                <a:gd name="T38" fmla="*/ 302 w 564"/>
                <a:gd name="T39" fmla="*/ 463 h 621"/>
                <a:gd name="T40" fmla="*/ 266 w 564"/>
                <a:gd name="T41" fmla="*/ 519 h 621"/>
                <a:gd name="T42" fmla="*/ 247 w 564"/>
                <a:gd name="T43" fmla="*/ 573 h 621"/>
                <a:gd name="T44" fmla="*/ 262 w 564"/>
                <a:gd name="T45" fmla="*/ 613 h 621"/>
                <a:gd name="T46" fmla="*/ 281 w 564"/>
                <a:gd name="T47" fmla="*/ 620 h 621"/>
                <a:gd name="T48" fmla="*/ 326 w 564"/>
                <a:gd name="T49" fmla="*/ 609 h 621"/>
                <a:gd name="T50" fmla="*/ 407 w 564"/>
                <a:gd name="T51" fmla="*/ 536 h 621"/>
                <a:gd name="T52" fmla="*/ 469 w 564"/>
                <a:gd name="T53" fmla="*/ 470 h 621"/>
                <a:gd name="T54" fmla="*/ 487 w 564"/>
                <a:gd name="T55" fmla="*/ 436 h 621"/>
                <a:gd name="T56" fmla="*/ 505 w 564"/>
                <a:gd name="T57" fmla="*/ 354 h 621"/>
                <a:gd name="T58" fmla="*/ 507 w 564"/>
                <a:gd name="T59" fmla="*/ 251 h 621"/>
                <a:gd name="T60" fmla="*/ 524 w 564"/>
                <a:gd name="T61" fmla="*/ 189 h 621"/>
                <a:gd name="T62" fmla="*/ 563 w 564"/>
                <a:gd name="T63" fmla="*/ 101 h 6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4"/>
                <a:gd name="T97" fmla="*/ 0 h 621"/>
                <a:gd name="T98" fmla="*/ 564 w 564"/>
                <a:gd name="T99" fmla="*/ 621 h 6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4" h="621">
                  <a:moveTo>
                    <a:pt x="563" y="101"/>
                  </a:moveTo>
                  <a:lnTo>
                    <a:pt x="481" y="97"/>
                  </a:lnTo>
                  <a:lnTo>
                    <a:pt x="399" y="77"/>
                  </a:lnTo>
                  <a:lnTo>
                    <a:pt x="298" y="47"/>
                  </a:lnTo>
                  <a:lnTo>
                    <a:pt x="202" y="0"/>
                  </a:lnTo>
                  <a:lnTo>
                    <a:pt x="176" y="94"/>
                  </a:lnTo>
                  <a:lnTo>
                    <a:pt x="92" y="240"/>
                  </a:lnTo>
                  <a:lnTo>
                    <a:pt x="44" y="392"/>
                  </a:lnTo>
                  <a:lnTo>
                    <a:pt x="0" y="461"/>
                  </a:lnTo>
                  <a:lnTo>
                    <a:pt x="3" y="517"/>
                  </a:lnTo>
                  <a:lnTo>
                    <a:pt x="20" y="534"/>
                  </a:lnTo>
                  <a:lnTo>
                    <a:pt x="65" y="522"/>
                  </a:lnTo>
                  <a:lnTo>
                    <a:pt x="104" y="490"/>
                  </a:lnTo>
                  <a:lnTo>
                    <a:pt x="157" y="399"/>
                  </a:lnTo>
                  <a:lnTo>
                    <a:pt x="330" y="221"/>
                  </a:lnTo>
                  <a:lnTo>
                    <a:pt x="338" y="231"/>
                  </a:lnTo>
                  <a:lnTo>
                    <a:pt x="353" y="271"/>
                  </a:lnTo>
                  <a:lnTo>
                    <a:pt x="353" y="312"/>
                  </a:lnTo>
                  <a:lnTo>
                    <a:pt x="342" y="372"/>
                  </a:lnTo>
                  <a:lnTo>
                    <a:pt x="302" y="463"/>
                  </a:lnTo>
                  <a:lnTo>
                    <a:pt x="266" y="519"/>
                  </a:lnTo>
                  <a:lnTo>
                    <a:pt x="247" y="573"/>
                  </a:lnTo>
                  <a:lnTo>
                    <a:pt x="262" y="613"/>
                  </a:lnTo>
                  <a:lnTo>
                    <a:pt x="281" y="620"/>
                  </a:lnTo>
                  <a:lnTo>
                    <a:pt x="326" y="609"/>
                  </a:lnTo>
                  <a:lnTo>
                    <a:pt x="407" y="536"/>
                  </a:lnTo>
                  <a:lnTo>
                    <a:pt x="469" y="470"/>
                  </a:lnTo>
                  <a:lnTo>
                    <a:pt x="487" y="436"/>
                  </a:lnTo>
                  <a:lnTo>
                    <a:pt x="505" y="354"/>
                  </a:lnTo>
                  <a:lnTo>
                    <a:pt x="507" y="251"/>
                  </a:lnTo>
                  <a:lnTo>
                    <a:pt x="524" y="189"/>
                  </a:lnTo>
                  <a:lnTo>
                    <a:pt x="563" y="101"/>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sp>
        <p:nvSpPr>
          <p:cNvPr id="56324" name="Freeform 8"/>
          <p:cNvSpPr>
            <a:spLocks/>
          </p:cNvSpPr>
          <p:nvPr/>
        </p:nvSpPr>
        <p:spPr bwMode="auto">
          <a:xfrm>
            <a:off x="4306888" y="3032125"/>
            <a:ext cx="366712" cy="590550"/>
          </a:xfrm>
          <a:custGeom>
            <a:avLst/>
            <a:gdLst>
              <a:gd name="T0" fmla="*/ 182562 w 231"/>
              <a:gd name="T1" fmla="*/ 63500 h 372"/>
              <a:gd name="T2" fmla="*/ 73025 w 231"/>
              <a:gd name="T3" fmla="*/ 65088 h 372"/>
              <a:gd name="T4" fmla="*/ 0 w 231"/>
              <a:gd name="T5" fmla="*/ 3175 h 372"/>
              <a:gd name="T6" fmla="*/ 20637 w 231"/>
              <a:gd name="T7" fmla="*/ 184150 h 372"/>
              <a:gd name="T8" fmla="*/ 52387 w 231"/>
              <a:gd name="T9" fmla="*/ 539750 h 372"/>
              <a:gd name="T10" fmla="*/ 141287 w 231"/>
              <a:gd name="T11" fmla="*/ 512763 h 372"/>
              <a:gd name="T12" fmla="*/ 265112 w 231"/>
              <a:gd name="T13" fmla="*/ 522288 h 372"/>
              <a:gd name="T14" fmla="*/ 325437 w 231"/>
              <a:gd name="T15" fmla="*/ 523875 h 372"/>
              <a:gd name="T16" fmla="*/ 342900 w 231"/>
              <a:gd name="T17" fmla="*/ 165100 h 372"/>
              <a:gd name="T18" fmla="*/ 366712 w 231"/>
              <a:gd name="T19" fmla="*/ 0 h 372"/>
              <a:gd name="T20" fmla="*/ 325437 w 231"/>
              <a:gd name="T21" fmla="*/ 34925 h 372"/>
              <a:gd name="T22" fmla="*/ 182562 w 231"/>
              <a:gd name="T23" fmla="*/ 63500 h 3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1"/>
              <a:gd name="T37" fmla="*/ 0 h 372"/>
              <a:gd name="T38" fmla="*/ 231 w 231"/>
              <a:gd name="T39" fmla="*/ 372 h 3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1" h="372">
                <a:moveTo>
                  <a:pt x="115" y="40"/>
                </a:moveTo>
                <a:lnTo>
                  <a:pt x="46" y="41"/>
                </a:lnTo>
                <a:lnTo>
                  <a:pt x="0" y="2"/>
                </a:lnTo>
                <a:lnTo>
                  <a:pt x="13" y="116"/>
                </a:lnTo>
                <a:lnTo>
                  <a:pt x="33" y="340"/>
                </a:lnTo>
                <a:cubicBezTo>
                  <a:pt x="46" y="372"/>
                  <a:pt x="67" y="328"/>
                  <a:pt x="89" y="323"/>
                </a:cubicBezTo>
                <a:cubicBezTo>
                  <a:pt x="111" y="318"/>
                  <a:pt x="148" y="325"/>
                  <a:pt x="167" y="329"/>
                </a:cubicBezTo>
                <a:cubicBezTo>
                  <a:pt x="186" y="333"/>
                  <a:pt x="196" y="364"/>
                  <a:pt x="205" y="330"/>
                </a:cubicBezTo>
                <a:lnTo>
                  <a:pt x="216" y="104"/>
                </a:lnTo>
                <a:lnTo>
                  <a:pt x="231" y="0"/>
                </a:lnTo>
                <a:lnTo>
                  <a:pt x="205" y="22"/>
                </a:lnTo>
                <a:lnTo>
                  <a:pt x="115" y="4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399369" name="Freeform 9"/>
          <p:cNvSpPr>
            <a:spLocks/>
          </p:cNvSpPr>
          <p:nvPr/>
        </p:nvSpPr>
        <p:spPr bwMode="auto">
          <a:xfrm rot="730838">
            <a:off x="4221163" y="2493963"/>
            <a:ext cx="514350" cy="619125"/>
          </a:xfrm>
          <a:custGeom>
            <a:avLst/>
            <a:gdLst/>
            <a:ahLst/>
            <a:cxnLst>
              <a:cxn ang="0">
                <a:pos x="162" y="292"/>
              </a:cxn>
              <a:cxn ang="0">
                <a:pos x="109" y="304"/>
              </a:cxn>
              <a:cxn ang="0">
                <a:pos x="67" y="282"/>
              </a:cxn>
              <a:cxn ang="0">
                <a:pos x="7" y="189"/>
              </a:cxn>
              <a:cxn ang="0">
                <a:pos x="0" y="136"/>
              </a:cxn>
              <a:cxn ang="0">
                <a:pos x="7" y="90"/>
              </a:cxn>
              <a:cxn ang="0">
                <a:pos x="63" y="27"/>
              </a:cxn>
              <a:cxn ang="0">
                <a:pos x="94" y="0"/>
              </a:cxn>
              <a:cxn ang="0">
                <a:pos x="112" y="2"/>
              </a:cxn>
              <a:cxn ang="0">
                <a:pos x="155" y="27"/>
              </a:cxn>
              <a:cxn ang="0">
                <a:pos x="224" y="55"/>
              </a:cxn>
              <a:cxn ang="0">
                <a:pos x="244" y="86"/>
              </a:cxn>
              <a:cxn ang="0">
                <a:pos x="252" y="140"/>
              </a:cxn>
              <a:cxn ang="0">
                <a:pos x="239" y="215"/>
              </a:cxn>
              <a:cxn ang="0">
                <a:pos x="243" y="241"/>
              </a:cxn>
              <a:cxn ang="0">
                <a:pos x="227" y="263"/>
              </a:cxn>
              <a:cxn ang="0">
                <a:pos x="162" y="292"/>
              </a:cxn>
            </a:cxnLst>
            <a:rect l="0" t="0" r="r" b="b"/>
            <a:pathLst>
              <a:path w="253" h="305">
                <a:moveTo>
                  <a:pt x="162" y="292"/>
                </a:moveTo>
                <a:lnTo>
                  <a:pt x="109" y="304"/>
                </a:lnTo>
                <a:lnTo>
                  <a:pt x="67" y="282"/>
                </a:lnTo>
                <a:lnTo>
                  <a:pt x="7" y="189"/>
                </a:lnTo>
                <a:lnTo>
                  <a:pt x="0" y="136"/>
                </a:lnTo>
                <a:lnTo>
                  <a:pt x="7" y="90"/>
                </a:lnTo>
                <a:lnTo>
                  <a:pt x="63" y="27"/>
                </a:lnTo>
                <a:lnTo>
                  <a:pt x="94" y="0"/>
                </a:lnTo>
                <a:lnTo>
                  <a:pt x="112" y="2"/>
                </a:lnTo>
                <a:lnTo>
                  <a:pt x="155" y="27"/>
                </a:lnTo>
                <a:lnTo>
                  <a:pt x="224" y="55"/>
                </a:lnTo>
                <a:lnTo>
                  <a:pt x="244" y="86"/>
                </a:lnTo>
                <a:lnTo>
                  <a:pt x="252" y="140"/>
                </a:lnTo>
                <a:lnTo>
                  <a:pt x="239" y="215"/>
                </a:lnTo>
                <a:lnTo>
                  <a:pt x="243" y="241"/>
                </a:lnTo>
                <a:lnTo>
                  <a:pt x="227" y="263"/>
                </a:lnTo>
                <a:lnTo>
                  <a:pt x="162" y="292"/>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sp>
        <p:nvSpPr>
          <p:cNvPr id="56326" name="Freeform 10"/>
          <p:cNvSpPr>
            <a:spLocks/>
          </p:cNvSpPr>
          <p:nvPr/>
        </p:nvSpPr>
        <p:spPr bwMode="auto">
          <a:xfrm>
            <a:off x="4902200" y="1665288"/>
            <a:ext cx="617538" cy="349250"/>
          </a:xfrm>
          <a:custGeom>
            <a:avLst/>
            <a:gdLst>
              <a:gd name="T0" fmla="*/ 62973 w 304"/>
              <a:gd name="T1" fmla="*/ 328945 h 172"/>
              <a:gd name="T2" fmla="*/ 26408 w 304"/>
              <a:gd name="T3" fmla="*/ 227419 h 172"/>
              <a:gd name="T4" fmla="*/ 0 w 304"/>
              <a:gd name="T5" fmla="*/ 152289 h 172"/>
              <a:gd name="T6" fmla="*/ 0 w 304"/>
              <a:gd name="T7" fmla="*/ 105587 h 172"/>
              <a:gd name="T8" fmla="*/ 32502 w 304"/>
              <a:gd name="T9" fmla="*/ 32488 h 172"/>
              <a:gd name="T10" fmla="*/ 101569 w 304"/>
              <a:gd name="T11" fmla="*/ 14214 h 172"/>
              <a:gd name="T12" fmla="*/ 192981 w 304"/>
              <a:gd name="T13" fmla="*/ 6092 h 172"/>
              <a:gd name="T14" fmla="*/ 247828 w 304"/>
              <a:gd name="T15" fmla="*/ 4061 h 172"/>
              <a:gd name="T16" fmla="*/ 318926 w 304"/>
              <a:gd name="T17" fmla="*/ 6092 h 172"/>
              <a:gd name="T18" fmla="*/ 361585 w 304"/>
              <a:gd name="T19" fmla="*/ 48733 h 172"/>
              <a:gd name="T20" fmla="*/ 367679 w 304"/>
              <a:gd name="T21" fmla="*/ 81221 h 172"/>
              <a:gd name="T22" fmla="*/ 361585 w 304"/>
              <a:gd name="T23" fmla="*/ 48733 h 172"/>
              <a:gd name="T24" fmla="*/ 379867 w 304"/>
              <a:gd name="T25" fmla="*/ 22336 h 172"/>
              <a:gd name="T26" fmla="*/ 450965 w 304"/>
              <a:gd name="T27" fmla="*/ 2031 h 172"/>
              <a:gd name="T28" fmla="*/ 497687 w 304"/>
              <a:gd name="T29" fmla="*/ 0 h 172"/>
              <a:gd name="T30" fmla="*/ 548471 w 304"/>
              <a:gd name="T31" fmla="*/ 2031 h 172"/>
              <a:gd name="T32" fmla="*/ 589099 w 304"/>
              <a:gd name="T33" fmla="*/ 16244 h 172"/>
              <a:gd name="T34" fmla="*/ 615507 w 304"/>
              <a:gd name="T35" fmla="*/ 93404 h 172"/>
              <a:gd name="T36" fmla="*/ 617538 w 304"/>
              <a:gd name="T37" fmla="*/ 144167 h 172"/>
              <a:gd name="T38" fmla="*/ 576911 w 304"/>
              <a:gd name="T39" fmla="*/ 237571 h 172"/>
              <a:gd name="T40" fmla="*/ 556597 w 304"/>
              <a:gd name="T41" fmla="*/ 314731 h 172"/>
              <a:gd name="T42" fmla="*/ 450965 w 304"/>
              <a:gd name="T43" fmla="*/ 343158 h 172"/>
              <a:gd name="T44" fmla="*/ 341271 w 304"/>
              <a:gd name="T45" fmla="*/ 349250 h 172"/>
              <a:gd name="T46" fmla="*/ 201106 w 304"/>
              <a:gd name="T47" fmla="*/ 349250 h 172"/>
              <a:gd name="T48" fmla="*/ 62973 w 304"/>
              <a:gd name="T49" fmla="*/ 328945 h 1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4"/>
              <a:gd name="T76" fmla="*/ 0 h 172"/>
              <a:gd name="T77" fmla="*/ 304 w 304"/>
              <a:gd name="T78" fmla="*/ 172 h 1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4" h="172">
                <a:moveTo>
                  <a:pt x="31" y="162"/>
                </a:moveTo>
                <a:lnTo>
                  <a:pt x="13" y="112"/>
                </a:lnTo>
                <a:lnTo>
                  <a:pt x="0" y="75"/>
                </a:lnTo>
                <a:lnTo>
                  <a:pt x="0" y="52"/>
                </a:lnTo>
                <a:lnTo>
                  <a:pt x="16" y="16"/>
                </a:lnTo>
                <a:lnTo>
                  <a:pt x="50" y="7"/>
                </a:lnTo>
                <a:lnTo>
                  <a:pt x="95" y="3"/>
                </a:lnTo>
                <a:lnTo>
                  <a:pt x="122" y="2"/>
                </a:lnTo>
                <a:lnTo>
                  <a:pt x="157" y="3"/>
                </a:lnTo>
                <a:lnTo>
                  <a:pt x="178" y="24"/>
                </a:lnTo>
                <a:lnTo>
                  <a:pt x="181" y="40"/>
                </a:lnTo>
                <a:lnTo>
                  <a:pt x="178" y="24"/>
                </a:lnTo>
                <a:lnTo>
                  <a:pt x="187" y="11"/>
                </a:lnTo>
                <a:lnTo>
                  <a:pt x="222" y="1"/>
                </a:lnTo>
                <a:lnTo>
                  <a:pt x="245" y="0"/>
                </a:lnTo>
                <a:lnTo>
                  <a:pt x="270" y="1"/>
                </a:lnTo>
                <a:lnTo>
                  <a:pt x="290" y="8"/>
                </a:lnTo>
                <a:lnTo>
                  <a:pt x="303" y="46"/>
                </a:lnTo>
                <a:lnTo>
                  <a:pt x="304" y="71"/>
                </a:lnTo>
                <a:lnTo>
                  <a:pt x="284" y="117"/>
                </a:lnTo>
                <a:lnTo>
                  <a:pt x="274" y="155"/>
                </a:lnTo>
                <a:lnTo>
                  <a:pt x="222" y="169"/>
                </a:lnTo>
                <a:lnTo>
                  <a:pt x="168" y="172"/>
                </a:lnTo>
                <a:lnTo>
                  <a:pt x="99" y="172"/>
                </a:lnTo>
                <a:lnTo>
                  <a:pt x="31" y="162"/>
                </a:lnTo>
              </a:path>
            </a:pathLst>
          </a:custGeom>
          <a:gradFill rotWithShape="0">
            <a:gsLst>
              <a:gs pos="0">
                <a:schemeClr val="bg1"/>
              </a:gs>
              <a:gs pos="100000">
                <a:srgbClr val="DDDDDD"/>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56327" name="Freeform 11"/>
          <p:cNvSpPr>
            <a:spLocks/>
          </p:cNvSpPr>
          <p:nvPr/>
        </p:nvSpPr>
        <p:spPr bwMode="auto">
          <a:xfrm>
            <a:off x="4872038" y="1984375"/>
            <a:ext cx="639762" cy="530225"/>
          </a:xfrm>
          <a:custGeom>
            <a:avLst/>
            <a:gdLst>
              <a:gd name="T0" fmla="*/ 584925 w 315"/>
              <a:gd name="T1" fmla="*/ 0 h 261"/>
              <a:gd name="T2" fmla="*/ 461035 w 315"/>
              <a:gd name="T3" fmla="*/ 22347 h 261"/>
              <a:gd name="T4" fmla="*/ 357454 w 315"/>
              <a:gd name="T5" fmla="*/ 26410 h 261"/>
              <a:gd name="T6" fmla="*/ 229502 w 315"/>
              <a:gd name="T7" fmla="*/ 32504 h 261"/>
              <a:gd name="T8" fmla="*/ 97488 w 315"/>
              <a:gd name="T9" fmla="*/ 14221 h 261"/>
              <a:gd name="T10" fmla="*/ 79209 w 315"/>
              <a:gd name="T11" fmla="*/ 125954 h 261"/>
              <a:gd name="T12" fmla="*/ 0 w 315"/>
              <a:gd name="T13" fmla="*/ 327074 h 261"/>
              <a:gd name="T14" fmla="*/ 18279 w 315"/>
              <a:gd name="T15" fmla="*/ 455059 h 261"/>
              <a:gd name="T16" fmla="*/ 93426 w 315"/>
              <a:gd name="T17" fmla="*/ 520067 h 261"/>
              <a:gd name="T18" fmla="*/ 109673 w 315"/>
              <a:gd name="T19" fmla="*/ 394114 h 261"/>
              <a:gd name="T20" fmla="*/ 168572 w 315"/>
              <a:gd name="T21" fmla="*/ 282380 h 261"/>
              <a:gd name="T22" fmla="*/ 255905 w 315"/>
              <a:gd name="T23" fmla="*/ 219403 h 261"/>
              <a:gd name="T24" fmla="*/ 341206 w 315"/>
              <a:gd name="T25" fmla="*/ 195025 h 261"/>
              <a:gd name="T26" fmla="*/ 434632 w 315"/>
              <a:gd name="T27" fmla="*/ 223466 h 261"/>
              <a:gd name="T28" fmla="*/ 505717 w 315"/>
              <a:gd name="T29" fmla="*/ 314885 h 261"/>
              <a:gd name="T30" fmla="*/ 554460 w 315"/>
              <a:gd name="T31" fmla="*/ 455059 h 261"/>
              <a:gd name="T32" fmla="*/ 627576 w 315"/>
              <a:gd name="T33" fmla="*/ 406303 h 261"/>
              <a:gd name="T34" fmla="*/ 625545 w 315"/>
              <a:gd name="T35" fmla="*/ 268160 h 261"/>
              <a:gd name="T36" fmla="*/ 570708 w 315"/>
              <a:gd name="T37" fmla="*/ 97513 h 261"/>
              <a:gd name="T38" fmla="*/ 584925 w 315"/>
              <a:gd name="T39" fmla="*/ 0 h 2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5"/>
              <a:gd name="T61" fmla="*/ 0 h 261"/>
              <a:gd name="T62" fmla="*/ 315 w 315"/>
              <a:gd name="T63" fmla="*/ 261 h 26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5" h="261">
                <a:moveTo>
                  <a:pt x="288" y="0"/>
                </a:moveTo>
                <a:lnTo>
                  <a:pt x="227" y="11"/>
                </a:lnTo>
                <a:lnTo>
                  <a:pt x="176" y="13"/>
                </a:lnTo>
                <a:lnTo>
                  <a:pt x="113" y="16"/>
                </a:lnTo>
                <a:lnTo>
                  <a:pt x="48" y="7"/>
                </a:lnTo>
                <a:lnTo>
                  <a:pt x="39" y="62"/>
                </a:lnTo>
                <a:lnTo>
                  <a:pt x="0" y="161"/>
                </a:lnTo>
                <a:lnTo>
                  <a:pt x="9" y="224"/>
                </a:lnTo>
                <a:cubicBezTo>
                  <a:pt x="17" y="240"/>
                  <a:pt x="38" y="261"/>
                  <a:pt x="46" y="256"/>
                </a:cubicBezTo>
                <a:cubicBezTo>
                  <a:pt x="54" y="251"/>
                  <a:pt x="48" y="213"/>
                  <a:pt x="54" y="194"/>
                </a:cubicBezTo>
                <a:lnTo>
                  <a:pt x="83" y="139"/>
                </a:lnTo>
                <a:lnTo>
                  <a:pt x="126" y="108"/>
                </a:lnTo>
                <a:lnTo>
                  <a:pt x="168" y="96"/>
                </a:lnTo>
                <a:lnTo>
                  <a:pt x="214" y="110"/>
                </a:lnTo>
                <a:lnTo>
                  <a:pt x="249" y="155"/>
                </a:lnTo>
                <a:lnTo>
                  <a:pt x="273" y="224"/>
                </a:lnTo>
                <a:cubicBezTo>
                  <a:pt x="283" y="231"/>
                  <a:pt x="303" y="215"/>
                  <a:pt x="309" y="200"/>
                </a:cubicBezTo>
                <a:cubicBezTo>
                  <a:pt x="315" y="185"/>
                  <a:pt x="313" y="157"/>
                  <a:pt x="308" y="132"/>
                </a:cubicBezTo>
                <a:lnTo>
                  <a:pt x="281" y="48"/>
                </a:lnTo>
                <a:lnTo>
                  <a:pt x="288" y="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56328" name="Freeform 12"/>
          <p:cNvSpPr>
            <a:spLocks/>
          </p:cNvSpPr>
          <p:nvPr/>
        </p:nvSpPr>
        <p:spPr bwMode="auto">
          <a:xfrm>
            <a:off x="5033963" y="2797175"/>
            <a:ext cx="366712" cy="785813"/>
          </a:xfrm>
          <a:custGeom>
            <a:avLst/>
            <a:gdLst>
              <a:gd name="T0" fmla="*/ 182562 w 231"/>
              <a:gd name="T1" fmla="*/ 63500 h 495"/>
              <a:gd name="T2" fmla="*/ 73025 w 231"/>
              <a:gd name="T3" fmla="*/ 65088 h 495"/>
              <a:gd name="T4" fmla="*/ 0 w 231"/>
              <a:gd name="T5" fmla="*/ 3175 h 495"/>
              <a:gd name="T6" fmla="*/ 20637 w 231"/>
              <a:gd name="T7" fmla="*/ 184150 h 495"/>
              <a:gd name="T8" fmla="*/ 52387 w 231"/>
              <a:gd name="T9" fmla="*/ 539750 h 495"/>
              <a:gd name="T10" fmla="*/ 100012 w 231"/>
              <a:gd name="T11" fmla="*/ 785813 h 495"/>
              <a:gd name="T12" fmla="*/ 292100 w 231"/>
              <a:gd name="T13" fmla="*/ 773113 h 495"/>
              <a:gd name="T14" fmla="*/ 325437 w 231"/>
              <a:gd name="T15" fmla="*/ 523875 h 495"/>
              <a:gd name="T16" fmla="*/ 342900 w 231"/>
              <a:gd name="T17" fmla="*/ 165100 h 495"/>
              <a:gd name="T18" fmla="*/ 366712 w 231"/>
              <a:gd name="T19" fmla="*/ 0 h 495"/>
              <a:gd name="T20" fmla="*/ 325437 w 231"/>
              <a:gd name="T21" fmla="*/ 34925 h 495"/>
              <a:gd name="T22" fmla="*/ 182562 w 231"/>
              <a:gd name="T23" fmla="*/ 63500 h 4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1"/>
              <a:gd name="T37" fmla="*/ 0 h 495"/>
              <a:gd name="T38" fmla="*/ 231 w 231"/>
              <a:gd name="T39" fmla="*/ 495 h 4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1" h="495">
                <a:moveTo>
                  <a:pt x="115" y="40"/>
                </a:moveTo>
                <a:lnTo>
                  <a:pt x="46" y="41"/>
                </a:lnTo>
                <a:lnTo>
                  <a:pt x="0" y="2"/>
                </a:lnTo>
                <a:lnTo>
                  <a:pt x="13" y="116"/>
                </a:lnTo>
                <a:lnTo>
                  <a:pt x="33" y="340"/>
                </a:lnTo>
                <a:lnTo>
                  <a:pt x="63" y="495"/>
                </a:lnTo>
                <a:lnTo>
                  <a:pt x="184" y="487"/>
                </a:lnTo>
                <a:lnTo>
                  <a:pt x="205" y="330"/>
                </a:lnTo>
                <a:lnTo>
                  <a:pt x="216" y="104"/>
                </a:lnTo>
                <a:lnTo>
                  <a:pt x="231" y="0"/>
                </a:lnTo>
                <a:lnTo>
                  <a:pt x="205" y="22"/>
                </a:lnTo>
                <a:lnTo>
                  <a:pt x="115" y="4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399373" name="Freeform 13"/>
          <p:cNvSpPr>
            <a:spLocks/>
          </p:cNvSpPr>
          <p:nvPr/>
        </p:nvSpPr>
        <p:spPr bwMode="auto">
          <a:xfrm rot="730838">
            <a:off x="4948238" y="2259013"/>
            <a:ext cx="514350" cy="619125"/>
          </a:xfrm>
          <a:custGeom>
            <a:avLst/>
            <a:gdLst/>
            <a:ahLst/>
            <a:cxnLst>
              <a:cxn ang="0">
                <a:pos x="162" y="292"/>
              </a:cxn>
              <a:cxn ang="0">
                <a:pos x="109" y="304"/>
              </a:cxn>
              <a:cxn ang="0">
                <a:pos x="67" y="282"/>
              </a:cxn>
              <a:cxn ang="0">
                <a:pos x="7" y="189"/>
              </a:cxn>
              <a:cxn ang="0">
                <a:pos x="0" y="136"/>
              </a:cxn>
              <a:cxn ang="0">
                <a:pos x="7" y="90"/>
              </a:cxn>
              <a:cxn ang="0">
                <a:pos x="63" y="27"/>
              </a:cxn>
              <a:cxn ang="0">
                <a:pos x="94" y="0"/>
              </a:cxn>
              <a:cxn ang="0">
                <a:pos x="112" y="2"/>
              </a:cxn>
              <a:cxn ang="0">
                <a:pos x="155" y="27"/>
              </a:cxn>
              <a:cxn ang="0">
                <a:pos x="224" y="55"/>
              </a:cxn>
              <a:cxn ang="0">
                <a:pos x="244" y="86"/>
              </a:cxn>
              <a:cxn ang="0">
                <a:pos x="252" y="140"/>
              </a:cxn>
              <a:cxn ang="0">
                <a:pos x="239" y="215"/>
              </a:cxn>
              <a:cxn ang="0">
                <a:pos x="243" y="241"/>
              </a:cxn>
              <a:cxn ang="0">
                <a:pos x="227" y="263"/>
              </a:cxn>
              <a:cxn ang="0">
                <a:pos x="162" y="292"/>
              </a:cxn>
            </a:cxnLst>
            <a:rect l="0" t="0" r="r" b="b"/>
            <a:pathLst>
              <a:path w="253" h="305">
                <a:moveTo>
                  <a:pt x="162" y="292"/>
                </a:moveTo>
                <a:lnTo>
                  <a:pt x="109" y="304"/>
                </a:lnTo>
                <a:lnTo>
                  <a:pt x="67" y="282"/>
                </a:lnTo>
                <a:lnTo>
                  <a:pt x="7" y="189"/>
                </a:lnTo>
                <a:lnTo>
                  <a:pt x="0" y="136"/>
                </a:lnTo>
                <a:lnTo>
                  <a:pt x="7" y="90"/>
                </a:lnTo>
                <a:lnTo>
                  <a:pt x="63" y="27"/>
                </a:lnTo>
                <a:lnTo>
                  <a:pt x="94" y="0"/>
                </a:lnTo>
                <a:lnTo>
                  <a:pt x="112" y="2"/>
                </a:lnTo>
                <a:lnTo>
                  <a:pt x="155" y="27"/>
                </a:lnTo>
                <a:lnTo>
                  <a:pt x="224" y="55"/>
                </a:lnTo>
                <a:lnTo>
                  <a:pt x="244" y="86"/>
                </a:lnTo>
                <a:lnTo>
                  <a:pt x="252" y="140"/>
                </a:lnTo>
                <a:lnTo>
                  <a:pt x="239" y="215"/>
                </a:lnTo>
                <a:lnTo>
                  <a:pt x="243" y="241"/>
                </a:lnTo>
                <a:lnTo>
                  <a:pt x="227" y="263"/>
                </a:lnTo>
                <a:lnTo>
                  <a:pt x="162" y="292"/>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grpSp>
        <p:nvGrpSpPr>
          <p:cNvPr id="4" name="Group 14"/>
          <p:cNvGrpSpPr>
            <a:grpSpLocks/>
          </p:cNvGrpSpPr>
          <p:nvPr/>
        </p:nvGrpSpPr>
        <p:grpSpPr bwMode="auto">
          <a:xfrm>
            <a:off x="5543550" y="1811338"/>
            <a:ext cx="534988" cy="1684337"/>
            <a:chOff x="2938" y="2139"/>
            <a:chExt cx="263" cy="829"/>
          </a:xfrm>
        </p:grpSpPr>
        <p:sp>
          <p:nvSpPr>
            <p:cNvPr id="56358" name="Freeform 15"/>
            <p:cNvSpPr>
              <a:spLocks/>
            </p:cNvSpPr>
            <p:nvPr/>
          </p:nvSpPr>
          <p:spPr bwMode="auto">
            <a:xfrm rot="730838">
              <a:off x="2938" y="2435"/>
              <a:ext cx="228" cy="533"/>
            </a:xfrm>
            <a:custGeom>
              <a:avLst/>
              <a:gdLst>
                <a:gd name="T0" fmla="*/ 94 w 228"/>
                <a:gd name="T1" fmla="*/ 50 h 533"/>
                <a:gd name="T2" fmla="*/ 41 w 228"/>
                <a:gd name="T3" fmla="*/ 62 h 533"/>
                <a:gd name="T4" fmla="*/ 0 w 228"/>
                <a:gd name="T5" fmla="*/ 40 h 533"/>
                <a:gd name="T6" fmla="*/ 29 w 228"/>
                <a:gd name="T7" fmla="*/ 124 h 533"/>
                <a:gd name="T8" fmla="*/ 81 w 228"/>
                <a:gd name="T9" fmla="*/ 292 h 533"/>
                <a:gd name="T10" fmla="*/ 129 w 228"/>
                <a:gd name="T11" fmla="*/ 406 h 533"/>
                <a:gd name="T12" fmla="*/ 171 w 228"/>
                <a:gd name="T13" fmla="*/ 505 h 533"/>
                <a:gd name="T14" fmla="*/ 194 w 228"/>
                <a:gd name="T15" fmla="*/ 527 h 533"/>
                <a:gd name="T16" fmla="*/ 207 w 228"/>
                <a:gd name="T17" fmla="*/ 532 h 533"/>
                <a:gd name="T18" fmla="*/ 216 w 228"/>
                <a:gd name="T19" fmla="*/ 521 h 533"/>
                <a:gd name="T20" fmla="*/ 227 w 228"/>
                <a:gd name="T21" fmla="*/ 489 h 533"/>
                <a:gd name="T22" fmla="*/ 220 w 228"/>
                <a:gd name="T23" fmla="*/ 380 h 533"/>
                <a:gd name="T24" fmla="*/ 211 w 228"/>
                <a:gd name="T25" fmla="*/ 256 h 533"/>
                <a:gd name="T26" fmla="*/ 182 w 228"/>
                <a:gd name="T27" fmla="*/ 82 h 533"/>
                <a:gd name="T28" fmla="*/ 176 w 228"/>
                <a:gd name="T29" fmla="*/ 0 h 533"/>
                <a:gd name="T30" fmla="*/ 160 w 228"/>
                <a:gd name="T31" fmla="*/ 21 h 533"/>
                <a:gd name="T32" fmla="*/ 94 w 228"/>
                <a:gd name="T33" fmla="*/ 50 h 5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8"/>
                <a:gd name="T52" fmla="*/ 0 h 533"/>
                <a:gd name="T53" fmla="*/ 228 w 228"/>
                <a:gd name="T54" fmla="*/ 533 h 5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8" h="533">
                  <a:moveTo>
                    <a:pt x="94" y="50"/>
                  </a:moveTo>
                  <a:lnTo>
                    <a:pt x="41" y="62"/>
                  </a:lnTo>
                  <a:lnTo>
                    <a:pt x="0" y="40"/>
                  </a:lnTo>
                  <a:lnTo>
                    <a:pt x="29" y="124"/>
                  </a:lnTo>
                  <a:lnTo>
                    <a:pt x="81" y="292"/>
                  </a:lnTo>
                  <a:lnTo>
                    <a:pt x="129" y="406"/>
                  </a:lnTo>
                  <a:lnTo>
                    <a:pt x="171" y="505"/>
                  </a:lnTo>
                  <a:lnTo>
                    <a:pt x="194" y="527"/>
                  </a:lnTo>
                  <a:lnTo>
                    <a:pt x="207" y="532"/>
                  </a:lnTo>
                  <a:lnTo>
                    <a:pt x="216" y="521"/>
                  </a:lnTo>
                  <a:lnTo>
                    <a:pt x="227" y="489"/>
                  </a:lnTo>
                  <a:lnTo>
                    <a:pt x="220" y="380"/>
                  </a:lnTo>
                  <a:lnTo>
                    <a:pt x="211" y="256"/>
                  </a:lnTo>
                  <a:lnTo>
                    <a:pt x="182" y="82"/>
                  </a:lnTo>
                  <a:lnTo>
                    <a:pt x="176" y="0"/>
                  </a:lnTo>
                  <a:lnTo>
                    <a:pt x="160" y="21"/>
                  </a:lnTo>
                  <a:lnTo>
                    <a:pt x="94" y="5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399376" name="Freeform 16"/>
            <p:cNvSpPr>
              <a:spLocks/>
            </p:cNvSpPr>
            <p:nvPr/>
          </p:nvSpPr>
          <p:spPr bwMode="auto">
            <a:xfrm>
              <a:off x="2948" y="2139"/>
              <a:ext cx="253" cy="346"/>
            </a:xfrm>
            <a:custGeom>
              <a:avLst/>
              <a:gdLst/>
              <a:ahLst/>
              <a:cxnLst>
                <a:cxn ang="0">
                  <a:pos x="129" y="346"/>
                </a:cxn>
                <a:cxn ang="0">
                  <a:pos x="75" y="346"/>
                </a:cxn>
                <a:cxn ang="0">
                  <a:pos x="39" y="316"/>
                </a:cxn>
                <a:cxn ang="0">
                  <a:pos x="0" y="212"/>
                </a:cxn>
                <a:cxn ang="0">
                  <a:pos x="4" y="159"/>
                </a:cxn>
                <a:cxn ang="0">
                  <a:pos x="22" y="93"/>
                </a:cxn>
                <a:cxn ang="0">
                  <a:pos x="73" y="48"/>
                </a:cxn>
                <a:cxn ang="0">
                  <a:pos x="124" y="0"/>
                </a:cxn>
                <a:cxn ang="0">
                  <a:pos x="172" y="45"/>
                </a:cxn>
                <a:cxn ang="0">
                  <a:pos x="220" y="81"/>
                </a:cxn>
                <a:cxn ang="0">
                  <a:pos x="247" y="123"/>
                </a:cxn>
                <a:cxn ang="0">
                  <a:pos x="253" y="162"/>
                </a:cxn>
                <a:cxn ang="0">
                  <a:pos x="249" y="216"/>
                </a:cxn>
                <a:cxn ang="0">
                  <a:pos x="229" y="264"/>
                </a:cxn>
                <a:cxn ang="0">
                  <a:pos x="219" y="313"/>
                </a:cxn>
                <a:cxn ang="0">
                  <a:pos x="199" y="331"/>
                </a:cxn>
                <a:cxn ang="0">
                  <a:pos x="129" y="346"/>
                </a:cxn>
              </a:cxnLst>
              <a:rect l="0" t="0" r="r" b="b"/>
              <a:pathLst>
                <a:path w="253" h="346">
                  <a:moveTo>
                    <a:pt x="129" y="346"/>
                  </a:moveTo>
                  <a:lnTo>
                    <a:pt x="75" y="346"/>
                  </a:lnTo>
                  <a:lnTo>
                    <a:pt x="39" y="316"/>
                  </a:lnTo>
                  <a:lnTo>
                    <a:pt x="0" y="212"/>
                  </a:lnTo>
                  <a:lnTo>
                    <a:pt x="4" y="159"/>
                  </a:lnTo>
                  <a:cubicBezTo>
                    <a:pt x="8" y="139"/>
                    <a:pt x="12" y="108"/>
                    <a:pt x="22" y="93"/>
                  </a:cubicBezTo>
                  <a:cubicBezTo>
                    <a:pt x="32" y="78"/>
                    <a:pt x="56" y="63"/>
                    <a:pt x="73" y="48"/>
                  </a:cubicBezTo>
                  <a:cubicBezTo>
                    <a:pt x="90" y="29"/>
                    <a:pt x="94" y="0"/>
                    <a:pt x="124" y="0"/>
                  </a:cubicBezTo>
                  <a:cubicBezTo>
                    <a:pt x="154" y="0"/>
                    <a:pt x="159" y="31"/>
                    <a:pt x="172" y="45"/>
                  </a:cubicBezTo>
                  <a:lnTo>
                    <a:pt x="220" y="81"/>
                  </a:lnTo>
                  <a:lnTo>
                    <a:pt x="247" y="123"/>
                  </a:lnTo>
                  <a:lnTo>
                    <a:pt x="253" y="162"/>
                  </a:lnTo>
                  <a:lnTo>
                    <a:pt x="249" y="216"/>
                  </a:lnTo>
                  <a:lnTo>
                    <a:pt x="229" y="264"/>
                  </a:lnTo>
                  <a:lnTo>
                    <a:pt x="219" y="313"/>
                  </a:lnTo>
                  <a:lnTo>
                    <a:pt x="199" y="331"/>
                  </a:lnTo>
                  <a:lnTo>
                    <a:pt x="129" y="346"/>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grpSp>
      <p:grpSp>
        <p:nvGrpSpPr>
          <p:cNvPr id="5" name="Group 17"/>
          <p:cNvGrpSpPr>
            <a:grpSpLocks/>
          </p:cNvGrpSpPr>
          <p:nvPr/>
        </p:nvGrpSpPr>
        <p:grpSpPr bwMode="auto">
          <a:xfrm>
            <a:off x="6078538" y="1652588"/>
            <a:ext cx="284162" cy="1309687"/>
            <a:chOff x="3604" y="1175"/>
            <a:chExt cx="118" cy="544"/>
          </a:xfrm>
        </p:grpSpPr>
        <p:sp>
          <p:nvSpPr>
            <p:cNvPr id="56356" name="Freeform 18"/>
            <p:cNvSpPr>
              <a:spLocks/>
            </p:cNvSpPr>
            <p:nvPr/>
          </p:nvSpPr>
          <p:spPr bwMode="auto">
            <a:xfrm rot="-135630">
              <a:off x="3604" y="1175"/>
              <a:ext cx="118" cy="220"/>
            </a:xfrm>
            <a:custGeom>
              <a:avLst/>
              <a:gdLst>
                <a:gd name="T0" fmla="*/ 12 w 118"/>
                <a:gd name="T1" fmla="*/ 199 h 220"/>
                <a:gd name="T2" fmla="*/ 9 w 118"/>
                <a:gd name="T3" fmla="*/ 154 h 220"/>
                <a:gd name="T4" fmla="*/ 3 w 118"/>
                <a:gd name="T5" fmla="*/ 118 h 220"/>
                <a:gd name="T6" fmla="*/ 0 w 118"/>
                <a:gd name="T7" fmla="*/ 27 h 220"/>
                <a:gd name="T8" fmla="*/ 0 w 118"/>
                <a:gd name="T9" fmla="*/ 13 h 220"/>
                <a:gd name="T10" fmla="*/ 7 w 118"/>
                <a:gd name="T11" fmla="*/ 9 h 220"/>
                <a:gd name="T12" fmla="*/ 23 w 118"/>
                <a:gd name="T13" fmla="*/ 2 h 220"/>
                <a:gd name="T14" fmla="*/ 41 w 118"/>
                <a:gd name="T15" fmla="*/ 2 h 220"/>
                <a:gd name="T16" fmla="*/ 64 w 118"/>
                <a:gd name="T17" fmla="*/ 0 h 220"/>
                <a:gd name="T18" fmla="*/ 105 w 118"/>
                <a:gd name="T19" fmla="*/ 2 h 220"/>
                <a:gd name="T20" fmla="*/ 114 w 118"/>
                <a:gd name="T21" fmla="*/ 4 h 220"/>
                <a:gd name="T22" fmla="*/ 118 w 118"/>
                <a:gd name="T23" fmla="*/ 13 h 220"/>
                <a:gd name="T24" fmla="*/ 114 w 118"/>
                <a:gd name="T25" fmla="*/ 63 h 220"/>
                <a:gd name="T26" fmla="*/ 98 w 118"/>
                <a:gd name="T27" fmla="*/ 190 h 220"/>
                <a:gd name="T28" fmla="*/ 84 w 118"/>
                <a:gd name="T29" fmla="*/ 206 h 220"/>
                <a:gd name="T30" fmla="*/ 71 w 118"/>
                <a:gd name="T31" fmla="*/ 213 h 220"/>
                <a:gd name="T32" fmla="*/ 52 w 118"/>
                <a:gd name="T33" fmla="*/ 220 h 220"/>
                <a:gd name="T34" fmla="*/ 34 w 118"/>
                <a:gd name="T35" fmla="*/ 220 h 220"/>
                <a:gd name="T36" fmla="*/ 23 w 118"/>
                <a:gd name="T37" fmla="*/ 213 h 220"/>
                <a:gd name="T38" fmla="*/ 12 w 118"/>
                <a:gd name="T39" fmla="*/ 199 h 2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
                <a:gd name="T61" fmla="*/ 0 h 220"/>
                <a:gd name="T62" fmla="*/ 118 w 118"/>
                <a:gd name="T63" fmla="*/ 220 h 2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 h="220">
                  <a:moveTo>
                    <a:pt x="12" y="199"/>
                  </a:moveTo>
                  <a:lnTo>
                    <a:pt x="9" y="154"/>
                  </a:lnTo>
                  <a:lnTo>
                    <a:pt x="3" y="118"/>
                  </a:lnTo>
                  <a:lnTo>
                    <a:pt x="0" y="27"/>
                  </a:lnTo>
                  <a:lnTo>
                    <a:pt x="0" y="13"/>
                  </a:lnTo>
                  <a:lnTo>
                    <a:pt x="7" y="9"/>
                  </a:lnTo>
                  <a:lnTo>
                    <a:pt x="23" y="2"/>
                  </a:lnTo>
                  <a:lnTo>
                    <a:pt x="41" y="2"/>
                  </a:lnTo>
                  <a:lnTo>
                    <a:pt x="64" y="0"/>
                  </a:lnTo>
                  <a:lnTo>
                    <a:pt x="105" y="2"/>
                  </a:lnTo>
                  <a:lnTo>
                    <a:pt x="114" y="4"/>
                  </a:lnTo>
                  <a:lnTo>
                    <a:pt x="118" y="13"/>
                  </a:lnTo>
                  <a:lnTo>
                    <a:pt x="114" y="63"/>
                  </a:lnTo>
                  <a:lnTo>
                    <a:pt x="98" y="190"/>
                  </a:lnTo>
                  <a:lnTo>
                    <a:pt x="84" y="206"/>
                  </a:lnTo>
                  <a:lnTo>
                    <a:pt x="71" y="213"/>
                  </a:lnTo>
                  <a:lnTo>
                    <a:pt x="52" y="220"/>
                  </a:lnTo>
                  <a:lnTo>
                    <a:pt x="34" y="220"/>
                  </a:lnTo>
                  <a:lnTo>
                    <a:pt x="23" y="213"/>
                  </a:lnTo>
                  <a:lnTo>
                    <a:pt x="12" y="199"/>
                  </a:lnTo>
                  <a:close/>
                </a:path>
              </a:pathLst>
            </a:custGeom>
            <a:gradFill rotWithShape="0">
              <a:gsLst>
                <a:gs pos="0">
                  <a:schemeClr val="bg1"/>
                </a:gs>
                <a:gs pos="100000">
                  <a:srgbClr val="DDDDDD"/>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56357" name="Freeform 19"/>
            <p:cNvSpPr>
              <a:spLocks/>
            </p:cNvSpPr>
            <p:nvPr/>
          </p:nvSpPr>
          <p:spPr bwMode="auto">
            <a:xfrm rot="-135630">
              <a:off x="3626" y="1365"/>
              <a:ext cx="86" cy="354"/>
            </a:xfrm>
            <a:custGeom>
              <a:avLst/>
              <a:gdLst>
                <a:gd name="T0" fmla="*/ 86 w 86"/>
                <a:gd name="T1" fmla="*/ 0 h 354"/>
                <a:gd name="T2" fmla="*/ 70 w 86"/>
                <a:gd name="T3" fmla="*/ 114 h 354"/>
                <a:gd name="T4" fmla="*/ 63 w 86"/>
                <a:gd name="T5" fmla="*/ 195 h 354"/>
                <a:gd name="T6" fmla="*/ 52 w 86"/>
                <a:gd name="T7" fmla="*/ 275 h 354"/>
                <a:gd name="T8" fmla="*/ 43 w 86"/>
                <a:gd name="T9" fmla="*/ 327 h 354"/>
                <a:gd name="T10" fmla="*/ 31 w 86"/>
                <a:gd name="T11" fmla="*/ 345 h 354"/>
                <a:gd name="T12" fmla="*/ 20 w 86"/>
                <a:gd name="T13" fmla="*/ 354 h 354"/>
                <a:gd name="T14" fmla="*/ 9 w 86"/>
                <a:gd name="T15" fmla="*/ 354 h 354"/>
                <a:gd name="T16" fmla="*/ 2 w 86"/>
                <a:gd name="T17" fmla="*/ 347 h 354"/>
                <a:gd name="T18" fmla="*/ 4 w 86"/>
                <a:gd name="T19" fmla="*/ 336 h 354"/>
                <a:gd name="T20" fmla="*/ 6 w 86"/>
                <a:gd name="T21" fmla="*/ 318 h 354"/>
                <a:gd name="T22" fmla="*/ 9 w 86"/>
                <a:gd name="T23" fmla="*/ 300 h 354"/>
                <a:gd name="T24" fmla="*/ 9 w 86"/>
                <a:gd name="T25" fmla="*/ 261 h 354"/>
                <a:gd name="T26" fmla="*/ 2 w 86"/>
                <a:gd name="T27" fmla="*/ 198 h 354"/>
                <a:gd name="T28" fmla="*/ 2 w 86"/>
                <a:gd name="T29" fmla="*/ 105 h 354"/>
                <a:gd name="T30" fmla="*/ 0 w 86"/>
                <a:gd name="T31" fmla="*/ 9 h 354"/>
                <a:gd name="T32" fmla="*/ 11 w 86"/>
                <a:gd name="T33" fmla="*/ 23 h 354"/>
                <a:gd name="T34" fmla="*/ 22 w 86"/>
                <a:gd name="T35" fmla="*/ 30 h 354"/>
                <a:gd name="T36" fmla="*/ 40 w 86"/>
                <a:gd name="T37" fmla="*/ 30 h 354"/>
                <a:gd name="T38" fmla="*/ 59 w 86"/>
                <a:gd name="T39" fmla="*/ 23 h 354"/>
                <a:gd name="T40" fmla="*/ 72 w 86"/>
                <a:gd name="T41" fmla="*/ 16 h 354"/>
                <a:gd name="T42" fmla="*/ 86 w 86"/>
                <a:gd name="T43" fmla="*/ 0 h 3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354"/>
                <a:gd name="T68" fmla="*/ 86 w 86"/>
                <a:gd name="T69" fmla="*/ 354 h 3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354">
                  <a:moveTo>
                    <a:pt x="86" y="0"/>
                  </a:moveTo>
                  <a:lnTo>
                    <a:pt x="70" y="114"/>
                  </a:lnTo>
                  <a:lnTo>
                    <a:pt x="63" y="195"/>
                  </a:lnTo>
                  <a:lnTo>
                    <a:pt x="52" y="275"/>
                  </a:lnTo>
                  <a:lnTo>
                    <a:pt x="43" y="327"/>
                  </a:lnTo>
                  <a:lnTo>
                    <a:pt x="31" y="345"/>
                  </a:lnTo>
                  <a:lnTo>
                    <a:pt x="20" y="354"/>
                  </a:lnTo>
                  <a:lnTo>
                    <a:pt x="9" y="354"/>
                  </a:lnTo>
                  <a:lnTo>
                    <a:pt x="2" y="347"/>
                  </a:lnTo>
                  <a:lnTo>
                    <a:pt x="4" y="336"/>
                  </a:lnTo>
                  <a:lnTo>
                    <a:pt x="6" y="318"/>
                  </a:lnTo>
                  <a:lnTo>
                    <a:pt x="9" y="300"/>
                  </a:lnTo>
                  <a:lnTo>
                    <a:pt x="9" y="261"/>
                  </a:lnTo>
                  <a:lnTo>
                    <a:pt x="2" y="198"/>
                  </a:lnTo>
                  <a:lnTo>
                    <a:pt x="2" y="105"/>
                  </a:lnTo>
                  <a:lnTo>
                    <a:pt x="0" y="9"/>
                  </a:lnTo>
                  <a:lnTo>
                    <a:pt x="11" y="23"/>
                  </a:lnTo>
                  <a:lnTo>
                    <a:pt x="22" y="30"/>
                  </a:lnTo>
                  <a:lnTo>
                    <a:pt x="40" y="30"/>
                  </a:lnTo>
                  <a:lnTo>
                    <a:pt x="59" y="23"/>
                  </a:lnTo>
                  <a:lnTo>
                    <a:pt x="72" y="16"/>
                  </a:lnTo>
                  <a:lnTo>
                    <a:pt x="86" y="0"/>
                  </a:lnTo>
                  <a:close/>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grpSp>
        <p:nvGrpSpPr>
          <p:cNvPr id="6" name="Group 20"/>
          <p:cNvGrpSpPr>
            <a:grpSpLocks/>
          </p:cNvGrpSpPr>
          <p:nvPr/>
        </p:nvGrpSpPr>
        <p:grpSpPr bwMode="auto">
          <a:xfrm>
            <a:off x="6384925" y="1636713"/>
            <a:ext cx="284163" cy="1308100"/>
            <a:chOff x="3604" y="1175"/>
            <a:chExt cx="118" cy="544"/>
          </a:xfrm>
        </p:grpSpPr>
        <p:sp>
          <p:nvSpPr>
            <p:cNvPr id="56354" name="Freeform 21"/>
            <p:cNvSpPr>
              <a:spLocks/>
            </p:cNvSpPr>
            <p:nvPr/>
          </p:nvSpPr>
          <p:spPr bwMode="auto">
            <a:xfrm rot="-135630">
              <a:off x="3604" y="1175"/>
              <a:ext cx="118" cy="220"/>
            </a:xfrm>
            <a:custGeom>
              <a:avLst/>
              <a:gdLst>
                <a:gd name="T0" fmla="*/ 12 w 118"/>
                <a:gd name="T1" fmla="*/ 199 h 220"/>
                <a:gd name="T2" fmla="*/ 9 w 118"/>
                <a:gd name="T3" fmla="*/ 154 h 220"/>
                <a:gd name="T4" fmla="*/ 3 w 118"/>
                <a:gd name="T5" fmla="*/ 118 h 220"/>
                <a:gd name="T6" fmla="*/ 0 w 118"/>
                <a:gd name="T7" fmla="*/ 27 h 220"/>
                <a:gd name="T8" fmla="*/ 0 w 118"/>
                <a:gd name="T9" fmla="*/ 13 h 220"/>
                <a:gd name="T10" fmla="*/ 7 w 118"/>
                <a:gd name="T11" fmla="*/ 9 h 220"/>
                <a:gd name="T12" fmla="*/ 23 w 118"/>
                <a:gd name="T13" fmla="*/ 2 h 220"/>
                <a:gd name="T14" fmla="*/ 41 w 118"/>
                <a:gd name="T15" fmla="*/ 2 h 220"/>
                <a:gd name="T16" fmla="*/ 64 w 118"/>
                <a:gd name="T17" fmla="*/ 0 h 220"/>
                <a:gd name="T18" fmla="*/ 105 w 118"/>
                <a:gd name="T19" fmla="*/ 2 h 220"/>
                <a:gd name="T20" fmla="*/ 114 w 118"/>
                <a:gd name="T21" fmla="*/ 4 h 220"/>
                <a:gd name="T22" fmla="*/ 118 w 118"/>
                <a:gd name="T23" fmla="*/ 13 h 220"/>
                <a:gd name="T24" fmla="*/ 114 w 118"/>
                <a:gd name="T25" fmla="*/ 63 h 220"/>
                <a:gd name="T26" fmla="*/ 98 w 118"/>
                <a:gd name="T27" fmla="*/ 190 h 220"/>
                <a:gd name="T28" fmla="*/ 84 w 118"/>
                <a:gd name="T29" fmla="*/ 206 h 220"/>
                <a:gd name="T30" fmla="*/ 71 w 118"/>
                <a:gd name="T31" fmla="*/ 213 h 220"/>
                <a:gd name="T32" fmla="*/ 52 w 118"/>
                <a:gd name="T33" fmla="*/ 220 h 220"/>
                <a:gd name="T34" fmla="*/ 34 w 118"/>
                <a:gd name="T35" fmla="*/ 220 h 220"/>
                <a:gd name="T36" fmla="*/ 23 w 118"/>
                <a:gd name="T37" fmla="*/ 213 h 220"/>
                <a:gd name="T38" fmla="*/ 12 w 118"/>
                <a:gd name="T39" fmla="*/ 199 h 2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
                <a:gd name="T61" fmla="*/ 0 h 220"/>
                <a:gd name="T62" fmla="*/ 118 w 118"/>
                <a:gd name="T63" fmla="*/ 220 h 2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 h="220">
                  <a:moveTo>
                    <a:pt x="12" y="199"/>
                  </a:moveTo>
                  <a:lnTo>
                    <a:pt x="9" y="154"/>
                  </a:lnTo>
                  <a:lnTo>
                    <a:pt x="3" y="118"/>
                  </a:lnTo>
                  <a:lnTo>
                    <a:pt x="0" y="27"/>
                  </a:lnTo>
                  <a:lnTo>
                    <a:pt x="0" y="13"/>
                  </a:lnTo>
                  <a:lnTo>
                    <a:pt x="7" y="9"/>
                  </a:lnTo>
                  <a:lnTo>
                    <a:pt x="23" y="2"/>
                  </a:lnTo>
                  <a:lnTo>
                    <a:pt x="41" y="2"/>
                  </a:lnTo>
                  <a:lnTo>
                    <a:pt x="64" y="0"/>
                  </a:lnTo>
                  <a:lnTo>
                    <a:pt x="105" y="2"/>
                  </a:lnTo>
                  <a:lnTo>
                    <a:pt x="114" y="4"/>
                  </a:lnTo>
                  <a:lnTo>
                    <a:pt x="118" y="13"/>
                  </a:lnTo>
                  <a:lnTo>
                    <a:pt x="114" y="63"/>
                  </a:lnTo>
                  <a:lnTo>
                    <a:pt x="98" y="190"/>
                  </a:lnTo>
                  <a:lnTo>
                    <a:pt x="84" y="206"/>
                  </a:lnTo>
                  <a:lnTo>
                    <a:pt x="71" y="213"/>
                  </a:lnTo>
                  <a:lnTo>
                    <a:pt x="52" y="220"/>
                  </a:lnTo>
                  <a:lnTo>
                    <a:pt x="34" y="220"/>
                  </a:lnTo>
                  <a:lnTo>
                    <a:pt x="23" y="213"/>
                  </a:lnTo>
                  <a:lnTo>
                    <a:pt x="12" y="199"/>
                  </a:lnTo>
                  <a:close/>
                </a:path>
              </a:pathLst>
            </a:custGeom>
            <a:gradFill rotWithShape="0">
              <a:gsLst>
                <a:gs pos="0">
                  <a:schemeClr val="bg1"/>
                </a:gs>
                <a:gs pos="100000">
                  <a:srgbClr val="DDDDDD"/>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56355" name="Freeform 22"/>
            <p:cNvSpPr>
              <a:spLocks/>
            </p:cNvSpPr>
            <p:nvPr/>
          </p:nvSpPr>
          <p:spPr bwMode="auto">
            <a:xfrm rot="-135630">
              <a:off x="3626" y="1365"/>
              <a:ext cx="86" cy="354"/>
            </a:xfrm>
            <a:custGeom>
              <a:avLst/>
              <a:gdLst>
                <a:gd name="T0" fmla="*/ 86 w 86"/>
                <a:gd name="T1" fmla="*/ 0 h 354"/>
                <a:gd name="T2" fmla="*/ 70 w 86"/>
                <a:gd name="T3" fmla="*/ 114 h 354"/>
                <a:gd name="T4" fmla="*/ 63 w 86"/>
                <a:gd name="T5" fmla="*/ 195 h 354"/>
                <a:gd name="T6" fmla="*/ 52 w 86"/>
                <a:gd name="T7" fmla="*/ 275 h 354"/>
                <a:gd name="T8" fmla="*/ 43 w 86"/>
                <a:gd name="T9" fmla="*/ 327 h 354"/>
                <a:gd name="T10" fmla="*/ 31 w 86"/>
                <a:gd name="T11" fmla="*/ 345 h 354"/>
                <a:gd name="T12" fmla="*/ 20 w 86"/>
                <a:gd name="T13" fmla="*/ 354 h 354"/>
                <a:gd name="T14" fmla="*/ 9 w 86"/>
                <a:gd name="T15" fmla="*/ 354 h 354"/>
                <a:gd name="T16" fmla="*/ 2 w 86"/>
                <a:gd name="T17" fmla="*/ 347 h 354"/>
                <a:gd name="T18" fmla="*/ 4 w 86"/>
                <a:gd name="T19" fmla="*/ 336 h 354"/>
                <a:gd name="T20" fmla="*/ 6 w 86"/>
                <a:gd name="T21" fmla="*/ 318 h 354"/>
                <a:gd name="T22" fmla="*/ 9 w 86"/>
                <a:gd name="T23" fmla="*/ 300 h 354"/>
                <a:gd name="T24" fmla="*/ 9 w 86"/>
                <a:gd name="T25" fmla="*/ 261 h 354"/>
                <a:gd name="T26" fmla="*/ 2 w 86"/>
                <a:gd name="T27" fmla="*/ 198 h 354"/>
                <a:gd name="T28" fmla="*/ 2 w 86"/>
                <a:gd name="T29" fmla="*/ 105 h 354"/>
                <a:gd name="T30" fmla="*/ 0 w 86"/>
                <a:gd name="T31" fmla="*/ 9 h 354"/>
                <a:gd name="T32" fmla="*/ 11 w 86"/>
                <a:gd name="T33" fmla="*/ 23 h 354"/>
                <a:gd name="T34" fmla="*/ 22 w 86"/>
                <a:gd name="T35" fmla="*/ 30 h 354"/>
                <a:gd name="T36" fmla="*/ 40 w 86"/>
                <a:gd name="T37" fmla="*/ 30 h 354"/>
                <a:gd name="T38" fmla="*/ 59 w 86"/>
                <a:gd name="T39" fmla="*/ 23 h 354"/>
                <a:gd name="T40" fmla="*/ 72 w 86"/>
                <a:gd name="T41" fmla="*/ 16 h 354"/>
                <a:gd name="T42" fmla="*/ 86 w 86"/>
                <a:gd name="T43" fmla="*/ 0 h 3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354"/>
                <a:gd name="T68" fmla="*/ 86 w 86"/>
                <a:gd name="T69" fmla="*/ 354 h 3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354">
                  <a:moveTo>
                    <a:pt x="86" y="0"/>
                  </a:moveTo>
                  <a:lnTo>
                    <a:pt x="70" y="114"/>
                  </a:lnTo>
                  <a:lnTo>
                    <a:pt x="63" y="195"/>
                  </a:lnTo>
                  <a:lnTo>
                    <a:pt x="52" y="275"/>
                  </a:lnTo>
                  <a:lnTo>
                    <a:pt x="43" y="327"/>
                  </a:lnTo>
                  <a:lnTo>
                    <a:pt x="31" y="345"/>
                  </a:lnTo>
                  <a:lnTo>
                    <a:pt x="20" y="354"/>
                  </a:lnTo>
                  <a:lnTo>
                    <a:pt x="9" y="354"/>
                  </a:lnTo>
                  <a:lnTo>
                    <a:pt x="2" y="347"/>
                  </a:lnTo>
                  <a:lnTo>
                    <a:pt x="4" y="336"/>
                  </a:lnTo>
                  <a:lnTo>
                    <a:pt x="6" y="318"/>
                  </a:lnTo>
                  <a:lnTo>
                    <a:pt x="9" y="300"/>
                  </a:lnTo>
                  <a:lnTo>
                    <a:pt x="9" y="261"/>
                  </a:lnTo>
                  <a:lnTo>
                    <a:pt x="2" y="198"/>
                  </a:lnTo>
                  <a:lnTo>
                    <a:pt x="2" y="105"/>
                  </a:lnTo>
                  <a:lnTo>
                    <a:pt x="0" y="9"/>
                  </a:lnTo>
                  <a:lnTo>
                    <a:pt x="11" y="23"/>
                  </a:lnTo>
                  <a:lnTo>
                    <a:pt x="22" y="30"/>
                  </a:lnTo>
                  <a:lnTo>
                    <a:pt x="40" y="30"/>
                  </a:lnTo>
                  <a:lnTo>
                    <a:pt x="59" y="23"/>
                  </a:lnTo>
                  <a:lnTo>
                    <a:pt x="72" y="16"/>
                  </a:lnTo>
                  <a:lnTo>
                    <a:pt x="86" y="0"/>
                  </a:lnTo>
                  <a:close/>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grpSp>
        <p:nvGrpSpPr>
          <p:cNvPr id="7" name="Group 23"/>
          <p:cNvGrpSpPr>
            <a:grpSpLocks/>
          </p:cNvGrpSpPr>
          <p:nvPr/>
        </p:nvGrpSpPr>
        <p:grpSpPr bwMode="auto">
          <a:xfrm rot="-755186">
            <a:off x="2849563" y="4379913"/>
            <a:ext cx="1331912" cy="1749425"/>
            <a:chOff x="4070" y="1040"/>
            <a:chExt cx="656" cy="861"/>
          </a:xfrm>
        </p:grpSpPr>
        <p:sp>
          <p:nvSpPr>
            <p:cNvPr id="399384" name="Freeform 24"/>
            <p:cNvSpPr>
              <a:spLocks/>
            </p:cNvSpPr>
            <p:nvPr/>
          </p:nvSpPr>
          <p:spPr bwMode="auto">
            <a:xfrm>
              <a:off x="4269" y="1040"/>
              <a:ext cx="457" cy="342"/>
            </a:xfrm>
            <a:custGeom>
              <a:avLst/>
              <a:gdLst/>
              <a:ahLst/>
              <a:cxnLst>
                <a:cxn ang="0">
                  <a:pos x="4" y="238"/>
                </a:cxn>
                <a:cxn ang="0">
                  <a:pos x="3" y="153"/>
                </a:cxn>
                <a:cxn ang="0">
                  <a:pos x="0" y="87"/>
                </a:cxn>
                <a:cxn ang="0">
                  <a:pos x="9" y="51"/>
                </a:cxn>
                <a:cxn ang="0">
                  <a:pos x="43" y="0"/>
                </a:cxn>
                <a:cxn ang="0">
                  <a:pos x="97" y="4"/>
                </a:cxn>
                <a:cxn ang="0">
                  <a:pos x="110" y="24"/>
                </a:cxn>
                <a:cxn ang="0">
                  <a:pos x="72" y="107"/>
                </a:cxn>
                <a:cxn ang="0">
                  <a:pos x="110" y="24"/>
                </a:cxn>
                <a:cxn ang="0">
                  <a:pos x="132" y="9"/>
                </a:cxn>
                <a:cxn ang="0">
                  <a:pos x="151" y="7"/>
                </a:cxn>
                <a:cxn ang="0">
                  <a:pos x="189" y="13"/>
                </a:cxn>
                <a:cxn ang="0">
                  <a:pos x="260" y="48"/>
                </a:cxn>
                <a:cxn ang="0">
                  <a:pos x="280" y="88"/>
                </a:cxn>
                <a:cxn ang="0">
                  <a:pos x="276" y="125"/>
                </a:cxn>
                <a:cxn ang="0">
                  <a:pos x="256" y="174"/>
                </a:cxn>
                <a:cxn ang="0">
                  <a:pos x="276" y="125"/>
                </a:cxn>
                <a:cxn ang="0">
                  <a:pos x="280" y="88"/>
                </a:cxn>
                <a:cxn ang="0">
                  <a:pos x="301" y="72"/>
                </a:cxn>
                <a:cxn ang="0">
                  <a:pos x="356" y="72"/>
                </a:cxn>
                <a:cxn ang="0">
                  <a:pos x="393" y="77"/>
                </a:cxn>
                <a:cxn ang="0">
                  <a:pos x="437" y="90"/>
                </a:cxn>
                <a:cxn ang="0">
                  <a:pos x="454" y="115"/>
                </a:cxn>
                <a:cxn ang="0">
                  <a:pos x="456" y="180"/>
                </a:cxn>
                <a:cxn ang="0">
                  <a:pos x="447" y="222"/>
                </a:cxn>
                <a:cxn ang="0">
                  <a:pos x="396" y="284"/>
                </a:cxn>
                <a:cxn ang="0">
                  <a:pos x="365" y="341"/>
                </a:cxn>
                <a:cxn ang="0">
                  <a:pos x="283" y="336"/>
                </a:cxn>
                <a:cxn ang="0">
                  <a:pos x="201" y="316"/>
                </a:cxn>
                <a:cxn ang="0">
                  <a:pos x="100" y="286"/>
                </a:cxn>
                <a:cxn ang="0">
                  <a:pos x="4" y="238"/>
                </a:cxn>
              </a:cxnLst>
              <a:rect l="0" t="0" r="r" b="b"/>
              <a:pathLst>
                <a:path w="457" h="342">
                  <a:moveTo>
                    <a:pt x="4" y="238"/>
                  </a:moveTo>
                  <a:lnTo>
                    <a:pt x="3" y="153"/>
                  </a:lnTo>
                  <a:lnTo>
                    <a:pt x="0" y="87"/>
                  </a:lnTo>
                  <a:lnTo>
                    <a:pt x="9" y="51"/>
                  </a:lnTo>
                  <a:lnTo>
                    <a:pt x="43" y="0"/>
                  </a:lnTo>
                  <a:lnTo>
                    <a:pt x="97" y="4"/>
                  </a:lnTo>
                  <a:lnTo>
                    <a:pt x="110" y="24"/>
                  </a:lnTo>
                  <a:lnTo>
                    <a:pt x="72" y="107"/>
                  </a:lnTo>
                  <a:lnTo>
                    <a:pt x="110" y="24"/>
                  </a:lnTo>
                  <a:lnTo>
                    <a:pt x="132" y="9"/>
                  </a:lnTo>
                  <a:lnTo>
                    <a:pt x="151" y="7"/>
                  </a:lnTo>
                  <a:lnTo>
                    <a:pt x="189" y="13"/>
                  </a:lnTo>
                  <a:lnTo>
                    <a:pt x="260" y="48"/>
                  </a:lnTo>
                  <a:lnTo>
                    <a:pt x="280" y="88"/>
                  </a:lnTo>
                  <a:lnTo>
                    <a:pt x="276" y="125"/>
                  </a:lnTo>
                  <a:lnTo>
                    <a:pt x="256" y="174"/>
                  </a:lnTo>
                  <a:lnTo>
                    <a:pt x="276" y="125"/>
                  </a:lnTo>
                  <a:lnTo>
                    <a:pt x="280" y="88"/>
                  </a:lnTo>
                  <a:lnTo>
                    <a:pt x="301" y="72"/>
                  </a:lnTo>
                  <a:lnTo>
                    <a:pt x="356" y="72"/>
                  </a:lnTo>
                  <a:lnTo>
                    <a:pt x="393" y="77"/>
                  </a:lnTo>
                  <a:lnTo>
                    <a:pt x="437" y="90"/>
                  </a:lnTo>
                  <a:lnTo>
                    <a:pt x="454" y="115"/>
                  </a:lnTo>
                  <a:lnTo>
                    <a:pt x="456" y="180"/>
                  </a:lnTo>
                  <a:lnTo>
                    <a:pt x="447" y="222"/>
                  </a:lnTo>
                  <a:lnTo>
                    <a:pt x="396" y="284"/>
                  </a:lnTo>
                  <a:lnTo>
                    <a:pt x="365" y="341"/>
                  </a:lnTo>
                  <a:lnTo>
                    <a:pt x="283" y="336"/>
                  </a:lnTo>
                  <a:lnTo>
                    <a:pt x="201" y="316"/>
                  </a:lnTo>
                  <a:lnTo>
                    <a:pt x="100" y="286"/>
                  </a:lnTo>
                  <a:lnTo>
                    <a:pt x="4" y="238"/>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sp>
          <p:nvSpPr>
            <p:cNvPr id="56353" name="Freeform 25"/>
            <p:cNvSpPr>
              <a:spLocks/>
            </p:cNvSpPr>
            <p:nvPr/>
          </p:nvSpPr>
          <p:spPr bwMode="auto">
            <a:xfrm>
              <a:off x="4070" y="1280"/>
              <a:ext cx="564" cy="621"/>
            </a:xfrm>
            <a:custGeom>
              <a:avLst/>
              <a:gdLst>
                <a:gd name="T0" fmla="*/ 563 w 564"/>
                <a:gd name="T1" fmla="*/ 101 h 621"/>
                <a:gd name="T2" fmla="*/ 481 w 564"/>
                <a:gd name="T3" fmla="*/ 97 h 621"/>
                <a:gd name="T4" fmla="*/ 399 w 564"/>
                <a:gd name="T5" fmla="*/ 77 h 621"/>
                <a:gd name="T6" fmla="*/ 298 w 564"/>
                <a:gd name="T7" fmla="*/ 47 h 621"/>
                <a:gd name="T8" fmla="*/ 202 w 564"/>
                <a:gd name="T9" fmla="*/ 0 h 621"/>
                <a:gd name="T10" fmla="*/ 176 w 564"/>
                <a:gd name="T11" fmla="*/ 94 h 621"/>
                <a:gd name="T12" fmla="*/ 92 w 564"/>
                <a:gd name="T13" fmla="*/ 240 h 621"/>
                <a:gd name="T14" fmla="*/ 44 w 564"/>
                <a:gd name="T15" fmla="*/ 392 h 621"/>
                <a:gd name="T16" fmla="*/ 0 w 564"/>
                <a:gd name="T17" fmla="*/ 461 h 621"/>
                <a:gd name="T18" fmla="*/ 3 w 564"/>
                <a:gd name="T19" fmla="*/ 517 h 621"/>
                <a:gd name="T20" fmla="*/ 20 w 564"/>
                <a:gd name="T21" fmla="*/ 534 h 621"/>
                <a:gd name="T22" fmla="*/ 65 w 564"/>
                <a:gd name="T23" fmla="*/ 522 h 621"/>
                <a:gd name="T24" fmla="*/ 104 w 564"/>
                <a:gd name="T25" fmla="*/ 490 h 621"/>
                <a:gd name="T26" fmla="*/ 157 w 564"/>
                <a:gd name="T27" fmla="*/ 399 h 621"/>
                <a:gd name="T28" fmla="*/ 330 w 564"/>
                <a:gd name="T29" fmla="*/ 221 h 621"/>
                <a:gd name="T30" fmla="*/ 338 w 564"/>
                <a:gd name="T31" fmla="*/ 231 h 621"/>
                <a:gd name="T32" fmla="*/ 353 w 564"/>
                <a:gd name="T33" fmla="*/ 271 h 621"/>
                <a:gd name="T34" fmla="*/ 353 w 564"/>
                <a:gd name="T35" fmla="*/ 312 h 621"/>
                <a:gd name="T36" fmla="*/ 342 w 564"/>
                <a:gd name="T37" fmla="*/ 372 h 621"/>
                <a:gd name="T38" fmla="*/ 302 w 564"/>
                <a:gd name="T39" fmla="*/ 463 h 621"/>
                <a:gd name="T40" fmla="*/ 266 w 564"/>
                <a:gd name="T41" fmla="*/ 519 h 621"/>
                <a:gd name="T42" fmla="*/ 247 w 564"/>
                <a:gd name="T43" fmla="*/ 573 h 621"/>
                <a:gd name="T44" fmla="*/ 262 w 564"/>
                <a:gd name="T45" fmla="*/ 613 h 621"/>
                <a:gd name="T46" fmla="*/ 281 w 564"/>
                <a:gd name="T47" fmla="*/ 620 h 621"/>
                <a:gd name="T48" fmla="*/ 326 w 564"/>
                <a:gd name="T49" fmla="*/ 609 h 621"/>
                <a:gd name="T50" fmla="*/ 407 w 564"/>
                <a:gd name="T51" fmla="*/ 536 h 621"/>
                <a:gd name="T52" fmla="*/ 469 w 564"/>
                <a:gd name="T53" fmla="*/ 470 h 621"/>
                <a:gd name="T54" fmla="*/ 487 w 564"/>
                <a:gd name="T55" fmla="*/ 436 h 621"/>
                <a:gd name="T56" fmla="*/ 505 w 564"/>
                <a:gd name="T57" fmla="*/ 354 h 621"/>
                <a:gd name="T58" fmla="*/ 507 w 564"/>
                <a:gd name="T59" fmla="*/ 251 h 621"/>
                <a:gd name="T60" fmla="*/ 524 w 564"/>
                <a:gd name="T61" fmla="*/ 189 h 621"/>
                <a:gd name="T62" fmla="*/ 563 w 564"/>
                <a:gd name="T63" fmla="*/ 101 h 6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4"/>
                <a:gd name="T97" fmla="*/ 0 h 621"/>
                <a:gd name="T98" fmla="*/ 564 w 564"/>
                <a:gd name="T99" fmla="*/ 621 h 6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4" h="621">
                  <a:moveTo>
                    <a:pt x="563" y="101"/>
                  </a:moveTo>
                  <a:lnTo>
                    <a:pt x="481" y="97"/>
                  </a:lnTo>
                  <a:lnTo>
                    <a:pt x="399" y="77"/>
                  </a:lnTo>
                  <a:lnTo>
                    <a:pt x="298" y="47"/>
                  </a:lnTo>
                  <a:lnTo>
                    <a:pt x="202" y="0"/>
                  </a:lnTo>
                  <a:lnTo>
                    <a:pt x="176" y="94"/>
                  </a:lnTo>
                  <a:lnTo>
                    <a:pt x="92" y="240"/>
                  </a:lnTo>
                  <a:lnTo>
                    <a:pt x="44" y="392"/>
                  </a:lnTo>
                  <a:lnTo>
                    <a:pt x="0" y="461"/>
                  </a:lnTo>
                  <a:lnTo>
                    <a:pt x="3" y="517"/>
                  </a:lnTo>
                  <a:lnTo>
                    <a:pt x="20" y="534"/>
                  </a:lnTo>
                  <a:lnTo>
                    <a:pt x="65" y="522"/>
                  </a:lnTo>
                  <a:lnTo>
                    <a:pt x="104" y="490"/>
                  </a:lnTo>
                  <a:lnTo>
                    <a:pt x="157" y="399"/>
                  </a:lnTo>
                  <a:lnTo>
                    <a:pt x="330" y="221"/>
                  </a:lnTo>
                  <a:lnTo>
                    <a:pt x="338" y="231"/>
                  </a:lnTo>
                  <a:lnTo>
                    <a:pt x="353" y="271"/>
                  </a:lnTo>
                  <a:lnTo>
                    <a:pt x="353" y="312"/>
                  </a:lnTo>
                  <a:lnTo>
                    <a:pt x="342" y="372"/>
                  </a:lnTo>
                  <a:lnTo>
                    <a:pt x="302" y="463"/>
                  </a:lnTo>
                  <a:lnTo>
                    <a:pt x="266" y="519"/>
                  </a:lnTo>
                  <a:lnTo>
                    <a:pt x="247" y="573"/>
                  </a:lnTo>
                  <a:lnTo>
                    <a:pt x="262" y="613"/>
                  </a:lnTo>
                  <a:lnTo>
                    <a:pt x="281" y="620"/>
                  </a:lnTo>
                  <a:lnTo>
                    <a:pt x="326" y="609"/>
                  </a:lnTo>
                  <a:lnTo>
                    <a:pt x="407" y="536"/>
                  </a:lnTo>
                  <a:lnTo>
                    <a:pt x="469" y="470"/>
                  </a:lnTo>
                  <a:lnTo>
                    <a:pt x="487" y="436"/>
                  </a:lnTo>
                  <a:lnTo>
                    <a:pt x="505" y="354"/>
                  </a:lnTo>
                  <a:lnTo>
                    <a:pt x="507" y="251"/>
                  </a:lnTo>
                  <a:lnTo>
                    <a:pt x="524" y="189"/>
                  </a:lnTo>
                  <a:lnTo>
                    <a:pt x="563" y="101"/>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grpSp>
        <p:nvGrpSpPr>
          <p:cNvPr id="8" name="Group 26"/>
          <p:cNvGrpSpPr>
            <a:grpSpLocks/>
          </p:cNvGrpSpPr>
          <p:nvPr/>
        </p:nvGrpSpPr>
        <p:grpSpPr bwMode="auto">
          <a:xfrm rot="730838">
            <a:off x="4084638" y="4437063"/>
            <a:ext cx="603250" cy="1574800"/>
            <a:chOff x="5017" y="1099"/>
            <a:chExt cx="297" cy="775"/>
          </a:xfrm>
        </p:grpSpPr>
        <p:sp>
          <p:nvSpPr>
            <p:cNvPr id="56350" name="Freeform 27"/>
            <p:cNvSpPr>
              <a:spLocks/>
            </p:cNvSpPr>
            <p:nvPr/>
          </p:nvSpPr>
          <p:spPr bwMode="auto">
            <a:xfrm>
              <a:off x="5086" y="1341"/>
              <a:ext cx="228" cy="533"/>
            </a:xfrm>
            <a:custGeom>
              <a:avLst/>
              <a:gdLst>
                <a:gd name="T0" fmla="*/ 94 w 228"/>
                <a:gd name="T1" fmla="*/ 50 h 533"/>
                <a:gd name="T2" fmla="*/ 41 w 228"/>
                <a:gd name="T3" fmla="*/ 62 h 533"/>
                <a:gd name="T4" fmla="*/ 0 w 228"/>
                <a:gd name="T5" fmla="*/ 40 h 533"/>
                <a:gd name="T6" fmla="*/ 29 w 228"/>
                <a:gd name="T7" fmla="*/ 124 h 533"/>
                <a:gd name="T8" fmla="*/ 81 w 228"/>
                <a:gd name="T9" fmla="*/ 292 h 533"/>
                <a:gd name="T10" fmla="*/ 129 w 228"/>
                <a:gd name="T11" fmla="*/ 406 h 533"/>
                <a:gd name="T12" fmla="*/ 171 w 228"/>
                <a:gd name="T13" fmla="*/ 505 h 533"/>
                <a:gd name="T14" fmla="*/ 194 w 228"/>
                <a:gd name="T15" fmla="*/ 527 h 533"/>
                <a:gd name="T16" fmla="*/ 207 w 228"/>
                <a:gd name="T17" fmla="*/ 532 h 533"/>
                <a:gd name="T18" fmla="*/ 216 w 228"/>
                <a:gd name="T19" fmla="*/ 521 h 533"/>
                <a:gd name="T20" fmla="*/ 227 w 228"/>
                <a:gd name="T21" fmla="*/ 489 h 533"/>
                <a:gd name="T22" fmla="*/ 220 w 228"/>
                <a:gd name="T23" fmla="*/ 380 h 533"/>
                <a:gd name="T24" fmla="*/ 211 w 228"/>
                <a:gd name="T25" fmla="*/ 256 h 533"/>
                <a:gd name="T26" fmla="*/ 182 w 228"/>
                <a:gd name="T27" fmla="*/ 82 h 533"/>
                <a:gd name="T28" fmla="*/ 176 w 228"/>
                <a:gd name="T29" fmla="*/ 0 h 533"/>
                <a:gd name="T30" fmla="*/ 160 w 228"/>
                <a:gd name="T31" fmla="*/ 21 h 533"/>
                <a:gd name="T32" fmla="*/ 94 w 228"/>
                <a:gd name="T33" fmla="*/ 50 h 5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8"/>
                <a:gd name="T52" fmla="*/ 0 h 533"/>
                <a:gd name="T53" fmla="*/ 228 w 228"/>
                <a:gd name="T54" fmla="*/ 533 h 5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8" h="533">
                  <a:moveTo>
                    <a:pt x="94" y="50"/>
                  </a:moveTo>
                  <a:lnTo>
                    <a:pt x="41" y="62"/>
                  </a:lnTo>
                  <a:lnTo>
                    <a:pt x="0" y="40"/>
                  </a:lnTo>
                  <a:lnTo>
                    <a:pt x="29" y="124"/>
                  </a:lnTo>
                  <a:lnTo>
                    <a:pt x="81" y="292"/>
                  </a:lnTo>
                  <a:lnTo>
                    <a:pt x="129" y="406"/>
                  </a:lnTo>
                  <a:lnTo>
                    <a:pt x="171" y="505"/>
                  </a:lnTo>
                  <a:lnTo>
                    <a:pt x="194" y="527"/>
                  </a:lnTo>
                  <a:lnTo>
                    <a:pt x="207" y="532"/>
                  </a:lnTo>
                  <a:lnTo>
                    <a:pt x="216" y="521"/>
                  </a:lnTo>
                  <a:lnTo>
                    <a:pt x="227" y="489"/>
                  </a:lnTo>
                  <a:lnTo>
                    <a:pt x="220" y="380"/>
                  </a:lnTo>
                  <a:lnTo>
                    <a:pt x="211" y="256"/>
                  </a:lnTo>
                  <a:lnTo>
                    <a:pt x="182" y="82"/>
                  </a:lnTo>
                  <a:lnTo>
                    <a:pt x="176" y="0"/>
                  </a:lnTo>
                  <a:lnTo>
                    <a:pt x="160" y="21"/>
                  </a:lnTo>
                  <a:lnTo>
                    <a:pt x="94" y="5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399388" name="Freeform 28"/>
            <p:cNvSpPr>
              <a:spLocks/>
            </p:cNvSpPr>
            <p:nvPr/>
          </p:nvSpPr>
          <p:spPr bwMode="auto">
            <a:xfrm>
              <a:off x="5017" y="1098"/>
              <a:ext cx="253" cy="305"/>
            </a:xfrm>
            <a:custGeom>
              <a:avLst/>
              <a:gdLst/>
              <a:ahLst/>
              <a:cxnLst>
                <a:cxn ang="0">
                  <a:pos x="162" y="292"/>
                </a:cxn>
                <a:cxn ang="0">
                  <a:pos x="109" y="304"/>
                </a:cxn>
                <a:cxn ang="0">
                  <a:pos x="67" y="282"/>
                </a:cxn>
                <a:cxn ang="0">
                  <a:pos x="7" y="189"/>
                </a:cxn>
                <a:cxn ang="0">
                  <a:pos x="0" y="136"/>
                </a:cxn>
                <a:cxn ang="0">
                  <a:pos x="7" y="90"/>
                </a:cxn>
                <a:cxn ang="0">
                  <a:pos x="63" y="27"/>
                </a:cxn>
                <a:cxn ang="0">
                  <a:pos x="94" y="0"/>
                </a:cxn>
                <a:cxn ang="0">
                  <a:pos x="112" y="2"/>
                </a:cxn>
                <a:cxn ang="0">
                  <a:pos x="155" y="27"/>
                </a:cxn>
                <a:cxn ang="0">
                  <a:pos x="224" y="55"/>
                </a:cxn>
                <a:cxn ang="0">
                  <a:pos x="244" y="86"/>
                </a:cxn>
                <a:cxn ang="0">
                  <a:pos x="252" y="140"/>
                </a:cxn>
                <a:cxn ang="0">
                  <a:pos x="239" y="215"/>
                </a:cxn>
                <a:cxn ang="0">
                  <a:pos x="243" y="241"/>
                </a:cxn>
                <a:cxn ang="0">
                  <a:pos x="227" y="263"/>
                </a:cxn>
                <a:cxn ang="0">
                  <a:pos x="162" y="292"/>
                </a:cxn>
              </a:cxnLst>
              <a:rect l="0" t="0" r="r" b="b"/>
              <a:pathLst>
                <a:path w="253" h="305">
                  <a:moveTo>
                    <a:pt x="162" y="292"/>
                  </a:moveTo>
                  <a:lnTo>
                    <a:pt x="109" y="304"/>
                  </a:lnTo>
                  <a:lnTo>
                    <a:pt x="67" y="282"/>
                  </a:lnTo>
                  <a:lnTo>
                    <a:pt x="7" y="189"/>
                  </a:lnTo>
                  <a:lnTo>
                    <a:pt x="0" y="136"/>
                  </a:lnTo>
                  <a:lnTo>
                    <a:pt x="7" y="90"/>
                  </a:lnTo>
                  <a:lnTo>
                    <a:pt x="63" y="27"/>
                  </a:lnTo>
                  <a:lnTo>
                    <a:pt x="94" y="0"/>
                  </a:lnTo>
                  <a:lnTo>
                    <a:pt x="112" y="2"/>
                  </a:lnTo>
                  <a:lnTo>
                    <a:pt x="155" y="27"/>
                  </a:lnTo>
                  <a:lnTo>
                    <a:pt x="224" y="55"/>
                  </a:lnTo>
                  <a:lnTo>
                    <a:pt x="244" y="86"/>
                  </a:lnTo>
                  <a:lnTo>
                    <a:pt x="252" y="140"/>
                  </a:lnTo>
                  <a:lnTo>
                    <a:pt x="239" y="215"/>
                  </a:lnTo>
                  <a:lnTo>
                    <a:pt x="243" y="241"/>
                  </a:lnTo>
                  <a:lnTo>
                    <a:pt x="227" y="263"/>
                  </a:lnTo>
                  <a:lnTo>
                    <a:pt x="162" y="292"/>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grpSp>
      <p:grpSp>
        <p:nvGrpSpPr>
          <p:cNvPr id="9" name="Group 29"/>
          <p:cNvGrpSpPr>
            <a:grpSpLocks/>
          </p:cNvGrpSpPr>
          <p:nvPr/>
        </p:nvGrpSpPr>
        <p:grpSpPr bwMode="auto">
          <a:xfrm rot="730838">
            <a:off x="4811713" y="4413250"/>
            <a:ext cx="603250" cy="1574800"/>
            <a:chOff x="5017" y="1099"/>
            <a:chExt cx="297" cy="775"/>
          </a:xfrm>
        </p:grpSpPr>
        <p:sp>
          <p:nvSpPr>
            <p:cNvPr id="56348" name="Freeform 30"/>
            <p:cNvSpPr>
              <a:spLocks/>
            </p:cNvSpPr>
            <p:nvPr/>
          </p:nvSpPr>
          <p:spPr bwMode="auto">
            <a:xfrm>
              <a:off x="5086" y="1341"/>
              <a:ext cx="228" cy="533"/>
            </a:xfrm>
            <a:custGeom>
              <a:avLst/>
              <a:gdLst>
                <a:gd name="T0" fmla="*/ 94 w 228"/>
                <a:gd name="T1" fmla="*/ 50 h 533"/>
                <a:gd name="T2" fmla="*/ 41 w 228"/>
                <a:gd name="T3" fmla="*/ 62 h 533"/>
                <a:gd name="T4" fmla="*/ 0 w 228"/>
                <a:gd name="T5" fmla="*/ 40 h 533"/>
                <a:gd name="T6" fmla="*/ 29 w 228"/>
                <a:gd name="T7" fmla="*/ 124 h 533"/>
                <a:gd name="T8" fmla="*/ 81 w 228"/>
                <a:gd name="T9" fmla="*/ 292 h 533"/>
                <a:gd name="T10" fmla="*/ 129 w 228"/>
                <a:gd name="T11" fmla="*/ 406 h 533"/>
                <a:gd name="T12" fmla="*/ 171 w 228"/>
                <a:gd name="T13" fmla="*/ 505 h 533"/>
                <a:gd name="T14" fmla="*/ 194 w 228"/>
                <a:gd name="T15" fmla="*/ 527 h 533"/>
                <a:gd name="T16" fmla="*/ 207 w 228"/>
                <a:gd name="T17" fmla="*/ 532 h 533"/>
                <a:gd name="T18" fmla="*/ 216 w 228"/>
                <a:gd name="T19" fmla="*/ 521 h 533"/>
                <a:gd name="T20" fmla="*/ 227 w 228"/>
                <a:gd name="T21" fmla="*/ 489 h 533"/>
                <a:gd name="T22" fmla="*/ 220 w 228"/>
                <a:gd name="T23" fmla="*/ 380 h 533"/>
                <a:gd name="T24" fmla="*/ 211 w 228"/>
                <a:gd name="T25" fmla="*/ 256 h 533"/>
                <a:gd name="T26" fmla="*/ 182 w 228"/>
                <a:gd name="T27" fmla="*/ 82 h 533"/>
                <a:gd name="T28" fmla="*/ 176 w 228"/>
                <a:gd name="T29" fmla="*/ 0 h 533"/>
                <a:gd name="T30" fmla="*/ 160 w 228"/>
                <a:gd name="T31" fmla="*/ 21 h 533"/>
                <a:gd name="T32" fmla="*/ 94 w 228"/>
                <a:gd name="T33" fmla="*/ 50 h 5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8"/>
                <a:gd name="T52" fmla="*/ 0 h 533"/>
                <a:gd name="T53" fmla="*/ 228 w 228"/>
                <a:gd name="T54" fmla="*/ 533 h 5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8" h="533">
                  <a:moveTo>
                    <a:pt x="94" y="50"/>
                  </a:moveTo>
                  <a:lnTo>
                    <a:pt x="41" y="62"/>
                  </a:lnTo>
                  <a:lnTo>
                    <a:pt x="0" y="40"/>
                  </a:lnTo>
                  <a:lnTo>
                    <a:pt x="29" y="124"/>
                  </a:lnTo>
                  <a:lnTo>
                    <a:pt x="81" y="292"/>
                  </a:lnTo>
                  <a:lnTo>
                    <a:pt x="129" y="406"/>
                  </a:lnTo>
                  <a:lnTo>
                    <a:pt x="171" y="505"/>
                  </a:lnTo>
                  <a:lnTo>
                    <a:pt x="194" y="527"/>
                  </a:lnTo>
                  <a:lnTo>
                    <a:pt x="207" y="532"/>
                  </a:lnTo>
                  <a:lnTo>
                    <a:pt x="216" y="521"/>
                  </a:lnTo>
                  <a:lnTo>
                    <a:pt x="227" y="489"/>
                  </a:lnTo>
                  <a:lnTo>
                    <a:pt x="220" y="380"/>
                  </a:lnTo>
                  <a:lnTo>
                    <a:pt x="211" y="256"/>
                  </a:lnTo>
                  <a:lnTo>
                    <a:pt x="182" y="82"/>
                  </a:lnTo>
                  <a:lnTo>
                    <a:pt x="176" y="0"/>
                  </a:lnTo>
                  <a:lnTo>
                    <a:pt x="160" y="21"/>
                  </a:lnTo>
                  <a:lnTo>
                    <a:pt x="94" y="5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399391" name="Freeform 31"/>
            <p:cNvSpPr>
              <a:spLocks/>
            </p:cNvSpPr>
            <p:nvPr/>
          </p:nvSpPr>
          <p:spPr bwMode="auto">
            <a:xfrm>
              <a:off x="5017" y="1098"/>
              <a:ext cx="253" cy="305"/>
            </a:xfrm>
            <a:custGeom>
              <a:avLst/>
              <a:gdLst/>
              <a:ahLst/>
              <a:cxnLst>
                <a:cxn ang="0">
                  <a:pos x="162" y="292"/>
                </a:cxn>
                <a:cxn ang="0">
                  <a:pos x="109" y="304"/>
                </a:cxn>
                <a:cxn ang="0">
                  <a:pos x="67" y="282"/>
                </a:cxn>
                <a:cxn ang="0">
                  <a:pos x="7" y="189"/>
                </a:cxn>
                <a:cxn ang="0">
                  <a:pos x="0" y="136"/>
                </a:cxn>
                <a:cxn ang="0">
                  <a:pos x="7" y="90"/>
                </a:cxn>
                <a:cxn ang="0">
                  <a:pos x="63" y="27"/>
                </a:cxn>
                <a:cxn ang="0">
                  <a:pos x="94" y="0"/>
                </a:cxn>
                <a:cxn ang="0">
                  <a:pos x="112" y="2"/>
                </a:cxn>
                <a:cxn ang="0">
                  <a:pos x="155" y="27"/>
                </a:cxn>
                <a:cxn ang="0">
                  <a:pos x="224" y="55"/>
                </a:cxn>
                <a:cxn ang="0">
                  <a:pos x="244" y="86"/>
                </a:cxn>
                <a:cxn ang="0">
                  <a:pos x="252" y="140"/>
                </a:cxn>
                <a:cxn ang="0">
                  <a:pos x="239" y="215"/>
                </a:cxn>
                <a:cxn ang="0">
                  <a:pos x="243" y="241"/>
                </a:cxn>
                <a:cxn ang="0">
                  <a:pos x="227" y="263"/>
                </a:cxn>
                <a:cxn ang="0">
                  <a:pos x="162" y="292"/>
                </a:cxn>
              </a:cxnLst>
              <a:rect l="0" t="0" r="r" b="b"/>
              <a:pathLst>
                <a:path w="253" h="305">
                  <a:moveTo>
                    <a:pt x="162" y="292"/>
                  </a:moveTo>
                  <a:lnTo>
                    <a:pt x="109" y="304"/>
                  </a:lnTo>
                  <a:lnTo>
                    <a:pt x="67" y="282"/>
                  </a:lnTo>
                  <a:lnTo>
                    <a:pt x="7" y="189"/>
                  </a:lnTo>
                  <a:lnTo>
                    <a:pt x="0" y="136"/>
                  </a:lnTo>
                  <a:lnTo>
                    <a:pt x="7" y="90"/>
                  </a:lnTo>
                  <a:lnTo>
                    <a:pt x="63" y="27"/>
                  </a:lnTo>
                  <a:lnTo>
                    <a:pt x="94" y="0"/>
                  </a:lnTo>
                  <a:lnTo>
                    <a:pt x="112" y="2"/>
                  </a:lnTo>
                  <a:lnTo>
                    <a:pt x="155" y="27"/>
                  </a:lnTo>
                  <a:lnTo>
                    <a:pt x="224" y="55"/>
                  </a:lnTo>
                  <a:lnTo>
                    <a:pt x="244" y="86"/>
                  </a:lnTo>
                  <a:lnTo>
                    <a:pt x="252" y="140"/>
                  </a:lnTo>
                  <a:lnTo>
                    <a:pt x="239" y="215"/>
                  </a:lnTo>
                  <a:lnTo>
                    <a:pt x="243" y="241"/>
                  </a:lnTo>
                  <a:lnTo>
                    <a:pt x="227" y="263"/>
                  </a:lnTo>
                  <a:lnTo>
                    <a:pt x="162" y="292"/>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grpSp>
      <p:grpSp>
        <p:nvGrpSpPr>
          <p:cNvPr id="10" name="Group 32"/>
          <p:cNvGrpSpPr>
            <a:grpSpLocks/>
          </p:cNvGrpSpPr>
          <p:nvPr/>
        </p:nvGrpSpPr>
        <p:grpSpPr bwMode="auto">
          <a:xfrm>
            <a:off x="5508625" y="4398963"/>
            <a:ext cx="534988" cy="1684337"/>
            <a:chOff x="2938" y="2139"/>
            <a:chExt cx="263" cy="829"/>
          </a:xfrm>
        </p:grpSpPr>
        <p:sp>
          <p:nvSpPr>
            <p:cNvPr id="56346" name="Freeform 33"/>
            <p:cNvSpPr>
              <a:spLocks/>
            </p:cNvSpPr>
            <p:nvPr/>
          </p:nvSpPr>
          <p:spPr bwMode="auto">
            <a:xfrm rot="730838">
              <a:off x="2938" y="2435"/>
              <a:ext cx="228" cy="533"/>
            </a:xfrm>
            <a:custGeom>
              <a:avLst/>
              <a:gdLst>
                <a:gd name="T0" fmla="*/ 94 w 228"/>
                <a:gd name="T1" fmla="*/ 50 h 533"/>
                <a:gd name="T2" fmla="*/ 41 w 228"/>
                <a:gd name="T3" fmla="*/ 62 h 533"/>
                <a:gd name="T4" fmla="*/ 0 w 228"/>
                <a:gd name="T5" fmla="*/ 40 h 533"/>
                <a:gd name="T6" fmla="*/ 29 w 228"/>
                <a:gd name="T7" fmla="*/ 124 h 533"/>
                <a:gd name="T8" fmla="*/ 81 w 228"/>
                <a:gd name="T9" fmla="*/ 292 h 533"/>
                <a:gd name="T10" fmla="*/ 129 w 228"/>
                <a:gd name="T11" fmla="*/ 406 h 533"/>
                <a:gd name="T12" fmla="*/ 171 w 228"/>
                <a:gd name="T13" fmla="*/ 505 h 533"/>
                <a:gd name="T14" fmla="*/ 194 w 228"/>
                <a:gd name="T15" fmla="*/ 527 h 533"/>
                <a:gd name="T16" fmla="*/ 207 w 228"/>
                <a:gd name="T17" fmla="*/ 532 h 533"/>
                <a:gd name="T18" fmla="*/ 216 w 228"/>
                <a:gd name="T19" fmla="*/ 521 h 533"/>
                <a:gd name="T20" fmla="*/ 227 w 228"/>
                <a:gd name="T21" fmla="*/ 489 h 533"/>
                <a:gd name="T22" fmla="*/ 220 w 228"/>
                <a:gd name="T23" fmla="*/ 380 h 533"/>
                <a:gd name="T24" fmla="*/ 211 w 228"/>
                <a:gd name="T25" fmla="*/ 256 h 533"/>
                <a:gd name="T26" fmla="*/ 182 w 228"/>
                <a:gd name="T27" fmla="*/ 82 h 533"/>
                <a:gd name="T28" fmla="*/ 176 w 228"/>
                <a:gd name="T29" fmla="*/ 0 h 533"/>
                <a:gd name="T30" fmla="*/ 160 w 228"/>
                <a:gd name="T31" fmla="*/ 21 h 533"/>
                <a:gd name="T32" fmla="*/ 94 w 228"/>
                <a:gd name="T33" fmla="*/ 50 h 5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8"/>
                <a:gd name="T52" fmla="*/ 0 h 533"/>
                <a:gd name="T53" fmla="*/ 228 w 228"/>
                <a:gd name="T54" fmla="*/ 533 h 5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8" h="533">
                  <a:moveTo>
                    <a:pt x="94" y="50"/>
                  </a:moveTo>
                  <a:lnTo>
                    <a:pt x="41" y="62"/>
                  </a:lnTo>
                  <a:lnTo>
                    <a:pt x="0" y="40"/>
                  </a:lnTo>
                  <a:lnTo>
                    <a:pt x="29" y="124"/>
                  </a:lnTo>
                  <a:lnTo>
                    <a:pt x="81" y="292"/>
                  </a:lnTo>
                  <a:lnTo>
                    <a:pt x="129" y="406"/>
                  </a:lnTo>
                  <a:lnTo>
                    <a:pt x="171" y="505"/>
                  </a:lnTo>
                  <a:lnTo>
                    <a:pt x="194" y="527"/>
                  </a:lnTo>
                  <a:lnTo>
                    <a:pt x="207" y="532"/>
                  </a:lnTo>
                  <a:lnTo>
                    <a:pt x="216" y="521"/>
                  </a:lnTo>
                  <a:lnTo>
                    <a:pt x="227" y="489"/>
                  </a:lnTo>
                  <a:lnTo>
                    <a:pt x="220" y="380"/>
                  </a:lnTo>
                  <a:lnTo>
                    <a:pt x="211" y="256"/>
                  </a:lnTo>
                  <a:lnTo>
                    <a:pt x="182" y="82"/>
                  </a:lnTo>
                  <a:lnTo>
                    <a:pt x="176" y="0"/>
                  </a:lnTo>
                  <a:lnTo>
                    <a:pt x="160" y="21"/>
                  </a:lnTo>
                  <a:lnTo>
                    <a:pt x="94" y="5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399394" name="Freeform 34"/>
            <p:cNvSpPr>
              <a:spLocks/>
            </p:cNvSpPr>
            <p:nvPr/>
          </p:nvSpPr>
          <p:spPr bwMode="auto">
            <a:xfrm>
              <a:off x="2948" y="2139"/>
              <a:ext cx="253" cy="346"/>
            </a:xfrm>
            <a:custGeom>
              <a:avLst/>
              <a:gdLst/>
              <a:ahLst/>
              <a:cxnLst>
                <a:cxn ang="0">
                  <a:pos x="129" y="346"/>
                </a:cxn>
                <a:cxn ang="0">
                  <a:pos x="75" y="346"/>
                </a:cxn>
                <a:cxn ang="0">
                  <a:pos x="39" y="316"/>
                </a:cxn>
                <a:cxn ang="0">
                  <a:pos x="0" y="212"/>
                </a:cxn>
                <a:cxn ang="0">
                  <a:pos x="4" y="159"/>
                </a:cxn>
                <a:cxn ang="0">
                  <a:pos x="22" y="93"/>
                </a:cxn>
                <a:cxn ang="0">
                  <a:pos x="73" y="48"/>
                </a:cxn>
                <a:cxn ang="0">
                  <a:pos x="124" y="0"/>
                </a:cxn>
                <a:cxn ang="0">
                  <a:pos x="172" y="45"/>
                </a:cxn>
                <a:cxn ang="0">
                  <a:pos x="220" y="81"/>
                </a:cxn>
                <a:cxn ang="0">
                  <a:pos x="247" y="123"/>
                </a:cxn>
                <a:cxn ang="0">
                  <a:pos x="253" y="162"/>
                </a:cxn>
                <a:cxn ang="0">
                  <a:pos x="249" y="216"/>
                </a:cxn>
                <a:cxn ang="0">
                  <a:pos x="229" y="264"/>
                </a:cxn>
                <a:cxn ang="0">
                  <a:pos x="219" y="313"/>
                </a:cxn>
                <a:cxn ang="0">
                  <a:pos x="199" y="331"/>
                </a:cxn>
                <a:cxn ang="0">
                  <a:pos x="129" y="346"/>
                </a:cxn>
              </a:cxnLst>
              <a:rect l="0" t="0" r="r" b="b"/>
              <a:pathLst>
                <a:path w="253" h="346">
                  <a:moveTo>
                    <a:pt x="129" y="346"/>
                  </a:moveTo>
                  <a:lnTo>
                    <a:pt x="75" y="346"/>
                  </a:lnTo>
                  <a:lnTo>
                    <a:pt x="39" y="316"/>
                  </a:lnTo>
                  <a:lnTo>
                    <a:pt x="0" y="212"/>
                  </a:lnTo>
                  <a:lnTo>
                    <a:pt x="4" y="159"/>
                  </a:lnTo>
                  <a:cubicBezTo>
                    <a:pt x="8" y="139"/>
                    <a:pt x="12" y="108"/>
                    <a:pt x="22" y="93"/>
                  </a:cubicBezTo>
                  <a:cubicBezTo>
                    <a:pt x="32" y="78"/>
                    <a:pt x="56" y="63"/>
                    <a:pt x="73" y="48"/>
                  </a:cubicBezTo>
                  <a:cubicBezTo>
                    <a:pt x="90" y="29"/>
                    <a:pt x="94" y="0"/>
                    <a:pt x="124" y="0"/>
                  </a:cubicBezTo>
                  <a:cubicBezTo>
                    <a:pt x="154" y="0"/>
                    <a:pt x="159" y="31"/>
                    <a:pt x="172" y="45"/>
                  </a:cubicBezTo>
                  <a:lnTo>
                    <a:pt x="220" y="81"/>
                  </a:lnTo>
                  <a:lnTo>
                    <a:pt x="247" y="123"/>
                  </a:lnTo>
                  <a:lnTo>
                    <a:pt x="253" y="162"/>
                  </a:lnTo>
                  <a:lnTo>
                    <a:pt x="249" y="216"/>
                  </a:lnTo>
                  <a:lnTo>
                    <a:pt x="229" y="264"/>
                  </a:lnTo>
                  <a:lnTo>
                    <a:pt x="219" y="313"/>
                  </a:lnTo>
                  <a:lnTo>
                    <a:pt x="199" y="331"/>
                  </a:lnTo>
                  <a:lnTo>
                    <a:pt x="129" y="346"/>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grpSp>
      <p:grpSp>
        <p:nvGrpSpPr>
          <p:cNvPr id="11" name="Group 35"/>
          <p:cNvGrpSpPr>
            <a:grpSpLocks/>
          </p:cNvGrpSpPr>
          <p:nvPr/>
        </p:nvGrpSpPr>
        <p:grpSpPr bwMode="auto">
          <a:xfrm>
            <a:off x="6043613" y="4418013"/>
            <a:ext cx="284162" cy="1309687"/>
            <a:chOff x="3604" y="1175"/>
            <a:chExt cx="118" cy="544"/>
          </a:xfrm>
        </p:grpSpPr>
        <p:sp>
          <p:nvSpPr>
            <p:cNvPr id="56344" name="Freeform 36"/>
            <p:cNvSpPr>
              <a:spLocks/>
            </p:cNvSpPr>
            <p:nvPr/>
          </p:nvSpPr>
          <p:spPr bwMode="auto">
            <a:xfrm rot="-135630">
              <a:off x="3604" y="1175"/>
              <a:ext cx="118" cy="220"/>
            </a:xfrm>
            <a:custGeom>
              <a:avLst/>
              <a:gdLst>
                <a:gd name="T0" fmla="*/ 12 w 118"/>
                <a:gd name="T1" fmla="*/ 199 h 220"/>
                <a:gd name="T2" fmla="*/ 9 w 118"/>
                <a:gd name="T3" fmla="*/ 154 h 220"/>
                <a:gd name="T4" fmla="*/ 3 w 118"/>
                <a:gd name="T5" fmla="*/ 118 h 220"/>
                <a:gd name="T6" fmla="*/ 0 w 118"/>
                <a:gd name="T7" fmla="*/ 27 h 220"/>
                <a:gd name="T8" fmla="*/ 0 w 118"/>
                <a:gd name="T9" fmla="*/ 13 h 220"/>
                <a:gd name="T10" fmla="*/ 7 w 118"/>
                <a:gd name="T11" fmla="*/ 9 h 220"/>
                <a:gd name="T12" fmla="*/ 23 w 118"/>
                <a:gd name="T13" fmla="*/ 2 h 220"/>
                <a:gd name="T14" fmla="*/ 41 w 118"/>
                <a:gd name="T15" fmla="*/ 2 h 220"/>
                <a:gd name="T16" fmla="*/ 64 w 118"/>
                <a:gd name="T17" fmla="*/ 0 h 220"/>
                <a:gd name="T18" fmla="*/ 105 w 118"/>
                <a:gd name="T19" fmla="*/ 2 h 220"/>
                <a:gd name="T20" fmla="*/ 114 w 118"/>
                <a:gd name="T21" fmla="*/ 4 h 220"/>
                <a:gd name="T22" fmla="*/ 118 w 118"/>
                <a:gd name="T23" fmla="*/ 13 h 220"/>
                <a:gd name="T24" fmla="*/ 114 w 118"/>
                <a:gd name="T25" fmla="*/ 63 h 220"/>
                <a:gd name="T26" fmla="*/ 98 w 118"/>
                <a:gd name="T27" fmla="*/ 190 h 220"/>
                <a:gd name="T28" fmla="*/ 84 w 118"/>
                <a:gd name="T29" fmla="*/ 206 h 220"/>
                <a:gd name="T30" fmla="*/ 71 w 118"/>
                <a:gd name="T31" fmla="*/ 213 h 220"/>
                <a:gd name="T32" fmla="*/ 52 w 118"/>
                <a:gd name="T33" fmla="*/ 220 h 220"/>
                <a:gd name="T34" fmla="*/ 34 w 118"/>
                <a:gd name="T35" fmla="*/ 220 h 220"/>
                <a:gd name="T36" fmla="*/ 23 w 118"/>
                <a:gd name="T37" fmla="*/ 213 h 220"/>
                <a:gd name="T38" fmla="*/ 12 w 118"/>
                <a:gd name="T39" fmla="*/ 199 h 2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
                <a:gd name="T61" fmla="*/ 0 h 220"/>
                <a:gd name="T62" fmla="*/ 118 w 118"/>
                <a:gd name="T63" fmla="*/ 220 h 2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 h="220">
                  <a:moveTo>
                    <a:pt x="12" y="199"/>
                  </a:moveTo>
                  <a:lnTo>
                    <a:pt x="9" y="154"/>
                  </a:lnTo>
                  <a:lnTo>
                    <a:pt x="3" y="118"/>
                  </a:lnTo>
                  <a:lnTo>
                    <a:pt x="0" y="27"/>
                  </a:lnTo>
                  <a:lnTo>
                    <a:pt x="0" y="13"/>
                  </a:lnTo>
                  <a:lnTo>
                    <a:pt x="7" y="9"/>
                  </a:lnTo>
                  <a:lnTo>
                    <a:pt x="23" y="2"/>
                  </a:lnTo>
                  <a:lnTo>
                    <a:pt x="41" y="2"/>
                  </a:lnTo>
                  <a:lnTo>
                    <a:pt x="64" y="0"/>
                  </a:lnTo>
                  <a:lnTo>
                    <a:pt x="105" y="2"/>
                  </a:lnTo>
                  <a:lnTo>
                    <a:pt x="114" y="4"/>
                  </a:lnTo>
                  <a:lnTo>
                    <a:pt x="118" y="13"/>
                  </a:lnTo>
                  <a:lnTo>
                    <a:pt x="114" y="63"/>
                  </a:lnTo>
                  <a:lnTo>
                    <a:pt x="98" y="190"/>
                  </a:lnTo>
                  <a:lnTo>
                    <a:pt x="84" y="206"/>
                  </a:lnTo>
                  <a:lnTo>
                    <a:pt x="71" y="213"/>
                  </a:lnTo>
                  <a:lnTo>
                    <a:pt x="52" y="220"/>
                  </a:lnTo>
                  <a:lnTo>
                    <a:pt x="34" y="220"/>
                  </a:lnTo>
                  <a:lnTo>
                    <a:pt x="23" y="213"/>
                  </a:lnTo>
                  <a:lnTo>
                    <a:pt x="12" y="199"/>
                  </a:lnTo>
                  <a:close/>
                </a:path>
              </a:pathLst>
            </a:custGeom>
            <a:gradFill rotWithShape="0">
              <a:gsLst>
                <a:gs pos="0">
                  <a:schemeClr val="bg1"/>
                </a:gs>
                <a:gs pos="100000">
                  <a:srgbClr val="DDDDDD"/>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56345" name="Freeform 37"/>
            <p:cNvSpPr>
              <a:spLocks/>
            </p:cNvSpPr>
            <p:nvPr/>
          </p:nvSpPr>
          <p:spPr bwMode="auto">
            <a:xfrm rot="-135630">
              <a:off x="3626" y="1365"/>
              <a:ext cx="86" cy="354"/>
            </a:xfrm>
            <a:custGeom>
              <a:avLst/>
              <a:gdLst>
                <a:gd name="T0" fmla="*/ 86 w 86"/>
                <a:gd name="T1" fmla="*/ 0 h 354"/>
                <a:gd name="T2" fmla="*/ 70 w 86"/>
                <a:gd name="T3" fmla="*/ 114 h 354"/>
                <a:gd name="T4" fmla="*/ 63 w 86"/>
                <a:gd name="T5" fmla="*/ 195 h 354"/>
                <a:gd name="T6" fmla="*/ 52 w 86"/>
                <a:gd name="T7" fmla="*/ 275 h 354"/>
                <a:gd name="T8" fmla="*/ 43 w 86"/>
                <a:gd name="T9" fmla="*/ 327 h 354"/>
                <a:gd name="T10" fmla="*/ 31 w 86"/>
                <a:gd name="T11" fmla="*/ 345 h 354"/>
                <a:gd name="T12" fmla="*/ 20 w 86"/>
                <a:gd name="T13" fmla="*/ 354 h 354"/>
                <a:gd name="T14" fmla="*/ 9 w 86"/>
                <a:gd name="T15" fmla="*/ 354 h 354"/>
                <a:gd name="T16" fmla="*/ 2 w 86"/>
                <a:gd name="T17" fmla="*/ 347 h 354"/>
                <a:gd name="T18" fmla="*/ 4 w 86"/>
                <a:gd name="T19" fmla="*/ 336 h 354"/>
                <a:gd name="T20" fmla="*/ 6 w 86"/>
                <a:gd name="T21" fmla="*/ 318 h 354"/>
                <a:gd name="T22" fmla="*/ 9 w 86"/>
                <a:gd name="T23" fmla="*/ 300 h 354"/>
                <a:gd name="T24" fmla="*/ 9 w 86"/>
                <a:gd name="T25" fmla="*/ 261 h 354"/>
                <a:gd name="T26" fmla="*/ 2 w 86"/>
                <a:gd name="T27" fmla="*/ 198 h 354"/>
                <a:gd name="T28" fmla="*/ 2 w 86"/>
                <a:gd name="T29" fmla="*/ 105 h 354"/>
                <a:gd name="T30" fmla="*/ 0 w 86"/>
                <a:gd name="T31" fmla="*/ 9 h 354"/>
                <a:gd name="T32" fmla="*/ 11 w 86"/>
                <a:gd name="T33" fmla="*/ 23 h 354"/>
                <a:gd name="T34" fmla="*/ 22 w 86"/>
                <a:gd name="T35" fmla="*/ 30 h 354"/>
                <a:gd name="T36" fmla="*/ 40 w 86"/>
                <a:gd name="T37" fmla="*/ 30 h 354"/>
                <a:gd name="T38" fmla="*/ 59 w 86"/>
                <a:gd name="T39" fmla="*/ 23 h 354"/>
                <a:gd name="T40" fmla="*/ 72 w 86"/>
                <a:gd name="T41" fmla="*/ 16 h 354"/>
                <a:gd name="T42" fmla="*/ 86 w 86"/>
                <a:gd name="T43" fmla="*/ 0 h 3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354"/>
                <a:gd name="T68" fmla="*/ 86 w 86"/>
                <a:gd name="T69" fmla="*/ 354 h 3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354">
                  <a:moveTo>
                    <a:pt x="86" y="0"/>
                  </a:moveTo>
                  <a:lnTo>
                    <a:pt x="70" y="114"/>
                  </a:lnTo>
                  <a:lnTo>
                    <a:pt x="63" y="195"/>
                  </a:lnTo>
                  <a:lnTo>
                    <a:pt x="52" y="275"/>
                  </a:lnTo>
                  <a:lnTo>
                    <a:pt x="43" y="327"/>
                  </a:lnTo>
                  <a:lnTo>
                    <a:pt x="31" y="345"/>
                  </a:lnTo>
                  <a:lnTo>
                    <a:pt x="20" y="354"/>
                  </a:lnTo>
                  <a:lnTo>
                    <a:pt x="9" y="354"/>
                  </a:lnTo>
                  <a:lnTo>
                    <a:pt x="2" y="347"/>
                  </a:lnTo>
                  <a:lnTo>
                    <a:pt x="4" y="336"/>
                  </a:lnTo>
                  <a:lnTo>
                    <a:pt x="6" y="318"/>
                  </a:lnTo>
                  <a:lnTo>
                    <a:pt x="9" y="300"/>
                  </a:lnTo>
                  <a:lnTo>
                    <a:pt x="9" y="261"/>
                  </a:lnTo>
                  <a:lnTo>
                    <a:pt x="2" y="198"/>
                  </a:lnTo>
                  <a:lnTo>
                    <a:pt x="2" y="105"/>
                  </a:lnTo>
                  <a:lnTo>
                    <a:pt x="0" y="9"/>
                  </a:lnTo>
                  <a:lnTo>
                    <a:pt x="11" y="23"/>
                  </a:lnTo>
                  <a:lnTo>
                    <a:pt x="22" y="30"/>
                  </a:lnTo>
                  <a:lnTo>
                    <a:pt x="40" y="30"/>
                  </a:lnTo>
                  <a:lnTo>
                    <a:pt x="59" y="23"/>
                  </a:lnTo>
                  <a:lnTo>
                    <a:pt x="72" y="16"/>
                  </a:lnTo>
                  <a:lnTo>
                    <a:pt x="86" y="0"/>
                  </a:lnTo>
                  <a:close/>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grpSp>
        <p:nvGrpSpPr>
          <p:cNvPr id="12" name="Group 38"/>
          <p:cNvGrpSpPr>
            <a:grpSpLocks/>
          </p:cNvGrpSpPr>
          <p:nvPr/>
        </p:nvGrpSpPr>
        <p:grpSpPr bwMode="auto">
          <a:xfrm>
            <a:off x="6350000" y="4402138"/>
            <a:ext cx="284163" cy="1308100"/>
            <a:chOff x="3604" y="1175"/>
            <a:chExt cx="118" cy="544"/>
          </a:xfrm>
        </p:grpSpPr>
        <p:sp>
          <p:nvSpPr>
            <p:cNvPr id="56342" name="Freeform 39"/>
            <p:cNvSpPr>
              <a:spLocks/>
            </p:cNvSpPr>
            <p:nvPr/>
          </p:nvSpPr>
          <p:spPr bwMode="auto">
            <a:xfrm rot="-135630">
              <a:off x="3604" y="1175"/>
              <a:ext cx="118" cy="220"/>
            </a:xfrm>
            <a:custGeom>
              <a:avLst/>
              <a:gdLst>
                <a:gd name="T0" fmla="*/ 12 w 118"/>
                <a:gd name="T1" fmla="*/ 199 h 220"/>
                <a:gd name="T2" fmla="*/ 9 w 118"/>
                <a:gd name="T3" fmla="*/ 154 h 220"/>
                <a:gd name="T4" fmla="*/ 3 w 118"/>
                <a:gd name="T5" fmla="*/ 118 h 220"/>
                <a:gd name="T6" fmla="*/ 0 w 118"/>
                <a:gd name="T7" fmla="*/ 27 h 220"/>
                <a:gd name="T8" fmla="*/ 0 w 118"/>
                <a:gd name="T9" fmla="*/ 13 h 220"/>
                <a:gd name="T10" fmla="*/ 7 w 118"/>
                <a:gd name="T11" fmla="*/ 9 h 220"/>
                <a:gd name="T12" fmla="*/ 23 w 118"/>
                <a:gd name="T13" fmla="*/ 2 h 220"/>
                <a:gd name="T14" fmla="*/ 41 w 118"/>
                <a:gd name="T15" fmla="*/ 2 h 220"/>
                <a:gd name="T16" fmla="*/ 64 w 118"/>
                <a:gd name="T17" fmla="*/ 0 h 220"/>
                <a:gd name="T18" fmla="*/ 105 w 118"/>
                <a:gd name="T19" fmla="*/ 2 h 220"/>
                <a:gd name="T20" fmla="*/ 114 w 118"/>
                <a:gd name="T21" fmla="*/ 4 h 220"/>
                <a:gd name="T22" fmla="*/ 118 w 118"/>
                <a:gd name="T23" fmla="*/ 13 h 220"/>
                <a:gd name="T24" fmla="*/ 114 w 118"/>
                <a:gd name="T25" fmla="*/ 63 h 220"/>
                <a:gd name="T26" fmla="*/ 98 w 118"/>
                <a:gd name="T27" fmla="*/ 190 h 220"/>
                <a:gd name="T28" fmla="*/ 84 w 118"/>
                <a:gd name="T29" fmla="*/ 206 h 220"/>
                <a:gd name="T30" fmla="*/ 71 w 118"/>
                <a:gd name="T31" fmla="*/ 213 h 220"/>
                <a:gd name="T32" fmla="*/ 52 w 118"/>
                <a:gd name="T33" fmla="*/ 220 h 220"/>
                <a:gd name="T34" fmla="*/ 34 w 118"/>
                <a:gd name="T35" fmla="*/ 220 h 220"/>
                <a:gd name="T36" fmla="*/ 23 w 118"/>
                <a:gd name="T37" fmla="*/ 213 h 220"/>
                <a:gd name="T38" fmla="*/ 12 w 118"/>
                <a:gd name="T39" fmla="*/ 199 h 2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
                <a:gd name="T61" fmla="*/ 0 h 220"/>
                <a:gd name="T62" fmla="*/ 118 w 118"/>
                <a:gd name="T63" fmla="*/ 220 h 2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 h="220">
                  <a:moveTo>
                    <a:pt x="12" y="199"/>
                  </a:moveTo>
                  <a:lnTo>
                    <a:pt x="9" y="154"/>
                  </a:lnTo>
                  <a:lnTo>
                    <a:pt x="3" y="118"/>
                  </a:lnTo>
                  <a:lnTo>
                    <a:pt x="0" y="27"/>
                  </a:lnTo>
                  <a:lnTo>
                    <a:pt x="0" y="13"/>
                  </a:lnTo>
                  <a:lnTo>
                    <a:pt x="7" y="9"/>
                  </a:lnTo>
                  <a:lnTo>
                    <a:pt x="23" y="2"/>
                  </a:lnTo>
                  <a:lnTo>
                    <a:pt x="41" y="2"/>
                  </a:lnTo>
                  <a:lnTo>
                    <a:pt x="64" y="0"/>
                  </a:lnTo>
                  <a:lnTo>
                    <a:pt x="105" y="2"/>
                  </a:lnTo>
                  <a:lnTo>
                    <a:pt x="114" y="4"/>
                  </a:lnTo>
                  <a:lnTo>
                    <a:pt x="118" y="13"/>
                  </a:lnTo>
                  <a:lnTo>
                    <a:pt x="114" y="63"/>
                  </a:lnTo>
                  <a:lnTo>
                    <a:pt x="98" y="190"/>
                  </a:lnTo>
                  <a:lnTo>
                    <a:pt x="84" y="206"/>
                  </a:lnTo>
                  <a:lnTo>
                    <a:pt x="71" y="213"/>
                  </a:lnTo>
                  <a:lnTo>
                    <a:pt x="52" y="220"/>
                  </a:lnTo>
                  <a:lnTo>
                    <a:pt x="34" y="220"/>
                  </a:lnTo>
                  <a:lnTo>
                    <a:pt x="23" y="213"/>
                  </a:lnTo>
                  <a:lnTo>
                    <a:pt x="12" y="199"/>
                  </a:lnTo>
                  <a:close/>
                </a:path>
              </a:pathLst>
            </a:custGeom>
            <a:gradFill rotWithShape="0">
              <a:gsLst>
                <a:gs pos="0">
                  <a:schemeClr val="bg1"/>
                </a:gs>
                <a:gs pos="100000">
                  <a:srgbClr val="DDDDDD"/>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56343" name="Freeform 40"/>
            <p:cNvSpPr>
              <a:spLocks/>
            </p:cNvSpPr>
            <p:nvPr/>
          </p:nvSpPr>
          <p:spPr bwMode="auto">
            <a:xfrm rot="-135630">
              <a:off x="3626" y="1365"/>
              <a:ext cx="86" cy="354"/>
            </a:xfrm>
            <a:custGeom>
              <a:avLst/>
              <a:gdLst>
                <a:gd name="T0" fmla="*/ 86 w 86"/>
                <a:gd name="T1" fmla="*/ 0 h 354"/>
                <a:gd name="T2" fmla="*/ 70 w 86"/>
                <a:gd name="T3" fmla="*/ 114 h 354"/>
                <a:gd name="T4" fmla="*/ 63 w 86"/>
                <a:gd name="T5" fmla="*/ 195 h 354"/>
                <a:gd name="T6" fmla="*/ 52 w 86"/>
                <a:gd name="T7" fmla="*/ 275 h 354"/>
                <a:gd name="T8" fmla="*/ 43 w 86"/>
                <a:gd name="T9" fmla="*/ 327 h 354"/>
                <a:gd name="T10" fmla="*/ 31 w 86"/>
                <a:gd name="T11" fmla="*/ 345 h 354"/>
                <a:gd name="T12" fmla="*/ 20 w 86"/>
                <a:gd name="T13" fmla="*/ 354 h 354"/>
                <a:gd name="T14" fmla="*/ 9 w 86"/>
                <a:gd name="T15" fmla="*/ 354 h 354"/>
                <a:gd name="T16" fmla="*/ 2 w 86"/>
                <a:gd name="T17" fmla="*/ 347 h 354"/>
                <a:gd name="T18" fmla="*/ 4 w 86"/>
                <a:gd name="T19" fmla="*/ 336 h 354"/>
                <a:gd name="T20" fmla="*/ 6 w 86"/>
                <a:gd name="T21" fmla="*/ 318 h 354"/>
                <a:gd name="T22" fmla="*/ 9 w 86"/>
                <a:gd name="T23" fmla="*/ 300 h 354"/>
                <a:gd name="T24" fmla="*/ 9 w 86"/>
                <a:gd name="T25" fmla="*/ 261 h 354"/>
                <a:gd name="T26" fmla="*/ 2 w 86"/>
                <a:gd name="T27" fmla="*/ 198 h 354"/>
                <a:gd name="T28" fmla="*/ 2 w 86"/>
                <a:gd name="T29" fmla="*/ 105 h 354"/>
                <a:gd name="T30" fmla="*/ 0 w 86"/>
                <a:gd name="T31" fmla="*/ 9 h 354"/>
                <a:gd name="T32" fmla="*/ 11 w 86"/>
                <a:gd name="T33" fmla="*/ 23 h 354"/>
                <a:gd name="T34" fmla="*/ 22 w 86"/>
                <a:gd name="T35" fmla="*/ 30 h 354"/>
                <a:gd name="T36" fmla="*/ 40 w 86"/>
                <a:gd name="T37" fmla="*/ 30 h 354"/>
                <a:gd name="T38" fmla="*/ 59 w 86"/>
                <a:gd name="T39" fmla="*/ 23 h 354"/>
                <a:gd name="T40" fmla="*/ 72 w 86"/>
                <a:gd name="T41" fmla="*/ 16 h 354"/>
                <a:gd name="T42" fmla="*/ 86 w 86"/>
                <a:gd name="T43" fmla="*/ 0 h 3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354"/>
                <a:gd name="T68" fmla="*/ 86 w 86"/>
                <a:gd name="T69" fmla="*/ 354 h 3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354">
                  <a:moveTo>
                    <a:pt x="86" y="0"/>
                  </a:moveTo>
                  <a:lnTo>
                    <a:pt x="70" y="114"/>
                  </a:lnTo>
                  <a:lnTo>
                    <a:pt x="63" y="195"/>
                  </a:lnTo>
                  <a:lnTo>
                    <a:pt x="52" y="275"/>
                  </a:lnTo>
                  <a:lnTo>
                    <a:pt x="43" y="327"/>
                  </a:lnTo>
                  <a:lnTo>
                    <a:pt x="31" y="345"/>
                  </a:lnTo>
                  <a:lnTo>
                    <a:pt x="20" y="354"/>
                  </a:lnTo>
                  <a:lnTo>
                    <a:pt x="9" y="354"/>
                  </a:lnTo>
                  <a:lnTo>
                    <a:pt x="2" y="347"/>
                  </a:lnTo>
                  <a:lnTo>
                    <a:pt x="4" y="336"/>
                  </a:lnTo>
                  <a:lnTo>
                    <a:pt x="6" y="318"/>
                  </a:lnTo>
                  <a:lnTo>
                    <a:pt x="9" y="300"/>
                  </a:lnTo>
                  <a:lnTo>
                    <a:pt x="9" y="261"/>
                  </a:lnTo>
                  <a:lnTo>
                    <a:pt x="2" y="198"/>
                  </a:lnTo>
                  <a:lnTo>
                    <a:pt x="2" y="105"/>
                  </a:lnTo>
                  <a:lnTo>
                    <a:pt x="0" y="9"/>
                  </a:lnTo>
                  <a:lnTo>
                    <a:pt x="11" y="23"/>
                  </a:lnTo>
                  <a:lnTo>
                    <a:pt x="22" y="30"/>
                  </a:lnTo>
                  <a:lnTo>
                    <a:pt x="40" y="30"/>
                  </a:lnTo>
                  <a:lnTo>
                    <a:pt x="59" y="23"/>
                  </a:lnTo>
                  <a:lnTo>
                    <a:pt x="72" y="16"/>
                  </a:lnTo>
                  <a:lnTo>
                    <a:pt x="86" y="0"/>
                  </a:lnTo>
                  <a:close/>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sp>
        <p:nvSpPr>
          <p:cNvPr id="399403" name="Freeform 43"/>
          <p:cNvSpPr>
            <a:spLocks/>
          </p:cNvSpPr>
          <p:nvPr/>
        </p:nvSpPr>
        <p:spPr bwMode="auto">
          <a:xfrm rot="-349308">
            <a:off x="3200400" y="1016000"/>
            <a:ext cx="885825" cy="657225"/>
          </a:xfrm>
          <a:custGeom>
            <a:avLst/>
            <a:gdLst/>
            <a:ahLst/>
            <a:cxnLst>
              <a:cxn ang="0">
                <a:pos x="20" y="0"/>
              </a:cxn>
              <a:cxn ang="0">
                <a:pos x="8" y="19"/>
              </a:cxn>
              <a:cxn ang="0">
                <a:pos x="3" y="26"/>
              </a:cxn>
              <a:cxn ang="0">
                <a:pos x="0" y="35"/>
              </a:cxn>
              <a:cxn ang="0">
                <a:pos x="0" y="45"/>
              </a:cxn>
              <a:cxn ang="0">
                <a:pos x="5" y="45"/>
              </a:cxn>
              <a:cxn ang="0">
                <a:pos x="5" y="38"/>
              </a:cxn>
              <a:cxn ang="0">
                <a:pos x="5" y="45"/>
              </a:cxn>
              <a:cxn ang="0">
                <a:pos x="10" y="52"/>
              </a:cxn>
              <a:cxn ang="0">
                <a:pos x="17" y="59"/>
              </a:cxn>
              <a:cxn ang="0">
                <a:pos x="23" y="61"/>
              </a:cxn>
              <a:cxn ang="0">
                <a:pos x="35" y="55"/>
              </a:cxn>
              <a:cxn ang="0">
                <a:pos x="42" y="55"/>
              </a:cxn>
              <a:cxn ang="0">
                <a:pos x="42" y="48"/>
              </a:cxn>
              <a:cxn ang="0">
                <a:pos x="44" y="38"/>
              </a:cxn>
              <a:cxn ang="0">
                <a:pos x="42" y="48"/>
              </a:cxn>
              <a:cxn ang="0">
                <a:pos x="42" y="55"/>
              </a:cxn>
              <a:cxn ang="0">
                <a:pos x="54" y="67"/>
              </a:cxn>
              <a:cxn ang="0">
                <a:pos x="57" y="69"/>
              </a:cxn>
              <a:cxn ang="0">
                <a:pos x="61" y="69"/>
              </a:cxn>
              <a:cxn ang="0">
                <a:pos x="81" y="64"/>
              </a:cxn>
              <a:cxn ang="0">
                <a:pos x="88" y="61"/>
              </a:cxn>
              <a:cxn ang="0">
                <a:pos x="91" y="55"/>
              </a:cxn>
              <a:cxn ang="0">
                <a:pos x="93" y="50"/>
              </a:cxn>
              <a:cxn ang="0">
                <a:pos x="90" y="29"/>
              </a:cxn>
              <a:cxn ang="0">
                <a:pos x="90" y="22"/>
              </a:cxn>
              <a:cxn ang="0">
                <a:pos x="90" y="12"/>
              </a:cxn>
              <a:cxn ang="0">
                <a:pos x="78" y="9"/>
              </a:cxn>
              <a:cxn ang="0">
                <a:pos x="71" y="7"/>
              </a:cxn>
              <a:cxn ang="0">
                <a:pos x="56" y="5"/>
              </a:cxn>
              <a:cxn ang="0">
                <a:pos x="30" y="0"/>
              </a:cxn>
              <a:cxn ang="0">
                <a:pos x="20" y="0"/>
              </a:cxn>
            </a:cxnLst>
            <a:rect l="0" t="0" r="r" b="b"/>
            <a:pathLst>
              <a:path w="93" h="69">
                <a:moveTo>
                  <a:pt x="20" y="0"/>
                </a:moveTo>
                <a:lnTo>
                  <a:pt x="8" y="19"/>
                </a:lnTo>
                <a:lnTo>
                  <a:pt x="3" y="26"/>
                </a:lnTo>
                <a:lnTo>
                  <a:pt x="0" y="35"/>
                </a:lnTo>
                <a:lnTo>
                  <a:pt x="0" y="45"/>
                </a:lnTo>
                <a:lnTo>
                  <a:pt x="5" y="45"/>
                </a:lnTo>
                <a:lnTo>
                  <a:pt x="5" y="38"/>
                </a:lnTo>
                <a:lnTo>
                  <a:pt x="5" y="45"/>
                </a:lnTo>
                <a:lnTo>
                  <a:pt x="10" y="52"/>
                </a:lnTo>
                <a:lnTo>
                  <a:pt x="17" y="59"/>
                </a:lnTo>
                <a:lnTo>
                  <a:pt x="23" y="61"/>
                </a:lnTo>
                <a:lnTo>
                  <a:pt x="35" y="55"/>
                </a:lnTo>
                <a:lnTo>
                  <a:pt x="42" y="55"/>
                </a:lnTo>
                <a:lnTo>
                  <a:pt x="42" y="48"/>
                </a:lnTo>
                <a:lnTo>
                  <a:pt x="44" y="38"/>
                </a:lnTo>
                <a:lnTo>
                  <a:pt x="42" y="48"/>
                </a:lnTo>
                <a:lnTo>
                  <a:pt x="42" y="55"/>
                </a:lnTo>
                <a:lnTo>
                  <a:pt x="54" y="67"/>
                </a:lnTo>
                <a:lnTo>
                  <a:pt x="57" y="69"/>
                </a:lnTo>
                <a:lnTo>
                  <a:pt x="61" y="69"/>
                </a:lnTo>
                <a:lnTo>
                  <a:pt x="81" y="64"/>
                </a:lnTo>
                <a:lnTo>
                  <a:pt x="88" y="61"/>
                </a:lnTo>
                <a:lnTo>
                  <a:pt x="91" y="55"/>
                </a:lnTo>
                <a:lnTo>
                  <a:pt x="93" y="50"/>
                </a:lnTo>
                <a:lnTo>
                  <a:pt x="90" y="29"/>
                </a:lnTo>
                <a:lnTo>
                  <a:pt x="90" y="22"/>
                </a:lnTo>
                <a:lnTo>
                  <a:pt x="90" y="12"/>
                </a:lnTo>
                <a:lnTo>
                  <a:pt x="78" y="9"/>
                </a:lnTo>
                <a:lnTo>
                  <a:pt x="71" y="7"/>
                </a:lnTo>
                <a:lnTo>
                  <a:pt x="56" y="5"/>
                </a:lnTo>
                <a:lnTo>
                  <a:pt x="30" y="0"/>
                </a:lnTo>
                <a:lnTo>
                  <a:pt x="20" y="0"/>
                </a:lnTo>
                <a:close/>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sp>
        <p:nvSpPr>
          <p:cNvPr id="399409" name="Freeform 49"/>
          <p:cNvSpPr>
            <a:spLocks/>
          </p:cNvSpPr>
          <p:nvPr/>
        </p:nvSpPr>
        <p:spPr bwMode="auto">
          <a:xfrm rot="-349308">
            <a:off x="4114800" y="1263650"/>
            <a:ext cx="733425" cy="422275"/>
          </a:xfrm>
          <a:custGeom>
            <a:avLst/>
            <a:gdLst/>
            <a:ahLst/>
            <a:cxnLst>
              <a:cxn ang="0">
                <a:pos x="20" y="0"/>
              </a:cxn>
              <a:cxn ang="0">
                <a:pos x="8" y="19"/>
              </a:cxn>
              <a:cxn ang="0">
                <a:pos x="3" y="26"/>
              </a:cxn>
              <a:cxn ang="0">
                <a:pos x="0" y="35"/>
              </a:cxn>
              <a:cxn ang="0">
                <a:pos x="0" y="45"/>
              </a:cxn>
              <a:cxn ang="0">
                <a:pos x="5" y="45"/>
              </a:cxn>
              <a:cxn ang="0">
                <a:pos x="5" y="38"/>
              </a:cxn>
              <a:cxn ang="0">
                <a:pos x="5" y="45"/>
              </a:cxn>
              <a:cxn ang="0">
                <a:pos x="10" y="52"/>
              </a:cxn>
              <a:cxn ang="0">
                <a:pos x="17" y="59"/>
              </a:cxn>
              <a:cxn ang="0">
                <a:pos x="23" y="61"/>
              </a:cxn>
              <a:cxn ang="0">
                <a:pos x="35" y="55"/>
              </a:cxn>
              <a:cxn ang="0">
                <a:pos x="42" y="55"/>
              </a:cxn>
              <a:cxn ang="0">
                <a:pos x="42" y="48"/>
              </a:cxn>
              <a:cxn ang="0">
                <a:pos x="44" y="38"/>
              </a:cxn>
              <a:cxn ang="0">
                <a:pos x="42" y="48"/>
              </a:cxn>
              <a:cxn ang="0">
                <a:pos x="42" y="55"/>
              </a:cxn>
              <a:cxn ang="0">
                <a:pos x="54" y="67"/>
              </a:cxn>
              <a:cxn ang="0">
                <a:pos x="57" y="69"/>
              </a:cxn>
              <a:cxn ang="0">
                <a:pos x="61" y="69"/>
              </a:cxn>
              <a:cxn ang="0">
                <a:pos x="81" y="64"/>
              </a:cxn>
              <a:cxn ang="0">
                <a:pos x="88" y="61"/>
              </a:cxn>
              <a:cxn ang="0">
                <a:pos x="91" y="55"/>
              </a:cxn>
              <a:cxn ang="0">
                <a:pos x="93" y="50"/>
              </a:cxn>
              <a:cxn ang="0">
                <a:pos x="90" y="29"/>
              </a:cxn>
              <a:cxn ang="0">
                <a:pos x="90" y="22"/>
              </a:cxn>
              <a:cxn ang="0">
                <a:pos x="90" y="12"/>
              </a:cxn>
              <a:cxn ang="0">
                <a:pos x="78" y="9"/>
              </a:cxn>
              <a:cxn ang="0">
                <a:pos x="71" y="7"/>
              </a:cxn>
              <a:cxn ang="0">
                <a:pos x="56" y="5"/>
              </a:cxn>
              <a:cxn ang="0">
                <a:pos x="30" y="0"/>
              </a:cxn>
              <a:cxn ang="0">
                <a:pos x="20" y="0"/>
              </a:cxn>
            </a:cxnLst>
            <a:rect l="0" t="0" r="r" b="b"/>
            <a:pathLst>
              <a:path w="93" h="69">
                <a:moveTo>
                  <a:pt x="20" y="0"/>
                </a:moveTo>
                <a:lnTo>
                  <a:pt x="8" y="19"/>
                </a:lnTo>
                <a:lnTo>
                  <a:pt x="3" y="26"/>
                </a:lnTo>
                <a:lnTo>
                  <a:pt x="0" y="35"/>
                </a:lnTo>
                <a:lnTo>
                  <a:pt x="0" y="45"/>
                </a:lnTo>
                <a:lnTo>
                  <a:pt x="5" y="45"/>
                </a:lnTo>
                <a:lnTo>
                  <a:pt x="5" y="38"/>
                </a:lnTo>
                <a:lnTo>
                  <a:pt x="5" y="45"/>
                </a:lnTo>
                <a:lnTo>
                  <a:pt x="10" y="52"/>
                </a:lnTo>
                <a:lnTo>
                  <a:pt x="17" y="59"/>
                </a:lnTo>
                <a:lnTo>
                  <a:pt x="23" y="61"/>
                </a:lnTo>
                <a:lnTo>
                  <a:pt x="35" y="55"/>
                </a:lnTo>
                <a:lnTo>
                  <a:pt x="42" y="55"/>
                </a:lnTo>
                <a:lnTo>
                  <a:pt x="42" y="48"/>
                </a:lnTo>
                <a:lnTo>
                  <a:pt x="44" y="38"/>
                </a:lnTo>
                <a:lnTo>
                  <a:pt x="42" y="48"/>
                </a:lnTo>
                <a:lnTo>
                  <a:pt x="42" y="55"/>
                </a:lnTo>
                <a:lnTo>
                  <a:pt x="54" y="67"/>
                </a:lnTo>
                <a:lnTo>
                  <a:pt x="57" y="69"/>
                </a:lnTo>
                <a:lnTo>
                  <a:pt x="61" y="69"/>
                </a:lnTo>
                <a:lnTo>
                  <a:pt x="81" y="64"/>
                </a:lnTo>
                <a:lnTo>
                  <a:pt x="88" y="61"/>
                </a:lnTo>
                <a:lnTo>
                  <a:pt x="91" y="55"/>
                </a:lnTo>
                <a:lnTo>
                  <a:pt x="93" y="50"/>
                </a:lnTo>
                <a:lnTo>
                  <a:pt x="90" y="29"/>
                </a:lnTo>
                <a:lnTo>
                  <a:pt x="90" y="22"/>
                </a:lnTo>
                <a:lnTo>
                  <a:pt x="90" y="12"/>
                </a:lnTo>
                <a:lnTo>
                  <a:pt x="78" y="9"/>
                </a:lnTo>
                <a:lnTo>
                  <a:pt x="71" y="7"/>
                </a:lnTo>
                <a:lnTo>
                  <a:pt x="56" y="5"/>
                </a:lnTo>
                <a:lnTo>
                  <a:pt x="30" y="0"/>
                </a:lnTo>
                <a:lnTo>
                  <a:pt x="20" y="0"/>
                </a:lnTo>
                <a:close/>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sp>
        <p:nvSpPr>
          <p:cNvPr id="399410" name="Line 50"/>
          <p:cNvSpPr>
            <a:spLocks noChangeShapeType="1"/>
          </p:cNvSpPr>
          <p:nvPr/>
        </p:nvSpPr>
        <p:spPr bwMode="auto">
          <a:xfrm flipH="1">
            <a:off x="4108450" y="936625"/>
            <a:ext cx="6350" cy="1338263"/>
          </a:xfrm>
          <a:prstGeom prst="line">
            <a:avLst/>
          </a:prstGeom>
          <a:noFill/>
          <a:ln w="57150">
            <a:solidFill>
              <a:srgbClr val="FF9900"/>
            </a:solidFill>
            <a:round/>
            <a:headEnd/>
            <a:tailEnd/>
          </a:ln>
        </p:spPr>
        <p:txBody>
          <a:bodyPr/>
          <a:lstStyle/>
          <a:p>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025900" y="1666875"/>
            <a:ext cx="906463" cy="1327150"/>
            <a:chOff x="2580" y="2205"/>
            <a:chExt cx="446" cy="653"/>
          </a:xfrm>
        </p:grpSpPr>
        <p:sp>
          <p:nvSpPr>
            <p:cNvPr id="57389" name="Freeform 3"/>
            <p:cNvSpPr>
              <a:spLocks/>
            </p:cNvSpPr>
            <p:nvPr/>
          </p:nvSpPr>
          <p:spPr bwMode="auto">
            <a:xfrm>
              <a:off x="2624" y="2205"/>
              <a:ext cx="378" cy="227"/>
            </a:xfrm>
            <a:custGeom>
              <a:avLst/>
              <a:gdLst>
                <a:gd name="T0" fmla="*/ 38 w 378"/>
                <a:gd name="T1" fmla="*/ 212 h 227"/>
                <a:gd name="T2" fmla="*/ 16 w 378"/>
                <a:gd name="T3" fmla="*/ 147 h 227"/>
                <a:gd name="T4" fmla="*/ 0 w 378"/>
                <a:gd name="T5" fmla="*/ 98 h 227"/>
                <a:gd name="T6" fmla="*/ 0 w 378"/>
                <a:gd name="T7" fmla="*/ 68 h 227"/>
                <a:gd name="T8" fmla="*/ 20 w 378"/>
                <a:gd name="T9" fmla="*/ 21 h 227"/>
                <a:gd name="T10" fmla="*/ 62 w 378"/>
                <a:gd name="T11" fmla="*/ 9 h 227"/>
                <a:gd name="T12" fmla="*/ 77 w 378"/>
                <a:gd name="T13" fmla="*/ 22 h 227"/>
                <a:gd name="T14" fmla="*/ 63 w 378"/>
                <a:gd name="T15" fmla="*/ 69 h 227"/>
                <a:gd name="T16" fmla="*/ 77 w 378"/>
                <a:gd name="T17" fmla="*/ 22 h 227"/>
                <a:gd name="T18" fmla="*/ 88 w 378"/>
                <a:gd name="T19" fmla="*/ 5 h 227"/>
                <a:gd name="T20" fmla="*/ 118 w 378"/>
                <a:gd name="T21" fmla="*/ 4 h 227"/>
                <a:gd name="T22" fmla="*/ 151 w 378"/>
                <a:gd name="T23" fmla="*/ 3 h 227"/>
                <a:gd name="T24" fmla="*/ 195 w 378"/>
                <a:gd name="T25" fmla="*/ 4 h 227"/>
                <a:gd name="T26" fmla="*/ 221 w 378"/>
                <a:gd name="T27" fmla="*/ 32 h 227"/>
                <a:gd name="T28" fmla="*/ 224 w 378"/>
                <a:gd name="T29" fmla="*/ 52 h 227"/>
                <a:gd name="T30" fmla="*/ 231 w 378"/>
                <a:gd name="T31" fmla="*/ 79 h 227"/>
                <a:gd name="T32" fmla="*/ 224 w 378"/>
                <a:gd name="T33" fmla="*/ 61 h 227"/>
                <a:gd name="T34" fmla="*/ 221 w 378"/>
                <a:gd name="T35" fmla="*/ 32 h 227"/>
                <a:gd name="T36" fmla="*/ 232 w 378"/>
                <a:gd name="T37" fmla="*/ 14 h 227"/>
                <a:gd name="T38" fmla="*/ 275 w 378"/>
                <a:gd name="T39" fmla="*/ 1 h 227"/>
                <a:gd name="T40" fmla="*/ 304 w 378"/>
                <a:gd name="T41" fmla="*/ 0 h 227"/>
                <a:gd name="T42" fmla="*/ 335 w 378"/>
                <a:gd name="T43" fmla="*/ 1 h 227"/>
                <a:gd name="T44" fmla="*/ 360 w 378"/>
                <a:gd name="T45" fmla="*/ 11 h 227"/>
                <a:gd name="T46" fmla="*/ 375 w 378"/>
                <a:gd name="T47" fmla="*/ 61 h 227"/>
                <a:gd name="T48" fmla="*/ 377 w 378"/>
                <a:gd name="T49" fmla="*/ 93 h 227"/>
                <a:gd name="T50" fmla="*/ 352 w 378"/>
                <a:gd name="T51" fmla="*/ 154 h 227"/>
                <a:gd name="T52" fmla="*/ 340 w 378"/>
                <a:gd name="T53" fmla="*/ 204 h 227"/>
                <a:gd name="T54" fmla="*/ 275 w 378"/>
                <a:gd name="T55" fmla="*/ 222 h 227"/>
                <a:gd name="T56" fmla="*/ 208 w 378"/>
                <a:gd name="T57" fmla="*/ 226 h 227"/>
                <a:gd name="T58" fmla="*/ 123 w 378"/>
                <a:gd name="T59" fmla="*/ 226 h 227"/>
                <a:gd name="T60" fmla="*/ 38 w 378"/>
                <a:gd name="T61" fmla="*/ 212 h 22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78"/>
                <a:gd name="T94" fmla="*/ 0 h 227"/>
                <a:gd name="T95" fmla="*/ 378 w 378"/>
                <a:gd name="T96" fmla="*/ 227 h 22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78" h="227">
                  <a:moveTo>
                    <a:pt x="38" y="212"/>
                  </a:moveTo>
                  <a:lnTo>
                    <a:pt x="16" y="147"/>
                  </a:lnTo>
                  <a:lnTo>
                    <a:pt x="0" y="98"/>
                  </a:lnTo>
                  <a:lnTo>
                    <a:pt x="0" y="68"/>
                  </a:lnTo>
                  <a:lnTo>
                    <a:pt x="20" y="21"/>
                  </a:lnTo>
                  <a:lnTo>
                    <a:pt x="62" y="9"/>
                  </a:lnTo>
                  <a:lnTo>
                    <a:pt x="77" y="22"/>
                  </a:lnTo>
                  <a:lnTo>
                    <a:pt x="63" y="69"/>
                  </a:lnTo>
                  <a:lnTo>
                    <a:pt x="77" y="22"/>
                  </a:lnTo>
                  <a:lnTo>
                    <a:pt x="88" y="5"/>
                  </a:lnTo>
                  <a:lnTo>
                    <a:pt x="118" y="4"/>
                  </a:lnTo>
                  <a:lnTo>
                    <a:pt x="151" y="3"/>
                  </a:lnTo>
                  <a:lnTo>
                    <a:pt x="195" y="4"/>
                  </a:lnTo>
                  <a:lnTo>
                    <a:pt x="221" y="32"/>
                  </a:lnTo>
                  <a:lnTo>
                    <a:pt x="224" y="52"/>
                  </a:lnTo>
                  <a:lnTo>
                    <a:pt x="231" y="79"/>
                  </a:lnTo>
                  <a:lnTo>
                    <a:pt x="224" y="61"/>
                  </a:lnTo>
                  <a:lnTo>
                    <a:pt x="221" y="32"/>
                  </a:lnTo>
                  <a:lnTo>
                    <a:pt x="232" y="14"/>
                  </a:lnTo>
                  <a:lnTo>
                    <a:pt x="275" y="1"/>
                  </a:lnTo>
                  <a:lnTo>
                    <a:pt x="304" y="0"/>
                  </a:lnTo>
                  <a:lnTo>
                    <a:pt x="335" y="1"/>
                  </a:lnTo>
                  <a:lnTo>
                    <a:pt x="360" y="11"/>
                  </a:lnTo>
                  <a:lnTo>
                    <a:pt x="375" y="61"/>
                  </a:lnTo>
                  <a:lnTo>
                    <a:pt x="377" y="93"/>
                  </a:lnTo>
                  <a:lnTo>
                    <a:pt x="352" y="154"/>
                  </a:lnTo>
                  <a:lnTo>
                    <a:pt x="340" y="204"/>
                  </a:lnTo>
                  <a:lnTo>
                    <a:pt x="275" y="222"/>
                  </a:lnTo>
                  <a:lnTo>
                    <a:pt x="208" y="226"/>
                  </a:lnTo>
                  <a:lnTo>
                    <a:pt x="123" y="226"/>
                  </a:lnTo>
                  <a:lnTo>
                    <a:pt x="38" y="212"/>
                  </a:lnTo>
                </a:path>
              </a:pathLst>
            </a:custGeom>
            <a:gradFill rotWithShape="0">
              <a:gsLst>
                <a:gs pos="0">
                  <a:schemeClr val="bg1"/>
                </a:gs>
                <a:gs pos="100000">
                  <a:srgbClr val="DDDDDD"/>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57390" name="Freeform 4"/>
            <p:cNvSpPr>
              <a:spLocks/>
            </p:cNvSpPr>
            <p:nvPr/>
          </p:nvSpPr>
          <p:spPr bwMode="auto">
            <a:xfrm>
              <a:off x="2580" y="2410"/>
              <a:ext cx="446" cy="448"/>
            </a:xfrm>
            <a:custGeom>
              <a:avLst/>
              <a:gdLst>
                <a:gd name="T0" fmla="*/ 379 w 446"/>
                <a:gd name="T1" fmla="*/ 0 h 448"/>
                <a:gd name="T2" fmla="*/ 304 w 446"/>
                <a:gd name="T3" fmla="*/ 14 h 448"/>
                <a:gd name="T4" fmla="*/ 240 w 446"/>
                <a:gd name="T5" fmla="*/ 17 h 448"/>
                <a:gd name="T6" fmla="*/ 162 w 446"/>
                <a:gd name="T7" fmla="*/ 21 h 448"/>
                <a:gd name="T8" fmla="*/ 82 w 446"/>
                <a:gd name="T9" fmla="*/ 9 h 448"/>
                <a:gd name="T10" fmla="*/ 71 w 446"/>
                <a:gd name="T11" fmla="*/ 82 h 448"/>
                <a:gd name="T12" fmla="*/ 25 w 446"/>
                <a:gd name="T13" fmla="*/ 174 h 448"/>
                <a:gd name="T14" fmla="*/ 8 w 446"/>
                <a:gd name="T15" fmla="*/ 253 h 448"/>
                <a:gd name="T16" fmla="*/ 0 w 446"/>
                <a:gd name="T17" fmla="*/ 328 h 448"/>
                <a:gd name="T18" fmla="*/ 12 w 446"/>
                <a:gd name="T19" fmla="*/ 404 h 448"/>
                <a:gd name="T20" fmla="*/ 34 w 446"/>
                <a:gd name="T21" fmla="*/ 441 h 448"/>
                <a:gd name="T22" fmla="*/ 67 w 446"/>
                <a:gd name="T23" fmla="*/ 436 h 448"/>
                <a:gd name="T24" fmla="*/ 77 w 446"/>
                <a:gd name="T25" fmla="*/ 400 h 448"/>
                <a:gd name="T26" fmla="*/ 79 w 446"/>
                <a:gd name="T27" fmla="*/ 337 h 448"/>
                <a:gd name="T28" fmla="*/ 89 w 446"/>
                <a:gd name="T29" fmla="*/ 255 h 448"/>
                <a:gd name="T30" fmla="*/ 125 w 446"/>
                <a:gd name="T31" fmla="*/ 183 h 448"/>
                <a:gd name="T32" fmla="*/ 178 w 446"/>
                <a:gd name="T33" fmla="*/ 142 h 448"/>
                <a:gd name="T34" fmla="*/ 230 w 446"/>
                <a:gd name="T35" fmla="*/ 126 h 448"/>
                <a:gd name="T36" fmla="*/ 287 w 446"/>
                <a:gd name="T37" fmla="*/ 145 h 448"/>
                <a:gd name="T38" fmla="*/ 327 w 446"/>
                <a:gd name="T39" fmla="*/ 206 h 448"/>
                <a:gd name="T40" fmla="*/ 349 w 446"/>
                <a:gd name="T41" fmla="*/ 255 h 448"/>
                <a:gd name="T42" fmla="*/ 365 w 446"/>
                <a:gd name="T43" fmla="*/ 301 h 448"/>
                <a:gd name="T44" fmla="*/ 371 w 446"/>
                <a:gd name="T45" fmla="*/ 352 h 448"/>
                <a:gd name="T46" fmla="*/ 369 w 446"/>
                <a:gd name="T47" fmla="*/ 400 h 448"/>
                <a:gd name="T48" fmla="*/ 369 w 446"/>
                <a:gd name="T49" fmla="*/ 435 h 448"/>
                <a:gd name="T50" fmla="*/ 398 w 446"/>
                <a:gd name="T51" fmla="*/ 447 h 448"/>
                <a:gd name="T52" fmla="*/ 426 w 446"/>
                <a:gd name="T53" fmla="*/ 411 h 448"/>
                <a:gd name="T54" fmla="*/ 441 w 446"/>
                <a:gd name="T55" fmla="*/ 348 h 448"/>
                <a:gd name="T56" fmla="*/ 445 w 446"/>
                <a:gd name="T57" fmla="*/ 295 h 448"/>
                <a:gd name="T58" fmla="*/ 434 w 446"/>
                <a:gd name="T59" fmla="*/ 240 h 448"/>
                <a:gd name="T60" fmla="*/ 404 w 446"/>
                <a:gd name="T61" fmla="*/ 174 h 448"/>
                <a:gd name="T62" fmla="*/ 382 w 446"/>
                <a:gd name="T63" fmla="*/ 118 h 448"/>
                <a:gd name="T64" fmla="*/ 371 w 446"/>
                <a:gd name="T65" fmla="*/ 63 h 448"/>
                <a:gd name="T66" fmla="*/ 379 w 446"/>
                <a:gd name="T67" fmla="*/ 0 h 44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6"/>
                <a:gd name="T103" fmla="*/ 0 h 448"/>
                <a:gd name="T104" fmla="*/ 446 w 446"/>
                <a:gd name="T105" fmla="*/ 448 h 44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6" h="448">
                  <a:moveTo>
                    <a:pt x="379" y="0"/>
                  </a:moveTo>
                  <a:lnTo>
                    <a:pt x="304" y="14"/>
                  </a:lnTo>
                  <a:lnTo>
                    <a:pt x="240" y="17"/>
                  </a:lnTo>
                  <a:lnTo>
                    <a:pt x="162" y="21"/>
                  </a:lnTo>
                  <a:lnTo>
                    <a:pt x="82" y="9"/>
                  </a:lnTo>
                  <a:lnTo>
                    <a:pt x="71" y="82"/>
                  </a:lnTo>
                  <a:lnTo>
                    <a:pt x="25" y="174"/>
                  </a:lnTo>
                  <a:lnTo>
                    <a:pt x="8" y="253"/>
                  </a:lnTo>
                  <a:lnTo>
                    <a:pt x="0" y="328"/>
                  </a:lnTo>
                  <a:lnTo>
                    <a:pt x="12" y="404"/>
                  </a:lnTo>
                  <a:lnTo>
                    <a:pt x="34" y="441"/>
                  </a:lnTo>
                  <a:lnTo>
                    <a:pt x="67" y="436"/>
                  </a:lnTo>
                  <a:lnTo>
                    <a:pt x="77" y="400"/>
                  </a:lnTo>
                  <a:lnTo>
                    <a:pt x="79" y="337"/>
                  </a:lnTo>
                  <a:lnTo>
                    <a:pt x="89" y="255"/>
                  </a:lnTo>
                  <a:lnTo>
                    <a:pt x="125" y="183"/>
                  </a:lnTo>
                  <a:lnTo>
                    <a:pt x="178" y="142"/>
                  </a:lnTo>
                  <a:lnTo>
                    <a:pt x="230" y="126"/>
                  </a:lnTo>
                  <a:lnTo>
                    <a:pt x="287" y="145"/>
                  </a:lnTo>
                  <a:lnTo>
                    <a:pt x="327" y="206"/>
                  </a:lnTo>
                  <a:lnTo>
                    <a:pt x="349" y="255"/>
                  </a:lnTo>
                  <a:lnTo>
                    <a:pt x="365" y="301"/>
                  </a:lnTo>
                  <a:lnTo>
                    <a:pt x="371" y="352"/>
                  </a:lnTo>
                  <a:lnTo>
                    <a:pt x="369" y="400"/>
                  </a:lnTo>
                  <a:lnTo>
                    <a:pt x="369" y="435"/>
                  </a:lnTo>
                  <a:lnTo>
                    <a:pt x="398" y="447"/>
                  </a:lnTo>
                  <a:lnTo>
                    <a:pt x="426" y="411"/>
                  </a:lnTo>
                  <a:lnTo>
                    <a:pt x="441" y="348"/>
                  </a:lnTo>
                  <a:lnTo>
                    <a:pt x="445" y="295"/>
                  </a:lnTo>
                  <a:lnTo>
                    <a:pt x="434" y="240"/>
                  </a:lnTo>
                  <a:lnTo>
                    <a:pt x="404" y="174"/>
                  </a:lnTo>
                  <a:lnTo>
                    <a:pt x="382" y="118"/>
                  </a:lnTo>
                  <a:lnTo>
                    <a:pt x="371" y="63"/>
                  </a:lnTo>
                  <a:lnTo>
                    <a:pt x="379" y="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grpSp>
        <p:nvGrpSpPr>
          <p:cNvPr id="3" name="Group 5"/>
          <p:cNvGrpSpPr>
            <a:grpSpLocks/>
          </p:cNvGrpSpPr>
          <p:nvPr/>
        </p:nvGrpSpPr>
        <p:grpSpPr bwMode="auto">
          <a:xfrm rot="-755186">
            <a:off x="2884488" y="1614488"/>
            <a:ext cx="1331912" cy="1749425"/>
            <a:chOff x="4070" y="1040"/>
            <a:chExt cx="656" cy="861"/>
          </a:xfrm>
        </p:grpSpPr>
        <p:sp>
          <p:nvSpPr>
            <p:cNvPr id="400390" name="Freeform 6"/>
            <p:cNvSpPr>
              <a:spLocks/>
            </p:cNvSpPr>
            <p:nvPr/>
          </p:nvSpPr>
          <p:spPr bwMode="auto">
            <a:xfrm>
              <a:off x="4269" y="1040"/>
              <a:ext cx="457" cy="342"/>
            </a:xfrm>
            <a:custGeom>
              <a:avLst/>
              <a:gdLst/>
              <a:ahLst/>
              <a:cxnLst>
                <a:cxn ang="0">
                  <a:pos x="4" y="238"/>
                </a:cxn>
                <a:cxn ang="0">
                  <a:pos x="3" y="153"/>
                </a:cxn>
                <a:cxn ang="0">
                  <a:pos x="0" y="87"/>
                </a:cxn>
                <a:cxn ang="0">
                  <a:pos x="9" y="51"/>
                </a:cxn>
                <a:cxn ang="0">
                  <a:pos x="43" y="0"/>
                </a:cxn>
                <a:cxn ang="0">
                  <a:pos x="97" y="4"/>
                </a:cxn>
                <a:cxn ang="0">
                  <a:pos x="110" y="24"/>
                </a:cxn>
                <a:cxn ang="0">
                  <a:pos x="72" y="107"/>
                </a:cxn>
                <a:cxn ang="0">
                  <a:pos x="110" y="24"/>
                </a:cxn>
                <a:cxn ang="0">
                  <a:pos x="132" y="9"/>
                </a:cxn>
                <a:cxn ang="0">
                  <a:pos x="151" y="7"/>
                </a:cxn>
                <a:cxn ang="0">
                  <a:pos x="189" y="13"/>
                </a:cxn>
                <a:cxn ang="0">
                  <a:pos x="260" y="48"/>
                </a:cxn>
                <a:cxn ang="0">
                  <a:pos x="280" y="88"/>
                </a:cxn>
                <a:cxn ang="0">
                  <a:pos x="276" y="125"/>
                </a:cxn>
                <a:cxn ang="0">
                  <a:pos x="256" y="174"/>
                </a:cxn>
                <a:cxn ang="0">
                  <a:pos x="276" y="125"/>
                </a:cxn>
                <a:cxn ang="0">
                  <a:pos x="280" y="88"/>
                </a:cxn>
                <a:cxn ang="0">
                  <a:pos x="301" y="72"/>
                </a:cxn>
                <a:cxn ang="0">
                  <a:pos x="356" y="72"/>
                </a:cxn>
                <a:cxn ang="0">
                  <a:pos x="393" y="77"/>
                </a:cxn>
                <a:cxn ang="0">
                  <a:pos x="437" y="90"/>
                </a:cxn>
                <a:cxn ang="0">
                  <a:pos x="454" y="115"/>
                </a:cxn>
                <a:cxn ang="0">
                  <a:pos x="456" y="180"/>
                </a:cxn>
                <a:cxn ang="0">
                  <a:pos x="447" y="222"/>
                </a:cxn>
                <a:cxn ang="0">
                  <a:pos x="396" y="284"/>
                </a:cxn>
                <a:cxn ang="0">
                  <a:pos x="365" y="341"/>
                </a:cxn>
                <a:cxn ang="0">
                  <a:pos x="283" y="336"/>
                </a:cxn>
                <a:cxn ang="0">
                  <a:pos x="201" y="316"/>
                </a:cxn>
                <a:cxn ang="0">
                  <a:pos x="100" y="286"/>
                </a:cxn>
                <a:cxn ang="0">
                  <a:pos x="4" y="238"/>
                </a:cxn>
              </a:cxnLst>
              <a:rect l="0" t="0" r="r" b="b"/>
              <a:pathLst>
                <a:path w="457" h="342">
                  <a:moveTo>
                    <a:pt x="4" y="238"/>
                  </a:moveTo>
                  <a:lnTo>
                    <a:pt x="3" y="153"/>
                  </a:lnTo>
                  <a:lnTo>
                    <a:pt x="0" y="87"/>
                  </a:lnTo>
                  <a:lnTo>
                    <a:pt x="9" y="51"/>
                  </a:lnTo>
                  <a:lnTo>
                    <a:pt x="43" y="0"/>
                  </a:lnTo>
                  <a:lnTo>
                    <a:pt x="97" y="4"/>
                  </a:lnTo>
                  <a:lnTo>
                    <a:pt x="110" y="24"/>
                  </a:lnTo>
                  <a:lnTo>
                    <a:pt x="72" y="107"/>
                  </a:lnTo>
                  <a:lnTo>
                    <a:pt x="110" y="24"/>
                  </a:lnTo>
                  <a:lnTo>
                    <a:pt x="132" y="9"/>
                  </a:lnTo>
                  <a:lnTo>
                    <a:pt x="151" y="7"/>
                  </a:lnTo>
                  <a:lnTo>
                    <a:pt x="189" y="13"/>
                  </a:lnTo>
                  <a:lnTo>
                    <a:pt x="260" y="48"/>
                  </a:lnTo>
                  <a:lnTo>
                    <a:pt x="280" y="88"/>
                  </a:lnTo>
                  <a:lnTo>
                    <a:pt x="276" y="125"/>
                  </a:lnTo>
                  <a:lnTo>
                    <a:pt x="256" y="174"/>
                  </a:lnTo>
                  <a:lnTo>
                    <a:pt x="276" y="125"/>
                  </a:lnTo>
                  <a:lnTo>
                    <a:pt x="280" y="88"/>
                  </a:lnTo>
                  <a:lnTo>
                    <a:pt x="301" y="72"/>
                  </a:lnTo>
                  <a:lnTo>
                    <a:pt x="356" y="72"/>
                  </a:lnTo>
                  <a:lnTo>
                    <a:pt x="393" y="77"/>
                  </a:lnTo>
                  <a:lnTo>
                    <a:pt x="437" y="90"/>
                  </a:lnTo>
                  <a:lnTo>
                    <a:pt x="454" y="115"/>
                  </a:lnTo>
                  <a:lnTo>
                    <a:pt x="456" y="180"/>
                  </a:lnTo>
                  <a:lnTo>
                    <a:pt x="447" y="222"/>
                  </a:lnTo>
                  <a:lnTo>
                    <a:pt x="396" y="284"/>
                  </a:lnTo>
                  <a:lnTo>
                    <a:pt x="365" y="341"/>
                  </a:lnTo>
                  <a:lnTo>
                    <a:pt x="283" y="336"/>
                  </a:lnTo>
                  <a:lnTo>
                    <a:pt x="201" y="316"/>
                  </a:lnTo>
                  <a:lnTo>
                    <a:pt x="100" y="286"/>
                  </a:lnTo>
                  <a:lnTo>
                    <a:pt x="4" y="238"/>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sp>
          <p:nvSpPr>
            <p:cNvPr id="57388" name="Freeform 7"/>
            <p:cNvSpPr>
              <a:spLocks/>
            </p:cNvSpPr>
            <p:nvPr/>
          </p:nvSpPr>
          <p:spPr bwMode="auto">
            <a:xfrm>
              <a:off x="4070" y="1280"/>
              <a:ext cx="564" cy="621"/>
            </a:xfrm>
            <a:custGeom>
              <a:avLst/>
              <a:gdLst>
                <a:gd name="T0" fmla="*/ 563 w 564"/>
                <a:gd name="T1" fmla="*/ 101 h 621"/>
                <a:gd name="T2" fmla="*/ 481 w 564"/>
                <a:gd name="T3" fmla="*/ 97 h 621"/>
                <a:gd name="T4" fmla="*/ 399 w 564"/>
                <a:gd name="T5" fmla="*/ 77 h 621"/>
                <a:gd name="T6" fmla="*/ 298 w 564"/>
                <a:gd name="T7" fmla="*/ 47 h 621"/>
                <a:gd name="T8" fmla="*/ 202 w 564"/>
                <a:gd name="T9" fmla="*/ 0 h 621"/>
                <a:gd name="T10" fmla="*/ 176 w 564"/>
                <a:gd name="T11" fmla="*/ 94 h 621"/>
                <a:gd name="T12" fmla="*/ 92 w 564"/>
                <a:gd name="T13" fmla="*/ 240 h 621"/>
                <a:gd name="T14" fmla="*/ 44 w 564"/>
                <a:gd name="T15" fmla="*/ 392 h 621"/>
                <a:gd name="T16" fmla="*/ 0 w 564"/>
                <a:gd name="T17" fmla="*/ 461 h 621"/>
                <a:gd name="T18" fmla="*/ 3 w 564"/>
                <a:gd name="T19" fmla="*/ 517 h 621"/>
                <a:gd name="T20" fmla="*/ 20 w 564"/>
                <a:gd name="T21" fmla="*/ 534 h 621"/>
                <a:gd name="T22" fmla="*/ 65 w 564"/>
                <a:gd name="T23" fmla="*/ 522 h 621"/>
                <a:gd name="T24" fmla="*/ 104 w 564"/>
                <a:gd name="T25" fmla="*/ 490 h 621"/>
                <a:gd name="T26" fmla="*/ 157 w 564"/>
                <a:gd name="T27" fmla="*/ 399 h 621"/>
                <a:gd name="T28" fmla="*/ 330 w 564"/>
                <a:gd name="T29" fmla="*/ 221 h 621"/>
                <a:gd name="T30" fmla="*/ 338 w 564"/>
                <a:gd name="T31" fmla="*/ 231 h 621"/>
                <a:gd name="T32" fmla="*/ 353 w 564"/>
                <a:gd name="T33" fmla="*/ 271 h 621"/>
                <a:gd name="T34" fmla="*/ 353 w 564"/>
                <a:gd name="T35" fmla="*/ 312 h 621"/>
                <a:gd name="T36" fmla="*/ 342 w 564"/>
                <a:gd name="T37" fmla="*/ 372 h 621"/>
                <a:gd name="T38" fmla="*/ 302 w 564"/>
                <a:gd name="T39" fmla="*/ 463 h 621"/>
                <a:gd name="T40" fmla="*/ 266 w 564"/>
                <a:gd name="T41" fmla="*/ 519 h 621"/>
                <a:gd name="T42" fmla="*/ 247 w 564"/>
                <a:gd name="T43" fmla="*/ 573 h 621"/>
                <a:gd name="T44" fmla="*/ 262 w 564"/>
                <a:gd name="T45" fmla="*/ 613 h 621"/>
                <a:gd name="T46" fmla="*/ 281 w 564"/>
                <a:gd name="T47" fmla="*/ 620 h 621"/>
                <a:gd name="T48" fmla="*/ 326 w 564"/>
                <a:gd name="T49" fmla="*/ 609 h 621"/>
                <a:gd name="T50" fmla="*/ 407 w 564"/>
                <a:gd name="T51" fmla="*/ 536 h 621"/>
                <a:gd name="T52" fmla="*/ 469 w 564"/>
                <a:gd name="T53" fmla="*/ 470 h 621"/>
                <a:gd name="T54" fmla="*/ 487 w 564"/>
                <a:gd name="T55" fmla="*/ 436 h 621"/>
                <a:gd name="T56" fmla="*/ 505 w 564"/>
                <a:gd name="T57" fmla="*/ 354 h 621"/>
                <a:gd name="T58" fmla="*/ 507 w 564"/>
                <a:gd name="T59" fmla="*/ 251 h 621"/>
                <a:gd name="T60" fmla="*/ 524 w 564"/>
                <a:gd name="T61" fmla="*/ 189 h 621"/>
                <a:gd name="T62" fmla="*/ 563 w 564"/>
                <a:gd name="T63" fmla="*/ 101 h 6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4"/>
                <a:gd name="T97" fmla="*/ 0 h 621"/>
                <a:gd name="T98" fmla="*/ 564 w 564"/>
                <a:gd name="T99" fmla="*/ 621 h 6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4" h="621">
                  <a:moveTo>
                    <a:pt x="563" y="101"/>
                  </a:moveTo>
                  <a:lnTo>
                    <a:pt x="481" y="97"/>
                  </a:lnTo>
                  <a:lnTo>
                    <a:pt x="399" y="77"/>
                  </a:lnTo>
                  <a:lnTo>
                    <a:pt x="298" y="47"/>
                  </a:lnTo>
                  <a:lnTo>
                    <a:pt x="202" y="0"/>
                  </a:lnTo>
                  <a:lnTo>
                    <a:pt x="176" y="94"/>
                  </a:lnTo>
                  <a:lnTo>
                    <a:pt x="92" y="240"/>
                  </a:lnTo>
                  <a:lnTo>
                    <a:pt x="44" y="392"/>
                  </a:lnTo>
                  <a:lnTo>
                    <a:pt x="0" y="461"/>
                  </a:lnTo>
                  <a:lnTo>
                    <a:pt x="3" y="517"/>
                  </a:lnTo>
                  <a:lnTo>
                    <a:pt x="20" y="534"/>
                  </a:lnTo>
                  <a:lnTo>
                    <a:pt x="65" y="522"/>
                  </a:lnTo>
                  <a:lnTo>
                    <a:pt x="104" y="490"/>
                  </a:lnTo>
                  <a:lnTo>
                    <a:pt x="157" y="399"/>
                  </a:lnTo>
                  <a:lnTo>
                    <a:pt x="330" y="221"/>
                  </a:lnTo>
                  <a:lnTo>
                    <a:pt x="338" y="231"/>
                  </a:lnTo>
                  <a:lnTo>
                    <a:pt x="353" y="271"/>
                  </a:lnTo>
                  <a:lnTo>
                    <a:pt x="353" y="312"/>
                  </a:lnTo>
                  <a:lnTo>
                    <a:pt x="342" y="372"/>
                  </a:lnTo>
                  <a:lnTo>
                    <a:pt x="302" y="463"/>
                  </a:lnTo>
                  <a:lnTo>
                    <a:pt x="266" y="519"/>
                  </a:lnTo>
                  <a:lnTo>
                    <a:pt x="247" y="573"/>
                  </a:lnTo>
                  <a:lnTo>
                    <a:pt x="262" y="613"/>
                  </a:lnTo>
                  <a:lnTo>
                    <a:pt x="281" y="620"/>
                  </a:lnTo>
                  <a:lnTo>
                    <a:pt x="326" y="609"/>
                  </a:lnTo>
                  <a:lnTo>
                    <a:pt x="407" y="536"/>
                  </a:lnTo>
                  <a:lnTo>
                    <a:pt x="469" y="470"/>
                  </a:lnTo>
                  <a:lnTo>
                    <a:pt x="487" y="436"/>
                  </a:lnTo>
                  <a:lnTo>
                    <a:pt x="505" y="354"/>
                  </a:lnTo>
                  <a:lnTo>
                    <a:pt x="507" y="251"/>
                  </a:lnTo>
                  <a:lnTo>
                    <a:pt x="524" y="189"/>
                  </a:lnTo>
                  <a:lnTo>
                    <a:pt x="563" y="101"/>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sp>
        <p:nvSpPr>
          <p:cNvPr id="57348" name="Freeform 8"/>
          <p:cNvSpPr>
            <a:spLocks/>
          </p:cNvSpPr>
          <p:nvPr/>
        </p:nvSpPr>
        <p:spPr bwMode="auto">
          <a:xfrm>
            <a:off x="4306888" y="3032125"/>
            <a:ext cx="366712" cy="590550"/>
          </a:xfrm>
          <a:custGeom>
            <a:avLst/>
            <a:gdLst>
              <a:gd name="T0" fmla="*/ 182562 w 231"/>
              <a:gd name="T1" fmla="*/ 63500 h 372"/>
              <a:gd name="T2" fmla="*/ 73025 w 231"/>
              <a:gd name="T3" fmla="*/ 65088 h 372"/>
              <a:gd name="T4" fmla="*/ 0 w 231"/>
              <a:gd name="T5" fmla="*/ 3175 h 372"/>
              <a:gd name="T6" fmla="*/ 20637 w 231"/>
              <a:gd name="T7" fmla="*/ 184150 h 372"/>
              <a:gd name="T8" fmla="*/ 52387 w 231"/>
              <a:gd name="T9" fmla="*/ 539750 h 372"/>
              <a:gd name="T10" fmla="*/ 141287 w 231"/>
              <a:gd name="T11" fmla="*/ 512763 h 372"/>
              <a:gd name="T12" fmla="*/ 265112 w 231"/>
              <a:gd name="T13" fmla="*/ 522288 h 372"/>
              <a:gd name="T14" fmla="*/ 325437 w 231"/>
              <a:gd name="T15" fmla="*/ 523875 h 372"/>
              <a:gd name="T16" fmla="*/ 342900 w 231"/>
              <a:gd name="T17" fmla="*/ 165100 h 372"/>
              <a:gd name="T18" fmla="*/ 366712 w 231"/>
              <a:gd name="T19" fmla="*/ 0 h 372"/>
              <a:gd name="T20" fmla="*/ 325437 w 231"/>
              <a:gd name="T21" fmla="*/ 34925 h 372"/>
              <a:gd name="T22" fmla="*/ 182562 w 231"/>
              <a:gd name="T23" fmla="*/ 63500 h 3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1"/>
              <a:gd name="T37" fmla="*/ 0 h 372"/>
              <a:gd name="T38" fmla="*/ 231 w 231"/>
              <a:gd name="T39" fmla="*/ 372 h 3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1" h="372">
                <a:moveTo>
                  <a:pt x="115" y="40"/>
                </a:moveTo>
                <a:lnTo>
                  <a:pt x="46" y="41"/>
                </a:lnTo>
                <a:lnTo>
                  <a:pt x="0" y="2"/>
                </a:lnTo>
                <a:lnTo>
                  <a:pt x="13" y="116"/>
                </a:lnTo>
                <a:lnTo>
                  <a:pt x="33" y="340"/>
                </a:lnTo>
                <a:cubicBezTo>
                  <a:pt x="46" y="372"/>
                  <a:pt x="67" y="328"/>
                  <a:pt x="89" y="323"/>
                </a:cubicBezTo>
                <a:cubicBezTo>
                  <a:pt x="111" y="318"/>
                  <a:pt x="148" y="325"/>
                  <a:pt x="167" y="329"/>
                </a:cubicBezTo>
                <a:cubicBezTo>
                  <a:pt x="186" y="333"/>
                  <a:pt x="196" y="364"/>
                  <a:pt x="205" y="330"/>
                </a:cubicBezTo>
                <a:lnTo>
                  <a:pt x="216" y="104"/>
                </a:lnTo>
                <a:lnTo>
                  <a:pt x="231" y="0"/>
                </a:lnTo>
                <a:lnTo>
                  <a:pt x="205" y="22"/>
                </a:lnTo>
                <a:lnTo>
                  <a:pt x="115" y="4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400393" name="Freeform 9"/>
          <p:cNvSpPr>
            <a:spLocks/>
          </p:cNvSpPr>
          <p:nvPr/>
        </p:nvSpPr>
        <p:spPr bwMode="auto">
          <a:xfrm rot="730838">
            <a:off x="4221163" y="2493963"/>
            <a:ext cx="514350" cy="619125"/>
          </a:xfrm>
          <a:custGeom>
            <a:avLst/>
            <a:gdLst/>
            <a:ahLst/>
            <a:cxnLst>
              <a:cxn ang="0">
                <a:pos x="162" y="292"/>
              </a:cxn>
              <a:cxn ang="0">
                <a:pos x="109" y="304"/>
              </a:cxn>
              <a:cxn ang="0">
                <a:pos x="67" y="282"/>
              </a:cxn>
              <a:cxn ang="0">
                <a:pos x="7" y="189"/>
              </a:cxn>
              <a:cxn ang="0">
                <a:pos x="0" y="136"/>
              </a:cxn>
              <a:cxn ang="0">
                <a:pos x="7" y="90"/>
              </a:cxn>
              <a:cxn ang="0">
                <a:pos x="63" y="27"/>
              </a:cxn>
              <a:cxn ang="0">
                <a:pos x="94" y="0"/>
              </a:cxn>
              <a:cxn ang="0">
                <a:pos x="112" y="2"/>
              </a:cxn>
              <a:cxn ang="0">
                <a:pos x="155" y="27"/>
              </a:cxn>
              <a:cxn ang="0">
                <a:pos x="224" y="55"/>
              </a:cxn>
              <a:cxn ang="0">
                <a:pos x="244" y="86"/>
              </a:cxn>
              <a:cxn ang="0">
                <a:pos x="252" y="140"/>
              </a:cxn>
              <a:cxn ang="0">
                <a:pos x="239" y="215"/>
              </a:cxn>
              <a:cxn ang="0">
                <a:pos x="243" y="241"/>
              </a:cxn>
              <a:cxn ang="0">
                <a:pos x="227" y="263"/>
              </a:cxn>
              <a:cxn ang="0">
                <a:pos x="162" y="292"/>
              </a:cxn>
            </a:cxnLst>
            <a:rect l="0" t="0" r="r" b="b"/>
            <a:pathLst>
              <a:path w="253" h="305">
                <a:moveTo>
                  <a:pt x="162" y="292"/>
                </a:moveTo>
                <a:lnTo>
                  <a:pt x="109" y="304"/>
                </a:lnTo>
                <a:lnTo>
                  <a:pt x="67" y="282"/>
                </a:lnTo>
                <a:lnTo>
                  <a:pt x="7" y="189"/>
                </a:lnTo>
                <a:lnTo>
                  <a:pt x="0" y="136"/>
                </a:lnTo>
                <a:lnTo>
                  <a:pt x="7" y="90"/>
                </a:lnTo>
                <a:lnTo>
                  <a:pt x="63" y="27"/>
                </a:lnTo>
                <a:lnTo>
                  <a:pt x="94" y="0"/>
                </a:lnTo>
                <a:lnTo>
                  <a:pt x="112" y="2"/>
                </a:lnTo>
                <a:lnTo>
                  <a:pt x="155" y="27"/>
                </a:lnTo>
                <a:lnTo>
                  <a:pt x="224" y="55"/>
                </a:lnTo>
                <a:lnTo>
                  <a:pt x="244" y="86"/>
                </a:lnTo>
                <a:lnTo>
                  <a:pt x="252" y="140"/>
                </a:lnTo>
                <a:lnTo>
                  <a:pt x="239" y="215"/>
                </a:lnTo>
                <a:lnTo>
                  <a:pt x="243" y="241"/>
                </a:lnTo>
                <a:lnTo>
                  <a:pt x="227" y="263"/>
                </a:lnTo>
                <a:lnTo>
                  <a:pt x="162" y="292"/>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sp>
        <p:nvSpPr>
          <p:cNvPr id="57350" name="Freeform 10"/>
          <p:cNvSpPr>
            <a:spLocks/>
          </p:cNvSpPr>
          <p:nvPr/>
        </p:nvSpPr>
        <p:spPr bwMode="auto">
          <a:xfrm>
            <a:off x="4902200" y="1665288"/>
            <a:ext cx="617538" cy="349250"/>
          </a:xfrm>
          <a:custGeom>
            <a:avLst/>
            <a:gdLst>
              <a:gd name="T0" fmla="*/ 62973 w 304"/>
              <a:gd name="T1" fmla="*/ 328945 h 172"/>
              <a:gd name="T2" fmla="*/ 26408 w 304"/>
              <a:gd name="T3" fmla="*/ 227419 h 172"/>
              <a:gd name="T4" fmla="*/ 0 w 304"/>
              <a:gd name="T5" fmla="*/ 152289 h 172"/>
              <a:gd name="T6" fmla="*/ 0 w 304"/>
              <a:gd name="T7" fmla="*/ 105587 h 172"/>
              <a:gd name="T8" fmla="*/ 32502 w 304"/>
              <a:gd name="T9" fmla="*/ 32488 h 172"/>
              <a:gd name="T10" fmla="*/ 101569 w 304"/>
              <a:gd name="T11" fmla="*/ 14214 h 172"/>
              <a:gd name="T12" fmla="*/ 192981 w 304"/>
              <a:gd name="T13" fmla="*/ 6092 h 172"/>
              <a:gd name="T14" fmla="*/ 247828 w 304"/>
              <a:gd name="T15" fmla="*/ 4061 h 172"/>
              <a:gd name="T16" fmla="*/ 318926 w 304"/>
              <a:gd name="T17" fmla="*/ 6092 h 172"/>
              <a:gd name="T18" fmla="*/ 361585 w 304"/>
              <a:gd name="T19" fmla="*/ 48733 h 172"/>
              <a:gd name="T20" fmla="*/ 367679 w 304"/>
              <a:gd name="T21" fmla="*/ 81221 h 172"/>
              <a:gd name="T22" fmla="*/ 361585 w 304"/>
              <a:gd name="T23" fmla="*/ 48733 h 172"/>
              <a:gd name="T24" fmla="*/ 379867 w 304"/>
              <a:gd name="T25" fmla="*/ 22336 h 172"/>
              <a:gd name="T26" fmla="*/ 450965 w 304"/>
              <a:gd name="T27" fmla="*/ 2031 h 172"/>
              <a:gd name="T28" fmla="*/ 497687 w 304"/>
              <a:gd name="T29" fmla="*/ 0 h 172"/>
              <a:gd name="T30" fmla="*/ 548471 w 304"/>
              <a:gd name="T31" fmla="*/ 2031 h 172"/>
              <a:gd name="T32" fmla="*/ 589099 w 304"/>
              <a:gd name="T33" fmla="*/ 16244 h 172"/>
              <a:gd name="T34" fmla="*/ 615507 w 304"/>
              <a:gd name="T35" fmla="*/ 93404 h 172"/>
              <a:gd name="T36" fmla="*/ 617538 w 304"/>
              <a:gd name="T37" fmla="*/ 144167 h 172"/>
              <a:gd name="T38" fmla="*/ 576911 w 304"/>
              <a:gd name="T39" fmla="*/ 237571 h 172"/>
              <a:gd name="T40" fmla="*/ 556597 w 304"/>
              <a:gd name="T41" fmla="*/ 314731 h 172"/>
              <a:gd name="T42" fmla="*/ 450965 w 304"/>
              <a:gd name="T43" fmla="*/ 343158 h 172"/>
              <a:gd name="T44" fmla="*/ 341271 w 304"/>
              <a:gd name="T45" fmla="*/ 349250 h 172"/>
              <a:gd name="T46" fmla="*/ 201106 w 304"/>
              <a:gd name="T47" fmla="*/ 349250 h 172"/>
              <a:gd name="T48" fmla="*/ 62973 w 304"/>
              <a:gd name="T49" fmla="*/ 328945 h 1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4"/>
              <a:gd name="T76" fmla="*/ 0 h 172"/>
              <a:gd name="T77" fmla="*/ 304 w 304"/>
              <a:gd name="T78" fmla="*/ 172 h 1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4" h="172">
                <a:moveTo>
                  <a:pt x="31" y="162"/>
                </a:moveTo>
                <a:lnTo>
                  <a:pt x="13" y="112"/>
                </a:lnTo>
                <a:lnTo>
                  <a:pt x="0" y="75"/>
                </a:lnTo>
                <a:lnTo>
                  <a:pt x="0" y="52"/>
                </a:lnTo>
                <a:lnTo>
                  <a:pt x="16" y="16"/>
                </a:lnTo>
                <a:lnTo>
                  <a:pt x="50" y="7"/>
                </a:lnTo>
                <a:lnTo>
                  <a:pt x="95" y="3"/>
                </a:lnTo>
                <a:lnTo>
                  <a:pt x="122" y="2"/>
                </a:lnTo>
                <a:lnTo>
                  <a:pt x="157" y="3"/>
                </a:lnTo>
                <a:lnTo>
                  <a:pt x="178" y="24"/>
                </a:lnTo>
                <a:lnTo>
                  <a:pt x="181" y="40"/>
                </a:lnTo>
                <a:lnTo>
                  <a:pt x="178" y="24"/>
                </a:lnTo>
                <a:lnTo>
                  <a:pt x="187" y="11"/>
                </a:lnTo>
                <a:lnTo>
                  <a:pt x="222" y="1"/>
                </a:lnTo>
                <a:lnTo>
                  <a:pt x="245" y="0"/>
                </a:lnTo>
                <a:lnTo>
                  <a:pt x="270" y="1"/>
                </a:lnTo>
                <a:lnTo>
                  <a:pt x="290" y="8"/>
                </a:lnTo>
                <a:lnTo>
                  <a:pt x="303" y="46"/>
                </a:lnTo>
                <a:lnTo>
                  <a:pt x="304" y="71"/>
                </a:lnTo>
                <a:lnTo>
                  <a:pt x="284" y="117"/>
                </a:lnTo>
                <a:lnTo>
                  <a:pt x="274" y="155"/>
                </a:lnTo>
                <a:lnTo>
                  <a:pt x="222" y="169"/>
                </a:lnTo>
                <a:lnTo>
                  <a:pt x="168" y="172"/>
                </a:lnTo>
                <a:lnTo>
                  <a:pt x="99" y="172"/>
                </a:lnTo>
                <a:lnTo>
                  <a:pt x="31" y="162"/>
                </a:lnTo>
              </a:path>
            </a:pathLst>
          </a:custGeom>
          <a:gradFill rotWithShape="0">
            <a:gsLst>
              <a:gs pos="0">
                <a:schemeClr val="bg1"/>
              </a:gs>
              <a:gs pos="100000">
                <a:srgbClr val="DDDDDD"/>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57351" name="Freeform 11"/>
          <p:cNvSpPr>
            <a:spLocks/>
          </p:cNvSpPr>
          <p:nvPr/>
        </p:nvSpPr>
        <p:spPr bwMode="auto">
          <a:xfrm>
            <a:off x="4872038" y="1984375"/>
            <a:ext cx="639762" cy="530225"/>
          </a:xfrm>
          <a:custGeom>
            <a:avLst/>
            <a:gdLst>
              <a:gd name="T0" fmla="*/ 584925 w 315"/>
              <a:gd name="T1" fmla="*/ 0 h 261"/>
              <a:gd name="T2" fmla="*/ 461035 w 315"/>
              <a:gd name="T3" fmla="*/ 22347 h 261"/>
              <a:gd name="T4" fmla="*/ 357454 w 315"/>
              <a:gd name="T5" fmla="*/ 26410 h 261"/>
              <a:gd name="T6" fmla="*/ 229502 w 315"/>
              <a:gd name="T7" fmla="*/ 32504 h 261"/>
              <a:gd name="T8" fmla="*/ 97488 w 315"/>
              <a:gd name="T9" fmla="*/ 14221 h 261"/>
              <a:gd name="T10" fmla="*/ 79209 w 315"/>
              <a:gd name="T11" fmla="*/ 125954 h 261"/>
              <a:gd name="T12" fmla="*/ 0 w 315"/>
              <a:gd name="T13" fmla="*/ 327074 h 261"/>
              <a:gd name="T14" fmla="*/ 18279 w 315"/>
              <a:gd name="T15" fmla="*/ 455059 h 261"/>
              <a:gd name="T16" fmla="*/ 93426 w 315"/>
              <a:gd name="T17" fmla="*/ 520067 h 261"/>
              <a:gd name="T18" fmla="*/ 109673 w 315"/>
              <a:gd name="T19" fmla="*/ 394114 h 261"/>
              <a:gd name="T20" fmla="*/ 168572 w 315"/>
              <a:gd name="T21" fmla="*/ 282380 h 261"/>
              <a:gd name="T22" fmla="*/ 255905 w 315"/>
              <a:gd name="T23" fmla="*/ 219403 h 261"/>
              <a:gd name="T24" fmla="*/ 341206 w 315"/>
              <a:gd name="T25" fmla="*/ 195025 h 261"/>
              <a:gd name="T26" fmla="*/ 434632 w 315"/>
              <a:gd name="T27" fmla="*/ 223466 h 261"/>
              <a:gd name="T28" fmla="*/ 505717 w 315"/>
              <a:gd name="T29" fmla="*/ 314885 h 261"/>
              <a:gd name="T30" fmla="*/ 554460 w 315"/>
              <a:gd name="T31" fmla="*/ 455059 h 261"/>
              <a:gd name="T32" fmla="*/ 627576 w 315"/>
              <a:gd name="T33" fmla="*/ 406303 h 261"/>
              <a:gd name="T34" fmla="*/ 625545 w 315"/>
              <a:gd name="T35" fmla="*/ 268160 h 261"/>
              <a:gd name="T36" fmla="*/ 570708 w 315"/>
              <a:gd name="T37" fmla="*/ 97513 h 261"/>
              <a:gd name="T38" fmla="*/ 584925 w 315"/>
              <a:gd name="T39" fmla="*/ 0 h 2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5"/>
              <a:gd name="T61" fmla="*/ 0 h 261"/>
              <a:gd name="T62" fmla="*/ 315 w 315"/>
              <a:gd name="T63" fmla="*/ 261 h 26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5" h="261">
                <a:moveTo>
                  <a:pt x="288" y="0"/>
                </a:moveTo>
                <a:lnTo>
                  <a:pt x="227" y="11"/>
                </a:lnTo>
                <a:lnTo>
                  <a:pt x="176" y="13"/>
                </a:lnTo>
                <a:lnTo>
                  <a:pt x="113" y="16"/>
                </a:lnTo>
                <a:lnTo>
                  <a:pt x="48" y="7"/>
                </a:lnTo>
                <a:lnTo>
                  <a:pt x="39" y="62"/>
                </a:lnTo>
                <a:lnTo>
                  <a:pt x="0" y="161"/>
                </a:lnTo>
                <a:lnTo>
                  <a:pt x="9" y="224"/>
                </a:lnTo>
                <a:cubicBezTo>
                  <a:pt x="17" y="240"/>
                  <a:pt x="38" y="261"/>
                  <a:pt x="46" y="256"/>
                </a:cubicBezTo>
                <a:cubicBezTo>
                  <a:pt x="54" y="251"/>
                  <a:pt x="48" y="213"/>
                  <a:pt x="54" y="194"/>
                </a:cubicBezTo>
                <a:lnTo>
                  <a:pt x="83" y="139"/>
                </a:lnTo>
                <a:lnTo>
                  <a:pt x="126" y="108"/>
                </a:lnTo>
                <a:lnTo>
                  <a:pt x="168" y="96"/>
                </a:lnTo>
                <a:lnTo>
                  <a:pt x="214" y="110"/>
                </a:lnTo>
                <a:lnTo>
                  <a:pt x="249" y="155"/>
                </a:lnTo>
                <a:lnTo>
                  <a:pt x="273" y="224"/>
                </a:lnTo>
                <a:cubicBezTo>
                  <a:pt x="283" y="231"/>
                  <a:pt x="303" y="215"/>
                  <a:pt x="309" y="200"/>
                </a:cubicBezTo>
                <a:cubicBezTo>
                  <a:pt x="315" y="185"/>
                  <a:pt x="313" y="157"/>
                  <a:pt x="308" y="132"/>
                </a:cubicBezTo>
                <a:lnTo>
                  <a:pt x="281" y="48"/>
                </a:lnTo>
                <a:lnTo>
                  <a:pt x="288" y="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57352" name="Freeform 12"/>
          <p:cNvSpPr>
            <a:spLocks/>
          </p:cNvSpPr>
          <p:nvPr/>
        </p:nvSpPr>
        <p:spPr bwMode="auto">
          <a:xfrm>
            <a:off x="5033963" y="2797175"/>
            <a:ext cx="366712" cy="785813"/>
          </a:xfrm>
          <a:custGeom>
            <a:avLst/>
            <a:gdLst>
              <a:gd name="T0" fmla="*/ 182562 w 231"/>
              <a:gd name="T1" fmla="*/ 63500 h 495"/>
              <a:gd name="T2" fmla="*/ 73025 w 231"/>
              <a:gd name="T3" fmla="*/ 65088 h 495"/>
              <a:gd name="T4" fmla="*/ 0 w 231"/>
              <a:gd name="T5" fmla="*/ 3175 h 495"/>
              <a:gd name="T6" fmla="*/ 20637 w 231"/>
              <a:gd name="T7" fmla="*/ 184150 h 495"/>
              <a:gd name="T8" fmla="*/ 52387 w 231"/>
              <a:gd name="T9" fmla="*/ 539750 h 495"/>
              <a:gd name="T10" fmla="*/ 100012 w 231"/>
              <a:gd name="T11" fmla="*/ 785813 h 495"/>
              <a:gd name="T12" fmla="*/ 292100 w 231"/>
              <a:gd name="T13" fmla="*/ 773113 h 495"/>
              <a:gd name="T14" fmla="*/ 325437 w 231"/>
              <a:gd name="T15" fmla="*/ 523875 h 495"/>
              <a:gd name="T16" fmla="*/ 342900 w 231"/>
              <a:gd name="T17" fmla="*/ 165100 h 495"/>
              <a:gd name="T18" fmla="*/ 366712 w 231"/>
              <a:gd name="T19" fmla="*/ 0 h 495"/>
              <a:gd name="T20" fmla="*/ 325437 w 231"/>
              <a:gd name="T21" fmla="*/ 34925 h 495"/>
              <a:gd name="T22" fmla="*/ 182562 w 231"/>
              <a:gd name="T23" fmla="*/ 63500 h 4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1"/>
              <a:gd name="T37" fmla="*/ 0 h 495"/>
              <a:gd name="T38" fmla="*/ 231 w 231"/>
              <a:gd name="T39" fmla="*/ 495 h 4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1" h="495">
                <a:moveTo>
                  <a:pt x="115" y="40"/>
                </a:moveTo>
                <a:lnTo>
                  <a:pt x="46" y="41"/>
                </a:lnTo>
                <a:lnTo>
                  <a:pt x="0" y="2"/>
                </a:lnTo>
                <a:lnTo>
                  <a:pt x="13" y="116"/>
                </a:lnTo>
                <a:lnTo>
                  <a:pt x="33" y="340"/>
                </a:lnTo>
                <a:lnTo>
                  <a:pt x="63" y="495"/>
                </a:lnTo>
                <a:lnTo>
                  <a:pt x="184" y="487"/>
                </a:lnTo>
                <a:lnTo>
                  <a:pt x="205" y="330"/>
                </a:lnTo>
                <a:lnTo>
                  <a:pt x="216" y="104"/>
                </a:lnTo>
                <a:lnTo>
                  <a:pt x="231" y="0"/>
                </a:lnTo>
                <a:lnTo>
                  <a:pt x="205" y="22"/>
                </a:lnTo>
                <a:lnTo>
                  <a:pt x="115" y="4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400397" name="Freeform 13"/>
          <p:cNvSpPr>
            <a:spLocks/>
          </p:cNvSpPr>
          <p:nvPr/>
        </p:nvSpPr>
        <p:spPr bwMode="auto">
          <a:xfrm rot="730838">
            <a:off x="4948238" y="2259013"/>
            <a:ext cx="514350" cy="619125"/>
          </a:xfrm>
          <a:custGeom>
            <a:avLst/>
            <a:gdLst/>
            <a:ahLst/>
            <a:cxnLst>
              <a:cxn ang="0">
                <a:pos x="162" y="292"/>
              </a:cxn>
              <a:cxn ang="0">
                <a:pos x="109" y="304"/>
              </a:cxn>
              <a:cxn ang="0">
                <a:pos x="67" y="282"/>
              </a:cxn>
              <a:cxn ang="0">
                <a:pos x="7" y="189"/>
              </a:cxn>
              <a:cxn ang="0">
                <a:pos x="0" y="136"/>
              </a:cxn>
              <a:cxn ang="0">
                <a:pos x="7" y="90"/>
              </a:cxn>
              <a:cxn ang="0">
                <a:pos x="63" y="27"/>
              </a:cxn>
              <a:cxn ang="0">
                <a:pos x="94" y="0"/>
              </a:cxn>
              <a:cxn ang="0">
                <a:pos x="112" y="2"/>
              </a:cxn>
              <a:cxn ang="0">
                <a:pos x="155" y="27"/>
              </a:cxn>
              <a:cxn ang="0">
                <a:pos x="224" y="55"/>
              </a:cxn>
              <a:cxn ang="0">
                <a:pos x="244" y="86"/>
              </a:cxn>
              <a:cxn ang="0">
                <a:pos x="252" y="140"/>
              </a:cxn>
              <a:cxn ang="0">
                <a:pos x="239" y="215"/>
              </a:cxn>
              <a:cxn ang="0">
                <a:pos x="243" y="241"/>
              </a:cxn>
              <a:cxn ang="0">
                <a:pos x="227" y="263"/>
              </a:cxn>
              <a:cxn ang="0">
                <a:pos x="162" y="292"/>
              </a:cxn>
            </a:cxnLst>
            <a:rect l="0" t="0" r="r" b="b"/>
            <a:pathLst>
              <a:path w="253" h="305">
                <a:moveTo>
                  <a:pt x="162" y="292"/>
                </a:moveTo>
                <a:lnTo>
                  <a:pt x="109" y="304"/>
                </a:lnTo>
                <a:lnTo>
                  <a:pt x="67" y="282"/>
                </a:lnTo>
                <a:lnTo>
                  <a:pt x="7" y="189"/>
                </a:lnTo>
                <a:lnTo>
                  <a:pt x="0" y="136"/>
                </a:lnTo>
                <a:lnTo>
                  <a:pt x="7" y="90"/>
                </a:lnTo>
                <a:lnTo>
                  <a:pt x="63" y="27"/>
                </a:lnTo>
                <a:lnTo>
                  <a:pt x="94" y="0"/>
                </a:lnTo>
                <a:lnTo>
                  <a:pt x="112" y="2"/>
                </a:lnTo>
                <a:lnTo>
                  <a:pt x="155" y="27"/>
                </a:lnTo>
                <a:lnTo>
                  <a:pt x="224" y="55"/>
                </a:lnTo>
                <a:lnTo>
                  <a:pt x="244" y="86"/>
                </a:lnTo>
                <a:lnTo>
                  <a:pt x="252" y="140"/>
                </a:lnTo>
                <a:lnTo>
                  <a:pt x="239" y="215"/>
                </a:lnTo>
                <a:lnTo>
                  <a:pt x="243" y="241"/>
                </a:lnTo>
                <a:lnTo>
                  <a:pt x="227" y="263"/>
                </a:lnTo>
                <a:lnTo>
                  <a:pt x="162" y="292"/>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grpSp>
        <p:nvGrpSpPr>
          <p:cNvPr id="4" name="Group 14"/>
          <p:cNvGrpSpPr>
            <a:grpSpLocks/>
          </p:cNvGrpSpPr>
          <p:nvPr/>
        </p:nvGrpSpPr>
        <p:grpSpPr bwMode="auto">
          <a:xfrm>
            <a:off x="5543550" y="1811338"/>
            <a:ext cx="534988" cy="1684337"/>
            <a:chOff x="2938" y="2139"/>
            <a:chExt cx="263" cy="829"/>
          </a:xfrm>
        </p:grpSpPr>
        <p:sp>
          <p:nvSpPr>
            <p:cNvPr id="57385" name="Freeform 15"/>
            <p:cNvSpPr>
              <a:spLocks/>
            </p:cNvSpPr>
            <p:nvPr/>
          </p:nvSpPr>
          <p:spPr bwMode="auto">
            <a:xfrm rot="730838">
              <a:off x="2938" y="2435"/>
              <a:ext cx="228" cy="533"/>
            </a:xfrm>
            <a:custGeom>
              <a:avLst/>
              <a:gdLst>
                <a:gd name="T0" fmla="*/ 94 w 228"/>
                <a:gd name="T1" fmla="*/ 50 h 533"/>
                <a:gd name="T2" fmla="*/ 41 w 228"/>
                <a:gd name="T3" fmla="*/ 62 h 533"/>
                <a:gd name="T4" fmla="*/ 0 w 228"/>
                <a:gd name="T5" fmla="*/ 40 h 533"/>
                <a:gd name="T6" fmla="*/ 29 w 228"/>
                <a:gd name="T7" fmla="*/ 124 h 533"/>
                <a:gd name="T8" fmla="*/ 81 w 228"/>
                <a:gd name="T9" fmla="*/ 292 h 533"/>
                <a:gd name="T10" fmla="*/ 129 w 228"/>
                <a:gd name="T11" fmla="*/ 406 h 533"/>
                <a:gd name="T12" fmla="*/ 171 w 228"/>
                <a:gd name="T13" fmla="*/ 505 h 533"/>
                <a:gd name="T14" fmla="*/ 194 w 228"/>
                <a:gd name="T15" fmla="*/ 527 h 533"/>
                <a:gd name="T16" fmla="*/ 207 w 228"/>
                <a:gd name="T17" fmla="*/ 532 h 533"/>
                <a:gd name="T18" fmla="*/ 216 w 228"/>
                <a:gd name="T19" fmla="*/ 521 h 533"/>
                <a:gd name="T20" fmla="*/ 227 w 228"/>
                <a:gd name="T21" fmla="*/ 489 h 533"/>
                <a:gd name="T22" fmla="*/ 220 w 228"/>
                <a:gd name="T23" fmla="*/ 380 h 533"/>
                <a:gd name="T24" fmla="*/ 211 w 228"/>
                <a:gd name="T25" fmla="*/ 256 h 533"/>
                <a:gd name="T26" fmla="*/ 182 w 228"/>
                <a:gd name="T27" fmla="*/ 82 h 533"/>
                <a:gd name="T28" fmla="*/ 176 w 228"/>
                <a:gd name="T29" fmla="*/ 0 h 533"/>
                <a:gd name="T30" fmla="*/ 160 w 228"/>
                <a:gd name="T31" fmla="*/ 21 h 533"/>
                <a:gd name="T32" fmla="*/ 94 w 228"/>
                <a:gd name="T33" fmla="*/ 50 h 5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8"/>
                <a:gd name="T52" fmla="*/ 0 h 533"/>
                <a:gd name="T53" fmla="*/ 228 w 228"/>
                <a:gd name="T54" fmla="*/ 533 h 5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8" h="533">
                  <a:moveTo>
                    <a:pt x="94" y="50"/>
                  </a:moveTo>
                  <a:lnTo>
                    <a:pt x="41" y="62"/>
                  </a:lnTo>
                  <a:lnTo>
                    <a:pt x="0" y="40"/>
                  </a:lnTo>
                  <a:lnTo>
                    <a:pt x="29" y="124"/>
                  </a:lnTo>
                  <a:lnTo>
                    <a:pt x="81" y="292"/>
                  </a:lnTo>
                  <a:lnTo>
                    <a:pt x="129" y="406"/>
                  </a:lnTo>
                  <a:lnTo>
                    <a:pt x="171" y="505"/>
                  </a:lnTo>
                  <a:lnTo>
                    <a:pt x="194" y="527"/>
                  </a:lnTo>
                  <a:lnTo>
                    <a:pt x="207" y="532"/>
                  </a:lnTo>
                  <a:lnTo>
                    <a:pt x="216" y="521"/>
                  </a:lnTo>
                  <a:lnTo>
                    <a:pt x="227" y="489"/>
                  </a:lnTo>
                  <a:lnTo>
                    <a:pt x="220" y="380"/>
                  </a:lnTo>
                  <a:lnTo>
                    <a:pt x="211" y="256"/>
                  </a:lnTo>
                  <a:lnTo>
                    <a:pt x="182" y="82"/>
                  </a:lnTo>
                  <a:lnTo>
                    <a:pt x="176" y="0"/>
                  </a:lnTo>
                  <a:lnTo>
                    <a:pt x="160" y="21"/>
                  </a:lnTo>
                  <a:lnTo>
                    <a:pt x="94" y="5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400400" name="Freeform 16"/>
            <p:cNvSpPr>
              <a:spLocks/>
            </p:cNvSpPr>
            <p:nvPr/>
          </p:nvSpPr>
          <p:spPr bwMode="auto">
            <a:xfrm>
              <a:off x="2948" y="2139"/>
              <a:ext cx="253" cy="346"/>
            </a:xfrm>
            <a:custGeom>
              <a:avLst/>
              <a:gdLst/>
              <a:ahLst/>
              <a:cxnLst>
                <a:cxn ang="0">
                  <a:pos x="129" y="346"/>
                </a:cxn>
                <a:cxn ang="0">
                  <a:pos x="75" y="346"/>
                </a:cxn>
                <a:cxn ang="0">
                  <a:pos x="39" y="316"/>
                </a:cxn>
                <a:cxn ang="0">
                  <a:pos x="0" y="212"/>
                </a:cxn>
                <a:cxn ang="0">
                  <a:pos x="4" y="159"/>
                </a:cxn>
                <a:cxn ang="0">
                  <a:pos x="22" y="93"/>
                </a:cxn>
                <a:cxn ang="0">
                  <a:pos x="73" y="48"/>
                </a:cxn>
                <a:cxn ang="0">
                  <a:pos x="124" y="0"/>
                </a:cxn>
                <a:cxn ang="0">
                  <a:pos x="172" y="45"/>
                </a:cxn>
                <a:cxn ang="0">
                  <a:pos x="220" y="81"/>
                </a:cxn>
                <a:cxn ang="0">
                  <a:pos x="247" y="123"/>
                </a:cxn>
                <a:cxn ang="0">
                  <a:pos x="253" y="162"/>
                </a:cxn>
                <a:cxn ang="0">
                  <a:pos x="249" y="216"/>
                </a:cxn>
                <a:cxn ang="0">
                  <a:pos x="229" y="264"/>
                </a:cxn>
                <a:cxn ang="0">
                  <a:pos x="219" y="313"/>
                </a:cxn>
                <a:cxn ang="0">
                  <a:pos x="199" y="331"/>
                </a:cxn>
                <a:cxn ang="0">
                  <a:pos x="129" y="346"/>
                </a:cxn>
              </a:cxnLst>
              <a:rect l="0" t="0" r="r" b="b"/>
              <a:pathLst>
                <a:path w="253" h="346">
                  <a:moveTo>
                    <a:pt x="129" y="346"/>
                  </a:moveTo>
                  <a:lnTo>
                    <a:pt x="75" y="346"/>
                  </a:lnTo>
                  <a:lnTo>
                    <a:pt x="39" y="316"/>
                  </a:lnTo>
                  <a:lnTo>
                    <a:pt x="0" y="212"/>
                  </a:lnTo>
                  <a:lnTo>
                    <a:pt x="4" y="159"/>
                  </a:lnTo>
                  <a:cubicBezTo>
                    <a:pt x="8" y="139"/>
                    <a:pt x="12" y="108"/>
                    <a:pt x="22" y="93"/>
                  </a:cubicBezTo>
                  <a:cubicBezTo>
                    <a:pt x="32" y="78"/>
                    <a:pt x="56" y="63"/>
                    <a:pt x="73" y="48"/>
                  </a:cubicBezTo>
                  <a:cubicBezTo>
                    <a:pt x="90" y="29"/>
                    <a:pt x="94" y="0"/>
                    <a:pt x="124" y="0"/>
                  </a:cubicBezTo>
                  <a:cubicBezTo>
                    <a:pt x="154" y="0"/>
                    <a:pt x="159" y="31"/>
                    <a:pt x="172" y="45"/>
                  </a:cubicBezTo>
                  <a:lnTo>
                    <a:pt x="220" y="81"/>
                  </a:lnTo>
                  <a:lnTo>
                    <a:pt x="247" y="123"/>
                  </a:lnTo>
                  <a:lnTo>
                    <a:pt x="253" y="162"/>
                  </a:lnTo>
                  <a:lnTo>
                    <a:pt x="249" y="216"/>
                  </a:lnTo>
                  <a:lnTo>
                    <a:pt x="229" y="264"/>
                  </a:lnTo>
                  <a:lnTo>
                    <a:pt x="219" y="313"/>
                  </a:lnTo>
                  <a:lnTo>
                    <a:pt x="199" y="331"/>
                  </a:lnTo>
                  <a:lnTo>
                    <a:pt x="129" y="346"/>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grpSp>
      <p:grpSp>
        <p:nvGrpSpPr>
          <p:cNvPr id="5" name="Group 17"/>
          <p:cNvGrpSpPr>
            <a:grpSpLocks/>
          </p:cNvGrpSpPr>
          <p:nvPr/>
        </p:nvGrpSpPr>
        <p:grpSpPr bwMode="auto">
          <a:xfrm>
            <a:off x="6078538" y="1652588"/>
            <a:ext cx="284162" cy="1309687"/>
            <a:chOff x="3604" y="1175"/>
            <a:chExt cx="118" cy="544"/>
          </a:xfrm>
        </p:grpSpPr>
        <p:sp>
          <p:nvSpPr>
            <p:cNvPr id="57383" name="Freeform 18"/>
            <p:cNvSpPr>
              <a:spLocks/>
            </p:cNvSpPr>
            <p:nvPr/>
          </p:nvSpPr>
          <p:spPr bwMode="auto">
            <a:xfrm rot="-135630">
              <a:off x="3604" y="1175"/>
              <a:ext cx="118" cy="220"/>
            </a:xfrm>
            <a:custGeom>
              <a:avLst/>
              <a:gdLst>
                <a:gd name="T0" fmla="*/ 12 w 118"/>
                <a:gd name="T1" fmla="*/ 199 h 220"/>
                <a:gd name="T2" fmla="*/ 9 w 118"/>
                <a:gd name="T3" fmla="*/ 154 h 220"/>
                <a:gd name="T4" fmla="*/ 3 w 118"/>
                <a:gd name="T5" fmla="*/ 118 h 220"/>
                <a:gd name="T6" fmla="*/ 0 w 118"/>
                <a:gd name="T7" fmla="*/ 27 h 220"/>
                <a:gd name="T8" fmla="*/ 0 w 118"/>
                <a:gd name="T9" fmla="*/ 13 h 220"/>
                <a:gd name="T10" fmla="*/ 7 w 118"/>
                <a:gd name="T11" fmla="*/ 9 h 220"/>
                <a:gd name="T12" fmla="*/ 23 w 118"/>
                <a:gd name="T13" fmla="*/ 2 h 220"/>
                <a:gd name="T14" fmla="*/ 41 w 118"/>
                <a:gd name="T15" fmla="*/ 2 h 220"/>
                <a:gd name="T16" fmla="*/ 64 w 118"/>
                <a:gd name="T17" fmla="*/ 0 h 220"/>
                <a:gd name="T18" fmla="*/ 105 w 118"/>
                <a:gd name="T19" fmla="*/ 2 h 220"/>
                <a:gd name="T20" fmla="*/ 114 w 118"/>
                <a:gd name="T21" fmla="*/ 4 h 220"/>
                <a:gd name="T22" fmla="*/ 118 w 118"/>
                <a:gd name="T23" fmla="*/ 13 h 220"/>
                <a:gd name="T24" fmla="*/ 114 w 118"/>
                <a:gd name="T25" fmla="*/ 63 h 220"/>
                <a:gd name="T26" fmla="*/ 98 w 118"/>
                <a:gd name="T27" fmla="*/ 190 h 220"/>
                <a:gd name="T28" fmla="*/ 84 w 118"/>
                <a:gd name="T29" fmla="*/ 206 h 220"/>
                <a:gd name="T30" fmla="*/ 71 w 118"/>
                <a:gd name="T31" fmla="*/ 213 h 220"/>
                <a:gd name="T32" fmla="*/ 52 w 118"/>
                <a:gd name="T33" fmla="*/ 220 h 220"/>
                <a:gd name="T34" fmla="*/ 34 w 118"/>
                <a:gd name="T35" fmla="*/ 220 h 220"/>
                <a:gd name="T36" fmla="*/ 23 w 118"/>
                <a:gd name="T37" fmla="*/ 213 h 220"/>
                <a:gd name="T38" fmla="*/ 12 w 118"/>
                <a:gd name="T39" fmla="*/ 199 h 2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
                <a:gd name="T61" fmla="*/ 0 h 220"/>
                <a:gd name="T62" fmla="*/ 118 w 118"/>
                <a:gd name="T63" fmla="*/ 220 h 2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 h="220">
                  <a:moveTo>
                    <a:pt x="12" y="199"/>
                  </a:moveTo>
                  <a:lnTo>
                    <a:pt x="9" y="154"/>
                  </a:lnTo>
                  <a:lnTo>
                    <a:pt x="3" y="118"/>
                  </a:lnTo>
                  <a:lnTo>
                    <a:pt x="0" y="27"/>
                  </a:lnTo>
                  <a:lnTo>
                    <a:pt x="0" y="13"/>
                  </a:lnTo>
                  <a:lnTo>
                    <a:pt x="7" y="9"/>
                  </a:lnTo>
                  <a:lnTo>
                    <a:pt x="23" y="2"/>
                  </a:lnTo>
                  <a:lnTo>
                    <a:pt x="41" y="2"/>
                  </a:lnTo>
                  <a:lnTo>
                    <a:pt x="64" y="0"/>
                  </a:lnTo>
                  <a:lnTo>
                    <a:pt x="105" y="2"/>
                  </a:lnTo>
                  <a:lnTo>
                    <a:pt x="114" y="4"/>
                  </a:lnTo>
                  <a:lnTo>
                    <a:pt x="118" y="13"/>
                  </a:lnTo>
                  <a:lnTo>
                    <a:pt x="114" y="63"/>
                  </a:lnTo>
                  <a:lnTo>
                    <a:pt x="98" y="190"/>
                  </a:lnTo>
                  <a:lnTo>
                    <a:pt x="84" y="206"/>
                  </a:lnTo>
                  <a:lnTo>
                    <a:pt x="71" y="213"/>
                  </a:lnTo>
                  <a:lnTo>
                    <a:pt x="52" y="220"/>
                  </a:lnTo>
                  <a:lnTo>
                    <a:pt x="34" y="220"/>
                  </a:lnTo>
                  <a:lnTo>
                    <a:pt x="23" y="213"/>
                  </a:lnTo>
                  <a:lnTo>
                    <a:pt x="12" y="199"/>
                  </a:lnTo>
                  <a:close/>
                </a:path>
              </a:pathLst>
            </a:custGeom>
            <a:gradFill rotWithShape="0">
              <a:gsLst>
                <a:gs pos="0">
                  <a:schemeClr val="bg1"/>
                </a:gs>
                <a:gs pos="100000">
                  <a:srgbClr val="DDDDDD"/>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57384" name="Freeform 19"/>
            <p:cNvSpPr>
              <a:spLocks/>
            </p:cNvSpPr>
            <p:nvPr/>
          </p:nvSpPr>
          <p:spPr bwMode="auto">
            <a:xfrm rot="-135630">
              <a:off x="3626" y="1365"/>
              <a:ext cx="86" cy="354"/>
            </a:xfrm>
            <a:custGeom>
              <a:avLst/>
              <a:gdLst>
                <a:gd name="T0" fmla="*/ 86 w 86"/>
                <a:gd name="T1" fmla="*/ 0 h 354"/>
                <a:gd name="T2" fmla="*/ 70 w 86"/>
                <a:gd name="T3" fmla="*/ 114 h 354"/>
                <a:gd name="T4" fmla="*/ 63 w 86"/>
                <a:gd name="T5" fmla="*/ 195 h 354"/>
                <a:gd name="T6" fmla="*/ 52 w 86"/>
                <a:gd name="T7" fmla="*/ 275 h 354"/>
                <a:gd name="T8" fmla="*/ 43 w 86"/>
                <a:gd name="T9" fmla="*/ 327 h 354"/>
                <a:gd name="T10" fmla="*/ 31 w 86"/>
                <a:gd name="T11" fmla="*/ 345 h 354"/>
                <a:gd name="T12" fmla="*/ 20 w 86"/>
                <a:gd name="T13" fmla="*/ 354 h 354"/>
                <a:gd name="T14" fmla="*/ 9 w 86"/>
                <a:gd name="T15" fmla="*/ 354 h 354"/>
                <a:gd name="T16" fmla="*/ 2 w 86"/>
                <a:gd name="T17" fmla="*/ 347 h 354"/>
                <a:gd name="T18" fmla="*/ 4 w 86"/>
                <a:gd name="T19" fmla="*/ 336 h 354"/>
                <a:gd name="T20" fmla="*/ 6 w 86"/>
                <a:gd name="T21" fmla="*/ 318 h 354"/>
                <a:gd name="T22" fmla="*/ 9 w 86"/>
                <a:gd name="T23" fmla="*/ 300 h 354"/>
                <a:gd name="T24" fmla="*/ 9 w 86"/>
                <a:gd name="T25" fmla="*/ 261 h 354"/>
                <a:gd name="T26" fmla="*/ 2 w 86"/>
                <a:gd name="T27" fmla="*/ 198 h 354"/>
                <a:gd name="T28" fmla="*/ 2 w 86"/>
                <a:gd name="T29" fmla="*/ 105 h 354"/>
                <a:gd name="T30" fmla="*/ 0 w 86"/>
                <a:gd name="T31" fmla="*/ 9 h 354"/>
                <a:gd name="T32" fmla="*/ 11 w 86"/>
                <a:gd name="T33" fmla="*/ 23 h 354"/>
                <a:gd name="T34" fmla="*/ 22 w 86"/>
                <a:gd name="T35" fmla="*/ 30 h 354"/>
                <a:gd name="T36" fmla="*/ 40 w 86"/>
                <a:gd name="T37" fmla="*/ 30 h 354"/>
                <a:gd name="T38" fmla="*/ 59 w 86"/>
                <a:gd name="T39" fmla="*/ 23 h 354"/>
                <a:gd name="T40" fmla="*/ 72 w 86"/>
                <a:gd name="T41" fmla="*/ 16 h 354"/>
                <a:gd name="T42" fmla="*/ 86 w 86"/>
                <a:gd name="T43" fmla="*/ 0 h 3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354"/>
                <a:gd name="T68" fmla="*/ 86 w 86"/>
                <a:gd name="T69" fmla="*/ 354 h 3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354">
                  <a:moveTo>
                    <a:pt x="86" y="0"/>
                  </a:moveTo>
                  <a:lnTo>
                    <a:pt x="70" y="114"/>
                  </a:lnTo>
                  <a:lnTo>
                    <a:pt x="63" y="195"/>
                  </a:lnTo>
                  <a:lnTo>
                    <a:pt x="52" y="275"/>
                  </a:lnTo>
                  <a:lnTo>
                    <a:pt x="43" y="327"/>
                  </a:lnTo>
                  <a:lnTo>
                    <a:pt x="31" y="345"/>
                  </a:lnTo>
                  <a:lnTo>
                    <a:pt x="20" y="354"/>
                  </a:lnTo>
                  <a:lnTo>
                    <a:pt x="9" y="354"/>
                  </a:lnTo>
                  <a:lnTo>
                    <a:pt x="2" y="347"/>
                  </a:lnTo>
                  <a:lnTo>
                    <a:pt x="4" y="336"/>
                  </a:lnTo>
                  <a:lnTo>
                    <a:pt x="6" y="318"/>
                  </a:lnTo>
                  <a:lnTo>
                    <a:pt x="9" y="300"/>
                  </a:lnTo>
                  <a:lnTo>
                    <a:pt x="9" y="261"/>
                  </a:lnTo>
                  <a:lnTo>
                    <a:pt x="2" y="198"/>
                  </a:lnTo>
                  <a:lnTo>
                    <a:pt x="2" y="105"/>
                  </a:lnTo>
                  <a:lnTo>
                    <a:pt x="0" y="9"/>
                  </a:lnTo>
                  <a:lnTo>
                    <a:pt x="11" y="23"/>
                  </a:lnTo>
                  <a:lnTo>
                    <a:pt x="22" y="30"/>
                  </a:lnTo>
                  <a:lnTo>
                    <a:pt x="40" y="30"/>
                  </a:lnTo>
                  <a:lnTo>
                    <a:pt x="59" y="23"/>
                  </a:lnTo>
                  <a:lnTo>
                    <a:pt x="72" y="16"/>
                  </a:lnTo>
                  <a:lnTo>
                    <a:pt x="86" y="0"/>
                  </a:lnTo>
                  <a:close/>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grpSp>
        <p:nvGrpSpPr>
          <p:cNvPr id="6" name="Group 20"/>
          <p:cNvGrpSpPr>
            <a:grpSpLocks/>
          </p:cNvGrpSpPr>
          <p:nvPr/>
        </p:nvGrpSpPr>
        <p:grpSpPr bwMode="auto">
          <a:xfrm>
            <a:off x="6384925" y="1636713"/>
            <a:ext cx="284163" cy="1308100"/>
            <a:chOff x="3604" y="1175"/>
            <a:chExt cx="118" cy="544"/>
          </a:xfrm>
        </p:grpSpPr>
        <p:sp>
          <p:nvSpPr>
            <p:cNvPr id="57381" name="Freeform 21"/>
            <p:cNvSpPr>
              <a:spLocks/>
            </p:cNvSpPr>
            <p:nvPr/>
          </p:nvSpPr>
          <p:spPr bwMode="auto">
            <a:xfrm rot="-135630">
              <a:off x="3604" y="1175"/>
              <a:ext cx="118" cy="220"/>
            </a:xfrm>
            <a:custGeom>
              <a:avLst/>
              <a:gdLst>
                <a:gd name="T0" fmla="*/ 12 w 118"/>
                <a:gd name="T1" fmla="*/ 199 h 220"/>
                <a:gd name="T2" fmla="*/ 9 w 118"/>
                <a:gd name="T3" fmla="*/ 154 h 220"/>
                <a:gd name="T4" fmla="*/ 3 w 118"/>
                <a:gd name="T5" fmla="*/ 118 h 220"/>
                <a:gd name="T6" fmla="*/ 0 w 118"/>
                <a:gd name="T7" fmla="*/ 27 h 220"/>
                <a:gd name="T8" fmla="*/ 0 w 118"/>
                <a:gd name="T9" fmla="*/ 13 h 220"/>
                <a:gd name="T10" fmla="*/ 7 w 118"/>
                <a:gd name="T11" fmla="*/ 9 h 220"/>
                <a:gd name="T12" fmla="*/ 23 w 118"/>
                <a:gd name="T13" fmla="*/ 2 h 220"/>
                <a:gd name="T14" fmla="*/ 41 w 118"/>
                <a:gd name="T15" fmla="*/ 2 h 220"/>
                <a:gd name="T16" fmla="*/ 64 w 118"/>
                <a:gd name="T17" fmla="*/ 0 h 220"/>
                <a:gd name="T18" fmla="*/ 105 w 118"/>
                <a:gd name="T19" fmla="*/ 2 h 220"/>
                <a:gd name="T20" fmla="*/ 114 w 118"/>
                <a:gd name="T21" fmla="*/ 4 h 220"/>
                <a:gd name="T22" fmla="*/ 118 w 118"/>
                <a:gd name="T23" fmla="*/ 13 h 220"/>
                <a:gd name="T24" fmla="*/ 114 w 118"/>
                <a:gd name="T25" fmla="*/ 63 h 220"/>
                <a:gd name="T26" fmla="*/ 98 w 118"/>
                <a:gd name="T27" fmla="*/ 190 h 220"/>
                <a:gd name="T28" fmla="*/ 84 w 118"/>
                <a:gd name="T29" fmla="*/ 206 h 220"/>
                <a:gd name="T30" fmla="*/ 71 w 118"/>
                <a:gd name="T31" fmla="*/ 213 h 220"/>
                <a:gd name="T32" fmla="*/ 52 w 118"/>
                <a:gd name="T33" fmla="*/ 220 h 220"/>
                <a:gd name="T34" fmla="*/ 34 w 118"/>
                <a:gd name="T35" fmla="*/ 220 h 220"/>
                <a:gd name="T36" fmla="*/ 23 w 118"/>
                <a:gd name="T37" fmla="*/ 213 h 220"/>
                <a:gd name="T38" fmla="*/ 12 w 118"/>
                <a:gd name="T39" fmla="*/ 199 h 2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
                <a:gd name="T61" fmla="*/ 0 h 220"/>
                <a:gd name="T62" fmla="*/ 118 w 118"/>
                <a:gd name="T63" fmla="*/ 220 h 2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 h="220">
                  <a:moveTo>
                    <a:pt x="12" y="199"/>
                  </a:moveTo>
                  <a:lnTo>
                    <a:pt x="9" y="154"/>
                  </a:lnTo>
                  <a:lnTo>
                    <a:pt x="3" y="118"/>
                  </a:lnTo>
                  <a:lnTo>
                    <a:pt x="0" y="27"/>
                  </a:lnTo>
                  <a:lnTo>
                    <a:pt x="0" y="13"/>
                  </a:lnTo>
                  <a:lnTo>
                    <a:pt x="7" y="9"/>
                  </a:lnTo>
                  <a:lnTo>
                    <a:pt x="23" y="2"/>
                  </a:lnTo>
                  <a:lnTo>
                    <a:pt x="41" y="2"/>
                  </a:lnTo>
                  <a:lnTo>
                    <a:pt x="64" y="0"/>
                  </a:lnTo>
                  <a:lnTo>
                    <a:pt x="105" y="2"/>
                  </a:lnTo>
                  <a:lnTo>
                    <a:pt x="114" y="4"/>
                  </a:lnTo>
                  <a:lnTo>
                    <a:pt x="118" y="13"/>
                  </a:lnTo>
                  <a:lnTo>
                    <a:pt x="114" y="63"/>
                  </a:lnTo>
                  <a:lnTo>
                    <a:pt x="98" y="190"/>
                  </a:lnTo>
                  <a:lnTo>
                    <a:pt x="84" y="206"/>
                  </a:lnTo>
                  <a:lnTo>
                    <a:pt x="71" y="213"/>
                  </a:lnTo>
                  <a:lnTo>
                    <a:pt x="52" y="220"/>
                  </a:lnTo>
                  <a:lnTo>
                    <a:pt x="34" y="220"/>
                  </a:lnTo>
                  <a:lnTo>
                    <a:pt x="23" y="213"/>
                  </a:lnTo>
                  <a:lnTo>
                    <a:pt x="12" y="199"/>
                  </a:lnTo>
                  <a:close/>
                </a:path>
              </a:pathLst>
            </a:custGeom>
            <a:gradFill rotWithShape="0">
              <a:gsLst>
                <a:gs pos="0">
                  <a:schemeClr val="bg1"/>
                </a:gs>
                <a:gs pos="100000">
                  <a:srgbClr val="DDDDDD"/>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57382" name="Freeform 22"/>
            <p:cNvSpPr>
              <a:spLocks/>
            </p:cNvSpPr>
            <p:nvPr/>
          </p:nvSpPr>
          <p:spPr bwMode="auto">
            <a:xfrm rot="-135630">
              <a:off x="3626" y="1365"/>
              <a:ext cx="86" cy="354"/>
            </a:xfrm>
            <a:custGeom>
              <a:avLst/>
              <a:gdLst>
                <a:gd name="T0" fmla="*/ 86 w 86"/>
                <a:gd name="T1" fmla="*/ 0 h 354"/>
                <a:gd name="T2" fmla="*/ 70 w 86"/>
                <a:gd name="T3" fmla="*/ 114 h 354"/>
                <a:gd name="T4" fmla="*/ 63 w 86"/>
                <a:gd name="T5" fmla="*/ 195 h 354"/>
                <a:gd name="T6" fmla="*/ 52 w 86"/>
                <a:gd name="T7" fmla="*/ 275 h 354"/>
                <a:gd name="T8" fmla="*/ 43 w 86"/>
                <a:gd name="T9" fmla="*/ 327 h 354"/>
                <a:gd name="T10" fmla="*/ 31 w 86"/>
                <a:gd name="T11" fmla="*/ 345 h 354"/>
                <a:gd name="T12" fmla="*/ 20 w 86"/>
                <a:gd name="T13" fmla="*/ 354 h 354"/>
                <a:gd name="T14" fmla="*/ 9 w 86"/>
                <a:gd name="T15" fmla="*/ 354 h 354"/>
                <a:gd name="T16" fmla="*/ 2 w 86"/>
                <a:gd name="T17" fmla="*/ 347 h 354"/>
                <a:gd name="T18" fmla="*/ 4 w 86"/>
                <a:gd name="T19" fmla="*/ 336 h 354"/>
                <a:gd name="T20" fmla="*/ 6 w 86"/>
                <a:gd name="T21" fmla="*/ 318 h 354"/>
                <a:gd name="T22" fmla="*/ 9 w 86"/>
                <a:gd name="T23" fmla="*/ 300 h 354"/>
                <a:gd name="T24" fmla="*/ 9 w 86"/>
                <a:gd name="T25" fmla="*/ 261 h 354"/>
                <a:gd name="T26" fmla="*/ 2 w 86"/>
                <a:gd name="T27" fmla="*/ 198 h 354"/>
                <a:gd name="T28" fmla="*/ 2 w 86"/>
                <a:gd name="T29" fmla="*/ 105 h 354"/>
                <a:gd name="T30" fmla="*/ 0 w 86"/>
                <a:gd name="T31" fmla="*/ 9 h 354"/>
                <a:gd name="T32" fmla="*/ 11 w 86"/>
                <a:gd name="T33" fmla="*/ 23 h 354"/>
                <a:gd name="T34" fmla="*/ 22 w 86"/>
                <a:gd name="T35" fmla="*/ 30 h 354"/>
                <a:gd name="T36" fmla="*/ 40 w 86"/>
                <a:gd name="T37" fmla="*/ 30 h 354"/>
                <a:gd name="T38" fmla="*/ 59 w 86"/>
                <a:gd name="T39" fmla="*/ 23 h 354"/>
                <a:gd name="T40" fmla="*/ 72 w 86"/>
                <a:gd name="T41" fmla="*/ 16 h 354"/>
                <a:gd name="T42" fmla="*/ 86 w 86"/>
                <a:gd name="T43" fmla="*/ 0 h 3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354"/>
                <a:gd name="T68" fmla="*/ 86 w 86"/>
                <a:gd name="T69" fmla="*/ 354 h 3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354">
                  <a:moveTo>
                    <a:pt x="86" y="0"/>
                  </a:moveTo>
                  <a:lnTo>
                    <a:pt x="70" y="114"/>
                  </a:lnTo>
                  <a:lnTo>
                    <a:pt x="63" y="195"/>
                  </a:lnTo>
                  <a:lnTo>
                    <a:pt x="52" y="275"/>
                  </a:lnTo>
                  <a:lnTo>
                    <a:pt x="43" y="327"/>
                  </a:lnTo>
                  <a:lnTo>
                    <a:pt x="31" y="345"/>
                  </a:lnTo>
                  <a:lnTo>
                    <a:pt x="20" y="354"/>
                  </a:lnTo>
                  <a:lnTo>
                    <a:pt x="9" y="354"/>
                  </a:lnTo>
                  <a:lnTo>
                    <a:pt x="2" y="347"/>
                  </a:lnTo>
                  <a:lnTo>
                    <a:pt x="4" y="336"/>
                  </a:lnTo>
                  <a:lnTo>
                    <a:pt x="6" y="318"/>
                  </a:lnTo>
                  <a:lnTo>
                    <a:pt x="9" y="300"/>
                  </a:lnTo>
                  <a:lnTo>
                    <a:pt x="9" y="261"/>
                  </a:lnTo>
                  <a:lnTo>
                    <a:pt x="2" y="198"/>
                  </a:lnTo>
                  <a:lnTo>
                    <a:pt x="2" y="105"/>
                  </a:lnTo>
                  <a:lnTo>
                    <a:pt x="0" y="9"/>
                  </a:lnTo>
                  <a:lnTo>
                    <a:pt x="11" y="23"/>
                  </a:lnTo>
                  <a:lnTo>
                    <a:pt x="22" y="30"/>
                  </a:lnTo>
                  <a:lnTo>
                    <a:pt x="40" y="30"/>
                  </a:lnTo>
                  <a:lnTo>
                    <a:pt x="59" y="23"/>
                  </a:lnTo>
                  <a:lnTo>
                    <a:pt x="72" y="16"/>
                  </a:lnTo>
                  <a:lnTo>
                    <a:pt x="86" y="0"/>
                  </a:lnTo>
                  <a:close/>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grpSp>
        <p:nvGrpSpPr>
          <p:cNvPr id="7" name="Group 23"/>
          <p:cNvGrpSpPr>
            <a:grpSpLocks/>
          </p:cNvGrpSpPr>
          <p:nvPr/>
        </p:nvGrpSpPr>
        <p:grpSpPr bwMode="auto">
          <a:xfrm rot="-755186">
            <a:off x="2849563" y="4379913"/>
            <a:ext cx="1331912" cy="1749425"/>
            <a:chOff x="4070" y="1040"/>
            <a:chExt cx="656" cy="861"/>
          </a:xfrm>
        </p:grpSpPr>
        <p:sp>
          <p:nvSpPr>
            <p:cNvPr id="400408" name="Freeform 24"/>
            <p:cNvSpPr>
              <a:spLocks/>
            </p:cNvSpPr>
            <p:nvPr/>
          </p:nvSpPr>
          <p:spPr bwMode="auto">
            <a:xfrm>
              <a:off x="4269" y="1040"/>
              <a:ext cx="457" cy="342"/>
            </a:xfrm>
            <a:custGeom>
              <a:avLst/>
              <a:gdLst/>
              <a:ahLst/>
              <a:cxnLst>
                <a:cxn ang="0">
                  <a:pos x="4" y="238"/>
                </a:cxn>
                <a:cxn ang="0">
                  <a:pos x="3" y="153"/>
                </a:cxn>
                <a:cxn ang="0">
                  <a:pos x="0" y="87"/>
                </a:cxn>
                <a:cxn ang="0">
                  <a:pos x="9" y="51"/>
                </a:cxn>
                <a:cxn ang="0">
                  <a:pos x="43" y="0"/>
                </a:cxn>
                <a:cxn ang="0">
                  <a:pos x="97" y="4"/>
                </a:cxn>
                <a:cxn ang="0">
                  <a:pos x="110" y="24"/>
                </a:cxn>
                <a:cxn ang="0">
                  <a:pos x="72" y="107"/>
                </a:cxn>
                <a:cxn ang="0">
                  <a:pos x="110" y="24"/>
                </a:cxn>
                <a:cxn ang="0">
                  <a:pos x="132" y="9"/>
                </a:cxn>
                <a:cxn ang="0">
                  <a:pos x="151" y="7"/>
                </a:cxn>
                <a:cxn ang="0">
                  <a:pos x="189" y="13"/>
                </a:cxn>
                <a:cxn ang="0">
                  <a:pos x="260" y="48"/>
                </a:cxn>
                <a:cxn ang="0">
                  <a:pos x="280" y="88"/>
                </a:cxn>
                <a:cxn ang="0">
                  <a:pos x="276" y="125"/>
                </a:cxn>
                <a:cxn ang="0">
                  <a:pos x="256" y="174"/>
                </a:cxn>
                <a:cxn ang="0">
                  <a:pos x="276" y="125"/>
                </a:cxn>
                <a:cxn ang="0">
                  <a:pos x="280" y="88"/>
                </a:cxn>
                <a:cxn ang="0">
                  <a:pos x="301" y="72"/>
                </a:cxn>
                <a:cxn ang="0">
                  <a:pos x="356" y="72"/>
                </a:cxn>
                <a:cxn ang="0">
                  <a:pos x="393" y="77"/>
                </a:cxn>
                <a:cxn ang="0">
                  <a:pos x="437" y="90"/>
                </a:cxn>
                <a:cxn ang="0">
                  <a:pos x="454" y="115"/>
                </a:cxn>
                <a:cxn ang="0">
                  <a:pos x="456" y="180"/>
                </a:cxn>
                <a:cxn ang="0">
                  <a:pos x="447" y="222"/>
                </a:cxn>
                <a:cxn ang="0">
                  <a:pos x="396" y="284"/>
                </a:cxn>
                <a:cxn ang="0">
                  <a:pos x="365" y="341"/>
                </a:cxn>
                <a:cxn ang="0">
                  <a:pos x="283" y="336"/>
                </a:cxn>
                <a:cxn ang="0">
                  <a:pos x="201" y="316"/>
                </a:cxn>
                <a:cxn ang="0">
                  <a:pos x="100" y="286"/>
                </a:cxn>
                <a:cxn ang="0">
                  <a:pos x="4" y="238"/>
                </a:cxn>
              </a:cxnLst>
              <a:rect l="0" t="0" r="r" b="b"/>
              <a:pathLst>
                <a:path w="457" h="342">
                  <a:moveTo>
                    <a:pt x="4" y="238"/>
                  </a:moveTo>
                  <a:lnTo>
                    <a:pt x="3" y="153"/>
                  </a:lnTo>
                  <a:lnTo>
                    <a:pt x="0" y="87"/>
                  </a:lnTo>
                  <a:lnTo>
                    <a:pt x="9" y="51"/>
                  </a:lnTo>
                  <a:lnTo>
                    <a:pt x="43" y="0"/>
                  </a:lnTo>
                  <a:lnTo>
                    <a:pt x="97" y="4"/>
                  </a:lnTo>
                  <a:lnTo>
                    <a:pt x="110" y="24"/>
                  </a:lnTo>
                  <a:lnTo>
                    <a:pt x="72" y="107"/>
                  </a:lnTo>
                  <a:lnTo>
                    <a:pt x="110" y="24"/>
                  </a:lnTo>
                  <a:lnTo>
                    <a:pt x="132" y="9"/>
                  </a:lnTo>
                  <a:lnTo>
                    <a:pt x="151" y="7"/>
                  </a:lnTo>
                  <a:lnTo>
                    <a:pt x="189" y="13"/>
                  </a:lnTo>
                  <a:lnTo>
                    <a:pt x="260" y="48"/>
                  </a:lnTo>
                  <a:lnTo>
                    <a:pt x="280" y="88"/>
                  </a:lnTo>
                  <a:lnTo>
                    <a:pt x="276" y="125"/>
                  </a:lnTo>
                  <a:lnTo>
                    <a:pt x="256" y="174"/>
                  </a:lnTo>
                  <a:lnTo>
                    <a:pt x="276" y="125"/>
                  </a:lnTo>
                  <a:lnTo>
                    <a:pt x="280" y="88"/>
                  </a:lnTo>
                  <a:lnTo>
                    <a:pt x="301" y="72"/>
                  </a:lnTo>
                  <a:lnTo>
                    <a:pt x="356" y="72"/>
                  </a:lnTo>
                  <a:lnTo>
                    <a:pt x="393" y="77"/>
                  </a:lnTo>
                  <a:lnTo>
                    <a:pt x="437" y="90"/>
                  </a:lnTo>
                  <a:lnTo>
                    <a:pt x="454" y="115"/>
                  </a:lnTo>
                  <a:lnTo>
                    <a:pt x="456" y="180"/>
                  </a:lnTo>
                  <a:lnTo>
                    <a:pt x="447" y="222"/>
                  </a:lnTo>
                  <a:lnTo>
                    <a:pt x="396" y="284"/>
                  </a:lnTo>
                  <a:lnTo>
                    <a:pt x="365" y="341"/>
                  </a:lnTo>
                  <a:lnTo>
                    <a:pt x="283" y="336"/>
                  </a:lnTo>
                  <a:lnTo>
                    <a:pt x="201" y="316"/>
                  </a:lnTo>
                  <a:lnTo>
                    <a:pt x="100" y="286"/>
                  </a:lnTo>
                  <a:lnTo>
                    <a:pt x="4" y="238"/>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sp>
          <p:nvSpPr>
            <p:cNvPr id="57380" name="Freeform 25"/>
            <p:cNvSpPr>
              <a:spLocks/>
            </p:cNvSpPr>
            <p:nvPr/>
          </p:nvSpPr>
          <p:spPr bwMode="auto">
            <a:xfrm>
              <a:off x="4070" y="1280"/>
              <a:ext cx="564" cy="621"/>
            </a:xfrm>
            <a:custGeom>
              <a:avLst/>
              <a:gdLst>
                <a:gd name="T0" fmla="*/ 563 w 564"/>
                <a:gd name="T1" fmla="*/ 101 h 621"/>
                <a:gd name="T2" fmla="*/ 481 w 564"/>
                <a:gd name="T3" fmla="*/ 97 h 621"/>
                <a:gd name="T4" fmla="*/ 399 w 564"/>
                <a:gd name="T5" fmla="*/ 77 h 621"/>
                <a:gd name="T6" fmla="*/ 298 w 564"/>
                <a:gd name="T7" fmla="*/ 47 h 621"/>
                <a:gd name="T8" fmla="*/ 202 w 564"/>
                <a:gd name="T9" fmla="*/ 0 h 621"/>
                <a:gd name="T10" fmla="*/ 176 w 564"/>
                <a:gd name="T11" fmla="*/ 94 h 621"/>
                <a:gd name="T12" fmla="*/ 92 w 564"/>
                <a:gd name="T13" fmla="*/ 240 h 621"/>
                <a:gd name="T14" fmla="*/ 44 w 564"/>
                <a:gd name="T15" fmla="*/ 392 h 621"/>
                <a:gd name="T16" fmla="*/ 0 w 564"/>
                <a:gd name="T17" fmla="*/ 461 h 621"/>
                <a:gd name="T18" fmla="*/ 3 w 564"/>
                <a:gd name="T19" fmla="*/ 517 h 621"/>
                <a:gd name="T20" fmla="*/ 20 w 564"/>
                <a:gd name="T21" fmla="*/ 534 h 621"/>
                <a:gd name="T22" fmla="*/ 65 w 564"/>
                <a:gd name="T23" fmla="*/ 522 h 621"/>
                <a:gd name="T24" fmla="*/ 104 w 564"/>
                <a:gd name="T25" fmla="*/ 490 h 621"/>
                <a:gd name="T26" fmla="*/ 157 w 564"/>
                <a:gd name="T27" fmla="*/ 399 h 621"/>
                <a:gd name="T28" fmla="*/ 330 w 564"/>
                <a:gd name="T29" fmla="*/ 221 h 621"/>
                <a:gd name="T30" fmla="*/ 338 w 564"/>
                <a:gd name="T31" fmla="*/ 231 h 621"/>
                <a:gd name="T32" fmla="*/ 353 w 564"/>
                <a:gd name="T33" fmla="*/ 271 h 621"/>
                <a:gd name="T34" fmla="*/ 353 w 564"/>
                <a:gd name="T35" fmla="*/ 312 h 621"/>
                <a:gd name="T36" fmla="*/ 342 w 564"/>
                <a:gd name="T37" fmla="*/ 372 h 621"/>
                <a:gd name="T38" fmla="*/ 302 w 564"/>
                <a:gd name="T39" fmla="*/ 463 h 621"/>
                <a:gd name="T40" fmla="*/ 266 w 564"/>
                <a:gd name="T41" fmla="*/ 519 h 621"/>
                <a:gd name="T42" fmla="*/ 247 w 564"/>
                <a:gd name="T43" fmla="*/ 573 h 621"/>
                <a:gd name="T44" fmla="*/ 262 w 564"/>
                <a:gd name="T45" fmla="*/ 613 h 621"/>
                <a:gd name="T46" fmla="*/ 281 w 564"/>
                <a:gd name="T47" fmla="*/ 620 h 621"/>
                <a:gd name="T48" fmla="*/ 326 w 564"/>
                <a:gd name="T49" fmla="*/ 609 h 621"/>
                <a:gd name="T50" fmla="*/ 407 w 564"/>
                <a:gd name="T51" fmla="*/ 536 h 621"/>
                <a:gd name="T52" fmla="*/ 469 w 564"/>
                <a:gd name="T53" fmla="*/ 470 h 621"/>
                <a:gd name="T54" fmla="*/ 487 w 564"/>
                <a:gd name="T55" fmla="*/ 436 h 621"/>
                <a:gd name="T56" fmla="*/ 505 w 564"/>
                <a:gd name="T57" fmla="*/ 354 h 621"/>
                <a:gd name="T58" fmla="*/ 507 w 564"/>
                <a:gd name="T59" fmla="*/ 251 h 621"/>
                <a:gd name="T60" fmla="*/ 524 w 564"/>
                <a:gd name="T61" fmla="*/ 189 h 621"/>
                <a:gd name="T62" fmla="*/ 563 w 564"/>
                <a:gd name="T63" fmla="*/ 101 h 6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4"/>
                <a:gd name="T97" fmla="*/ 0 h 621"/>
                <a:gd name="T98" fmla="*/ 564 w 564"/>
                <a:gd name="T99" fmla="*/ 621 h 6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4" h="621">
                  <a:moveTo>
                    <a:pt x="563" y="101"/>
                  </a:moveTo>
                  <a:lnTo>
                    <a:pt x="481" y="97"/>
                  </a:lnTo>
                  <a:lnTo>
                    <a:pt x="399" y="77"/>
                  </a:lnTo>
                  <a:lnTo>
                    <a:pt x="298" y="47"/>
                  </a:lnTo>
                  <a:lnTo>
                    <a:pt x="202" y="0"/>
                  </a:lnTo>
                  <a:lnTo>
                    <a:pt x="176" y="94"/>
                  </a:lnTo>
                  <a:lnTo>
                    <a:pt x="92" y="240"/>
                  </a:lnTo>
                  <a:lnTo>
                    <a:pt x="44" y="392"/>
                  </a:lnTo>
                  <a:lnTo>
                    <a:pt x="0" y="461"/>
                  </a:lnTo>
                  <a:lnTo>
                    <a:pt x="3" y="517"/>
                  </a:lnTo>
                  <a:lnTo>
                    <a:pt x="20" y="534"/>
                  </a:lnTo>
                  <a:lnTo>
                    <a:pt x="65" y="522"/>
                  </a:lnTo>
                  <a:lnTo>
                    <a:pt x="104" y="490"/>
                  </a:lnTo>
                  <a:lnTo>
                    <a:pt x="157" y="399"/>
                  </a:lnTo>
                  <a:lnTo>
                    <a:pt x="330" y="221"/>
                  </a:lnTo>
                  <a:lnTo>
                    <a:pt x="338" y="231"/>
                  </a:lnTo>
                  <a:lnTo>
                    <a:pt x="353" y="271"/>
                  </a:lnTo>
                  <a:lnTo>
                    <a:pt x="353" y="312"/>
                  </a:lnTo>
                  <a:lnTo>
                    <a:pt x="342" y="372"/>
                  </a:lnTo>
                  <a:lnTo>
                    <a:pt x="302" y="463"/>
                  </a:lnTo>
                  <a:lnTo>
                    <a:pt x="266" y="519"/>
                  </a:lnTo>
                  <a:lnTo>
                    <a:pt x="247" y="573"/>
                  </a:lnTo>
                  <a:lnTo>
                    <a:pt x="262" y="613"/>
                  </a:lnTo>
                  <a:lnTo>
                    <a:pt x="281" y="620"/>
                  </a:lnTo>
                  <a:lnTo>
                    <a:pt x="326" y="609"/>
                  </a:lnTo>
                  <a:lnTo>
                    <a:pt x="407" y="536"/>
                  </a:lnTo>
                  <a:lnTo>
                    <a:pt x="469" y="470"/>
                  </a:lnTo>
                  <a:lnTo>
                    <a:pt x="487" y="436"/>
                  </a:lnTo>
                  <a:lnTo>
                    <a:pt x="505" y="354"/>
                  </a:lnTo>
                  <a:lnTo>
                    <a:pt x="507" y="251"/>
                  </a:lnTo>
                  <a:lnTo>
                    <a:pt x="524" y="189"/>
                  </a:lnTo>
                  <a:lnTo>
                    <a:pt x="563" y="101"/>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grpSp>
        <p:nvGrpSpPr>
          <p:cNvPr id="8" name="Group 26"/>
          <p:cNvGrpSpPr>
            <a:grpSpLocks/>
          </p:cNvGrpSpPr>
          <p:nvPr/>
        </p:nvGrpSpPr>
        <p:grpSpPr bwMode="auto">
          <a:xfrm rot="730838">
            <a:off x="4084638" y="4437063"/>
            <a:ext cx="603250" cy="1574800"/>
            <a:chOff x="5017" y="1099"/>
            <a:chExt cx="297" cy="775"/>
          </a:xfrm>
        </p:grpSpPr>
        <p:sp>
          <p:nvSpPr>
            <p:cNvPr id="57377" name="Freeform 27"/>
            <p:cNvSpPr>
              <a:spLocks/>
            </p:cNvSpPr>
            <p:nvPr/>
          </p:nvSpPr>
          <p:spPr bwMode="auto">
            <a:xfrm>
              <a:off x="5086" y="1341"/>
              <a:ext cx="228" cy="533"/>
            </a:xfrm>
            <a:custGeom>
              <a:avLst/>
              <a:gdLst>
                <a:gd name="T0" fmla="*/ 94 w 228"/>
                <a:gd name="T1" fmla="*/ 50 h 533"/>
                <a:gd name="T2" fmla="*/ 41 w 228"/>
                <a:gd name="T3" fmla="*/ 62 h 533"/>
                <a:gd name="T4" fmla="*/ 0 w 228"/>
                <a:gd name="T5" fmla="*/ 40 h 533"/>
                <a:gd name="T6" fmla="*/ 29 w 228"/>
                <a:gd name="T7" fmla="*/ 124 h 533"/>
                <a:gd name="T8" fmla="*/ 81 w 228"/>
                <a:gd name="T9" fmla="*/ 292 h 533"/>
                <a:gd name="T10" fmla="*/ 129 w 228"/>
                <a:gd name="T11" fmla="*/ 406 h 533"/>
                <a:gd name="T12" fmla="*/ 171 w 228"/>
                <a:gd name="T13" fmla="*/ 505 h 533"/>
                <a:gd name="T14" fmla="*/ 194 w 228"/>
                <a:gd name="T15" fmla="*/ 527 h 533"/>
                <a:gd name="T16" fmla="*/ 207 w 228"/>
                <a:gd name="T17" fmla="*/ 532 h 533"/>
                <a:gd name="T18" fmla="*/ 216 w 228"/>
                <a:gd name="T19" fmla="*/ 521 h 533"/>
                <a:gd name="T20" fmla="*/ 227 w 228"/>
                <a:gd name="T21" fmla="*/ 489 h 533"/>
                <a:gd name="T22" fmla="*/ 220 w 228"/>
                <a:gd name="T23" fmla="*/ 380 h 533"/>
                <a:gd name="T24" fmla="*/ 211 w 228"/>
                <a:gd name="T25" fmla="*/ 256 h 533"/>
                <a:gd name="T26" fmla="*/ 182 w 228"/>
                <a:gd name="T27" fmla="*/ 82 h 533"/>
                <a:gd name="T28" fmla="*/ 176 w 228"/>
                <a:gd name="T29" fmla="*/ 0 h 533"/>
                <a:gd name="T30" fmla="*/ 160 w 228"/>
                <a:gd name="T31" fmla="*/ 21 h 533"/>
                <a:gd name="T32" fmla="*/ 94 w 228"/>
                <a:gd name="T33" fmla="*/ 50 h 5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8"/>
                <a:gd name="T52" fmla="*/ 0 h 533"/>
                <a:gd name="T53" fmla="*/ 228 w 228"/>
                <a:gd name="T54" fmla="*/ 533 h 5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8" h="533">
                  <a:moveTo>
                    <a:pt x="94" y="50"/>
                  </a:moveTo>
                  <a:lnTo>
                    <a:pt x="41" y="62"/>
                  </a:lnTo>
                  <a:lnTo>
                    <a:pt x="0" y="40"/>
                  </a:lnTo>
                  <a:lnTo>
                    <a:pt x="29" y="124"/>
                  </a:lnTo>
                  <a:lnTo>
                    <a:pt x="81" y="292"/>
                  </a:lnTo>
                  <a:lnTo>
                    <a:pt x="129" y="406"/>
                  </a:lnTo>
                  <a:lnTo>
                    <a:pt x="171" y="505"/>
                  </a:lnTo>
                  <a:lnTo>
                    <a:pt x="194" y="527"/>
                  </a:lnTo>
                  <a:lnTo>
                    <a:pt x="207" y="532"/>
                  </a:lnTo>
                  <a:lnTo>
                    <a:pt x="216" y="521"/>
                  </a:lnTo>
                  <a:lnTo>
                    <a:pt x="227" y="489"/>
                  </a:lnTo>
                  <a:lnTo>
                    <a:pt x="220" y="380"/>
                  </a:lnTo>
                  <a:lnTo>
                    <a:pt x="211" y="256"/>
                  </a:lnTo>
                  <a:lnTo>
                    <a:pt x="182" y="82"/>
                  </a:lnTo>
                  <a:lnTo>
                    <a:pt x="176" y="0"/>
                  </a:lnTo>
                  <a:lnTo>
                    <a:pt x="160" y="21"/>
                  </a:lnTo>
                  <a:lnTo>
                    <a:pt x="94" y="5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400412" name="Freeform 28"/>
            <p:cNvSpPr>
              <a:spLocks/>
            </p:cNvSpPr>
            <p:nvPr/>
          </p:nvSpPr>
          <p:spPr bwMode="auto">
            <a:xfrm>
              <a:off x="5017" y="1098"/>
              <a:ext cx="253" cy="305"/>
            </a:xfrm>
            <a:custGeom>
              <a:avLst/>
              <a:gdLst/>
              <a:ahLst/>
              <a:cxnLst>
                <a:cxn ang="0">
                  <a:pos x="162" y="292"/>
                </a:cxn>
                <a:cxn ang="0">
                  <a:pos x="109" y="304"/>
                </a:cxn>
                <a:cxn ang="0">
                  <a:pos x="67" y="282"/>
                </a:cxn>
                <a:cxn ang="0">
                  <a:pos x="7" y="189"/>
                </a:cxn>
                <a:cxn ang="0">
                  <a:pos x="0" y="136"/>
                </a:cxn>
                <a:cxn ang="0">
                  <a:pos x="7" y="90"/>
                </a:cxn>
                <a:cxn ang="0">
                  <a:pos x="63" y="27"/>
                </a:cxn>
                <a:cxn ang="0">
                  <a:pos x="94" y="0"/>
                </a:cxn>
                <a:cxn ang="0">
                  <a:pos x="112" y="2"/>
                </a:cxn>
                <a:cxn ang="0">
                  <a:pos x="155" y="27"/>
                </a:cxn>
                <a:cxn ang="0">
                  <a:pos x="224" y="55"/>
                </a:cxn>
                <a:cxn ang="0">
                  <a:pos x="244" y="86"/>
                </a:cxn>
                <a:cxn ang="0">
                  <a:pos x="252" y="140"/>
                </a:cxn>
                <a:cxn ang="0">
                  <a:pos x="239" y="215"/>
                </a:cxn>
                <a:cxn ang="0">
                  <a:pos x="243" y="241"/>
                </a:cxn>
                <a:cxn ang="0">
                  <a:pos x="227" y="263"/>
                </a:cxn>
                <a:cxn ang="0">
                  <a:pos x="162" y="292"/>
                </a:cxn>
              </a:cxnLst>
              <a:rect l="0" t="0" r="r" b="b"/>
              <a:pathLst>
                <a:path w="253" h="305">
                  <a:moveTo>
                    <a:pt x="162" y="292"/>
                  </a:moveTo>
                  <a:lnTo>
                    <a:pt x="109" y="304"/>
                  </a:lnTo>
                  <a:lnTo>
                    <a:pt x="67" y="282"/>
                  </a:lnTo>
                  <a:lnTo>
                    <a:pt x="7" y="189"/>
                  </a:lnTo>
                  <a:lnTo>
                    <a:pt x="0" y="136"/>
                  </a:lnTo>
                  <a:lnTo>
                    <a:pt x="7" y="90"/>
                  </a:lnTo>
                  <a:lnTo>
                    <a:pt x="63" y="27"/>
                  </a:lnTo>
                  <a:lnTo>
                    <a:pt x="94" y="0"/>
                  </a:lnTo>
                  <a:lnTo>
                    <a:pt x="112" y="2"/>
                  </a:lnTo>
                  <a:lnTo>
                    <a:pt x="155" y="27"/>
                  </a:lnTo>
                  <a:lnTo>
                    <a:pt x="224" y="55"/>
                  </a:lnTo>
                  <a:lnTo>
                    <a:pt x="244" y="86"/>
                  </a:lnTo>
                  <a:lnTo>
                    <a:pt x="252" y="140"/>
                  </a:lnTo>
                  <a:lnTo>
                    <a:pt x="239" y="215"/>
                  </a:lnTo>
                  <a:lnTo>
                    <a:pt x="243" y="241"/>
                  </a:lnTo>
                  <a:lnTo>
                    <a:pt x="227" y="263"/>
                  </a:lnTo>
                  <a:lnTo>
                    <a:pt x="162" y="292"/>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grpSp>
      <p:grpSp>
        <p:nvGrpSpPr>
          <p:cNvPr id="9" name="Group 29"/>
          <p:cNvGrpSpPr>
            <a:grpSpLocks/>
          </p:cNvGrpSpPr>
          <p:nvPr/>
        </p:nvGrpSpPr>
        <p:grpSpPr bwMode="auto">
          <a:xfrm rot="730838">
            <a:off x="4811713" y="4413250"/>
            <a:ext cx="603250" cy="1574800"/>
            <a:chOff x="5017" y="1099"/>
            <a:chExt cx="297" cy="775"/>
          </a:xfrm>
        </p:grpSpPr>
        <p:sp>
          <p:nvSpPr>
            <p:cNvPr id="57375" name="Freeform 30"/>
            <p:cNvSpPr>
              <a:spLocks/>
            </p:cNvSpPr>
            <p:nvPr/>
          </p:nvSpPr>
          <p:spPr bwMode="auto">
            <a:xfrm>
              <a:off x="5086" y="1341"/>
              <a:ext cx="228" cy="533"/>
            </a:xfrm>
            <a:custGeom>
              <a:avLst/>
              <a:gdLst>
                <a:gd name="T0" fmla="*/ 94 w 228"/>
                <a:gd name="T1" fmla="*/ 50 h 533"/>
                <a:gd name="T2" fmla="*/ 41 w 228"/>
                <a:gd name="T3" fmla="*/ 62 h 533"/>
                <a:gd name="T4" fmla="*/ 0 w 228"/>
                <a:gd name="T5" fmla="*/ 40 h 533"/>
                <a:gd name="T6" fmla="*/ 29 w 228"/>
                <a:gd name="T7" fmla="*/ 124 h 533"/>
                <a:gd name="T8" fmla="*/ 81 w 228"/>
                <a:gd name="T9" fmla="*/ 292 h 533"/>
                <a:gd name="T10" fmla="*/ 129 w 228"/>
                <a:gd name="T11" fmla="*/ 406 h 533"/>
                <a:gd name="T12" fmla="*/ 171 w 228"/>
                <a:gd name="T13" fmla="*/ 505 h 533"/>
                <a:gd name="T14" fmla="*/ 194 w 228"/>
                <a:gd name="T15" fmla="*/ 527 h 533"/>
                <a:gd name="T16" fmla="*/ 207 w 228"/>
                <a:gd name="T17" fmla="*/ 532 h 533"/>
                <a:gd name="T18" fmla="*/ 216 w 228"/>
                <a:gd name="T19" fmla="*/ 521 h 533"/>
                <a:gd name="T20" fmla="*/ 227 w 228"/>
                <a:gd name="T21" fmla="*/ 489 h 533"/>
                <a:gd name="T22" fmla="*/ 220 w 228"/>
                <a:gd name="T23" fmla="*/ 380 h 533"/>
                <a:gd name="T24" fmla="*/ 211 w 228"/>
                <a:gd name="T25" fmla="*/ 256 h 533"/>
                <a:gd name="T26" fmla="*/ 182 w 228"/>
                <a:gd name="T27" fmla="*/ 82 h 533"/>
                <a:gd name="T28" fmla="*/ 176 w 228"/>
                <a:gd name="T29" fmla="*/ 0 h 533"/>
                <a:gd name="T30" fmla="*/ 160 w 228"/>
                <a:gd name="T31" fmla="*/ 21 h 533"/>
                <a:gd name="T32" fmla="*/ 94 w 228"/>
                <a:gd name="T33" fmla="*/ 50 h 5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8"/>
                <a:gd name="T52" fmla="*/ 0 h 533"/>
                <a:gd name="T53" fmla="*/ 228 w 228"/>
                <a:gd name="T54" fmla="*/ 533 h 5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8" h="533">
                  <a:moveTo>
                    <a:pt x="94" y="50"/>
                  </a:moveTo>
                  <a:lnTo>
                    <a:pt x="41" y="62"/>
                  </a:lnTo>
                  <a:lnTo>
                    <a:pt x="0" y="40"/>
                  </a:lnTo>
                  <a:lnTo>
                    <a:pt x="29" y="124"/>
                  </a:lnTo>
                  <a:lnTo>
                    <a:pt x="81" y="292"/>
                  </a:lnTo>
                  <a:lnTo>
                    <a:pt x="129" y="406"/>
                  </a:lnTo>
                  <a:lnTo>
                    <a:pt x="171" y="505"/>
                  </a:lnTo>
                  <a:lnTo>
                    <a:pt x="194" y="527"/>
                  </a:lnTo>
                  <a:lnTo>
                    <a:pt x="207" y="532"/>
                  </a:lnTo>
                  <a:lnTo>
                    <a:pt x="216" y="521"/>
                  </a:lnTo>
                  <a:lnTo>
                    <a:pt x="227" y="489"/>
                  </a:lnTo>
                  <a:lnTo>
                    <a:pt x="220" y="380"/>
                  </a:lnTo>
                  <a:lnTo>
                    <a:pt x="211" y="256"/>
                  </a:lnTo>
                  <a:lnTo>
                    <a:pt x="182" y="82"/>
                  </a:lnTo>
                  <a:lnTo>
                    <a:pt x="176" y="0"/>
                  </a:lnTo>
                  <a:lnTo>
                    <a:pt x="160" y="21"/>
                  </a:lnTo>
                  <a:lnTo>
                    <a:pt x="94" y="5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400415" name="Freeform 31"/>
            <p:cNvSpPr>
              <a:spLocks/>
            </p:cNvSpPr>
            <p:nvPr/>
          </p:nvSpPr>
          <p:spPr bwMode="auto">
            <a:xfrm>
              <a:off x="5017" y="1098"/>
              <a:ext cx="253" cy="305"/>
            </a:xfrm>
            <a:custGeom>
              <a:avLst/>
              <a:gdLst/>
              <a:ahLst/>
              <a:cxnLst>
                <a:cxn ang="0">
                  <a:pos x="162" y="292"/>
                </a:cxn>
                <a:cxn ang="0">
                  <a:pos x="109" y="304"/>
                </a:cxn>
                <a:cxn ang="0">
                  <a:pos x="67" y="282"/>
                </a:cxn>
                <a:cxn ang="0">
                  <a:pos x="7" y="189"/>
                </a:cxn>
                <a:cxn ang="0">
                  <a:pos x="0" y="136"/>
                </a:cxn>
                <a:cxn ang="0">
                  <a:pos x="7" y="90"/>
                </a:cxn>
                <a:cxn ang="0">
                  <a:pos x="63" y="27"/>
                </a:cxn>
                <a:cxn ang="0">
                  <a:pos x="94" y="0"/>
                </a:cxn>
                <a:cxn ang="0">
                  <a:pos x="112" y="2"/>
                </a:cxn>
                <a:cxn ang="0">
                  <a:pos x="155" y="27"/>
                </a:cxn>
                <a:cxn ang="0">
                  <a:pos x="224" y="55"/>
                </a:cxn>
                <a:cxn ang="0">
                  <a:pos x="244" y="86"/>
                </a:cxn>
                <a:cxn ang="0">
                  <a:pos x="252" y="140"/>
                </a:cxn>
                <a:cxn ang="0">
                  <a:pos x="239" y="215"/>
                </a:cxn>
                <a:cxn ang="0">
                  <a:pos x="243" y="241"/>
                </a:cxn>
                <a:cxn ang="0">
                  <a:pos x="227" y="263"/>
                </a:cxn>
                <a:cxn ang="0">
                  <a:pos x="162" y="292"/>
                </a:cxn>
              </a:cxnLst>
              <a:rect l="0" t="0" r="r" b="b"/>
              <a:pathLst>
                <a:path w="253" h="305">
                  <a:moveTo>
                    <a:pt x="162" y="292"/>
                  </a:moveTo>
                  <a:lnTo>
                    <a:pt x="109" y="304"/>
                  </a:lnTo>
                  <a:lnTo>
                    <a:pt x="67" y="282"/>
                  </a:lnTo>
                  <a:lnTo>
                    <a:pt x="7" y="189"/>
                  </a:lnTo>
                  <a:lnTo>
                    <a:pt x="0" y="136"/>
                  </a:lnTo>
                  <a:lnTo>
                    <a:pt x="7" y="90"/>
                  </a:lnTo>
                  <a:lnTo>
                    <a:pt x="63" y="27"/>
                  </a:lnTo>
                  <a:lnTo>
                    <a:pt x="94" y="0"/>
                  </a:lnTo>
                  <a:lnTo>
                    <a:pt x="112" y="2"/>
                  </a:lnTo>
                  <a:lnTo>
                    <a:pt x="155" y="27"/>
                  </a:lnTo>
                  <a:lnTo>
                    <a:pt x="224" y="55"/>
                  </a:lnTo>
                  <a:lnTo>
                    <a:pt x="244" y="86"/>
                  </a:lnTo>
                  <a:lnTo>
                    <a:pt x="252" y="140"/>
                  </a:lnTo>
                  <a:lnTo>
                    <a:pt x="239" y="215"/>
                  </a:lnTo>
                  <a:lnTo>
                    <a:pt x="243" y="241"/>
                  </a:lnTo>
                  <a:lnTo>
                    <a:pt x="227" y="263"/>
                  </a:lnTo>
                  <a:lnTo>
                    <a:pt x="162" y="292"/>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grpSp>
      <p:grpSp>
        <p:nvGrpSpPr>
          <p:cNvPr id="10" name="Group 32"/>
          <p:cNvGrpSpPr>
            <a:grpSpLocks/>
          </p:cNvGrpSpPr>
          <p:nvPr/>
        </p:nvGrpSpPr>
        <p:grpSpPr bwMode="auto">
          <a:xfrm>
            <a:off x="5508625" y="4398963"/>
            <a:ext cx="534988" cy="1684337"/>
            <a:chOff x="2938" y="2139"/>
            <a:chExt cx="263" cy="829"/>
          </a:xfrm>
        </p:grpSpPr>
        <p:sp>
          <p:nvSpPr>
            <p:cNvPr id="57373" name="Freeform 33"/>
            <p:cNvSpPr>
              <a:spLocks/>
            </p:cNvSpPr>
            <p:nvPr/>
          </p:nvSpPr>
          <p:spPr bwMode="auto">
            <a:xfrm rot="730838">
              <a:off x="2938" y="2435"/>
              <a:ext cx="228" cy="533"/>
            </a:xfrm>
            <a:custGeom>
              <a:avLst/>
              <a:gdLst>
                <a:gd name="T0" fmla="*/ 94 w 228"/>
                <a:gd name="T1" fmla="*/ 50 h 533"/>
                <a:gd name="T2" fmla="*/ 41 w 228"/>
                <a:gd name="T3" fmla="*/ 62 h 533"/>
                <a:gd name="T4" fmla="*/ 0 w 228"/>
                <a:gd name="T5" fmla="*/ 40 h 533"/>
                <a:gd name="T6" fmla="*/ 29 w 228"/>
                <a:gd name="T7" fmla="*/ 124 h 533"/>
                <a:gd name="T8" fmla="*/ 81 w 228"/>
                <a:gd name="T9" fmla="*/ 292 h 533"/>
                <a:gd name="T10" fmla="*/ 129 w 228"/>
                <a:gd name="T11" fmla="*/ 406 h 533"/>
                <a:gd name="T12" fmla="*/ 171 w 228"/>
                <a:gd name="T13" fmla="*/ 505 h 533"/>
                <a:gd name="T14" fmla="*/ 194 w 228"/>
                <a:gd name="T15" fmla="*/ 527 h 533"/>
                <a:gd name="T16" fmla="*/ 207 w 228"/>
                <a:gd name="T17" fmla="*/ 532 h 533"/>
                <a:gd name="T18" fmla="*/ 216 w 228"/>
                <a:gd name="T19" fmla="*/ 521 h 533"/>
                <a:gd name="T20" fmla="*/ 227 w 228"/>
                <a:gd name="T21" fmla="*/ 489 h 533"/>
                <a:gd name="T22" fmla="*/ 220 w 228"/>
                <a:gd name="T23" fmla="*/ 380 h 533"/>
                <a:gd name="T24" fmla="*/ 211 w 228"/>
                <a:gd name="T25" fmla="*/ 256 h 533"/>
                <a:gd name="T26" fmla="*/ 182 w 228"/>
                <a:gd name="T27" fmla="*/ 82 h 533"/>
                <a:gd name="T28" fmla="*/ 176 w 228"/>
                <a:gd name="T29" fmla="*/ 0 h 533"/>
                <a:gd name="T30" fmla="*/ 160 w 228"/>
                <a:gd name="T31" fmla="*/ 21 h 533"/>
                <a:gd name="T32" fmla="*/ 94 w 228"/>
                <a:gd name="T33" fmla="*/ 50 h 5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8"/>
                <a:gd name="T52" fmla="*/ 0 h 533"/>
                <a:gd name="T53" fmla="*/ 228 w 228"/>
                <a:gd name="T54" fmla="*/ 533 h 5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8" h="533">
                  <a:moveTo>
                    <a:pt x="94" y="50"/>
                  </a:moveTo>
                  <a:lnTo>
                    <a:pt x="41" y="62"/>
                  </a:lnTo>
                  <a:lnTo>
                    <a:pt x="0" y="40"/>
                  </a:lnTo>
                  <a:lnTo>
                    <a:pt x="29" y="124"/>
                  </a:lnTo>
                  <a:lnTo>
                    <a:pt x="81" y="292"/>
                  </a:lnTo>
                  <a:lnTo>
                    <a:pt x="129" y="406"/>
                  </a:lnTo>
                  <a:lnTo>
                    <a:pt x="171" y="505"/>
                  </a:lnTo>
                  <a:lnTo>
                    <a:pt x="194" y="527"/>
                  </a:lnTo>
                  <a:lnTo>
                    <a:pt x="207" y="532"/>
                  </a:lnTo>
                  <a:lnTo>
                    <a:pt x="216" y="521"/>
                  </a:lnTo>
                  <a:lnTo>
                    <a:pt x="227" y="489"/>
                  </a:lnTo>
                  <a:lnTo>
                    <a:pt x="220" y="380"/>
                  </a:lnTo>
                  <a:lnTo>
                    <a:pt x="211" y="256"/>
                  </a:lnTo>
                  <a:lnTo>
                    <a:pt x="182" y="82"/>
                  </a:lnTo>
                  <a:lnTo>
                    <a:pt x="176" y="0"/>
                  </a:lnTo>
                  <a:lnTo>
                    <a:pt x="160" y="21"/>
                  </a:lnTo>
                  <a:lnTo>
                    <a:pt x="94" y="50"/>
                  </a:lnTo>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400418" name="Freeform 34"/>
            <p:cNvSpPr>
              <a:spLocks/>
            </p:cNvSpPr>
            <p:nvPr/>
          </p:nvSpPr>
          <p:spPr bwMode="auto">
            <a:xfrm>
              <a:off x="2948" y="2139"/>
              <a:ext cx="253" cy="346"/>
            </a:xfrm>
            <a:custGeom>
              <a:avLst/>
              <a:gdLst/>
              <a:ahLst/>
              <a:cxnLst>
                <a:cxn ang="0">
                  <a:pos x="129" y="346"/>
                </a:cxn>
                <a:cxn ang="0">
                  <a:pos x="75" y="346"/>
                </a:cxn>
                <a:cxn ang="0">
                  <a:pos x="39" y="316"/>
                </a:cxn>
                <a:cxn ang="0">
                  <a:pos x="0" y="212"/>
                </a:cxn>
                <a:cxn ang="0">
                  <a:pos x="4" y="159"/>
                </a:cxn>
                <a:cxn ang="0">
                  <a:pos x="22" y="93"/>
                </a:cxn>
                <a:cxn ang="0">
                  <a:pos x="73" y="48"/>
                </a:cxn>
                <a:cxn ang="0">
                  <a:pos x="124" y="0"/>
                </a:cxn>
                <a:cxn ang="0">
                  <a:pos x="172" y="45"/>
                </a:cxn>
                <a:cxn ang="0">
                  <a:pos x="220" y="81"/>
                </a:cxn>
                <a:cxn ang="0">
                  <a:pos x="247" y="123"/>
                </a:cxn>
                <a:cxn ang="0">
                  <a:pos x="253" y="162"/>
                </a:cxn>
                <a:cxn ang="0">
                  <a:pos x="249" y="216"/>
                </a:cxn>
                <a:cxn ang="0">
                  <a:pos x="229" y="264"/>
                </a:cxn>
                <a:cxn ang="0">
                  <a:pos x="219" y="313"/>
                </a:cxn>
                <a:cxn ang="0">
                  <a:pos x="199" y="331"/>
                </a:cxn>
                <a:cxn ang="0">
                  <a:pos x="129" y="346"/>
                </a:cxn>
              </a:cxnLst>
              <a:rect l="0" t="0" r="r" b="b"/>
              <a:pathLst>
                <a:path w="253" h="346">
                  <a:moveTo>
                    <a:pt x="129" y="346"/>
                  </a:moveTo>
                  <a:lnTo>
                    <a:pt x="75" y="346"/>
                  </a:lnTo>
                  <a:lnTo>
                    <a:pt x="39" y="316"/>
                  </a:lnTo>
                  <a:lnTo>
                    <a:pt x="0" y="212"/>
                  </a:lnTo>
                  <a:lnTo>
                    <a:pt x="4" y="159"/>
                  </a:lnTo>
                  <a:cubicBezTo>
                    <a:pt x="8" y="139"/>
                    <a:pt x="12" y="108"/>
                    <a:pt x="22" y="93"/>
                  </a:cubicBezTo>
                  <a:cubicBezTo>
                    <a:pt x="32" y="78"/>
                    <a:pt x="56" y="63"/>
                    <a:pt x="73" y="48"/>
                  </a:cubicBezTo>
                  <a:cubicBezTo>
                    <a:pt x="90" y="29"/>
                    <a:pt x="94" y="0"/>
                    <a:pt x="124" y="0"/>
                  </a:cubicBezTo>
                  <a:cubicBezTo>
                    <a:pt x="154" y="0"/>
                    <a:pt x="159" y="31"/>
                    <a:pt x="172" y="45"/>
                  </a:cubicBezTo>
                  <a:lnTo>
                    <a:pt x="220" y="81"/>
                  </a:lnTo>
                  <a:lnTo>
                    <a:pt x="247" y="123"/>
                  </a:lnTo>
                  <a:lnTo>
                    <a:pt x="253" y="162"/>
                  </a:lnTo>
                  <a:lnTo>
                    <a:pt x="249" y="216"/>
                  </a:lnTo>
                  <a:lnTo>
                    <a:pt x="229" y="264"/>
                  </a:lnTo>
                  <a:lnTo>
                    <a:pt x="219" y="313"/>
                  </a:lnTo>
                  <a:lnTo>
                    <a:pt x="199" y="331"/>
                  </a:lnTo>
                  <a:lnTo>
                    <a:pt x="129" y="346"/>
                  </a:lnTo>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grpSp>
      <p:grpSp>
        <p:nvGrpSpPr>
          <p:cNvPr id="11" name="Group 35"/>
          <p:cNvGrpSpPr>
            <a:grpSpLocks/>
          </p:cNvGrpSpPr>
          <p:nvPr/>
        </p:nvGrpSpPr>
        <p:grpSpPr bwMode="auto">
          <a:xfrm>
            <a:off x="6043613" y="4418013"/>
            <a:ext cx="284162" cy="1309687"/>
            <a:chOff x="3604" y="1175"/>
            <a:chExt cx="118" cy="544"/>
          </a:xfrm>
        </p:grpSpPr>
        <p:sp>
          <p:nvSpPr>
            <p:cNvPr id="57371" name="Freeform 36"/>
            <p:cNvSpPr>
              <a:spLocks/>
            </p:cNvSpPr>
            <p:nvPr/>
          </p:nvSpPr>
          <p:spPr bwMode="auto">
            <a:xfrm rot="-135630">
              <a:off x="3604" y="1175"/>
              <a:ext cx="118" cy="220"/>
            </a:xfrm>
            <a:custGeom>
              <a:avLst/>
              <a:gdLst>
                <a:gd name="T0" fmla="*/ 12 w 118"/>
                <a:gd name="T1" fmla="*/ 199 h 220"/>
                <a:gd name="T2" fmla="*/ 9 w 118"/>
                <a:gd name="T3" fmla="*/ 154 h 220"/>
                <a:gd name="T4" fmla="*/ 3 w 118"/>
                <a:gd name="T5" fmla="*/ 118 h 220"/>
                <a:gd name="T6" fmla="*/ 0 w 118"/>
                <a:gd name="T7" fmla="*/ 27 h 220"/>
                <a:gd name="T8" fmla="*/ 0 w 118"/>
                <a:gd name="T9" fmla="*/ 13 h 220"/>
                <a:gd name="T10" fmla="*/ 7 w 118"/>
                <a:gd name="T11" fmla="*/ 9 h 220"/>
                <a:gd name="T12" fmla="*/ 23 w 118"/>
                <a:gd name="T13" fmla="*/ 2 h 220"/>
                <a:gd name="T14" fmla="*/ 41 w 118"/>
                <a:gd name="T15" fmla="*/ 2 h 220"/>
                <a:gd name="T16" fmla="*/ 64 w 118"/>
                <a:gd name="T17" fmla="*/ 0 h 220"/>
                <a:gd name="T18" fmla="*/ 105 w 118"/>
                <a:gd name="T19" fmla="*/ 2 h 220"/>
                <a:gd name="T20" fmla="*/ 114 w 118"/>
                <a:gd name="T21" fmla="*/ 4 h 220"/>
                <a:gd name="T22" fmla="*/ 118 w 118"/>
                <a:gd name="T23" fmla="*/ 13 h 220"/>
                <a:gd name="T24" fmla="*/ 114 w 118"/>
                <a:gd name="T25" fmla="*/ 63 h 220"/>
                <a:gd name="T26" fmla="*/ 98 w 118"/>
                <a:gd name="T27" fmla="*/ 190 h 220"/>
                <a:gd name="T28" fmla="*/ 84 w 118"/>
                <a:gd name="T29" fmla="*/ 206 h 220"/>
                <a:gd name="T30" fmla="*/ 71 w 118"/>
                <a:gd name="T31" fmla="*/ 213 h 220"/>
                <a:gd name="T32" fmla="*/ 52 w 118"/>
                <a:gd name="T33" fmla="*/ 220 h 220"/>
                <a:gd name="T34" fmla="*/ 34 w 118"/>
                <a:gd name="T35" fmla="*/ 220 h 220"/>
                <a:gd name="T36" fmla="*/ 23 w 118"/>
                <a:gd name="T37" fmla="*/ 213 h 220"/>
                <a:gd name="T38" fmla="*/ 12 w 118"/>
                <a:gd name="T39" fmla="*/ 199 h 2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
                <a:gd name="T61" fmla="*/ 0 h 220"/>
                <a:gd name="T62" fmla="*/ 118 w 118"/>
                <a:gd name="T63" fmla="*/ 220 h 2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 h="220">
                  <a:moveTo>
                    <a:pt x="12" y="199"/>
                  </a:moveTo>
                  <a:lnTo>
                    <a:pt x="9" y="154"/>
                  </a:lnTo>
                  <a:lnTo>
                    <a:pt x="3" y="118"/>
                  </a:lnTo>
                  <a:lnTo>
                    <a:pt x="0" y="27"/>
                  </a:lnTo>
                  <a:lnTo>
                    <a:pt x="0" y="13"/>
                  </a:lnTo>
                  <a:lnTo>
                    <a:pt x="7" y="9"/>
                  </a:lnTo>
                  <a:lnTo>
                    <a:pt x="23" y="2"/>
                  </a:lnTo>
                  <a:lnTo>
                    <a:pt x="41" y="2"/>
                  </a:lnTo>
                  <a:lnTo>
                    <a:pt x="64" y="0"/>
                  </a:lnTo>
                  <a:lnTo>
                    <a:pt x="105" y="2"/>
                  </a:lnTo>
                  <a:lnTo>
                    <a:pt x="114" y="4"/>
                  </a:lnTo>
                  <a:lnTo>
                    <a:pt x="118" y="13"/>
                  </a:lnTo>
                  <a:lnTo>
                    <a:pt x="114" y="63"/>
                  </a:lnTo>
                  <a:lnTo>
                    <a:pt x="98" y="190"/>
                  </a:lnTo>
                  <a:lnTo>
                    <a:pt x="84" y="206"/>
                  </a:lnTo>
                  <a:lnTo>
                    <a:pt x="71" y="213"/>
                  </a:lnTo>
                  <a:lnTo>
                    <a:pt x="52" y="220"/>
                  </a:lnTo>
                  <a:lnTo>
                    <a:pt x="34" y="220"/>
                  </a:lnTo>
                  <a:lnTo>
                    <a:pt x="23" y="213"/>
                  </a:lnTo>
                  <a:lnTo>
                    <a:pt x="12" y="199"/>
                  </a:lnTo>
                  <a:close/>
                </a:path>
              </a:pathLst>
            </a:custGeom>
            <a:gradFill rotWithShape="0">
              <a:gsLst>
                <a:gs pos="0">
                  <a:schemeClr val="bg1"/>
                </a:gs>
                <a:gs pos="100000">
                  <a:srgbClr val="DDDDDD"/>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57372" name="Freeform 37"/>
            <p:cNvSpPr>
              <a:spLocks/>
            </p:cNvSpPr>
            <p:nvPr/>
          </p:nvSpPr>
          <p:spPr bwMode="auto">
            <a:xfrm rot="-135630">
              <a:off x="3626" y="1365"/>
              <a:ext cx="86" cy="354"/>
            </a:xfrm>
            <a:custGeom>
              <a:avLst/>
              <a:gdLst>
                <a:gd name="T0" fmla="*/ 86 w 86"/>
                <a:gd name="T1" fmla="*/ 0 h 354"/>
                <a:gd name="T2" fmla="*/ 70 w 86"/>
                <a:gd name="T3" fmla="*/ 114 h 354"/>
                <a:gd name="T4" fmla="*/ 63 w 86"/>
                <a:gd name="T5" fmla="*/ 195 h 354"/>
                <a:gd name="T6" fmla="*/ 52 w 86"/>
                <a:gd name="T7" fmla="*/ 275 h 354"/>
                <a:gd name="T8" fmla="*/ 43 w 86"/>
                <a:gd name="T9" fmla="*/ 327 h 354"/>
                <a:gd name="T10" fmla="*/ 31 w 86"/>
                <a:gd name="T11" fmla="*/ 345 h 354"/>
                <a:gd name="T12" fmla="*/ 20 w 86"/>
                <a:gd name="T13" fmla="*/ 354 h 354"/>
                <a:gd name="T14" fmla="*/ 9 w 86"/>
                <a:gd name="T15" fmla="*/ 354 h 354"/>
                <a:gd name="T16" fmla="*/ 2 w 86"/>
                <a:gd name="T17" fmla="*/ 347 h 354"/>
                <a:gd name="T18" fmla="*/ 4 w 86"/>
                <a:gd name="T19" fmla="*/ 336 h 354"/>
                <a:gd name="T20" fmla="*/ 6 w 86"/>
                <a:gd name="T21" fmla="*/ 318 h 354"/>
                <a:gd name="T22" fmla="*/ 9 w 86"/>
                <a:gd name="T23" fmla="*/ 300 h 354"/>
                <a:gd name="T24" fmla="*/ 9 w 86"/>
                <a:gd name="T25" fmla="*/ 261 h 354"/>
                <a:gd name="T26" fmla="*/ 2 w 86"/>
                <a:gd name="T27" fmla="*/ 198 h 354"/>
                <a:gd name="T28" fmla="*/ 2 w 86"/>
                <a:gd name="T29" fmla="*/ 105 h 354"/>
                <a:gd name="T30" fmla="*/ 0 w 86"/>
                <a:gd name="T31" fmla="*/ 9 h 354"/>
                <a:gd name="T32" fmla="*/ 11 w 86"/>
                <a:gd name="T33" fmla="*/ 23 h 354"/>
                <a:gd name="T34" fmla="*/ 22 w 86"/>
                <a:gd name="T35" fmla="*/ 30 h 354"/>
                <a:gd name="T36" fmla="*/ 40 w 86"/>
                <a:gd name="T37" fmla="*/ 30 h 354"/>
                <a:gd name="T38" fmla="*/ 59 w 86"/>
                <a:gd name="T39" fmla="*/ 23 h 354"/>
                <a:gd name="T40" fmla="*/ 72 w 86"/>
                <a:gd name="T41" fmla="*/ 16 h 354"/>
                <a:gd name="T42" fmla="*/ 86 w 86"/>
                <a:gd name="T43" fmla="*/ 0 h 3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354"/>
                <a:gd name="T68" fmla="*/ 86 w 86"/>
                <a:gd name="T69" fmla="*/ 354 h 3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354">
                  <a:moveTo>
                    <a:pt x="86" y="0"/>
                  </a:moveTo>
                  <a:lnTo>
                    <a:pt x="70" y="114"/>
                  </a:lnTo>
                  <a:lnTo>
                    <a:pt x="63" y="195"/>
                  </a:lnTo>
                  <a:lnTo>
                    <a:pt x="52" y="275"/>
                  </a:lnTo>
                  <a:lnTo>
                    <a:pt x="43" y="327"/>
                  </a:lnTo>
                  <a:lnTo>
                    <a:pt x="31" y="345"/>
                  </a:lnTo>
                  <a:lnTo>
                    <a:pt x="20" y="354"/>
                  </a:lnTo>
                  <a:lnTo>
                    <a:pt x="9" y="354"/>
                  </a:lnTo>
                  <a:lnTo>
                    <a:pt x="2" y="347"/>
                  </a:lnTo>
                  <a:lnTo>
                    <a:pt x="4" y="336"/>
                  </a:lnTo>
                  <a:lnTo>
                    <a:pt x="6" y="318"/>
                  </a:lnTo>
                  <a:lnTo>
                    <a:pt x="9" y="300"/>
                  </a:lnTo>
                  <a:lnTo>
                    <a:pt x="9" y="261"/>
                  </a:lnTo>
                  <a:lnTo>
                    <a:pt x="2" y="198"/>
                  </a:lnTo>
                  <a:lnTo>
                    <a:pt x="2" y="105"/>
                  </a:lnTo>
                  <a:lnTo>
                    <a:pt x="0" y="9"/>
                  </a:lnTo>
                  <a:lnTo>
                    <a:pt x="11" y="23"/>
                  </a:lnTo>
                  <a:lnTo>
                    <a:pt x="22" y="30"/>
                  </a:lnTo>
                  <a:lnTo>
                    <a:pt x="40" y="30"/>
                  </a:lnTo>
                  <a:lnTo>
                    <a:pt x="59" y="23"/>
                  </a:lnTo>
                  <a:lnTo>
                    <a:pt x="72" y="16"/>
                  </a:lnTo>
                  <a:lnTo>
                    <a:pt x="86" y="0"/>
                  </a:lnTo>
                  <a:close/>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grpSp>
        <p:nvGrpSpPr>
          <p:cNvPr id="12" name="Group 38"/>
          <p:cNvGrpSpPr>
            <a:grpSpLocks/>
          </p:cNvGrpSpPr>
          <p:nvPr/>
        </p:nvGrpSpPr>
        <p:grpSpPr bwMode="auto">
          <a:xfrm>
            <a:off x="6350000" y="4402138"/>
            <a:ext cx="284163" cy="1308100"/>
            <a:chOff x="3604" y="1175"/>
            <a:chExt cx="118" cy="544"/>
          </a:xfrm>
        </p:grpSpPr>
        <p:sp>
          <p:nvSpPr>
            <p:cNvPr id="57369" name="Freeform 39"/>
            <p:cNvSpPr>
              <a:spLocks/>
            </p:cNvSpPr>
            <p:nvPr/>
          </p:nvSpPr>
          <p:spPr bwMode="auto">
            <a:xfrm rot="-135630">
              <a:off x="3604" y="1175"/>
              <a:ext cx="118" cy="220"/>
            </a:xfrm>
            <a:custGeom>
              <a:avLst/>
              <a:gdLst>
                <a:gd name="T0" fmla="*/ 12 w 118"/>
                <a:gd name="T1" fmla="*/ 199 h 220"/>
                <a:gd name="T2" fmla="*/ 9 w 118"/>
                <a:gd name="T3" fmla="*/ 154 h 220"/>
                <a:gd name="T4" fmla="*/ 3 w 118"/>
                <a:gd name="T5" fmla="*/ 118 h 220"/>
                <a:gd name="T6" fmla="*/ 0 w 118"/>
                <a:gd name="T7" fmla="*/ 27 h 220"/>
                <a:gd name="T8" fmla="*/ 0 w 118"/>
                <a:gd name="T9" fmla="*/ 13 h 220"/>
                <a:gd name="T10" fmla="*/ 7 w 118"/>
                <a:gd name="T11" fmla="*/ 9 h 220"/>
                <a:gd name="T12" fmla="*/ 23 w 118"/>
                <a:gd name="T13" fmla="*/ 2 h 220"/>
                <a:gd name="T14" fmla="*/ 41 w 118"/>
                <a:gd name="T15" fmla="*/ 2 h 220"/>
                <a:gd name="T16" fmla="*/ 64 w 118"/>
                <a:gd name="T17" fmla="*/ 0 h 220"/>
                <a:gd name="T18" fmla="*/ 105 w 118"/>
                <a:gd name="T19" fmla="*/ 2 h 220"/>
                <a:gd name="T20" fmla="*/ 114 w 118"/>
                <a:gd name="T21" fmla="*/ 4 h 220"/>
                <a:gd name="T22" fmla="*/ 118 w 118"/>
                <a:gd name="T23" fmla="*/ 13 h 220"/>
                <a:gd name="T24" fmla="*/ 114 w 118"/>
                <a:gd name="T25" fmla="*/ 63 h 220"/>
                <a:gd name="T26" fmla="*/ 98 w 118"/>
                <a:gd name="T27" fmla="*/ 190 h 220"/>
                <a:gd name="T28" fmla="*/ 84 w 118"/>
                <a:gd name="T29" fmla="*/ 206 h 220"/>
                <a:gd name="T30" fmla="*/ 71 w 118"/>
                <a:gd name="T31" fmla="*/ 213 h 220"/>
                <a:gd name="T32" fmla="*/ 52 w 118"/>
                <a:gd name="T33" fmla="*/ 220 h 220"/>
                <a:gd name="T34" fmla="*/ 34 w 118"/>
                <a:gd name="T35" fmla="*/ 220 h 220"/>
                <a:gd name="T36" fmla="*/ 23 w 118"/>
                <a:gd name="T37" fmla="*/ 213 h 220"/>
                <a:gd name="T38" fmla="*/ 12 w 118"/>
                <a:gd name="T39" fmla="*/ 199 h 2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
                <a:gd name="T61" fmla="*/ 0 h 220"/>
                <a:gd name="T62" fmla="*/ 118 w 118"/>
                <a:gd name="T63" fmla="*/ 220 h 2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 h="220">
                  <a:moveTo>
                    <a:pt x="12" y="199"/>
                  </a:moveTo>
                  <a:lnTo>
                    <a:pt x="9" y="154"/>
                  </a:lnTo>
                  <a:lnTo>
                    <a:pt x="3" y="118"/>
                  </a:lnTo>
                  <a:lnTo>
                    <a:pt x="0" y="27"/>
                  </a:lnTo>
                  <a:lnTo>
                    <a:pt x="0" y="13"/>
                  </a:lnTo>
                  <a:lnTo>
                    <a:pt x="7" y="9"/>
                  </a:lnTo>
                  <a:lnTo>
                    <a:pt x="23" y="2"/>
                  </a:lnTo>
                  <a:lnTo>
                    <a:pt x="41" y="2"/>
                  </a:lnTo>
                  <a:lnTo>
                    <a:pt x="64" y="0"/>
                  </a:lnTo>
                  <a:lnTo>
                    <a:pt x="105" y="2"/>
                  </a:lnTo>
                  <a:lnTo>
                    <a:pt x="114" y="4"/>
                  </a:lnTo>
                  <a:lnTo>
                    <a:pt x="118" y="13"/>
                  </a:lnTo>
                  <a:lnTo>
                    <a:pt x="114" y="63"/>
                  </a:lnTo>
                  <a:lnTo>
                    <a:pt x="98" y="190"/>
                  </a:lnTo>
                  <a:lnTo>
                    <a:pt x="84" y="206"/>
                  </a:lnTo>
                  <a:lnTo>
                    <a:pt x="71" y="213"/>
                  </a:lnTo>
                  <a:lnTo>
                    <a:pt x="52" y="220"/>
                  </a:lnTo>
                  <a:lnTo>
                    <a:pt x="34" y="220"/>
                  </a:lnTo>
                  <a:lnTo>
                    <a:pt x="23" y="213"/>
                  </a:lnTo>
                  <a:lnTo>
                    <a:pt x="12" y="199"/>
                  </a:lnTo>
                  <a:close/>
                </a:path>
              </a:pathLst>
            </a:custGeom>
            <a:gradFill rotWithShape="0">
              <a:gsLst>
                <a:gs pos="0">
                  <a:schemeClr val="bg1"/>
                </a:gs>
                <a:gs pos="100000">
                  <a:srgbClr val="DDDDDD"/>
                </a:gs>
              </a:gsLst>
              <a:lin ang="0" scaled="1"/>
            </a:gradFill>
            <a:ln w="12700" cap="rnd" cmpd="sng">
              <a:solidFill>
                <a:srgbClr val="000000"/>
              </a:solidFill>
              <a:prstDash val="solid"/>
              <a:round/>
              <a:headEnd type="none" w="sm" len="sm"/>
              <a:tailEnd type="none" w="sm" len="sm"/>
            </a:ln>
          </p:spPr>
          <p:txBody>
            <a:bodyPr/>
            <a:lstStyle/>
            <a:p>
              <a:endParaRPr lang="el-GR"/>
            </a:p>
          </p:txBody>
        </p:sp>
        <p:sp>
          <p:nvSpPr>
            <p:cNvPr id="57370" name="Freeform 40"/>
            <p:cNvSpPr>
              <a:spLocks/>
            </p:cNvSpPr>
            <p:nvPr/>
          </p:nvSpPr>
          <p:spPr bwMode="auto">
            <a:xfrm rot="-135630">
              <a:off x="3626" y="1365"/>
              <a:ext cx="86" cy="354"/>
            </a:xfrm>
            <a:custGeom>
              <a:avLst/>
              <a:gdLst>
                <a:gd name="T0" fmla="*/ 86 w 86"/>
                <a:gd name="T1" fmla="*/ 0 h 354"/>
                <a:gd name="T2" fmla="*/ 70 w 86"/>
                <a:gd name="T3" fmla="*/ 114 h 354"/>
                <a:gd name="T4" fmla="*/ 63 w 86"/>
                <a:gd name="T5" fmla="*/ 195 h 354"/>
                <a:gd name="T6" fmla="*/ 52 w 86"/>
                <a:gd name="T7" fmla="*/ 275 h 354"/>
                <a:gd name="T8" fmla="*/ 43 w 86"/>
                <a:gd name="T9" fmla="*/ 327 h 354"/>
                <a:gd name="T10" fmla="*/ 31 w 86"/>
                <a:gd name="T11" fmla="*/ 345 h 354"/>
                <a:gd name="T12" fmla="*/ 20 w 86"/>
                <a:gd name="T13" fmla="*/ 354 h 354"/>
                <a:gd name="T14" fmla="*/ 9 w 86"/>
                <a:gd name="T15" fmla="*/ 354 h 354"/>
                <a:gd name="T16" fmla="*/ 2 w 86"/>
                <a:gd name="T17" fmla="*/ 347 h 354"/>
                <a:gd name="T18" fmla="*/ 4 w 86"/>
                <a:gd name="T19" fmla="*/ 336 h 354"/>
                <a:gd name="T20" fmla="*/ 6 w 86"/>
                <a:gd name="T21" fmla="*/ 318 h 354"/>
                <a:gd name="T22" fmla="*/ 9 w 86"/>
                <a:gd name="T23" fmla="*/ 300 h 354"/>
                <a:gd name="T24" fmla="*/ 9 w 86"/>
                <a:gd name="T25" fmla="*/ 261 h 354"/>
                <a:gd name="T26" fmla="*/ 2 w 86"/>
                <a:gd name="T27" fmla="*/ 198 h 354"/>
                <a:gd name="T28" fmla="*/ 2 w 86"/>
                <a:gd name="T29" fmla="*/ 105 h 354"/>
                <a:gd name="T30" fmla="*/ 0 w 86"/>
                <a:gd name="T31" fmla="*/ 9 h 354"/>
                <a:gd name="T32" fmla="*/ 11 w 86"/>
                <a:gd name="T33" fmla="*/ 23 h 354"/>
                <a:gd name="T34" fmla="*/ 22 w 86"/>
                <a:gd name="T35" fmla="*/ 30 h 354"/>
                <a:gd name="T36" fmla="*/ 40 w 86"/>
                <a:gd name="T37" fmla="*/ 30 h 354"/>
                <a:gd name="T38" fmla="*/ 59 w 86"/>
                <a:gd name="T39" fmla="*/ 23 h 354"/>
                <a:gd name="T40" fmla="*/ 72 w 86"/>
                <a:gd name="T41" fmla="*/ 16 h 354"/>
                <a:gd name="T42" fmla="*/ 86 w 86"/>
                <a:gd name="T43" fmla="*/ 0 h 3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354"/>
                <a:gd name="T68" fmla="*/ 86 w 86"/>
                <a:gd name="T69" fmla="*/ 354 h 3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354">
                  <a:moveTo>
                    <a:pt x="86" y="0"/>
                  </a:moveTo>
                  <a:lnTo>
                    <a:pt x="70" y="114"/>
                  </a:lnTo>
                  <a:lnTo>
                    <a:pt x="63" y="195"/>
                  </a:lnTo>
                  <a:lnTo>
                    <a:pt x="52" y="275"/>
                  </a:lnTo>
                  <a:lnTo>
                    <a:pt x="43" y="327"/>
                  </a:lnTo>
                  <a:lnTo>
                    <a:pt x="31" y="345"/>
                  </a:lnTo>
                  <a:lnTo>
                    <a:pt x="20" y="354"/>
                  </a:lnTo>
                  <a:lnTo>
                    <a:pt x="9" y="354"/>
                  </a:lnTo>
                  <a:lnTo>
                    <a:pt x="2" y="347"/>
                  </a:lnTo>
                  <a:lnTo>
                    <a:pt x="4" y="336"/>
                  </a:lnTo>
                  <a:lnTo>
                    <a:pt x="6" y="318"/>
                  </a:lnTo>
                  <a:lnTo>
                    <a:pt x="9" y="300"/>
                  </a:lnTo>
                  <a:lnTo>
                    <a:pt x="9" y="261"/>
                  </a:lnTo>
                  <a:lnTo>
                    <a:pt x="2" y="198"/>
                  </a:lnTo>
                  <a:lnTo>
                    <a:pt x="2" y="105"/>
                  </a:lnTo>
                  <a:lnTo>
                    <a:pt x="0" y="9"/>
                  </a:lnTo>
                  <a:lnTo>
                    <a:pt x="11" y="23"/>
                  </a:lnTo>
                  <a:lnTo>
                    <a:pt x="22" y="30"/>
                  </a:lnTo>
                  <a:lnTo>
                    <a:pt x="40" y="30"/>
                  </a:lnTo>
                  <a:lnTo>
                    <a:pt x="59" y="23"/>
                  </a:lnTo>
                  <a:lnTo>
                    <a:pt x="72" y="16"/>
                  </a:lnTo>
                  <a:lnTo>
                    <a:pt x="86" y="0"/>
                  </a:lnTo>
                  <a:close/>
                </a:path>
              </a:pathLst>
            </a:custGeom>
            <a:gradFill rotWithShape="0">
              <a:gsLst>
                <a:gs pos="0">
                  <a:schemeClr val="bg1"/>
                </a:gs>
                <a:gs pos="100000">
                  <a:srgbClr val="FFFF99"/>
                </a:gs>
              </a:gsLst>
              <a:lin ang="0" scaled="1"/>
            </a:gradFill>
            <a:ln w="12700" cap="rnd" cmpd="sng">
              <a:solidFill>
                <a:srgbClr val="000000"/>
              </a:solidFill>
              <a:prstDash val="solid"/>
              <a:round/>
              <a:headEnd type="none" w="sm" len="sm"/>
              <a:tailEnd type="none" w="sm" len="sm"/>
            </a:ln>
          </p:spPr>
          <p:txBody>
            <a:bodyPr/>
            <a:lstStyle/>
            <a:p>
              <a:endParaRPr lang="el-GR"/>
            </a:p>
          </p:txBody>
        </p:sp>
      </p:grpSp>
      <p:sp>
        <p:nvSpPr>
          <p:cNvPr id="400425" name="Freeform 41"/>
          <p:cNvSpPr>
            <a:spLocks/>
          </p:cNvSpPr>
          <p:nvPr/>
        </p:nvSpPr>
        <p:spPr bwMode="auto">
          <a:xfrm rot="-349308">
            <a:off x="3200400" y="1016000"/>
            <a:ext cx="885825" cy="657225"/>
          </a:xfrm>
          <a:custGeom>
            <a:avLst/>
            <a:gdLst/>
            <a:ahLst/>
            <a:cxnLst>
              <a:cxn ang="0">
                <a:pos x="20" y="0"/>
              </a:cxn>
              <a:cxn ang="0">
                <a:pos x="8" y="19"/>
              </a:cxn>
              <a:cxn ang="0">
                <a:pos x="3" y="26"/>
              </a:cxn>
              <a:cxn ang="0">
                <a:pos x="0" y="35"/>
              </a:cxn>
              <a:cxn ang="0">
                <a:pos x="0" y="45"/>
              </a:cxn>
              <a:cxn ang="0">
                <a:pos x="5" y="45"/>
              </a:cxn>
              <a:cxn ang="0">
                <a:pos x="5" y="38"/>
              </a:cxn>
              <a:cxn ang="0">
                <a:pos x="5" y="45"/>
              </a:cxn>
              <a:cxn ang="0">
                <a:pos x="10" y="52"/>
              </a:cxn>
              <a:cxn ang="0">
                <a:pos x="17" y="59"/>
              </a:cxn>
              <a:cxn ang="0">
                <a:pos x="23" y="61"/>
              </a:cxn>
              <a:cxn ang="0">
                <a:pos x="35" y="55"/>
              </a:cxn>
              <a:cxn ang="0">
                <a:pos x="42" y="55"/>
              </a:cxn>
              <a:cxn ang="0">
                <a:pos x="42" y="48"/>
              </a:cxn>
              <a:cxn ang="0">
                <a:pos x="44" y="38"/>
              </a:cxn>
              <a:cxn ang="0">
                <a:pos x="42" y="48"/>
              </a:cxn>
              <a:cxn ang="0">
                <a:pos x="42" y="55"/>
              </a:cxn>
              <a:cxn ang="0">
                <a:pos x="54" y="67"/>
              </a:cxn>
              <a:cxn ang="0">
                <a:pos x="57" y="69"/>
              </a:cxn>
              <a:cxn ang="0">
                <a:pos x="61" y="69"/>
              </a:cxn>
              <a:cxn ang="0">
                <a:pos x="81" y="64"/>
              </a:cxn>
              <a:cxn ang="0">
                <a:pos x="88" y="61"/>
              </a:cxn>
              <a:cxn ang="0">
                <a:pos x="91" y="55"/>
              </a:cxn>
              <a:cxn ang="0">
                <a:pos x="93" y="50"/>
              </a:cxn>
              <a:cxn ang="0">
                <a:pos x="90" y="29"/>
              </a:cxn>
              <a:cxn ang="0">
                <a:pos x="90" y="22"/>
              </a:cxn>
              <a:cxn ang="0">
                <a:pos x="90" y="12"/>
              </a:cxn>
              <a:cxn ang="0">
                <a:pos x="78" y="9"/>
              </a:cxn>
              <a:cxn ang="0">
                <a:pos x="71" y="7"/>
              </a:cxn>
              <a:cxn ang="0">
                <a:pos x="56" y="5"/>
              </a:cxn>
              <a:cxn ang="0">
                <a:pos x="30" y="0"/>
              </a:cxn>
              <a:cxn ang="0">
                <a:pos x="20" y="0"/>
              </a:cxn>
            </a:cxnLst>
            <a:rect l="0" t="0" r="r" b="b"/>
            <a:pathLst>
              <a:path w="93" h="69">
                <a:moveTo>
                  <a:pt x="20" y="0"/>
                </a:moveTo>
                <a:lnTo>
                  <a:pt x="8" y="19"/>
                </a:lnTo>
                <a:lnTo>
                  <a:pt x="3" y="26"/>
                </a:lnTo>
                <a:lnTo>
                  <a:pt x="0" y="35"/>
                </a:lnTo>
                <a:lnTo>
                  <a:pt x="0" y="45"/>
                </a:lnTo>
                <a:lnTo>
                  <a:pt x="5" y="45"/>
                </a:lnTo>
                <a:lnTo>
                  <a:pt x="5" y="38"/>
                </a:lnTo>
                <a:lnTo>
                  <a:pt x="5" y="45"/>
                </a:lnTo>
                <a:lnTo>
                  <a:pt x="10" y="52"/>
                </a:lnTo>
                <a:lnTo>
                  <a:pt x="17" y="59"/>
                </a:lnTo>
                <a:lnTo>
                  <a:pt x="23" y="61"/>
                </a:lnTo>
                <a:lnTo>
                  <a:pt x="35" y="55"/>
                </a:lnTo>
                <a:lnTo>
                  <a:pt x="42" y="55"/>
                </a:lnTo>
                <a:lnTo>
                  <a:pt x="42" y="48"/>
                </a:lnTo>
                <a:lnTo>
                  <a:pt x="44" y="38"/>
                </a:lnTo>
                <a:lnTo>
                  <a:pt x="42" y="48"/>
                </a:lnTo>
                <a:lnTo>
                  <a:pt x="42" y="55"/>
                </a:lnTo>
                <a:lnTo>
                  <a:pt x="54" y="67"/>
                </a:lnTo>
                <a:lnTo>
                  <a:pt x="57" y="69"/>
                </a:lnTo>
                <a:lnTo>
                  <a:pt x="61" y="69"/>
                </a:lnTo>
                <a:lnTo>
                  <a:pt x="81" y="64"/>
                </a:lnTo>
                <a:lnTo>
                  <a:pt x="88" y="61"/>
                </a:lnTo>
                <a:lnTo>
                  <a:pt x="91" y="55"/>
                </a:lnTo>
                <a:lnTo>
                  <a:pt x="93" y="50"/>
                </a:lnTo>
                <a:lnTo>
                  <a:pt x="90" y="29"/>
                </a:lnTo>
                <a:lnTo>
                  <a:pt x="90" y="22"/>
                </a:lnTo>
                <a:lnTo>
                  <a:pt x="90" y="12"/>
                </a:lnTo>
                <a:lnTo>
                  <a:pt x="78" y="9"/>
                </a:lnTo>
                <a:lnTo>
                  <a:pt x="71" y="7"/>
                </a:lnTo>
                <a:lnTo>
                  <a:pt x="56" y="5"/>
                </a:lnTo>
                <a:lnTo>
                  <a:pt x="30" y="0"/>
                </a:lnTo>
                <a:lnTo>
                  <a:pt x="20" y="0"/>
                </a:lnTo>
                <a:close/>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sp>
        <p:nvSpPr>
          <p:cNvPr id="400426" name="Freeform 42"/>
          <p:cNvSpPr>
            <a:spLocks/>
          </p:cNvSpPr>
          <p:nvPr/>
        </p:nvSpPr>
        <p:spPr bwMode="auto">
          <a:xfrm rot="-349308">
            <a:off x="4114800" y="1263650"/>
            <a:ext cx="733425" cy="422275"/>
          </a:xfrm>
          <a:custGeom>
            <a:avLst/>
            <a:gdLst/>
            <a:ahLst/>
            <a:cxnLst>
              <a:cxn ang="0">
                <a:pos x="20" y="0"/>
              </a:cxn>
              <a:cxn ang="0">
                <a:pos x="8" y="19"/>
              </a:cxn>
              <a:cxn ang="0">
                <a:pos x="3" y="26"/>
              </a:cxn>
              <a:cxn ang="0">
                <a:pos x="0" y="35"/>
              </a:cxn>
              <a:cxn ang="0">
                <a:pos x="0" y="45"/>
              </a:cxn>
              <a:cxn ang="0">
                <a:pos x="5" y="45"/>
              </a:cxn>
              <a:cxn ang="0">
                <a:pos x="5" y="38"/>
              </a:cxn>
              <a:cxn ang="0">
                <a:pos x="5" y="45"/>
              </a:cxn>
              <a:cxn ang="0">
                <a:pos x="10" y="52"/>
              </a:cxn>
              <a:cxn ang="0">
                <a:pos x="17" y="59"/>
              </a:cxn>
              <a:cxn ang="0">
                <a:pos x="23" y="61"/>
              </a:cxn>
              <a:cxn ang="0">
                <a:pos x="35" y="55"/>
              </a:cxn>
              <a:cxn ang="0">
                <a:pos x="42" y="55"/>
              </a:cxn>
              <a:cxn ang="0">
                <a:pos x="42" y="48"/>
              </a:cxn>
              <a:cxn ang="0">
                <a:pos x="44" y="38"/>
              </a:cxn>
              <a:cxn ang="0">
                <a:pos x="42" y="48"/>
              </a:cxn>
              <a:cxn ang="0">
                <a:pos x="42" y="55"/>
              </a:cxn>
              <a:cxn ang="0">
                <a:pos x="54" y="67"/>
              </a:cxn>
              <a:cxn ang="0">
                <a:pos x="57" y="69"/>
              </a:cxn>
              <a:cxn ang="0">
                <a:pos x="61" y="69"/>
              </a:cxn>
              <a:cxn ang="0">
                <a:pos x="81" y="64"/>
              </a:cxn>
              <a:cxn ang="0">
                <a:pos x="88" y="61"/>
              </a:cxn>
              <a:cxn ang="0">
                <a:pos x="91" y="55"/>
              </a:cxn>
              <a:cxn ang="0">
                <a:pos x="93" y="50"/>
              </a:cxn>
              <a:cxn ang="0">
                <a:pos x="90" y="29"/>
              </a:cxn>
              <a:cxn ang="0">
                <a:pos x="90" y="22"/>
              </a:cxn>
              <a:cxn ang="0">
                <a:pos x="90" y="12"/>
              </a:cxn>
              <a:cxn ang="0">
                <a:pos x="78" y="9"/>
              </a:cxn>
              <a:cxn ang="0">
                <a:pos x="71" y="7"/>
              </a:cxn>
              <a:cxn ang="0">
                <a:pos x="56" y="5"/>
              </a:cxn>
              <a:cxn ang="0">
                <a:pos x="30" y="0"/>
              </a:cxn>
              <a:cxn ang="0">
                <a:pos x="20" y="0"/>
              </a:cxn>
            </a:cxnLst>
            <a:rect l="0" t="0" r="r" b="b"/>
            <a:pathLst>
              <a:path w="93" h="69">
                <a:moveTo>
                  <a:pt x="20" y="0"/>
                </a:moveTo>
                <a:lnTo>
                  <a:pt x="8" y="19"/>
                </a:lnTo>
                <a:lnTo>
                  <a:pt x="3" y="26"/>
                </a:lnTo>
                <a:lnTo>
                  <a:pt x="0" y="35"/>
                </a:lnTo>
                <a:lnTo>
                  <a:pt x="0" y="45"/>
                </a:lnTo>
                <a:lnTo>
                  <a:pt x="5" y="45"/>
                </a:lnTo>
                <a:lnTo>
                  <a:pt x="5" y="38"/>
                </a:lnTo>
                <a:lnTo>
                  <a:pt x="5" y="45"/>
                </a:lnTo>
                <a:lnTo>
                  <a:pt x="10" y="52"/>
                </a:lnTo>
                <a:lnTo>
                  <a:pt x="17" y="59"/>
                </a:lnTo>
                <a:lnTo>
                  <a:pt x="23" y="61"/>
                </a:lnTo>
                <a:lnTo>
                  <a:pt x="35" y="55"/>
                </a:lnTo>
                <a:lnTo>
                  <a:pt x="42" y="55"/>
                </a:lnTo>
                <a:lnTo>
                  <a:pt x="42" y="48"/>
                </a:lnTo>
                <a:lnTo>
                  <a:pt x="44" y="38"/>
                </a:lnTo>
                <a:lnTo>
                  <a:pt x="42" y="48"/>
                </a:lnTo>
                <a:lnTo>
                  <a:pt x="42" y="55"/>
                </a:lnTo>
                <a:lnTo>
                  <a:pt x="54" y="67"/>
                </a:lnTo>
                <a:lnTo>
                  <a:pt x="57" y="69"/>
                </a:lnTo>
                <a:lnTo>
                  <a:pt x="61" y="69"/>
                </a:lnTo>
                <a:lnTo>
                  <a:pt x="81" y="64"/>
                </a:lnTo>
                <a:lnTo>
                  <a:pt x="88" y="61"/>
                </a:lnTo>
                <a:lnTo>
                  <a:pt x="91" y="55"/>
                </a:lnTo>
                <a:lnTo>
                  <a:pt x="93" y="50"/>
                </a:lnTo>
                <a:lnTo>
                  <a:pt x="90" y="29"/>
                </a:lnTo>
                <a:lnTo>
                  <a:pt x="90" y="22"/>
                </a:lnTo>
                <a:lnTo>
                  <a:pt x="90" y="12"/>
                </a:lnTo>
                <a:lnTo>
                  <a:pt x="78" y="9"/>
                </a:lnTo>
                <a:lnTo>
                  <a:pt x="71" y="7"/>
                </a:lnTo>
                <a:lnTo>
                  <a:pt x="56" y="5"/>
                </a:lnTo>
                <a:lnTo>
                  <a:pt x="30" y="0"/>
                </a:lnTo>
                <a:lnTo>
                  <a:pt x="20" y="0"/>
                </a:lnTo>
                <a:close/>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sp>
        <p:nvSpPr>
          <p:cNvPr id="57365" name="Line 43"/>
          <p:cNvSpPr>
            <a:spLocks noChangeShapeType="1"/>
          </p:cNvSpPr>
          <p:nvPr/>
        </p:nvSpPr>
        <p:spPr bwMode="auto">
          <a:xfrm flipH="1">
            <a:off x="4108450" y="936625"/>
            <a:ext cx="6350" cy="1338263"/>
          </a:xfrm>
          <a:prstGeom prst="line">
            <a:avLst/>
          </a:prstGeom>
          <a:noFill/>
          <a:ln w="57150">
            <a:solidFill>
              <a:srgbClr val="FF9900"/>
            </a:solidFill>
            <a:round/>
            <a:headEnd/>
            <a:tailEnd/>
          </a:ln>
        </p:spPr>
        <p:txBody>
          <a:bodyPr/>
          <a:lstStyle/>
          <a:p>
            <a:endParaRPr lang="el-GR"/>
          </a:p>
        </p:txBody>
      </p:sp>
      <p:sp>
        <p:nvSpPr>
          <p:cNvPr id="400428" name="Freeform 44"/>
          <p:cNvSpPr>
            <a:spLocks/>
          </p:cNvSpPr>
          <p:nvPr/>
        </p:nvSpPr>
        <p:spPr bwMode="auto">
          <a:xfrm rot="-349308">
            <a:off x="3175000" y="3792538"/>
            <a:ext cx="885825" cy="657225"/>
          </a:xfrm>
          <a:custGeom>
            <a:avLst/>
            <a:gdLst/>
            <a:ahLst/>
            <a:cxnLst>
              <a:cxn ang="0">
                <a:pos x="20" y="0"/>
              </a:cxn>
              <a:cxn ang="0">
                <a:pos x="8" y="19"/>
              </a:cxn>
              <a:cxn ang="0">
                <a:pos x="3" y="26"/>
              </a:cxn>
              <a:cxn ang="0">
                <a:pos x="0" y="35"/>
              </a:cxn>
              <a:cxn ang="0">
                <a:pos x="0" y="45"/>
              </a:cxn>
              <a:cxn ang="0">
                <a:pos x="5" y="45"/>
              </a:cxn>
              <a:cxn ang="0">
                <a:pos x="5" y="38"/>
              </a:cxn>
              <a:cxn ang="0">
                <a:pos x="5" y="45"/>
              </a:cxn>
              <a:cxn ang="0">
                <a:pos x="10" y="52"/>
              </a:cxn>
              <a:cxn ang="0">
                <a:pos x="17" y="59"/>
              </a:cxn>
              <a:cxn ang="0">
                <a:pos x="23" y="61"/>
              </a:cxn>
              <a:cxn ang="0">
                <a:pos x="35" y="55"/>
              </a:cxn>
              <a:cxn ang="0">
                <a:pos x="42" y="55"/>
              </a:cxn>
              <a:cxn ang="0">
                <a:pos x="42" y="48"/>
              </a:cxn>
              <a:cxn ang="0">
                <a:pos x="44" y="38"/>
              </a:cxn>
              <a:cxn ang="0">
                <a:pos x="42" y="48"/>
              </a:cxn>
              <a:cxn ang="0">
                <a:pos x="42" y="55"/>
              </a:cxn>
              <a:cxn ang="0">
                <a:pos x="54" y="67"/>
              </a:cxn>
              <a:cxn ang="0">
                <a:pos x="57" y="69"/>
              </a:cxn>
              <a:cxn ang="0">
                <a:pos x="61" y="69"/>
              </a:cxn>
              <a:cxn ang="0">
                <a:pos x="81" y="64"/>
              </a:cxn>
              <a:cxn ang="0">
                <a:pos x="88" y="61"/>
              </a:cxn>
              <a:cxn ang="0">
                <a:pos x="91" y="55"/>
              </a:cxn>
              <a:cxn ang="0">
                <a:pos x="93" y="50"/>
              </a:cxn>
              <a:cxn ang="0">
                <a:pos x="90" y="29"/>
              </a:cxn>
              <a:cxn ang="0">
                <a:pos x="90" y="22"/>
              </a:cxn>
              <a:cxn ang="0">
                <a:pos x="90" y="12"/>
              </a:cxn>
              <a:cxn ang="0">
                <a:pos x="78" y="9"/>
              </a:cxn>
              <a:cxn ang="0">
                <a:pos x="71" y="7"/>
              </a:cxn>
              <a:cxn ang="0">
                <a:pos x="56" y="5"/>
              </a:cxn>
              <a:cxn ang="0">
                <a:pos x="30" y="0"/>
              </a:cxn>
              <a:cxn ang="0">
                <a:pos x="20" y="0"/>
              </a:cxn>
            </a:cxnLst>
            <a:rect l="0" t="0" r="r" b="b"/>
            <a:pathLst>
              <a:path w="93" h="69">
                <a:moveTo>
                  <a:pt x="20" y="0"/>
                </a:moveTo>
                <a:lnTo>
                  <a:pt x="8" y="19"/>
                </a:lnTo>
                <a:lnTo>
                  <a:pt x="3" y="26"/>
                </a:lnTo>
                <a:lnTo>
                  <a:pt x="0" y="35"/>
                </a:lnTo>
                <a:lnTo>
                  <a:pt x="0" y="45"/>
                </a:lnTo>
                <a:lnTo>
                  <a:pt x="5" y="45"/>
                </a:lnTo>
                <a:lnTo>
                  <a:pt x="5" y="38"/>
                </a:lnTo>
                <a:lnTo>
                  <a:pt x="5" y="45"/>
                </a:lnTo>
                <a:lnTo>
                  <a:pt x="10" y="52"/>
                </a:lnTo>
                <a:lnTo>
                  <a:pt x="17" y="59"/>
                </a:lnTo>
                <a:lnTo>
                  <a:pt x="23" y="61"/>
                </a:lnTo>
                <a:lnTo>
                  <a:pt x="35" y="55"/>
                </a:lnTo>
                <a:lnTo>
                  <a:pt x="42" y="55"/>
                </a:lnTo>
                <a:lnTo>
                  <a:pt x="42" y="48"/>
                </a:lnTo>
                <a:lnTo>
                  <a:pt x="44" y="38"/>
                </a:lnTo>
                <a:lnTo>
                  <a:pt x="42" y="48"/>
                </a:lnTo>
                <a:lnTo>
                  <a:pt x="42" y="55"/>
                </a:lnTo>
                <a:lnTo>
                  <a:pt x="54" y="67"/>
                </a:lnTo>
                <a:lnTo>
                  <a:pt x="57" y="69"/>
                </a:lnTo>
                <a:lnTo>
                  <a:pt x="61" y="69"/>
                </a:lnTo>
                <a:lnTo>
                  <a:pt x="81" y="64"/>
                </a:lnTo>
                <a:lnTo>
                  <a:pt x="88" y="61"/>
                </a:lnTo>
                <a:lnTo>
                  <a:pt x="91" y="55"/>
                </a:lnTo>
                <a:lnTo>
                  <a:pt x="93" y="50"/>
                </a:lnTo>
                <a:lnTo>
                  <a:pt x="90" y="29"/>
                </a:lnTo>
                <a:lnTo>
                  <a:pt x="90" y="22"/>
                </a:lnTo>
                <a:lnTo>
                  <a:pt x="90" y="12"/>
                </a:lnTo>
                <a:lnTo>
                  <a:pt x="78" y="9"/>
                </a:lnTo>
                <a:lnTo>
                  <a:pt x="71" y="7"/>
                </a:lnTo>
                <a:lnTo>
                  <a:pt x="56" y="5"/>
                </a:lnTo>
                <a:lnTo>
                  <a:pt x="30" y="0"/>
                </a:lnTo>
                <a:lnTo>
                  <a:pt x="20" y="0"/>
                </a:lnTo>
                <a:close/>
              </a:path>
            </a:pathLst>
          </a:custGeom>
          <a:gradFill rotWithShape="0">
            <a:gsLst>
              <a:gs pos="0">
                <a:schemeClr val="bg1"/>
              </a:gs>
              <a:gs pos="100000">
                <a:schemeClr val="bg1">
                  <a:gamma/>
                  <a:shade val="89804"/>
                  <a:invGamma/>
                </a:schemeClr>
              </a:gs>
            </a:gsLst>
            <a:lin ang="0" scaled="1"/>
          </a:gradFill>
          <a:ln w="12700" cap="rnd" cmpd="sng">
            <a:solidFill>
              <a:srgbClr val="000000"/>
            </a:solidFill>
            <a:prstDash val="solid"/>
            <a:round/>
            <a:headEnd type="none" w="sm" len="sm"/>
            <a:tailEnd type="none" w="sm" len="sm"/>
          </a:ln>
          <a:effectLst/>
        </p:spPr>
        <p:txBody>
          <a:bodyPr/>
          <a:lstStyle/>
          <a:p>
            <a:pPr>
              <a:defRPr/>
            </a:pPr>
            <a:endParaRPr lang="el-GR"/>
          </a:p>
        </p:txBody>
      </p:sp>
      <p:sp>
        <p:nvSpPr>
          <p:cNvPr id="400429" name="AutoShape 45"/>
          <p:cNvSpPr>
            <a:spLocks noChangeArrowheads="1"/>
          </p:cNvSpPr>
          <p:nvPr/>
        </p:nvSpPr>
        <p:spPr bwMode="auto">
          <a:xfrm>
            <a:off x="3109913" y="5703888"/>
            <a:ext cx="742950" cy="468312"/>
          </a:xfrm>
          <a:prstGeom prst="rightArrow">
            <a:avLst>
              <a:gd name="adj1" fmla="val 50000"/>
              <a:gd name="adj2" fmla="val 39661"/>
            </a:avLst>
          </a:prstGeom>
          <a:solidFill>
            <a:schemeClr val="accent1"/>
          </a:solidFill>
          <a:ln w="9525">
            <a:solidFill>
              <a:schemeClr val="tx1"/>
            </a:solidFill>
            <a:miter lim="800000"/>
            <a:headEnd/>
            <a:tailEnd/>
          </a:ln>
          <a:effectLst>
            <a:outerShdw dist="53882" dir="2700000" algn="ctr" rotWithShape="0">
              <a:schemeClr val="tx1">
                <a:alpha val="50000"/>
              </a:schemeClr>
            </a:outerShdw>
          </a:effectLst>
        </p:spPr>
        <p:txBody>
          <a:bodyPr wrap="none" anchor="ctr"/>
          <a:lstStyle/>
          <a:p>
            <a:pPr>
              <a:defRPr/>
            </a:pPr>
            <a:endParaRPr lang="el-GR"/>
          </a:p>
        </p:txBody>
      </p:sp>
      <p:sp>
        <p:nvSpPr>
          <p:cNvPr id="400430" name="AutoShape 46"/>
          <p:cNvSpPr>
            <a:spLocks noChangeArrowheads="1"/>
          </p:cNvSpPr>
          <p:nvPr/>
        </p:nvSpPr>
        <p:spPr bwMode="auto">
          <a:xfrm>
            <a:off x="3486150" y="3497263"/>
            <a:ext cx="422275" cy="468312"/>
          </a:xfrm>
          <a:prstGeom prst="rightArrow">
            <a:avLst>
              <a:gd name="adj1" fmla="val 49833"/>
              <a:gd name="adj2" fmla="val 49250"/>
            </a:avLst>
          </a:prstGeom>
          <a:solidFill>
            <a:schemeClr val="accent1"/>
          </a:solidFill>
          <a:ln w="9525">
            <a:solidFill>
              <a:schemeClr val="tx1"/>
            </a:solidFill>
            <a:miter lim="800000"/>
            <a:headEnd/>
            <a:tailEnd/>
          </a:ln>
          <a:effectLst>
            <a:outerShdw dist="53882" dir="2700000" algn="ctr" rotWithShape="0">
              <a:schemeClr val="tx1">
                <a:alpha val="50000"/>
              </a:schemeClr>
            </a:outerShdw>
          </a:effectLst>
        </p:spPr>
        <p:txBody>
          <a:bodyPr wrap="none" anchor="ctr"/>
          <a:lstStyle/>
          <a:p>
            <a:pPr>
              <a:defRPr/>
            </a:pP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5.E-6 0.0007 L 0.01997 0.0007 " pathEditMode="relative" rAng="0" ptsTypes="AA">
                                      <p:cBhvr>
                                        <p:cTn id="6" dur="2000" fill="hold"/>
                                        <p:tgtEl>
                                          <p:spTgt spid="7"/>
                                        </p:tgtEl>
                                        <p:attrNameLst>
                                          <p:attrName>ppt_x</p:attrName>
                                          <p:attrName>ppt_y</p:attrName>
                                        </p:attrNameLst>
                                      </p:cBhvr>
                                      <p:rCtr x="10" y="0"/>
                                    </p:animMotion>
                                  </p:childTnLst>
                                </p:cTn>
                              </p:par>
                              <p:par>
                                <p:cTn id="7" presetID="63" presetClass="path" presetSubtype="0" accel="50000" decel="50000" fill="hold" nodeType="withEffect">
                                  <p:stCondLst>
                                    <p:cond delay="0"/>
                                  </p:stCondLst>
                                  <p:childTnLst>
                                    <p:animMotion origin="layout" path="M 2.77778E-7 4.44444E-6 L 0.01528 4.44444E-6 " pathEditMode="relative" rAng="0" ptsTypes="AA">
                                      <p:cBhvr>
                                        <p:cTn id="8" dur="2000" fill="hold"/>
                                        <p:tgtEl>
                                          <p:spTgt spid="8"/>
                                        </p:tgtEl>
                                        <p:attrNameLst>
                                          <p:attrName>ppt_x</p:attrName>
                                          <p:attrName>ppt_y</p:attrName>
                                        </p:attrNameLst>
                                      </p:cBhvr>
                                      <p:rCtr x="8" y="0"/>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1.94444E-6 7.40741E-7 L 0.00729 0.01042 " pathEditMode="relative" rAng="0" ptsTypes="AA">
                                      <p:cBhvr>
                                        <p:cTn id="12" dur="2000" fill="hold"/>
                                        <p:tgtEl>
                                          <p:spTgt spid="400428"/>
                                        </p:tgtEl>
                                        <p:attrNameLst>
                                          <p:attrName>ppt_x</p:attrName>
                                          <p:attrName>ppt_y</p:attrName>
                                        </p:attrNameLst>
                                      </p:cBhvr>
                                      <p:rCtr x="4" y="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1"/>
          <p:cNvSpPr txBox="1">
            <a:spLocks noChangeArrowheads="1"/>
          </p:cNvSpPr>
          <p:nvPr/>
        </p:nvSpPr>
        <p:spPr bwMode="auto">
          <a:xfrm>
            <a:off x="1463675" y="433388"/>
            <a:ext cx="3749744" cy="523220"/>
          </a:xfrm>
          <a:prstGeom prst="rect">
            <a:avLst/>
          </a:prstGeom>
          <a:noFill/>
          <a:ln w="9525">
            <a:noFill/>
            <a:miter lim="800000"/>
            <a:headEnd/>
            <a:tailEnd/>
          </a:ln>
        </p:spPr>
        <p:txBody>
          <a:bodyPr wrap="none">
            <a:spAutoFit/>
          </a:bodyPr>
          <a:lstStyle/>
          <a:p>
            <a:r>
              <a:rPr lang="el-GR" sz="2800" dirty="0" smtClean="0"/>
              <a:t>στάδιο ‘ασχημόπαπου’</a:t>
            </a:r>
            <a:endParaRPr lang="el-GR" sz="2000" dirty="0"/>
          </a:p>
        </p:txBody>
      </p:sp>
      <p:grpSp>
        <p:nvGrpSpPr>
          <p:cNvPr id="3" name="Group 7"/>
          <p:cNvGrpSpPr>
            <a:grpSpLocks/>
          </p:cNvGrpSpPr>
          <p:nvPr/>
        </p:nvGrpSpPr>
        <p:grpSpPr bwMode="auto">
          <a:xfrm rot="21183058">
            <a:off x="3917075" y="2456156"/>
            <a:ext cx="623184" cy="1759579"/>
            <a:chOff x="2594" y="2244"/>
            <a:chExt cx="204" cy="576"/>
          </a:xfrm>
        </p:grpSpPr>
        <p:sp>
          <p:nvSpPr>
            <p:cNvPr id="4" name="Freeform 8"/>
            <p:cNvSpPr>
              <a:spLocks/>
            </p:cNvSpPr>
            <p:nvPr/>
          </p:nvSpPr>
          <p:spPr bwMode="auto">
            <a:xfrm>
              <a:off x="2594" y="2559"/>
              <a:ext cx="204" cy="261"/>
            </a:xfrm>
            <a:custGeom>
              <a:avLst/>
              <a:gdLst/>
              <a:ahLst/>
              <a:cxnLst>
                <a:cxn ang="0">
                  <a:pos x="193" y="78"/>
                </a:cxn>
                <a:cxn ang="0">
                  <a:pos x="197" y="130"/>
                </a:cxn>
                <a:cxn ang="0">
                  <a:pos x="202" y="180"/>
                </a:cxn>
                <a:cxn ang="0">
                  <a:pos x="204" y="198"/>
                </a:cxn>
                <a:cxn ang="0">
                  <a:pos x="197" y="241"/>
                </a:cxn>
                <a:cxn ang="0">
                  <a:pos x="190" y="254"/>
                </a:cxn>
                <a:cxn ang="0">
                  <a:pos x="179" y="261"/>
                </a:cxn>
                <a:cxn ang="0">
                  <a:pos x="170" y="259"/>
                </a:cxn>
                <a:cxn ang="0">
                  <a:pos x="131" y="254"/>
                </a:cxn>
                <a:cxn ang="0">
                  <a:pos x="93" y="250"/>
                </a:cxn>
                <a:cxn ang="0">
                  <a:pos x="43" y="245"/>
                </a:cxn>
                <a:cxn ang="0">
                  <a:pos x="22" y="236"/>
                </a:cxn>
                <a:cxn ang="0">
                  <a:pos x="13" y="232"/>
                </a:cxn>
                <a:cxn ang="0">
                  <a:pos x="9" y="227"/>
                </a:cxn>
                <a:cxn ang="0">
                  <a:pos x="2" y="218"/>
                </a:cxn>
                <a:cxn ang="0">
                  <a:pos x="0" y="186"/>
                </a:cxn>
                <a:cxn ang="0">
                  <a:pos x="0" y="157"/>
                </a:cxn>
                <a:cxn ang="0">
                  <a:pos x="4" y="136"/>
                </a:cxn>
                <a:cxn ang="0">
                  <a:pos x="22" y="66"/>
                </a:cxn>
                <a:cxn ang="0">
                  <a:pos x="27" y="46"/>
                </a:cxn>
                <a:cxn ang="0">
                  <a:pos x="36" y="28"/>
                </a:cxn>
                <a:cxn ang="0">
                  <a:pos x="47" y="16"/>
                </a:cxn>
                <a:cxn ang="0">
                  <a:pos x="63" y="7"/>
                </a:cxn>
                <a:cxn ang="0">
                  <a:pos x="81" y="0"/>
                </a:cxn>
                <a:cxn ang="0">
                  <a:pos x="104" y="0"/>
                </a:cxn>
                <a:cxn ang="0">
                  <a:pos x="134" y="3"/>
                </a:cxn>
                <a:cxn ang="0">
                  <a:pos x="163" y="16"/>
                </a:cxn>
                <a:cxn ang="0">
                  <a:pos x="177" y="28"/>
                </a:cxn>
                <a:cxn ang="0">
                  <a:pos x="188" y="46"/>
                </a:cxn>
                <a:cxn ang="0">
                  <a:pos x="193" y="78"/>
                </a:cxn>
              </a:cxnLst>
              <a:rect l="0" t="0" r="r" b="b"/>
              <a:pathLst>
                <a:path w="204" h="261">
                  <a:moveTo>
                    <a:pt x="193" y="78"/>
                  </a:moveTo>
                  <a:lnTo>
                    <a:pt x="197" y="130"/>
                  </a:lnTo>
                  <a:lnTo>
                    <a:pt x="202" y="180"/>
                  </a:lnTo>
                  <a:lnTo>
                    <a:pt x="204" y="198"/>
                  </a:lnTo>
                  <a:lnTo>
                    <a:pt x="197" y="241"/>
                  </a:lnTo>
                  <a:lnTo>
                    <a:pt x="190" y="254"/>
                  </a:lnTo>
                  <a:lnTo>
                    <a:pt x="179" y="261"/>
                  </a:lnTo>
                  <a:lnTo>
                    <a:pt x="170" y="259"/>
                  </a:lnTo>
                  <a:lnTo>
                    <a:pt x="131" y="254"/>
                  </a:lnTo>
                  <a:lnTo>
                    <a:pt x="93" y="250"/>
                  </a:lnTo>
                  <a:lnTo>
                    <a:pt x="43" y="245"/>
                  </a:lnTo>
                  <a:lnTo>
                    <a:pt x="22" y="236"/>
                  </a:lnTo>
                  <a:lnTo>
                    <a:pt x="13" y="232"/>
                  </a:lnTo>
                  <a:lnTo>
                    <a:pt x="9" y="227"/>
                  </a:lnTo>
                  <a:lnTo>
                    <a:pt x="2" y="218"/>
                  </a:lnTo>
                  <a:lnTo>
                    <a:pt x="0" y="186"/>
                  </a:lnTo>
                  <a:lnTo>
                    <a:pt x="0" y="157"/>
                  </a:lnTo>
                  <a:lnTo>
                    <a:pt x="4" y="136"/>
                  </a:lnTo>
                  <a:lnTo>
                    <a:pt x="22" y="66"/>
                  </a:lnTo>
                  <a:lnTo>
                    <a:pt x="27" y="46"/>
                  </a:lnTo>
                  <a:lnTo>
                    <a:pt x="36" y="28"/>
                  </a:lnTo>
                  <a:lnTo>
                    <a:pt x="47" y="16"/>
                  </a:lnTo>
                  <a:lnTo>
                    <a:pt x="63" y="7"/>
                  </a:lnTo>
                  <a:lnTo>
                    <a:pt x="81" y="0"/>
                  </a:lnTo>
                  <a:lnTo>
                    <a:pt x="104" y="0"/>
                  </a:lnTo>
                  <a:lnTo>
                    <a:pt x="134" y="3"/>
                  </a:lnTo>
                  <a:lnTo>
                    <a:pt x="163" y="16"/>
                  </a:lnTo>
                  <a:lnTo>
                    <a:pt x="177" y="28"/>
                  </a:lnTo>
                  <a:lnTo>
                    <a:pt x="188" y="46"/>
                  </a:lnTo>
                  <a:lnTo>
                    <a:pt x="193" y="78"/>
                  </a:lnTo>
                  <a:close/>
                </a:path>
              </a:pathLst>
            </a:custGeom>
            <a:noFill/>
            <a:ln w="19050" cmpd="sng">
              <a:solidFill>
                <a:schemeClr val="tx1"/>
              </a:solidFill>
              <a:prstDash val="solid"/>
              <a:round/>
              <a:headEnd/>
              <a:tailEnd/>
            </a:ln>
          </p:spPr>
          <p:txBody>
            <a:bodyPr/>
            <a:lstStyle/>
            <a:p>
              <a:endParaRPr lang="el-GR"/>
            </a:p>
          </p:txBody>
        </p:sp>
        <p:sp>
          <p:nvSpPr>
            <p:cNvPr id="5" name="Freeform 9"/>
            <p:cNvSpPr>
              <a:spLocks/>
            </p:cNvSpPr>
            <p:nvPr/>
          </p:nvSpPr>
          <p:spPr bwMode="auto">
            <a:xfrm>
              <a:off x="2621" y="2244"/>
              <a:ext cx="170" cy="393"/>
            </a:xfrm>
            <a:custGeom>
              <a:avLst/>
              <a:gdLst/>
              <a:ahLst/>
              <a:cxnLst>
                <a:cxn ang="0">
                  <a:pos x="0" y="361"/>
                </a:cxn>
                <a:cxn ang="0">
                  <a:pos x="7" y="309"/>
                </a:cxn>
                <a:cxn ang="0">
                  <a:pos x="7" y="259"/>
                </a:cxn>
                <a:cxn ang="0">
                  <a:pos x="7" y="238"/>
                </a:cxn>
                <a:cxn ang="0">
                  <a:pos x="18" y="184"/>
                </a:cxn>
                <a:cxn ang="0">
                  <a:pos x="41" y="91"/>
                </a:cxn>
                <a:cxn ang="0">
                  <a:pos x="59" y="43"/>
                </a:cxn>
                <a:cxn ang="0">
                  <a:pos x="73" y="18"/>
                </a:cxn>
                <a:cxn ang="0">
                  <a:pos x="84" y="7"/>
                </a:cxn>
                <a:cxn ang="0">
                  <a:pos x="100" y="0"/>
                </a:cxn>
                <a:cxn ang="0">
                  <a:pos x="111" y="9"/>
                </a:cxn>
                <a:cxn ang="0">
                  <a:pos x="127" y="46"/>
                </a:cxn>
                <a:cxn ang="0">
                  <a:pos x="138" y="98"/>
                </a:cxn>
                <a:cxn ang="0">
                  <a:pos x="159" y="197"/>
                </a:cxn>
                <a:cxn ang="0">
                  <a:pos x="166" y="252"/>
                </a:cxn>
                <a:cxn ang="0">
                  <a:pos x="168" y="272"/>
                </a:cxn>
                <a:cxn ang="0">
                  <a:pos x="170" y="320"/>
                </a:cxn>
                <a:cxn ang="0">
                  <a:pos x="166" y="393"/>
                </a:cxn>
                <a:cxn ang="0">
                  <a:pos x="161" y="361"/>
                </a:cxn>
                <a:cxn ang="0">
                  <a:pos x="150" y="343"/>
                </a:cxn>
                <a:cxn ang="0">
                  <a:pos x="136" y="331"/>
                </a:cxn>
                <a:cxn ang="0">
                  <a:pos x="107" y="318"/>
                </a:cxn>
                <a:cxn ang="0">
                  <a:pos x="77" y="315"/>
                </a:cxn>
                <a:cxn ang="0">
                  <a:pos x="54" y="315"/>
                </a:cxn>
                <a:cxn ang="0">
                  <a:pos x="36" y="322"/>
                </a:cxn>
                <a:cxn ang="0">
                  <a:pos x="20" y="331"/>
                </a:cxn>
                <a:cxn ang="0">
                  <a:pos x="9" y="343"/>
                </a:cxn>
                <a:cxn ang="0">
                  <a:pos x="0" y="361"/>
                </a:cxn>
              </a:cxnLst>
              <a:rect l="0" t="0" r="r" b="b"/>
              <a:pathLst>
                <a:path w="170" h="393">
                  <a:moveTo>
                    <a:pt x="0" y="361"/>
                  </a:moveTo>
                  <a:lnTo>
                    <a:pt x="7" y="309"/>
                  </a:lnTo>
                  <a:lnTo>
                    <a:pt x="7" y="259"/>
                  </a:lnTo>
                  <a:lnTo>
                    <a:pt x="7" y="238"/>
                  </a:lnTo>
                  <a:lnTo>
                    <a:pt x="18" y="184"/>
                  </a:lnTo>
                  <a:lnTo>
                    <a:pt x="41" y="91"/>
                  </a:lnTo>
                  <a:lnTo>
                    <a:pt x="59" y="43"/>
                  </a:lnTo>
                  <a:lnTo>
                    <a:pt x="73" y="18"/>
                  </a:lnTo>
                  <a:lnTo>
                    <a:pt x="84" y="7"/>
                  </a:lnTo>
                  <a:lnTo>
                    <a:pt x="100" y="0"/>
                  </a:lnTo>
                  <a:lnTo>
                    <a:pt x="111" y="9"/>
                  </a:lnTo>
                  <a:lnTo>
                    <a:pt x="127" y="46"/>
                  </a:lnTo>
                  <a:lnTo>
                    <a:pt x="138" y="98"/>
                  </a:lnTo>
                  <a:lnTo>
                    <a:pt x="159" y="197"/>
                  </a:lnTo>
                  <a:lnTo>
                    <a:pt x="166" y="252"/>
                  </a:lnTo>
                  <a:lnTo>
                    <a:pt x="168" y="272"/>
                  </a:lnTo>
                  <a:lnTo>
                    <a:pt x="170" y="320"/>
                  </a:lnTo>
                  <a:lnTo>
                    <a:pt x="166" y="393"/>
                  </a:lnTo>
                  <a:lnTo>
                    <a:pt x="161" y="361"/>
                  </a:lnTo>
                  <a:lnTo>
                    <a:pt x="150" y="343"/>
                  </a:lnTo>
                  <a:lnTo>
                    <a:pt x="136" y="331"/>
                  </a:lnTo>
                  <a:lnTo>
                    <a:pt x="107" y="318"/>
                  </a:lnTo>
                  <a:lnTo>
                    <a:pt x="77" y="315"/>
                  </a:lnTo>
                  <a:lnTo>
                    <a:pt x="54" y="315"/>
                  </a:lnTo>
                  <a:lnTo>
                    <a:pt x="36" y="322"/>
                  </a:lnTo>
                  <a:lnTo>
                    <a:pt x="20" y="331"/>
                  </a:lnTo>
                  <a:lnTo>
                    <a:pt x="9" y="343"/>
                  </a:lnTo>
                  <a:lnTo>
                    <a:pt x="0" y="361"/>
                  </a:ln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19050" cmpd="sng">
              <a:solidFill>
                <a:schemeClr val="tx1"/>
              </a:solidFill>
              <a:prstDash val="solid"/>
              <a:round/>
              <a:headEnd/>
              <a:tailEnd/>
            </a:ln>
          </p:spPr>
          <p:txBody>
            <a:bodyPr/>
            <a:lstStyle/>
            <a:p>
              <a:endParaRPr lang="el-GR"/>
            </a:p>
          </p:txBody>
        </p:sp>
      </p:grpSp>
      <p:grpSp>
        <p:nvGrpSpPr>
          <p:cNvPr id="6" name="Group 10"/>
          <p:cNvGrpSpPr>
            <a:grpSpLocks/>
          </p:cNvGrpSpPr>
          <p:nvPr/>
        </p:nvGrpSpPr>
        <p:grpSpPr bwMode="auto">
          <a:xfrm rot="648212">
            <a:off x="4708276" y="2474485"/>
            <a:ext cx="656786" cy="1753469"/>
            <a:chOff x="2823" y="2253"/>
            <a:chExt cx="215" cy="574"/>
          </a:xfrm>
        </p:grpSpPr>
        <p:sp>
          <p:nvSpPr>
            <p:cNvPr id="7" name="Freeform 11"/>
            <p:cNvSpPr>
              <a:spLocks/>
            </p:cNvSpPr>
            <p:nvPr/>
          </p:nvSpPr>
          <p:spPr bwMode="auto">
            <a:xfrm>
              <a:off x="2836" y="2559"/>
              <a:ext cx="202" cy="268"/>
            </a:xfrm>
            <a:custGeom>
              <a:avLst/>
              <a:gdLst/>
              <a:ahLst/>
              <a:cxnLst>
                <a:cxn ang="0">
                  <a:pos x="0" y="87"/>
                </a:cxn>
                <a:cxn ang="0">
                  <a:pos x="0" y="139"/>
                </a:cxn>
                <a:cxn ang="0">
                  <a:pos x="0" y="189"/>
                </a:cxn>
                <a:cxn ang="0">
                  <a:pos x="3" y="209"/>
                </a:cxn>
                <a:cxn ang="0">
                  <a:pos x="12" y="250"/>
                </a:cxn>
                <a:cxn ang="0">
                  <a:pos x="19" y="261"/>
                </a:cxn>
                <a:cxn ang="0">
                  <a:pos x="30" y="268"/>
                </a:cxn>
                <a:cxn ang="0">
                  <a:pos x="39" y="266"/>
                </a:cxn>
                <a:cxn ang="0">
                  <a:pos x="78" y="257"/>
                </a:cxn>
                <a:cxn ang="0">
                  <a:pos x="114" y="250"/>
                </a:cxn>
                <a:cxn ang="0">
                  <a:pos x="164" y="239"/>
                </a:cxn>
                <a:cxn ang="0">
                  <a:pos x="184" y="227"/>
                </a:cxn>
                <a:cxn ang="0">
                  <a:pos x="193" y="223"/>
                </a:cxn>
                <a:cxn ang="0">
                  <a:pos x="195" y="218"/>
                </a:cxn>
                <a:cxn ang="0">
                  <a:pos x="202" y="209"/>
                </a:cxn>
                <a:cxn ang="0">
                  <a:pos x="202" y="175"/>
                </a:cxn>
                <a:cxn ang="0">
                  <a:pos x="198" y="148"/>
                </a:cxn>
                <a:cxn ang="0">
                  <a:pos x="193" y="127"/>
                </a:cxn>
                <a:cxn ang="0">
                  <a:pos x="168" y="62"/>
                </a:cxn>
                <a:cxn ang="0">
                  <a:pos x="161" y="41"/>
                </a:cxn>
                <a:cxn ang="0">
                  <a:pos x="150" y="25"/>
                </a:cxn>
                <a:cxn ang="0">
                  <a:pos x="139" y="14"/>
                </a:cxn>
                <a:cxn ang="0">
                  <a:pos x="123" y="7"/>
                </a:cxn>
                <a:cxn ang="0">
                  <a:pos x="102" y="0"/>
                </a:cxn>
                <a:cxn ang="0">
                  <a:pos x="80" y="3"/>
                </a:cxn>
                <a:cxn ang="0">
                  <a:pos x="50" y="9"/>
                </a:cxn>
                <a:cxn ang="0">
                  <a:pos x="25" y="25"/>
                </a:cxn>
                <a:cxn ang="0">
                  <a:pos x="12" y="39"/>
                </a:cxn>
                <a:cxn ang="0">
                  <a:pos x="3" y="55"/>
                </a:cxn>
                <a:cxn ang="0">
                  <a:pos x="0" y="87"/>
                </a:cxn>
              </a:cxnLst>
              <a:rect l="0" t="0" r="r" b="b"/>
              <a:pathLst>
                <a:path w="202" h="268">
                  <a:moveTo>
                    <a:pt x="0" y="87"/>
                  </a:moveTo>
                  <a:lnTo>
                    <a:pt x="0" y="139"/>
                  </a:lnTo>
                  <a:lnTo>
                    <a:pt x="0" y="189"/>
                  </a:lnTo>
                  <a:lnTo>
                    <a:pt x="3" y="209"/>
                  </a:lnTo>
                  <a:lnTo>
                    <a:pt x="12" y="250"/>
                  </a:lnTo>
                  <a:lnTo>
                    <a:pt x="19" y="261"/>
                  </a:lnTo>
                  <a:lnTo>
                    <a:pt x="30" y="268"/>
                  </a:lnTo>
                  <a:lnTo>
                    <a:pt x="39" y="266"/>
                  </a:lnTo>
                  <a:lnTo>
                    <a:pt x="78" y="257"/>
                  </a:lnTo>
                  <a:lnTo>
                    <a:pt x="114" y="250"/>
                  </a:lnTo>
                  <a:lnTo>
                    <a:pt x="164" y="239"/>
                  </a:lnTo>
                  <a:lnTo>
                    <a:pt x="184" y="227"/>
                  </a:lnTo>
                  <a:lnTo>
                    <a:pt x="193" y="223"/>
                  </a:lnTo>
                  <a:lnTo>
                    <a:pt x="195" y="218"/>
                  </a:lnTo>
                  <a:lnTo>
                    <a:pt x="202" y="209"/>
                  </a:lnTo>
                  <a:lnTo>
                    <a:pt x="202" y="175"/>
                  </a:lnTo>
                  <a:lnTo>
                    <a:pt x="198" y="148"/>
                  </a:lnTo>
                  <a:lnTo>
                    <a:pt x="193" y="127"/>
                  </a:lnTo>
                  <a:lnTo>
                    <a:pt x="168" y="62"/>
                  </a:lnTo>
                  <a:lnTo>
                    <a:pt x="161" y="41"/>
                  </a:lnTo>
                  <a:lnTo>
                    <a:pt x="150" y="25"/>
                  </a:lnTo>
                  <a:lnTo>
                    <a:pt x="139" y="14"/>
                  </a:lnTo>
                  <a:lnTo>
                    <a:pt x="123" y="7"/>
                  </a:lnTo>
                  <a:lnTo>
                    <a:pt x="102" y="0"/>
                  </a:lnTo>
                  <a:lnTo>
                    <a:pt x="80" y="3"/>
                  </a:lnTo>
                  <a:lnTo>
                    <a:pt x="50" y="9"/>
                  </a:lnTo>
                  <a:lnTo>
                    <a:pt x="25" y="25"/>
                  </a:lnTo>
                  <a:lnTo>
                    <a:pt x="12" y="39"/>
                  </a:lnTo>
                  <a:lnTo>
                    <a:pt x="3" y="55"/>
                  </a:lnTo>
                  <a:lnTo>
                    <a:pt x="0" y="87"/>
                  </a:lnTo>
                  <a:close/>
                </a:path>
              </a:pathLst>
            </a:custGeom>
            <a:noFill/>
            <a:ln w="19050" cmpd="sng">
              <a:solidFill>
                <a:schemeClr val="tx1"/>
              </a:solidFill>
              <a:prstDash val="solid"/>
              <a:round/>
              <a:headEnd/>
              <a:tailEnd/>
            </a:ln>
          </p:spPr>
          <p:txBody>
            <a:bodyPr/>
            <a:lstStyle/>
            <a:p>
              <a:endParaRPr lang="el-GR"/>
            </a:p>
          </p:txBody>
        </p:sp>
        <p:sp>
          <p:nvSpPr>
            <p:cNvPr id="8" name="Freeform 12"/>
            <p:cNvSpPr>
              <a:spLocks/>
            </p:cNvSpPr>
            <p:nvPr/>
          </p:nvSpPr>
          <p:spPr bwMode="auto">
            <a:xfrm>
              <a:off x="2823" y="2253"/>
              <a:ext cx="174" cy="393"/>
            </a:xfrm>
            <a:custGeom>
              <a:avLst/>
              <a:gdLst/>
              <a:ahLst/>
              <a:cxnLst>
                <a:cxn ang="0">
                  <a:pos x="174" y="347"/>
                </a:cxn>
                <a:cxn ang="0">
                  <a:pos x="163" y="295"/>
                </a:cxn>
                <a:cxn ang="0">
                  <a:pos x="159" y="247"/>
                </a:cxn>
                <a:cxn ang="0">
                  <a:pos x="154" y="227"/>
                </a:cxn>
                <a:cxn ang="0">
                  <a:pos x="138" y="175"/>
                </a:cxn>
                <a:cxn ang="0">
                  <a:pos x="106" y="84"/>
                </a:cxn>
                <a:cxn ang="0">
                  <a:pos x="86" y="41"/>
                </a:cxn>
                <a:cxn ang="0">
                  <a:pos x="70" y="16"/>
                </a:cxn>
                <a:cxn ang="0">
                  <a:pos x="57" y="7"/>
                </a:cxn>
                <a:cxn ang="0">
                  <a:pos x="41" y="0"/>
                </a:cxn>
                <a:cxn ang="0">
                  <a:pos x="32" y="12"/>
                </a:cxn>
                <a:cxn ang="0">
                  <a:pos x="18" y="50"/>
                </a:cxn>
                <a:cxn ang="0">
                  <a:pos x="13" y="102"/>
                </a:cxn>
                <a:cxn ang="0">
                  <a:pos x="2" y="200"/>
                </a:cxn>
                <a:cxn ang="0">
                  <a:pos x="0" y="254"/>
                </a:cxn>
                <a:cxn ang="0">
                  <a:pos x="0" y="275"/>
                </a:cxn>
                <a:cxn ang="0">
                  <a:pos x="2" y="322"/>
                </a:cxn>
                <a:cxn ang="0">
                  <a:pos x="13" y="393"/>
                </a:cxn>
                <a:cxn ang="0">
                  <a:pos x="16" y="361"/>
                </a:cxn>
                <a:cxn ang="0">
                  <a:pos x="25" y="345"/>
                </a:cxn>
                <a:cxn ang="0">
                  <a:pos x="38" y="331"/>
                </a:cxn>
                <a:cxn ang="0">
                  <a:pos x="63" y="315"/>
                </a:cxn>
                <a:cxn ang="0">
                  <a:pos x="93" y="309"/>
                </a:cxn>
                <a:cxn ang="0">
                  <a:pos x="115" y="306"/>
                </a:cxn>
                <a:cxn ang="0">
                  <a:pos x="136" y="313"/>
                </a:cxn>
                <a:cxn ang="0">
                  <a:pos x="152" y="320"/>
                </a:cxn>
                <a:cxn ang="0">
                  <a:pos x="163" y="331"/>
                </a:cxn>
                <a:cxn ang="0">
                  <a:pos x="174" y="347"/>
                </a:cxn>
              </a:cxnLst>
              <a:rect l="0" t="0" r="r" b="b"/>
              <a:pathLst>
                <a:path w="174" h="393">
                  <a:moveTo>
                    <a:pt x="174" y="347"/>
                  </a:moveTo>
                  <a:lnTo>
                    <a:pt x="163" y="295"/>
                  </a:lnTo>
                  <a:lnTo>
                    <a:pt x="159" y="247"/>
                  </a:lnTo>
                  <a:lnTo>
                    <a:pt x="154" y="227"/>
                  </a:lnTo>
                  <a:lnTo>
                    <a:pt x="138" y="175"/>
                  </a:lnTo>
                  <a:lnTo>
                    <a:pt x="106" y="84"/>
                  </a:lnTo>
                  <a:lnTo>
                    <a:pt x="86" y="41"/>
                  </a:lnTo>
                  <a:lnTo>
                    <a:pt x="70" y="16"/>
                  </a:lnTo>
                  <a:lnTo>
                    <a:pt x="57" y="7"/>
                  </a:lnTo>
                  <a:lnTo>
                    <a:pt x="41" y="0"/>
                  </a:lnTo>
                  <a:lnTo>
                    <a:pt x="32" y="12"/>
                  </a:lnTo>
                  <a:lnTo>
                    <a:pt x="18" y="50"/>
                  </a:lnTo>
                  <a:lnTo>
                    <a:pt x="13" y="102"/>
                  </a:lnTo>
                  <a:lnTo>
                    <a:pt x="2" y="200"/>
                  </a:lnTo>
                  <a:lnTo>
                    <a:pt x="0" y="254"/>
                  </a:lnTo>
                  <a:lnTo>
                    <a:pt x="0" y="275"/>
                  </a:lnTo>
                  <a:lnTo>
                    <a:pt x="2" y="322"/>
                  </a:lnTo>
                  <a:lnTo>
                    <a:pt x="13" y="393"/>
                  </a:lnTo>
                  <a:lnTo>
                    <a:pt x="16" y="361"/>
                  </a:lnTo>
                  <a:lnTo>
                    <a:pt x="25" y="345"/>
                  </a:lnTo>
                  <a:lnTo>
                    <a:pt x="38" y="331"/>
                  </a:lnTo>
                  <a:lnTo>
                    <a:pt x="63" y="315"/>
                  </a:lnTo>
                  <a:lnTo>
                    <a:pt x="93" y="309"/>
                  </a:lnTo>
                  <a:lnTo>
                    <a:pt x="115" y="306"/>
                  </a:lnTo>
                  <a:lnTo>
                    <a:pt x="136" y="313"/>
                  </a:lnTo>
                  <a:lnTo>
                    <a:pt x="152" y="320"/>
                  </a:lnTo>
                  <a:lnTo>
                    <a:pt x="163" y="331"/>
                  </a:lnTo>
                  <a:lnTo>
                    <a:pt x="174" y="347"/>
                  </a:ln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19050" cmpd="sng">
              <a:solidFill>
                <a:schemeClr val="tx1"/>
              </a:solidFill>
              <a:prstDash val="solid"/>
              <a:round/>
              <a:headEnd/>
              <a:tailEnd/>
            </a:ln>
          </p:spPr>
          <p:txBody>
            <a:bodyPr/>
            <a:lstStyle/>
            <a:p>
              <a:endParaRPr lang="el-GR"/>
            </a:p>
          </p:txBody>
        </p:sp>
      </p:grpSp>
      <p:grpSp>
        <p:nvGrpSpPr>
          <p:cNvPr id="9" name="Group 7"/>
          <p:cNvGrpSpPr>
            <a:grpSpLocks/>
          </p:cNvGrpSpPr>
          <p:nvPr/>
        </p:nvGrpSpPr>
        <p:grpSpPr bwMode="auto">
          <a:xfrm rot="21423544">
            <a:off x="3527793" y="2536295"/>
            <a:ext cx="419783" cy="1584981"/>
            <a:chOff x="2594" y="2244"/>
            <a:chExt cx="204" cy="576"/>
          </a:xfrm>
        </p:grpSpPr>
        <p:sp>
          <p:nvSpPr>
            <p:cNvPr id="11" name="Freeform 8"/>
            <p:cNvSpPr>
              <a:spLocks/>
            </p:cNvSpPr>
            <p:nvPr/>
          </p:nvSpPr>
          <p:spPr bwMode="auto">
            <a:xfrm>
              <a:off x="2594" y="2559"/>
              <a:ext cx="204" cy="261"/>
            </a:xfrm>
            <a:custGeom>
              <a:avLst/>
              <a:gdLst/>
              <a:ahLst/>
              <a:cxnLst>
                <a:cxn ang="0">
                  <a:pos x="193" y="78"/>
                </a:cxn>
                <a:cxn ang="0">
                  <a:pos x="197" y="130"/>
                </a:cxn>
                <a:cxn ang="0">
                  <a:pos x="202" y="180"/>
                </a:cxn>
                <a:cxn ang="0">
                  <a:pos x="204" y="198"/>
                </a:cxn>
                <a:cxn ang="0">
                  <a:pos x="197" y="241"/>
                </a:cxn>
                <a:cxn ang="0">
                  <a:pos x="190" y="254"/>
                </a:cxn>
                <a:cxn ang="0">
                  <a:pos x="179" y="261"/>
                </a:cxn>
                <a:cxn ang="0">
                  <a:pos x="170" y="259"/>
                </a:cxn>
                <a:cxn ang="0">
                  <a:pos x="131" y="254"/>
                </a:cxn>
                <a:cxn ang="0">
                  <a:pos x="93" y="250"/>
                </a:cxn>
                <a:cxn ang="0">
                  <a:pos x="43" y="245"/>
                </a:cxn>
                <a:cxn ang="0">
                  <a:pos x="22" y="236"/>
                </a:cxn>
                <a:cxn ang="0">
                  <a:pos x="13" y="232"/>
                </a:cxn>
                <a:cxn ang="0">
                  <a:pos x="9" y="227"/>
                </a:cxn>
                <a:cxn ang="0">
                  <a:pos x="2" y="218"/>
                </a:cxn>
                <a:cxn ang="0">
                  <a:pos x="0" y="186"/>
                </a:cxn>
                <a:cxn ang="0">
                  <a:pos x="0" y="157"/>
                </a:cxn>
                <a:cxn ang="0">
                  <a:pos x="4" y="136"/>
                </a:cxn>
                <a:cxn ang="0">
                  <a:pos x="22" y="66"/>
                </a:cxn>
                <a:cxn ang="0">
                  <a:pos x="27" y="46"/>
                </a:cxn>
                <a:cxn ang="0">
                  <a:pos x="36" y="28"/>
                </a:cxn>
                <a:cxn ang="0">
                  <a:pos x="47" y="16"/>
                </a:cxn>
                <a:cxn ang="0">
                  <a:pos x="63" y="7"/>
                </a:cxn>
                <a:cxn ang="0">
                  <a:pos x="81" y="0"/>
                </a:cxn>
                <a:cxn ang="0">
                  <a:pos x="104" y="0"/>
                </a:cxn>
                <a:cxn ang="0">
                  <a:pos x="134" y="3"/>
                </a:cxn>
                <a:cxn ang="0">
                  <a:pos x="163" y="16"/>
                </a:cxn>
                <a:cxn ang="0">
                  <a:pos x="177" y="28"/>
                </a:cxn>
                <a:cxn ang="0">
                  <a:pos x="188" y="46"/>
                </a:cxn>
                <a:cxn ang="0">
                  <a:pos x="193" y="78"/>
                </a:cxn>
              </a:cxnLst>
              <a:rect l="0" t="0" r="r" b="b"/>
              <a:pathLst>
                <a:path w="204" h="261">
                  <a:moveTo>
                    <a:pt x="193" y="78"/>
                  </a:moveTo>
                  <a:lnTo>
                    <a:pt x="197" y="130"/>
                  </a:lnTo>
                  <a:lnTo>
                    <a:pt x="202" y="180"/>
                  </a:lnTo>
                  <a:lnTo>
                    <a:pt x="204" y="198"/>
                  </a:lnTo>
                  <a:lnTo>
                    <a:pt x="197" y="241"/>
                  </a:lnTo>
                  <a:lnTo>
                    <a:pt x="190" y="254"/>
                  </a:lnTo>
                  <a:lnTo>
                    <a:pt x="179" y="261"/>
                  </a:lnTo>
                  <a:lnTo>
                    <a:pt x="170" y="259"/>
                  </a:lnTo>
                  <a:lnTo>
                    <a:pt x="131" y="254"/>
                  </a:lnTo>
                  <a:lnTo>
                    <a:pt x="93" y="250"/>
                  </a:lnTo>
                  <a:lnTo>
                    <a:pt x="43" y="245"/>
                  </a:lnTo>
                  <a:lnTo>
                    <a:pt x="22" y="236"/>
                  </a:lnTo>
                  <a:lnTo>
                    <a:pt x="13" y="232"/>
                  </a:lnTo>
                  <a:lnTo>
                    <a:pt x="9" y="227"/>
                  </a:lnTo>
                  <a:lnTo>
                    <a:pt x="2" y="218"/>
                  </a:lnTo>
                  <a:lnTo>
                    <a:pt x="0" y="186"/>
                  </a:lnTo>
                  <a:lnTo>
                    <a:pt x="0" y="157"/>
                  </a:lnTo>
                  <a:lnTo>
                    <a:pt x="4" y="136"/>
                  </a:lnTo>
                  <a:lnTo>
                    <a:pt x="22" y="66"/>
                  </a:lnTo>
                  <a:lnTo>
                    <a:pt x="27" y="46"/>
                  </a:lnTo>
                  <a:lnTo>
                    <a:pt x="36" y="28"/>
                  </a:lnTo>
                  <a:lnTo>
                    <a:pt x="47" y="16"/>
                  </a:lnTo>
                  <a:lnTo>
                    <a:pt x="63" y="7"/>
                  </a:lnTo>
                  <a:lnTo>
                    <a:pt x="81" y="0"/>
                  </a:lnTo>
                  <a:lnTo>
                    <a:pt x="104" y="0"/>
                  </a:lnTo>
                  <a:lnTo>
                    <a:pt x="134" y="3"/>
                  </a:lnTo>
                  <a:lnTo>
                    <a:pt x="163" y="16"/>
                  </a:lnTo>
                  <a:lnTo>
                    <a:pt x="177" y="28"/>
                  </a:lnTo>
                  <a:lnTo>
                    <a:pt x="188" y="46"/>
                  </a:lnTo>
                  <a:lnTo>
                    <a:pt x="193" y="78"/>
                  </a:lnTo>
                  <a:close/>
                </a:path>
              </a:pathLst>
            </a:custGeom>
            <a:noFill/>
            <a:ln w="19050" cmpd="sng">
              <a:solidFill>
                <a:schemeClr val="tx1"/>
              </a:solidFill>
              <a:prstDash val="solid"/>
              <a:round/>
              <a:headEnd/>
              <a:tailEnd/>
            </a:ln>
          </p:spPr>
          <p:txBody>
            <a:bodyPr/>
            <a:lstStyle/>
            <a:p>
              <a:endParaRPr lang="el-GR"/>
            </a:p>
          </p:txBody>
        </p:sp>
        <p:sp>
          <p:nvSpPr>
            <p:cNvPr id="12" name="Freeform 9"/>
            <p:cNvSpPr>
              <a:spLocks/>
            </p:cNvSpPr>
            <p:nvPr/>
          </p:nvSpPr>
          <p:spPr bwMode="auto">
            <a:xfrm>
              <a:off x="2621" y="2244"/>
              <a:ext cx="170" cy="393"/>
            </a:xfrm>
            <a:custGeom>
              <a:avLst/>
              <a:gdLst/>
              <a:ahLst/>
              <a:cxnLst>
                <a:cxn ang="0">
                  <a:pos x="0" y="361"/>
                </a:cxn>
                <a:cxn ang="0">
                  <a:pos x="7" y="309"/>
                </a:cxn>
                <a:cxn ang="0">
                  <a:pos x="7" y="259"/>
                </a:cxn>
                <a:cxn ang="0">
                  <a:pos x="7" y="238"/>
                </a:cxn>
                <a:cxn ang="0">
                  <a:pos x="18" y="184"/>
                </a:cxn>
                <a:cxn ang="0">
                  <a:pos x="41" y="91"/>
                </a:cxn>
                <a:cxn ang="0">
                  <a:pos x="59" y="43"/>
                </a:cxn>
                <a:cxn ang="0">
                  <a:pos x="73" y="18"/>
                </a:cxn>
                <a:cxn ang="0">
                  <a:pos x="84" y="7"/>
                </a:cxn>
                <a:cxn ang="0">
                  <a:pos x="100" y="0"/>
                </a:cxn>
                <a:cxn ang="0">
                  <a:pos x="111" y="9"/>
                </a:cxn>
                <a:cxn ang="0">
                  <a:pos x="127" y="46"/>
                </a:cxn>
                <a:cxn ang="0">
                  <a:pos x="138" y="98"/>
                </a:cxn>
                <a:cxn ang="0">
                  <a:pos x="159" y="197"/>
                </a:cxn>
                <a:cxn ang="0">
                  <a:pos x="166" y="252"/>
                </a:cxn>
                <a:cxn ang="0">
                  <a:pos x="168" y="272"/>
                </a:cxn>
                <a:cxn ang="0">
                  <a:pos x="170" y="320"/>
                </a:cxn>
                <a:cxn ang="0">
                  <a:pos x="166" y="393"/>
                </a:cxn>
                <a:cxn ang="0">
                  <a:pos x="161" y="361"/>
                </a:cxn>
                <a:cxn ang="0">
                  <a:pos x="150" y="343"/>
                </a:cxn>
                <a:cxn ang="0">
                  <a:pos x="136" y="331"/>
                </a:cxn>
                <a:cxn ang="0">
                  <a:pos x="107" y="318"/>
                </a:cxn>
                <a:cxn ang="0">
                  <a:pos x="77" y="315"/>
                </a:cxn>
                <a:cxn ang="0">
                  <a:pos x="54" y="315"/>
                </a:cxn>
                <a:cxn ang="0">
                  <a:pos x="36" y="322"/>
                </a:cxn>
                <a:cxn ang="0">
                  <a:pos x="20" y="331"/>
                </a:cxn>
                <a:cxn ang="0">
                  <a:pos x="9" y="343"/>
                </a:cxn>
                <a:cxn ang="0">
                  <a:pos x="0" y="361"/>
                </a:cxn>
              </a:cxnLst>
              <a:rect l="0" t="0" r="r" b="b"/>
              <a:pathLst>
                <a:path w="170" h="393">
                  <a:moveTo>
                    <a:pt x="0" y="361"/>
                  </a:moveTo>
                  <a:lnTo>
                    <a:pt x="7" y="309"/>
                  </a:lnTo>
                  <a:lnTo>
                    <a:pt x="7" y="259"/>
                  </a:lnTo>
                  <a:lnTo>
                    <a:pt x="7" y="238"/>
                  </a:lnTo>
                  <a:lnTo>
                    <a:pt x="18" y="184"/>
                  </a:lnTo>
                  <a:lnTo>
                    <a:pt x="41" y="91"/>
                  </a:lnTo>
                  <a:lnTo>
                    <a:pt x="59" y="43"/>
                  </a:lnTo>
                  <a:lnTo>
                    <a:pt x="73" y="18"/>
                  </a:lnTo>
                  <a:lnTo>
                    <a:pt x="84" y="7"/>
                  </a:lnTo>
                  <a:lnTo>
                    <a:pt x="100" y="0"/>
                  </a:lnTo>
                  <a:lnTo>
                    <a:pt x="111" y="9"/>
                  </a:lnTo>
                  <a:lnTo>
                    <a:pt x="127" y="46"/>
                  </a:lnTo>
                  <a:lnTo>
                    <a:pt x="138" y="98"/>
                  </a:lnTo>
                  <a:lnTo>
                    <a:pt x="159" y="197"/>
                  </a:lnTo>
                  <a:lnTo>
                    <a:pt x="166" y="252"/>
                  </a:lnTo>
                  <a:lnTo>
                    <a:pt x="168" y="272"/>
                  </a:lnTo>
                  <a:lnTo>
                    <a:pt x="170" y="320"/>
                  </a:lnTo>
                  <a:lnTo>
                    <a:pt x="166" y="393"/>
                  </a:lnTo>
                  <a:lnTo>
                    <a:pt x="161" y="361"/>
                  </a:lnTo>
                  <a:lnTo>
                    <a:pt x="150" y="343"/>
                  </a:lnTo>
                  <a:lnTo>
                    <a:pt x="136" y="331"/>
                  </a:lnTo>
                  <a:lnTo>
                    <a:pt x="107" y="318"/>
                  </a:lnTo>
                  <a:lnTo>
                    <a:pt x="77" y="315"/>
                  </a:lnTo>
                  <a:lnTo>
                    <a:pt x="54" y="315"/>
                  </a:lnTo>
                  <a:lnTo>
                    <a:pt x="36" y="322"/>
                  </a:lnTo>
                  <a:lnTo>
                    <a:pt x="20" y="331"/>
                  </a:lnTo>
                  <a:lnTo>
                    <a:pt x="9" y="343"/>
                  </a:lnTo>
                  <a:lnTo>
                    <a:pt x="0" y="361"/>
                  </a:ln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19050" cmpd="sng">
              <a:solidFill>
                <a:schemeClr val="tx1"/>
              </a:solidFill>
              <a:prstDash val="solid"/>
              <a:round/>
              <a:headEnd/>
              <a:tailEnd/>
            </a:ln>
          </p:spPr>
          <p:txBody>
            <a:bodyPr/>
            <a:lstStyle/>
            <a:p>
              <a:endParaRPr lang="el-GR"/>
            </a:p>
          </p:txBody>
        </p:sp>
      </p:grpSp>
      <p:grpSp>
        <p:nvGrpSpPr>
          <p:cNvPr id="10" name="Group 19"/>
          <p:cNvGrpSpPr/>
          <p:nvPr/>
        </p:nvGrpSpPr>
        <p:grpSpPr>
          <a:xfrm rot="21135999">
            <a:off x="2886992" y="988766"/>
            <a:ext cx="616954" cy="1970106"/>
            <a:chOff x="2577753" y="1070805"/>
            <a:chExt cx="616954" cy="1970106"/>
          </a:xfrm>
        </p:grpSpPr>
        <p:sp>
          <p:nvSpPr>
            <p:cNvPr id="17" name="Freeform 403"/>
            <p:cNvSpPr>
              <a:spLocks/>
            </p:cNvSpPr>
            <p:nvPr/>
          </p:nvSpPr>
          <p:spPr bwMode="auto">
            <a:xfrm>
              <a:off x="2597734" y="2252135"/>
              <a:ext cx="596973" cy="788776"/>
            </a:xfrm>
            <a:custGeom>
              <a:avLst/>
              <a:gdLst>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1024 w 10000"/>
                <a:gd name="connsiteY9" fmla="*/ 1041 h 10000"/>
                <a:gd name="connsiteX10" fmla="*/ 3122 w 10000"/>
                <a:gd name="connsiteY10" fmla="*/ 0 h 10000"/>
                <a:gd name="connsiteX11" fmla="*/ 4829 w 10000"/>
                <a:gd name="connsiteY11" fmla="*/ 0 h 10000"/>
                <a:gd name="connsiteX12" fmla="*/ 6195 w 10000"/>
                <a:gd name="connsiteY12" fmla="*/ 260 h 10000"/>
                <a:gd name="connsiteX13" fmla="*/ 7268 w 10000"/>
                <a:gd name="connsiteY13" fmla="*/ 520 h 10000"/>
                <a:gd name="connsiteX14" fmla="*/ 7951 w 10000"/>
                <a:gd name="connsiteY14" fmla="*/ 1301 h 10000"/>
                <a:gd name="connsiteX15" fmla="*/ 8976 w 10000"/>
                <a:gd name="connsiteY15" fmla="*/ 3420 h 10000"/>
                <a:gd name="connsiteX16" fmla="*/ 9317 w 10000"/>
                <a:gd name="connsiteY16" fmla="*/ 4721 h 10000"/>
                <a:gd name="connsiteX17" fmla="*/ 10000 w 10000"/>
                <a:gd name="connsiteY17" fmla="*/ 5539 h 10000"/>
                <a:gd name="connsiteX18" fmla="*/ 10000 w 10000"/>
                <a:gd name="connsiteY18" fmla="*/ 6580 h 10000"/>
                <a:gd name="connsiteX19" fmla="*/ 9659 w 10000"/>
                <a:gd name="connsiteY19" fmla="*/ 7881 h 10000"/>
                <a:gd name="connsiteX20" fmla="*/ 7951 w 10000"/>
                <a:gd name="connsiteY20" fmla="*/ 9219 h 10000"/>
                <a:gd name="connsiteX21" fmla="*/ 6927 w 10000"/>
                <a:gd name="connsiteY21" fmla="*/ 9740 h 10000"/>
                <a:gd name="connsiteX22" fmla="*/ 6195 w 10000"/>
                <a:gd name="connsiteY22"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4829 w 10000"/>
                <a:gd name="connsiteY10" fmla="*/ 0 h 10000"/>
                <a:gd name="connsiteX11" fmla="*/ 6195 w 10000"/>
                <a:gd name="connsiteY11" fmla="*/ 260 h 10000"/>
                <a:gd name="connsiteX12" fmla="*/ 7268 w 10000"/>
                <a:gd name="connsiteY12" fmla="*/ 520 h 10000"/>
                <a:gd name="connsiteX13" fmla="*/ 7951 w 10000"/>
                <a:gd name="connsiteY13" fmla="*/ 1301 h 10000"/>
                <a:gd name="connsiteX14" fmla="*/ 8976 w 10000"/>
                <a:gd name="connsiteY14" fmla="*/ 3420 h 10000"/>
                <a:gd name="connsiteX15" fmla="*/ 9317 w 10000"/>
                <a:gd name="connsiteY15" fmla="*/ 4721 h 10000"/>
                <a:gd name="connsiteX16" fmla="*/ 10000 w 10000"/>
                <a:gd name="connsiteY16" fmla="*/ 5539 h 10000"/>
                <a:gd name="connsiteX17" fmla="*/ 10000 w 10000"/>
                <a:gd name="connsiteY17" fmla="*/ 6580 h 10000"/>
                <a:gd name="connsiteX18" fmla="*/ 9659 w 10000"/>
                <a:gd name="connsiteY18" fmla="*/ 7881 h 10000"/>
                <a:gd name="connsiteX19" fmla="*/ 7951 w 10000"/>
                <a:gd name="connsiteY19" fmla="*/ 9219 h 10000"/>
                <a:gd name="connsiteX20" fmla="*/ 6927 w 10000"/>
                <a:gd name="connsiteY20" fmla="*/ 9740 h 10000"/>
                <a:gd name="connsiteX21" fmla="*/ 6195 w 10000"/>
                <a:gd name="connsiteY21"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4829 w 10000"/>
                <a:gd name="connsiteY10" fmla="*/ 0 h 10000"/>
                <a:gd name="connsiteX11" fmla="*/ 7268 w 10000"/>
                <a:gd name="connsiteY11" fmla="*/ 520 h 10000"/>
                <a:gd name="connsiteX12" fmla="*/ 7951 w 10000"/>
                <a:gd name="connsiteY12" fmla="*/ 1301 h 10000"/>
                <a:gd name="connsiteX13" fmla="*/ 8976 w 10000"/>
                <a:gd name="connsiteY13" fmla="*/ 3420 h 10000"/>
                <a:gd name="connsiteX14" fmla="*/ 9317 w 10000"/>
                <a:gd name="connsiteY14" fmla="*/ 4721 h 10000"/>
                <a:gd name="connsiteX15" fmla="*/ 10000 w 10000"/>
                <a:gd name="connsiteY15" fmla="*/ 5539 h 10000"/>
                <a:gd name="connsiteX16" fmla="*/ 10000 w 10000"/>
                <a:gd name="connsiteY16" fmla="*/ 6580 h 10000"/>
                <a:gd name="connsiteX17" fmla="*/ 9659 w 10000"/>
                <a:gd name="connsiteY17" fmla="*/ 7881 h 10000"/>
                <a:gd name="connsiteX18" fmla="*/ 7951 w 10000"/>
                <a:gd name="connsiteY18" fmla="*/ 9219 h 10000"/>
                <a:gd name="connsiteX19" fmla="*/ 6927 w 10000"/>
                <a:gd name="connsiteY19" fmla="*/ 9740 h 10000"/>
                <a:gd name="connsiteX20" fmla="*/ 6195 w 10000"/>
                <a:gd name="connsiteY20"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7268 w 10000"/>
                <a:gd name="connsiteY10" fmla="*/ 520 h 10000"/>
                <a:gd name="connsiteX11" fmla="*/ 7951 w 10000"/>
                <a:gd name="connsiteY11" fmla="*/ 1301 h 10000"/>
                <a:gd name="connsiteX12" fmla="*/ 8976 w 10000"/>
                <a:gd name="connsiteY12" fmla="*/ 3420 h 10000"/>
                <a:gd name="connsiteX13" fmla="*/ 9317 w 10000"/>
                <a:gd name="connsiteY13" fmla="*/ 4721 h 10000"/>
                <a:gd name="connsiteX14" fmla="*/ 10000 w 10000"/>
                <a:gd name="connsiteY14" fmla="*/ 5539 h 10000"/>
                <a:gd name="connsiteX15" fmla="*/ 10000 w 10000"/>
                <a:gd name="connsiteY15" fmla="*/ 6580 h 10000"/>
                <a:gd name="connsiteX16" fmla="*/ 9659 w 10000"/>
                <a:gd name="connsiteY16" fmla="*/ 7881 h 10000"/>
                <a:gd name="connsiteX17" fmla="*/ 7951 w 10000"/>
                <a:gd name="connsiteY17" fmla="*/ 9219 h 10000"/>
                <a:gd name="connsiteX18" fmla="*/ 6927 w 10000"/>
                <a:gd name="connsiteY18" fmla="*/ 9740 h 10000"/>
                <a:gd name="connsiteX19" fmla="*/ 6195 w 10000"/>
                <a:gd name="connsiteY19"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7951 w 10000"/>
                <a:gd name="connsiteY10" fmla="*/ 1301 h 10000"/>
                <a:gd name="connsiteX11" fmla="*/ 8976 w 10000"/>
                <a:gd name="connsiteY11" fmla="*/ 3420 h 10000"/>
                <a:gd name="connsiteX12" fmla="*/ 9317 w 10000"/>
                <a:gd name="connsiteY12" fmla="*/ 4721 h 10000"/>
                <a:gd name="connsiteX13" fmla="*/ 10000 w 10000"/>
                <a:gd name="connsiteY13" fmla="*/ 5539 h 10000"/>
                <a:gd name="connsiteX14" fmla="*/ 10000 w 10000"/>
                <a:gd name="connsiteY14" fmla="*/ 6580 h 10000"/>
                <a:gd name="connsiteX15" fmla="*/ 9659 w 10000"/>
                <a:gd name="connsiteY15" fmla="*/ 7881 h 10000"/>
                <a:gd name="connsiteX16" fmla="*/ 7951 w 10000"/>
                <a:gd name="connsiteY16" fmla="*/ 9219 h 10000"/>
                <a:gd name="connsiteX17" fmla="*/ 6927 w 10000"/>
                <a:gd name="connsiteY17" fmla="*/ 9740 h 10000"/>
                <a:gd name="connsiteX18" fmla="*/ 6195 w 10000"/>
                <a:gd name="connsiteY18"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341 w 10000"/>
                <a:gd name="connsiteY6" fmla="*/ 3160 h 10000"/>
                <a:gd name="connsiteX7" fmla="*/ 683 w 10000"/>
                <a:gd name="connsiteY7" fmla="*/ 1822 h 10000"/>
                <a:gd name="connsiteX8" fmla="*/ 3122 w 10000"/>
                <a:gd name="connsiteY8" fmla="*/ 0 h 10000"/>
                <a:gd name="connsiteX9" fmla="*/ 7951 w 10000"/>
                <a:gd name="connsiteY9" fmla="*/ 1301 h 10000"/>
                <a:gd name="connsiteX10" fmla="*/ 8976 w 10000"/>
                <a:gd name="connsiteY10" fmla="*/ 3420 h 10000"/>
                <a:gd name="connsiteX11" fmla="*/ 9317 w 10000"/>
                <a:gd name="connsiteY11" fmla="*/ 4721 h 10000"/>
                <a:gd name="connsiteX12" fmla="*/ 10000 w 10000"/>
                <a:gd name="connsiteY12" fmla="*/ 5539 h 10000"/>
                <a:gd name="connsiteX13" fmla="*/ 10000 w 10000"/>
                <a:gd name="connsiteY13" fmla="*/ 6580 h 10000"/>
                <a:gd name="connsiteX14" fmla="*/ 9659 w 10000"/>
                <a:gd name="connsiteY14" fmla="*/ 7881 h 10000"/>
                <a:gd name="connsiteX15" fmla="*/ 7951 w 10000"/>
                <a:gd name="connsiteY15" fmla="*/ 9219 h 10000"/>
                <a:gd name="connsiteX16" fmla="*/ 6927 w 10000"/>
                <a:gd name="connsiteY16" fmla="*/ 9740 h 10000"/>
                <a:gd name="connsiteX17" fmla="*/ 6195 w 10000"/>
                <a:gd name="connsiteY17"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341 w 10000"/>
                <a:gd name="connsiteY6" fmla="*/ 3160 h 10000"/>
                <a:gd name="connsiteX7" fmla="*/ 683 w 10000"/>
                <a:gd name="connsiteY7" fmla="*/ 1822 h 10000"/>
                <a:gd name="connsiteX8" fmla="*/ 3122 w 10000"/>
                <a:gd name="connsiteY8" fmla="*/ 0 h 10000"/>
                <a:gd name="connsiteX9" fmla="*/ 7951 w 10000"/>
                <a:gd name="connsiteY9" fmla="*/ 1301 h 10000"/>
                <a:gd name="connsiteX10" fmla="*/ 8976 w 10000"/>
                <a:gd name="connsiteY10" fmla="*/ 3420 h 10000"/>
                <a:gd name="connsiteX11" fmla="*/ 9317 w 10000"/>
                <a:gd name="connsiteY11" fmla="*/ 4721 h 10000"/>
                <a:gd name="connsiteX12" fmla="*/ 10000 w 10000"/>
                <a:gd name="connsiteY12" fmla="*/ 5539 h 10000"/>
                <a:gd name="connsiteX13" fmla="*/ 9659 w 10000"/>
                <a:gd name="connsiteY13" fmla="*/ 7881 h 10000"/>
                <a:gd name="connsiteX14" fmla="*/ 7951 w 10000"/>
                <a:gd name="connsiteY14" fmla="*/ 9219 h 10000"/>
                <a:gd name="connsiteX15" fmla="*/ 6927 w 10000"/>
                <a:gd name="connsiteY15" fmla="*/ 9740 h 10000"/>
                <a:gd name="connsiteX16" fmla="*/ 6195 w 10000"/>
                <a:gd name="connsiteY16" fmla="*/ 10000 h 10000"/>
                <a:gd name="connsiteX0" fmla="*/ 6195 w 10000"/>
                <a:gd name="connsiteY0" fmla="*/ 10000 h 10000"/>
                <a:gd name="connsiteX1" fmla="*/ 5171 w 10000"/>
                <a:gd name="connsiteY1" fmla="*/ 9740 h 10000"/>
                <a:gd name="connsiteX2" fmla="*/ 3122 w 10000"/>
                <a:gd name="connsiteY2" fmla="*/ 9219 h 10000"/>
                <a:gd name="connsiteX3" fmla="*/ 683 w 10000"/>
                <a:gd name="connsiteY3" fmla="*/ 7621 h 10000"/>
                <a:gd name="connsiteX4" fmla="*/ 0 w 10000"/>
                <a:gd name="connsiteY4" fmla="*/ 5799 h 10000"/>
                <a:gd name="connsiteX5" fmla="*/ 341 w 10000"/>
                <a:gd name="connsiteY5" fmla="*/ 3160 h 10000"/>
                <a:gd name="connsiteX6" fmla="*/ 683 w 10000"/>
                <a:gd name="connsiteY6" fmla="*/ 1822 h 10000"/>
                <a:gd name="connsiteX7" fmla="*/ 3122 w 10000"/>
                <a:gd name="connsiteY7" fmla="*/ 0 h 10000"/>
                <a:gd name="connsiteX8" fmla="*/ 7951 w 10000"/>
                <a:gd name="connsiteY8" fmla="*/ 1301 h 10000"/>
                <a:gd name="connsiteX9" fmla="*/ 8976 w 10000"/>
                <a:gd name="connsiteY9" fmla="*/ 3420 h 10000"/>
                <a:gd name="connsiteX10" fmla="*/ 9317 w 10000"/>
                <a:gd name="connsiteY10" fmla="*/ 4721 h 10000"/>
                <a:gd name="connsiteX11" fmla="*/ 10000 w 10000"/>
                <a:gd name="connsiteY11" fmla="*/ 5539 h 10000"/>
                <a:gd name="connsiteX12" fmla="*/ 9659 w 10000"/>
                <a:gd name="connsiteY12" fmla="*/ 7881 h 10000"/>
                <a:gd name="connsiteX13" fmla="*/ 7951 w 10000"/>
                <a:gd name="connsiteY13" fmla="*/ 9219 h 10000"/>
                <a:gd name="connsiteX14" fmla="*/ 6927 w 10000"/>
                <a:gd name="connsiteY14" fmla="*/ 9740 h 10000"/>
                <a:gd name="connsiteX15" fmla="*/ 6195 w 10000"/>
                <a:gd name="connsiteY15" fmla="*/ 10000 h 10000"/>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309 w 10114"/>
                <a:gd name="connsiteY0" fmla="*/ 10087 h 10087"/>
                <a:gd name="connsiteX1" fmla="*/ 5285 w 10114"/>
                <a:gd name="connsiteY1" fmla="*/ 9827 h 10087"/>
                <a:gd name="connsiteX2" fmla="*/ 3236 w 10114"/>
                <a:gd name="connsiteY2" fmla="*/ 9306 h 10087"/>
                <a:gd name="connsiteX3" fmla="*/ 797 w 10114"/>
                <a:gd name="connsiteY3" fmla="*/ 7708 h 10087"/>
                <a:gd name="connsiteX4" fmla="*/ 114 w 10114"/>
                <a:gd name="connsiteY4" fmla="*/ 5886 h 10087"/>
                <a:gd name="connsiteX5" fmla="*/ 455 w 10114"/>
                <a:gd name="connsiteY5" fmla="*/ 3247 h 10087"/>
                <a:gd name="connsiteX6" fmla="*/ 797 w 10114"/>
                <a:gd name="connsiteY6" fmla="*/ 1909 h 10087"/>
                <a:gd name="connsiteX7" fmla="*/ 3236 w 10114"/>
                <a:gd name="connsiteY7" fmla="*/ 87 h 10087"/>
                <a:gd name="connsiteX8" fmla="*/ 8065 w 10114"/>
                <a:gd name="connsiteY8" fmla="*/ 1388 h 10087"/>
                <a:gd name="connsiteX9" fmla="*/ 9090 w 10114"/>
                <a:gd name="connsiteY9" fmla="*/ 3507 h 10087"/>
                <a:gd name="connsiteX10" fmla="*/ 9431 w 10114"/>
                <a:gd name="connsiteY10" fmla="*/ 4808 h 10087"/>
                <a:gd name="connsiteX11" fmla="*/ 10114 w 10114"/>
                <a:gd name="connsiteY11" fmla="*/ 5626 h 10087"/>
                <a:gd name="connsiteX12" fmla="*/ 9773 w 10114"/>
                <a:gd name="connsiteY12" fmla="*/ 7968 h 10087"/>
                <a:gd name="connsiteX13" fmla="*/ 8065 w 10114"/>
                <a:gd name="connsiteY13" fmla="*/ 9306 h 10087"/>
                <a:gd name="connsiteX14" fmla="*/ 7041 w 10114"/>
                <a:gd name="connsiteY14" fmla="*/ 9827 h 10087"/>
                <a:gd name="connsiteX15" fmla="*/ 6309 w 10114"/>
                <a:gd name="connsiteY15" fmla="*/ 10087 h 10087"/>
                <a:gd name="connsiteX0" fmla="*/ 6309 w 10114"/>
                <a:gd name="connsiteY0" fmla="*/ 10087 h 10087"/>
                <a:gd name="connsiteX1" fmla="*/ 5285 w 10114"/>
                <a:gd name="connsiteY1" fmla="*/ 9827 h 10087"/>
                <a:gd name="connsiteX2" fmla="*/ 3236 w 10114"/>
                <a:gd name="connsiteY2" fmla="*/ 9306 h 10087"/>
                <a:gd name="connsiteX3" fmla="*/ 797 w 10114"/>
                <a:gd name="connsiteY3" fmla="*/ 7708 h 10087"/>
                <a:gd name="connsiteX4" fmla="*/ 114 w 10114"/>
                <a:gd name="connsiteY4" fmla="*/ 5886 h 10087"/>
                <a:gd name="connsiteX5" fmla="*/ 455 w 10114"/>
                <a:gd name="connsiteY5" fmla="*/ 3247 h 10087"/>
                <a:gd name="connsiteX6" fmla="*/ 797 w 10114"/>
                <a:gd name="connsiteY6" fmla="*/ 1909 h 10087"/>
                <a:gd name="connsiteX7" fmla="*/ 3236 w 10114"/>
                <a:gd name="connsiteY7" fmla="*/ 87 h 10087"/>
                <a:gd name="connsiteX8" fmla="*/ 8065 w 10114"/>
                <a:gd name="connsiteY8" fmla="*/ 1388 h 10087"/>
                <a:gd name="connsiteX9" fmla="*/ 9090 w 10114"/>
                <a:gd name="connsiteY9" fmla="*/ 3507 h 10087"/>
                <a:gd name="connsiteX10" fmla="*/ 9431 w 10114"/>
                <a:gd name="connsiteY10" fmla="*/ 4808 h 10087"/>
                <a:gd name="connsiteX11" fmla="*/ 10114 w 10114"/>
                <a:gd name="connsiteY11" fmla="*/ 5626 h 10087"/>
                <a:gd name="connsiteX12" fmla="*/ 9773 w 10114"/>
                <a:gd name="connsiteY12" fmla="*/ 7968 h 10087"/>
                <a:gd name="connsiteX13" fmla="*/ 8065 w 10114"/>
                <a:gd name="connsiteY13" fmla="*/ 9306 h 10087"/>
                <a:gd name="connsiteX14" fmla="*/ 7041 w 10114"/>
                <a:gd name="connsiteY14" fmla="*/ 9827 h 10087"/>
                <a:gd name="connsiteX15" fmla="*/ 6309 w 10114"/>
                <a:gd name="connsiteY15" fmla="*/ 10087 h 10087"/>
                <a:gd name="connsiteX0" fmla="*/ 6309 w 10114"/>
                <a:gd name="connsiteY0" fmla="*/ 10087 h 10087"/>
                <a:gd name="connsiteX1" fmla="*/ 5285 w 10114"/>
                <a:gd name="connsiteY1" fmla="*/ 9827 h 10087"/>
                <a:gd name="connsiteX2" fmla="*/ 3236 w 10114"/>
                <a:gd name="connsiteY2" fmla="*/ 9306 h 10087"/>
                <a:gd name="connsiteX3" fmla="*/ 797 w 10114"/>
                <a:gd name="connsiteY3" fmla="*/ 7708 h 10087"/>
                <a:gd name="connsiteX4" fmla="*/ 114 w 10114"/>
                <a:gd name="connsiteY4" fmla="*/ 5886 h 10087"/>
                <a:gd name="connsiteX5" fmla="*/ 455 w 10114"/>
                <a:gd name="connsiteY5" fmla="*/ 3247 h 10087"/>
                <a:gd name="connsiteX6" fmla="*/ 797 w 10114"/>
                <a:gd name="connsiteY6" fmla="*/ 1909 h 10087"/>
                <a:gd name="connsiteX7" fmla="*/ 3236 w 10114"/>
                <a:gd name="connsiteY7" fmla="*/ 87 h 10087"/>
                <a:gd name="connsiteX8" fmla="*/ 8065 w 10114"/>
                <a:gd name="connsiteY8" fmla="*/ 1388 h 10087"/>
                <a:gd name="connsiteX9" fmla="*/ 9090 w 10114"/>
                <a:gd name="connsiteY9" fmla="*/ 3507 h 10087"/>
                <a:gd name="connsiteX10" fmla="*/ 9431 w 10114"/>
                <a:gd name="connsiteY10" fmla="*/ 4808 h 10087"/>
                <a:gd name="connsiteX11" fmla="*/ 10114 w 10114"/>
                <a:gd name="connsiteY11" fmla="*/ 5626 h 10087"/>
                <a:gd name="connsiteX12" fmla="*/ 9773 w 10114"/>
                <a:gd name="connsiteY12" fmla="*/ 7968 h 10087"/>
                <a:gd name="connsiteX13" fmla="*/ 8065 w 10114"/>
                <a:gd name="connsiteY13" fmla="*/ 9306 h 10087"/>
                <a:gd name="connsiteX14" fmla="*/ 7041 w 10114"/>
                <a:gd name="connsiteY14" fmla="*/ 9827 h 10087"/>
                <a:gd name="connsiteX15" fmla="*/ 6309 w 10114"/>
                <a:gd name="connsiteY15" fmla="*/ 10087 h 10087"/>
                <a:gd name="connsiteX0" fmla="*/ 6309 w 10114"/>
                <a:gd name="connsiteY0" fmla="*/ 10087 h 10087"/>
                <a:gd name="connsiteX1" fmla="*/ 3236 w 10114"/>
                <a:gd name="connsiteY1" fmla="*/ 9306 h 10087"/>
                <a:gd name="connsiteX2" fmla="*/ 797 w 10114"/>
                <a:gd name="connsiteY2" fmla="*/ 7708 h 10087"/>
                <a:gd name="connsiteX3" fmla="*/ 114 w 10114"/>
                <a:gd name="connsiteY3" fmla="*/ 5886 h 10087"/>
                <a:gd name="connsiteX4" fmla="*/ 455 w 10114"/>
                <a:gd name="connsiteY4" fmla="*/ 3247 h 10087"/>
                <a:gd name="connsiteX5" fmla="*/ 797 w 10114"/>
                <a:gd name="connsiteY5" fmla="*/ 1909 h 10087"/>
                <a:gd name="connsiteX6" fmla="*/ 3236 w 10114"/>
                <a:gd name="connsiteY6" fmla="*/ 87 h 10087"/>
                <a:gd name="connsiteX7" fmla="*/ 8065 w 10114"/>
                <a:gd name="connsiteY7" fmla="*/ 1388 h 10087"/>
                <a:gd name="connsiteX8" fmla="*/ 9090 w 10114"/>
                <a:gd name="connsiteY8" fmla="*/ 3507 h 10087"/>
                <a:gd name="connsiteX9" fmla="*/ 9431 w 10114"/>
                <a:gd name="connsiteY9" fmla="*/ 4808 h 10087"/>
                <a:gd name="connsiteX10" fmla="*/ 10114 w 10114"/>
                <a:gd name="connsiteY10" fmla="*/ 5626 h 10087"/>
                <a:gd name="connsiteX11" fmla="*/ 9773 w 10114"/>
                <a:gd name="connsiteY11" fmla="*/ 7968 h 10087"/>
                <a:gd name="connsiteX12" fmla="*/ 8065 w 10114"/>
                <a:gd name="connsiteY12" fmla="*/ 9306 h 10087"/>
                <a:gd name="connsiteX13" fmla="*/ 7041 w 10114"/>
                <a:gd name="connsiteY13" fmla="*/ 9827 h 10087"/>
                <a:gd name="connsiteX14" fmla="*/ 6309 w 10114"/>
                <a:gd name="connsiteY14" fmla="*/ 10087 h 10087"/>
                <a:gd name="connsiteX0" fmla="*/ 6309 w 10114"/>
                <a:gd name="connsiteY0" fmla="*/ 10087 h 10174"/>
                <a:gd name="connsiteX1" fmla="*/ 3236 w 10114"/>
                <a:gd name="connsiteY1" fmla="*/ 9306 h 10174"/>
                <a:gd name="connsiteX2" fmla="*/ 797 w 10114"/>
                <a:gd name="connsiteY2" fmla="*/ 7708 h 10174"/>
                <a:gd name="connsiteX3" fmla="*/ 114 w 10114"/>
                <a:gd name="connsiteY3" fmla="*/ 5886 h 10174"/>
                <a:gd name="connsiteX4" fmla="*/ 455 w 10114"/>
                <a:gd name="connsiteY4" fmla="*/ 3247 h 10174"/>
                <a:gd name="connsiteX5" fmla="*/ 797 w 10114"/>
                <a:gd name="connsiteY5" fmla="*/ 1909 h 10174"/>
                <a:gd name="connsiteX6" fmla="*/ 3236 w 10114"/>
                <a:gd name="connsiteY6" fmla="*/ 87 h 10174"/>
                <a:gd name="connsiteX7" fmla="*/ 8065 w 10114"/>
                <a:gd name="connsiteY7" fmla="*/ 1388 h 10174"/>
                <a:gd name="connsiteX8" fmla="*/ 9090 w 10114"/>
                <a:gd name="connsiteY8" fmla="*/ 3507 h 10174"/>
                <a:gd name="connsiteX9" fmla="*/ 9431 w 10114"/>
                <a:gd name="connsiteY9" fmla="*/ 4808 h 10174"/>
                <a:gd name="connsiteX10" fmla="*/ 10114 w 10114"/>
                <a:gd name="connsiteY10" fmla="*/ 5626 h 10174"/>
                <a:gd name="connsiteX11" fmla="*/ 9773 w 10114"/>
                <a:gd name="connsiteY11" fmla="*/ 7968 h 10174"/>
                <a:gd name="connsiteX12" fmla="*/ 8065 w 10114"/>
                <a:gd name="connsiteY12" fmla="*/ 9306 h 10174"/>
                <a:gd name="connsiteX13" fmla="*/ 7041 w 10114"/>
                <a:gd name="connsiteY13" fmla="*/ 9827 h 10174"/>
                <a:gd name="connsiteX14" fmla="*/ 6309 w 10114"/>
                <a:gd name="connsiteY14" fmla="*/ 10087 h 10174"/>
                <a:gd name="connsiteX0" fmla="*/ 6309 w 10114"/>
                <a:gd name="connsiteY0" fmla="*/ 10087 h 10087"/>
                <a:gd name="connsiteX1" fmla="*/ 3236 w 10114"/>
                <a:gd name="connsiteY1" fmla="*/ 9306 h 10087"/>
                <a:gd name="connsiteX2" fmla="*/ 797 w 10114"/>
                <a:gd name="connsiteY2" fmla="*/ 7708 h 10087"/>
                <a:gd name="connsiteX3" fmla="*/ 114 w 10114"/>
                <a:gd name="connsiteY3" fmla="*/ 5886 h 10087"/>
                <a:gd name="connsiteX4" fmla="*/ 455 w 10114"/>
                <a:gd name="connsiteY4" fmla="*/ 3247 h 10087"/>
                <a:gd name="connsiteX5" fmla="*/ 797 w 10114"/>
                <a:gd name="connsiteY5" fmla="*/ 1909 h 10087"/>
                <a:gd name="connsiteX6" fmla="*/ 3236 w 10114"/>
                <a:gd name="connsiteY6" fmla="*/ 87 h 10087"/>
                <a:gd name="connsiteX7" fmla="*/ 8065 w 10114"/>
                <a:gd name="connsiteY7" fmla="*/ 1388 h 10087"/>
                <a:gd name="connsiteX8" fmla="*/ 9090 w 10114"/>
                <a:gd name="connsiteY8" fmla="*/ 3507 h 10087"/>
                <a:gd name="connsiteX9" fmla="*/ 9431 w 10114"/>
                <a:gd name="connsiteY9" fmla="*/ 4808 h 10087"/>
                <a:gd name="connsiteX10" fmla="*/ 10114 w 10114"/>
                <a:gd name="connsiteY10" fmla="*/ 5626 h 10087"/>
                <a:gd name="connsiteX11" fmla="*/ 9773 w 10114"/>
                <a:gd name="connsiteY11" fmla="*/ 7968 h 10087"/>
                <a:gd name="connsiteX12" fmla="*/ 8065 w 10114"/>
                <a:gd name="connsiteY12" fmla="*/ 9306 h 10087"/>
                <a:gd name="connsiteX13" fmla="*/ 6309 w 10114"/>
                <a:gd name="connsiteY13" fmla="*/ 10087 h 10087"/>
                <a:gd name="connsiteX0" fmla="*/ 6309 w 10114"/>
                <a:gd name="connsiteY0" fmla="*/ 10087 h 10174"/>
                <a:gd name="connsiteX1" fmla="*/ 3236 w 10114"/>
                <a:gd name="connsiteY1" fmla="*/ 9306 h 10174"/>
                <a:gd name="connsiteX2" fmla="*/ 797 w 10114"/>
                <a:gd name="connsiteY2" fmla="*/ 7708 h 10174"/>
                <a:gd name="connsiteX3" fmla="*/ 114 w 10114"/>
                <a:gd name="connsiteY3" fmla="*/ 5886 h 10174"/>
                <a:gd name="connsiteX4" fmla="*/ 455 w 10114"/>
                <a:gd name="connsiteY4" fmla="*/ 3247 h 10174"/>
                <a:gd name="connsiteX5" fmla="*/ 797 w 10114"/>
                <a:gd name="connsiteY5" fmla="*/ 1909 h 10174"/>
                <a:gd name="connsiteX6" fmla="*/ 3236 w 10114"/>
                <a:gd name="connsiteY6" fmla="*/ 87 h 10174"/>
                <a:gd name="connsiteX7" fmla="*/ 8065 w 10114"/>
                <a:gd name="connsiteY7" fmla="*/ 1388 h 10174"/>
                <a:gd name="connsiteX8" fmla="*/ 9090 w 10114"/>
                <a:gd name="connsiteY8" fmla="*/ 3507 h 10174"/>
                <a:gd name="connsiteX9" fmla="*/ 9431 w 10114"/>
                <a:gd name="connsiteY9" fmla="*/ 4808 h 10174"/>
                <a:gd name="connsiteX10" fmla="*/ 10114 w 10114"/>
                <a:gd name="connsiteY10" fmla="*/ 5626 h 10174"/>
                <a:gd name="connsiteX11" fmla="*/ 9773 w 10114"/>
                <a:gd name="connsiteY11" fmla="*/ 7968 h 10174"/>
                <a:gd name="connsiteX12" fmla="*/ 8065 w 10114"/>
                <a:gd name="connsiteY12" fmla="*/ 9306 h 10174"/>
                <a:gd name="connsiteX13" fmla="*/ 6309 w 10114"/>
                <a:gd name="connsiteY13" fmla="*/ 10087 h 10174"/>
                <a:gd name="connsiteX0" fmla="*/ 6309 w 10114"/>
                <a:gd name="connsiteY0" fmla="*/ 10087 h 10174"/>
                <a:gd name="connsiteX1" fmla="*/ 3236 w 10114"/>
                <a:gd name="connsiteY1" fmla="*/ 9306 h 10174"/>
                <a:gd name="connsiteX2" fmla="*/ 797 w 10114"/>
                <a:gd name="connsiteY2" fmla="*/ 7708 h 10174"/>
                <a:gd name="connsiteX3" fmla="*/ 114 w 10114"/>
                <a:gd name="connsiteY3" fmla="*/ 5886 h 10174"/>
                <a:gd name="connsiteX4" fmla="*/ 455 w 10114"/>
                <a:gd name="connsiteY4" fmla="*/ 3247 h 10174"/>
                <a:gd name="connsiteX5" fmla="*/ 797 w 10114"/>
                <a:gd name="connsiteY5" fmla="*/ 1909 h 10174"/>
                <a:gd name="connsiteX6" fmla="*/ 3236 w 10114"/>
                <a:gd name="connsiteY6" fmla="*/ 87 h 10174"/>
                <a:gd name="connsiteX7" fmla="*/ 8065 w 10114"/>
                <a:gd name="connsiteY7" fmla="*/ 1388 h 10174"/>
                <a:gd name="connsiteX8" fmla="*/ 9090 w 10114"/>
                <a:gd name="connsiteY8" fmla="*/ 3507 h 10174"/>
                <a:gd name="connsiteX9" fmla="*/ 9431 w 10114"/>
                <a:gd name="connsiteY9" fmla="*/ 4808 h 10174"/>
                <a:gd name="connsiteX10" fmla="*/ 10114 w 10114"/>
                <a:gd name="connsiteY10" fmla="*/ 5626 h 10174"/>
                <a:gd name="connsiteX11" fmla="*/ 9773 w 10114"/>
                <a:gd name="connsiteY11" fmla="*/ 7968 h 10174"/>
                <a:gd name="connsiteX12" fmla="*/ 8065 w 10114"/>
                <a:gd name="connsiteY12" fmla="*/ 9306 h 10174"/>
                <a:gd name="connsiteX13" fmla="*/ 6309 w 10114"/>
                <a:gd name="connsiteY13" fmla="*/ 10087 h 10174"/>
                <a:gd name="connsiteX0" fmla="*/ 6309 w 10115"/>
                <a:gd name="connsiteY0" fmla="*/ 10087 h 10174"/>
                <a:gd name="connsiteX1" fmla="*/ 3236 w 10115"/>
                <a:gd name="connsiteY1" fmla="*/ 9306 h 10174"/>
                <a:gd name="connsiteX2" fmla="*/ 797 w 10115"/>
                <a:gd name="connsiteY2" fmla="*/ 7708 h 10174"/>
                <a:gd name="connsiteX3" fmla="*/ 114 w 10115"/>
                <a:gd name="connsiteY3" fmla="*/ 5886 h 10174"/>
                <a:gd name="connsiteX4" fmla="*/ 455 w 10115"/>
                <a:gd name="connsiteY4" fmla="*/ 3247 h 10174"/>
                <a:gd name="connsiteX5" fmla="*/ 797 w 10115"/>
                <a:gd name="connsiteY5" fmla="*/ 1909 h 10174"/>
                <a:gd name="connsiteX6" fmla="*/ 3236 w 10115"/>
                <a:gd name="connsiteY6" fmla="*/ 87 h 10174"/>
                <a:gd name="connsiteX7" fmla="*/ 8065 w 10115"/>
                <a:gd name="connsiteY7" fmla="*/ 1388 h 10174"/>
                <a:gd name="connsiteX8" fmla="*/ 9090 w 10115"/>
                <a:gd name="connsiteY8" fmla="*/ 3507 h 10174"/>
                <a:gd name="connsiteX9" fmla="*/ 9431 w 10115"/>
                <a:gd name="connsiteY9" fmla="*/ 4808 h 10174"/>
                <a:gd name="connsiteX10" fmla="*/ 10114 w 10115"/>
                <a:gd name="connsiteY10" fmla="*/ 5626 h 10174"/>
                <a:gd name="connsiteX11" fmla="*/ 9773 w 10115"/>
                <a:gd name="connsiteY11" fmla="*/ 7968 h 10174"/>
                <a:gd name="connsiteX12" fmla="*/ 8065 w 10115"/>
                <a:gd name="connsiteY12" fmla="*/ 9306 h 10174"/>
                <a:gd name="connsiteX13" fmla="*/ 6309 w 10115"/>
                <a:gd name="connsiteY13" fmla="*/ 10087 h 10174"/>
                <a:gd name="connsiteX0" fmla="*/ 6309 w 10228"/>
                <a:gd name="connsiteY0" fmla="*/ 10087 h 10174"/>
                <a:gd name="connsiteX1" fmla="*/ 3236 w 10228"/>
                <a:gd name="connsiteY1" fmla="*/ 9306 h 10174"/>
                <a:gd name="connsiteX2" fmla="*/ 797 w 10228"/>
                <a:gd name="connsiteY2" fmla="*/ 7708 h 10174"/>
                <a:gd name="connsiteX3" fmla="*/ 114 w 10228"/>
                <a:gd name="connsiteY3" fmla="*/ 5886 h 10174"/>
                <a:gd name="connsiteX4" fmla="*/ 455 w 10228"/>
                <a:gd name="connsiteY4" fmla="*/ 3247 h 10174"/>
                <a:gd name="connsiteX5" fmla="*/ 797 w 10228"/>
                <a:gd name="connsiteY5" fmla="*/ 1909 h 10174"/>
                <a:gd name="connsiteX6" fmla="*/ 3236 w 10228"/>
                <a:gd name="connsiteY6" fmla="*/ 87 h 10174"/>
                <a:gd name="connsiteX7" fmla="*/ 8065 w 10228"/>
                <a:gd name="connsiteY7" fmla="*/ 1388 h 10174"/>
                <a:gd name="connsiteX8" fmla="*/ 9090 w 10228"/>
                <a:gd name="connsiteY8" fmla="*/ 3507 h 10174"/>
                <a:gd name="connsiteX9" fmla="*/ 9431 w 10228"/>
                <a:gd name="connsiteY9" fmla="*/ 4808 h 10174"/>
                <a:gd name="connsiteX10" fmla="*/ 10114 w 10228"/>
                <a:gd name="connsiteY10" fmla="*/ 5626 h 10174"/>
                <a:gd name="connsiteX11" fmla="*/ 9773 w 10228"/>
                <a:gd name="connsiteY11" fmla="*/ 7968 h 10174"/>
                <a:gd name="connsiteX12" fmla="*/ 8065 w 10228"/>
                <a:gd name="connsiteY12" fmla="*/ 9306 h 10174"/>
                <a:gd name="connsiteX13" fmla="*/ 6309 w 10228"/>
                <a:gd name="connsiteY13" fmla="*/ 10087 h 10174"/>
                <a:gd name="connsiteX0" fmla="*/ 6309 w 10228"/>
                <a:gd name="connsiteY0" fmla="*/ 10087 h 10174"/>
                <a:gd name="connsiteX1" fmla="*/ 3236 w 10228"/>
                <a:gd name="connsiteY1" fmla="*/ 9306 h 10174"/>
                <a:gd name="connsiteX2" fmla="*/ 797 w 10228"/>
                <a:gd name="connsiteY2" fmla="*/ 7708 h 10174"/>
                <a:gd name="connsiteX3" fmla="*/ 114 w 10228"/>
                <a:gd name="connsiteY3" fmla="*/ 5886 h 10174"/>
                <a:gd name="connsiteX4" fmla="*/ 455 w 10228"/>
                <a:gd name="connsiteY4" fmla="*/ 3247 h 10174"/>
                <a:gd name="connsiteX5" fmla="*/ 797 w 10228"/>
                <a:gd name="connsiteY5" fmla="*/ 1909 h 10174"/>
                <a:gd name="connsiteX6" fmla="*/ 3236 w 10228"/>
                <a:gd name="connsiteY6" fmla="*/ 87 h 10174"/>
                <a:gd name="connsiteX7" fmla="*/ 8065 w 10228"/>
                <a:gd name="connsiteY7" fmla="*/ 1388 h 10174"/>
                <a:gd name="connsiteX8" fmla="*/ 9090 w 10228"/>
                <a:gd name="connsiteY8" fmla="*/ 3507 h 10174"/>
                <a:gd name="connsiteX9" fmla="*/ 9431 w 10228"/>
                <a:gd name="connsiteY9" fmla="*/ 4808 h 10174"/>
                <a:gd name="connsiteX10" fmla="*/ 10114 w 10228"/>
                <a:gd name="connsiteY10" fmla="*/ 5626 h 10174"/>
                <a:gd name="connsiteX11" fmla="*/ 9773 w 10228"/>
                <a:gd name="connsiteY11" fmla="*/ 7968 h 10174"/>
                <a:gd name="connsiteX12" fmla="*/ 8065 w 10228"/>
                <a:gd name="connsiteY12" fmla="*/ 9306 h 10174"/>
                <a:gd name="connsiteX13" fmla="*/ 6309 w 10228"/>
                <a:gd name="connsiteY13" fmla="*/ 10087 h 10174"/>
                <a:gd name="connsiteX0" fmla="*/ 6309 w 10228"/>
                <a:gd name="connsiteY0" fmla="*/ 10087 h 10174"/>
                <a:gd name="connsiteX1" fmla="*/ 3236 w 10228"/>
                <a:gd name="connsiteY1" fmla="*/ 9306 h 10174"/>
                <a:gd name="connsiteX2" fmla="*/ 797 w 10228"/>
                <a:gd name="connsiteY2" fmla="*/ 7708 h 10174"/>
                <a:gd name="connsiteX3" fmla="*/ 114 w 10228"/>
                <a:gd name="connsiteY3" fmla="*/ 5886 h 10174"/>
                <a:gd name="connsiteX4" fmla="*/ 455 w 10228"/>
                <a:gd name="connsiteY4" fmla="*/ 3247 h 10174"/>
                <a:gd name="connsiteX5" fmla="*/ 797 w 10228"/>
                <a:gd name="connsiteY5" fmla="*/ 1909 h 10174"/>
                <a:gd name="connsiteX6" fmla="*/ 3236 w 10228"/>
                <a:gd name="connsiteY6" fmla="*/ 87 h 10174"/>
                <a:gd name="connsiteX7" fmla="*/ 8065 w 10228"/>
                <a:gd name="connsiteY7" fmla="*/ 1388 h 10174"/>
                <a:gd name="connsiteX8" fmla="*/ 9090 w 10228"/>
                <a:gd name="connsiteY8" fmla="*/ 3507 h 10174"/>
                <a:gd name="connsiteX9" fmla="*/ 9431 w 10228"/>
                <a:gd name="connsiteY9" fmla="*/ 4808 h 10174"/>
                <a:gd name="connsiteX10" fmla="*/ 10114 w 10228"/>
                <a:gd name="connsiteY10" fmla="*/ 5626 h 10174"/>
                <a:gd name="connsiteX11" fmla="*/ 9773 w 10228"/>
                <a:gd name="connsiteY11" fmla="*/ 7968 h 10174"/>
                <a:gd name="connsiteX12" fmla="*/ 8065 w 10228"/>
                <a:gd name="connsiteY12" fmla="*/ 9306 h 10174"/>
                <a:gd name="connsiteX13" fmla="*/ 6309 w 10228"/>
                <a:gd name="connsiteY13" fmla="*/ 10087 h 10174"/>
                <a:gd name="connsiteX0" fmla="*/ 6309 w 10181"/>
                <a:gd name="connsiteY0" fmla="*/ 10087 h 10174"/>
                <a:gd name="connsiteX1" fmla="*/ 3236 w 10181"/>
                <a:gd name="connsiteY1" fmla="*/ 9306 h 10174"/>
                <a:gd name="connsiteX2" fmla="*/ 797 w 10181"/>
                <a:gd name="connsiteY2" fmla="*/ 7708 h 10174"/>
                <a:gd name="connsiteX3" fmla="*/ 114 w 10181"/>
                <a:gd name="connsiteY3" fmla="*/ 5886 h 10174"/>
                <a:gd name="connsiteX4" fmla="*/ 455 w 10181"/>
                <a:gd name="connsiteY4" fmla="*/ 3247 h 10174"/>
                <a:gd name="connsiteX5" fmla="*/ 797 w 10181"/>
                <a:gd name="connsiteY5" fmla="*/ 1909 h 10174"/>
                <a:gd name="connsiteX6" fmla="*/ 3236 w 10181"/>
                <a:gd name="connsiteY6" fmla="*/ 87 h 10174"/>
                <a:gd name="connsiteX7" fmla="*/ 8065 w 10181"/>
                <a:gd name="connsiteY7" fmla="*/ 1388 h 10174"/>
                <a:gd name="connsiteX8" fmla="*/ 9090 w 10181"/>
                <a:gd name="connsiteY8" fmla="*/ 3507 h 10174"/>
                <a:gd name="connsiteX9" fmla="*/ 9374 w 10181"/>
                <a:gd name="connsiteY9" fmla="*/ 4414 h 10174"/>
                <a:gd name="connsiteX10" fmla="*/ 10114 w 10181"/>
                <a:gd name="connsiteY10" fmla="*/ 5626 h 10174"/>
                <a:gd name="connsiteX11" fmla="*/ 9773 w 10181"/>
                <a:gd name="connsiteY11" fmla="*/ 7968 h 10174"/>
                <a:gd name="connsiteX12" fmla="*/ 8065 w 10181"/>
                <a:gd name="connsiteY12" fmla="*/ 9306 h 10174"/>
                <a:gd name="connsiteX13" fmla="*/ 6309 w 10181"/>
                <a:gd name="connsiteY13" fmla="*/ 10087 h 10174"/>
                <a:gd name="connsiteX0" fmla="*/ 6309 w 10181"/>
                <a:gd name="connsiteY0" fmla="*/ 10087 h 10174"/>
                <a:gd name="connsiteX1" fmla="*/ 3236 w 10181"/>
                <a:gd name="connsiteY1" fmla="*/ 9306 h 10174"/>
                <a:gd name="connsiteX2" fmla="*/ 797 w 10181"/>
                <a:gd name="connsiteY2" fmla="*/ 7708 h 10174"/>
                <a:gd name="connsiteX3" fmla="*/ 114 w 10181"/>
                <a:gd name="connsiteY3" fmla="*/ 5886 h 10174"/>
                <a:gd name="connsiteX4" fmla="*/ 455 w 10181"/>
                <a:gd name="connsiteY4" fmla="*/ 3247 h 10174"/>
                <a:gd name="connsiteX5" fmla="*/ 797 w 10181"/>
                <a:gd name="connsiteY5" fmla="*/ 1909 h 10174"/>
                <a:gd name="connsiteX6" fmla="*/ 3236 w 10181"/>
                <a:gd name="connsiteY6" fmla="*/ 87 h 10174"/>
                <a:gd name="connsiteX7" fmla="*/ 8065 w 10181"/>
                <a:gd name="connsiteY7" fmla="*/ 1388 h 10174"/>
                <a:gd name="connsiteX8" fmla="*/ 9374 w 10181"/>
                <a:gd name="connsiteY8" fmla="*/ 4414 h 10174"/>
                <a:gd name="connsiteX9" fmla="*/ 10114 w 10181"/>
                <a:gd name="connsiteY9" fmla="*/ 5626 h 10174"/>
                <a:gd name="connsiteX10" fmla="*/ 9773 w 10181"/>
                <a:gd name="connsiteY10" fmla="*/ 7968 h 10174"/>
                <a:gd name="connsiteX11" fmla="*/ 8065 w 10181"/>
                <a:gd name="connsiteY11" fmla="*/ 9306 h 10174"/>
                <a:gd name="connsiteX12" fmla="*/ 6309 w 10181"/>
                <a:gd name="connsiteY12" fmla="*/ 10087 h 10174"/>
                <a:gd name="connsiteX0" fmla="*/ 6309 w 10181"/>
                <a:gd name="connsiteY0" fmla="*/ 10087 h 10174"/>
                <a:gd name="connsiteX1" fmla="*/ 3236 w 10181"/>
                <a:gd name="connsiteY1" fmla="*/ 9306 h 10174"/>
                <a:gd name="connsiteX2" fmla="*/ 797 w 10181"/>
                <a:gd name="connsiteY2" fmla="*/ 7708 h 10174"/>
                <a:gd name="connsiteX3" fmla="*/ 114 w 10181"/>
                <a:gd name="connsiteY3" fmla="*/ 5886 h 10174"/>
                <a:gd name="connsiteX4" fmla="*/ 455 w 10181"/>
                <a:gd name="connsiteY4" fmla="*/ 3247 h 10174"/>
                <a:gd name="connsiteX5" fmla="*/ 797 w 10181"/>
                <a:gd name="connsiteY5" fmla="*/ 1909 h 10174"/>
                <a:gd name="connsiteX6" fmla="*/ 4318 w 10181"/>
                <a:gd name="connsiteY6" fmla="*/ 87 h 10174"/>
                <a:gd name="connsiteX7" fmla="*/ 8065 w 10181"/>
                <a:gd name="connsiteY7" fmla="*/ 1388 h 10174"/>
                <a:gd name="connsiteX8" fmla="*/ 9374 w 10181"/>
                <a:gd name="connsiteY8" fmla="*/ 4414 h 10174"/>
                <a:gd name="connsiteX9" fmla="*/ 10114 w 10181"/>
                <a:gd name="connsiteY9" fmla="*/ 5626 h 10174"/>
                <a:gd name="connsiteX10" fmla="*/ 9773 w 10181"/>
                <a:gd name="connsiteY10" fmla="*/ 7968 h 10174"/>
                <a:gd name="connsiteX11" fmla="*/ 8065 w 10181"/>
                <a:gd name="connsiteY11" fmla="*/ 9306 h 10174"/>
                <a:gd name="connsiteX12" fmla="*/ 6309 w 10181"/>
                <a:gd name="connsiteY12" fmla="*/ 10087 h 10174"/>
                <a:gd name="connsiteX0" fmla="*/ 6309 w 10181"/>
                <a:gd name="connsiteY0" fmla="*/ 10088 h 10175"/>
                <a:gd name="connsiteX1" fmla="*/ 3236 w 10181"/>
                <a:gd name="connsiteY1" fmla="*/ 9307 h 10175"/>
                <a:gd name="connsiteX2" fmla="*/ 797 w 10181"/>
                <a:gd name="connsiteY2" fmla="*/ 7709 h 10175"/>
                <a:gd name="connsiteX3" fmla="*/ 114 w 10181"/>
                <a:gd name="connsiteY3" fmla="*/ 5887 h 10175"/>
                <a:gd name="connsiteX4" fmla="*/ 455 w 10181"/>
                <a:gd name="connsiteY4" fmla="*/ 3248 h 10175"/>
                <a:gd name="connsiteX5" fmla="*/ 797 w 10181"/>
                <a:gd name="connsiteY5" fmla="*/ 1910 h 10175"/>
                <a:gd name="connsiteX6" fmla="*/ 4318 w 10181"/>
                <a:gd name="connsiteY6" fmla="*/ 88 h 10175"/>
                <a:gd name="connsiteX7" fmla="*/ 8065 w 10181"/>
                <a:gd name="connsiteY7" fmla="*/ 1389 h 10175"/>
                <a:gd name="connsiteX8" fmla="*/ 9374 w 10181"/>
                <a:gd name="connsiteY8" fmla="*/ 4415 h 10175"/>
                <a:gd name="connsiteX9" fmla="*/ 10114 w 10181"/>
                <a:gd name="connsiteY9" fmla="*/ 5627 h 10175"/>
                <a:gd name="connsiteX10" fmla="*/ 9773 w 10181"/>
                <a:gd name="connsiteY10" fmla="*/ 7969 h 10175"/>
                <a:gd name="connsiteX11" fmla="*/ 8065 w 10181"/>
                <a:gd name="connsiteY11" fmla="*/ 9307 h 10175"/>
                <a:gd name="connsiteX12" fmla="*/ 6309 w 10181"/>
                <a:gd name="connsiteY12" fmla="*/ 10088 h 10175"/>
                <a:gd name="connsiteX0" fmla="*/ 6309 w 10181"/>
                <a:gd name="connsiteY0" fmla="*/ 10088 h 10175"/>
                <a:gd name="connsiteX1" fmla="*/ 3236 w 10181"/>
                <a:gd name="connsiteY1" fmla="*/ 9307 h 10175"/>
                <a:gd name="connsiteX2" fmla="*/ 797 w 10181"/>
                <a:gd name="connsiteY2" fmla="*/ 7709 h 10175"/>
                <a:gd name="connsiteX3" fmla="*/ 114 w 10181"/>
                <a:gd name="connsiteY3" fmla="*/ 5887 h 10175"/>
                <a:gd name="connsiteX4" fmla="*/ 455 w 10181"/>
                <a:gd name="connsiteY4" fmla="*/ 3248 h 10175"/>
                <a:gd name="connsiteX5" fmla="*/ 797 w 10181"/>
                <a:gd name="connsiteY5" fmla="*/ 1910 h 10175"/>
                <a:gd name="connsiteX6" fmla="*/ 4318 w 10181"/>
                <a:gd name="connsiteY6" fmla="*/ 88 h 10175"/>
                <a:gd name="connsiteX7" fmla="*/ 8065 w 10181"/>
                <a:gd name="connsiteY7" fmla="*/ 1389 h 10175"/>
                <a:gd name="connsiteX8" fmla="*/ 9374 w 10181"/>
                <a:gd name="connsiteY8" fmla="*/ 4415 h 10175"/>
                <a:gd name="connsiteX9" fmla="*/ 10114 w 10181"/>
                <a:gd name="connsiteY9" fmla="*/ 5627 h 10175"/>
                <a:gd name="connsiteX10" fmla="*/ 9773 w 10181"/>
                <a:gd name="connsiteY10" fmla="*/ 7969 h 10175"/>
                <a:gd name="connsiteX11" fmla="*/ 8065 w 10181"/>
                <a:gd name="connsiteY11" fmla="*/ 9307 h 10175"/>
                <a:gd name="connsiteX12" fmla="*/ 6309 w 10181"/>
                <a:gd name="connsiteY12" fmla="*/ 10088 h 10175"/>
                <a:gd name="connsiteX0" fmla="*/ 6309 w 10181"/>
                <a:gd name="connsiteY0" fmla="*/ 10088 h 10175"/>
                <a:gd name="connsiteX1" fmla="*/ 3236 w 10181"/>
                <a:gd name="connsiteY1" fmla="*/ 9307 h 10175"/>
                <a:gd name="connsiteX2" fmla="*/ 797 w 10181"/>
                <a:gd name="connsiteY2" fmla="*/ 7709 h 10175"/>
                <a:gd name="connsiteX3" fmla="*/ 114 w 10181"/>
                <a:gd name="connsiteY3" fmla="*/ 5887 h 10175"/>
                <a:gd name="connsiteX4" fmla="*/ 455 w 10181"/>
                <a:gd name="connsiteY4" fmla="*/ 3248 h 10175"/>
                <a:gd name="connsiteX5" fmla="*/ 797 w 10181"/>
                <a:gd name="connsiteY5" fmla="*/ 1910 h 10175"/>
                <a:gd name="connsiteX6" fmla="*/ 4318 w 10181"/>
                <a:gd name="connsiteY6" fmla="*/ 88 h 10175"/>
                <a:gd name="connsiteX7" fmla="*/ 8065 w 10181"/>
                <a:gd name="connsiteY7" fmla="*/ 1389 h 10175"/>
                <a:gd name="connsiteX8" fmla="*/ 9374 w 10181"/>
                <a:gd name="connsiteY8" fmla="*/ 4415 h 10175"/>
                <a:gd name="connsiteX9" fmla="*/ 10114 w 10181"/>
                <a:gd name="connsiteY9" fmla="*/ 5627 h 10175"/>
                <a:gd name="connsiteX10" fmla="*/ 9773 w 10181"/>
                <a:gd name="connsiteY10" fmla="*/ 7969 h 10175"/>
                <a:gd name="connsiteX11" fmla="*/ 8065 w 10181"/>
                <a:gd name="connsiteY11" fmla="*/ 9307 h 10175"/>
                <a:gd name="connsiteX12" fmla="*/ 6309 w 10181"/>
                <a:gd name="connsiteY12" fmla="*/ 10088 h 10175"/>
                <a:gd name="connsiteX0" fmla="*/ 6271 w 10143"/>
                <a:gd name="connsiteY0" fmla="*/ 10088 h 10175"/>
                <a:gd name="connsiteX1" fmla="*/ 3198 w 10143"/>
                <a:gd name="connsiteY1" fmla="*/ 9307 h 10175"/>
                <a:gd name="connsiteX2" fmla="*/ 759 w 10143"/>
                <a:gd name="connsiteY2" fmla="*/ 7709 h 10175"/>
                <a:gd name="connsiteX3" fmla="*/ 76 w 10143"/>
                <a:gd name="connsiteY3" fmla="*/ 5887 h 10175"/>
                <a:gd name="connsiteX4" fmla="*/ 303 w 10143"/>
                <a:gd name="connsiteY4" fmla="*/ 3904 h 10175"/>
                <a:gd name="connsiteX5" fmla="*/ 759 w 10143"/>
                <a:gd name="connsiteY5" fmla="*/ 1910 h 10175"/>
                <a:gd name="connsiteX6" fmla="*/ 4280 w 10143"/>
                <a:gd name="connsiteY6" fmla="*/ 88 h 10175"/>
                <a:gd name="connsiteX7" fmla="*/ 8027 w 10143"/>
                <a:gd name="connsiteY7" fmla="*/ 1389 h 10175"/>
                <a:gd name="connsiteX8" fmla="*/ 9336 w 10143"/>
                <a:gd name="connsiteY8" fmla="*/ 4415 h 10175"/>
                <a:gd name="connsiteX9" fmla="*/ 10076 w 10143"/>
                <a:gd name="connsiteY9" fmla="*/ 5627 h 10175"/>
                <a:gd name="connsiteX10" fmla="*/ 9735 w 10143"/>
                <a:gd name="connsiteY10" fmla="*/ 7969 h 10175"/>
                <a:gd name="connsiteX11" fmla="*/ 8027 w 10143"/>
                <a:gd name="connsiteY11" fmla="*/ 9307 h 10175"/>
                <a:gd name="connsiteX12" fmla="*/ 6271 w 10143"/>
                <a:gd name="connsiteY12" fmla="*/ 10088 h 10175"/>
                <a:gd name="connsiteX0" fmla="*/ 6271 w 10143"/>
                <a:gd name="connsiteY0" fmla="*/ 10088 h 10175"/>
                <a:gd name="connsiteX1" fmla="*/ 3198 w 10143"/>
                <a:gd name="connsiteY1" fmla="*/ 9307 h 10175"/>
                <a:gd name="connsiteX2" fmla="*/ 759 w 10143"/>
                <a:gd name="connsiteY2" fmla="*/ 7709 h 10175"/>
                <a:gd name="connsiteX3" fmla="*/ 76 w 10143"/>
                <a:gd name="connsiteY3" fmla="*/ 5887 h 10175"/>
                <a:gd name="connsiteX4" fmla="*/ 303 w 10143"/>
                <a:gd name="connsiteY4" fmla="*/ 3904 h 10175"/>
                <a:gd name="connsiteX5" fmla="*/ 759 w 10143"/>
                <a:gd name="connsiteY5" fmla="*/ 1910 h 10175"/>
                <a:gd name="connsiteX6" fmla="*/ 4280 w 10143"/>
                <a:gd name="connsiteY6" fmla="*/ 88 h 10175"/>
                <a:gd name="connsiteX7" fmla="*/ 8027 w 10143"/>
                <a:gd name="connsiteY7" fmla="*/ 1389 h 10175"/>
                <a:gd name="connsiteX8" fmla="*/ 9336 w 10143"/>
                <a:gd name="connsiteY8" fmla="*/ 4415 h 10175"/>
                <a:gd name="connsiteX9" fmla="*/ 10076 w 10143"/>
                <a:gd name="connsiteY9" fmla="*/ 5627 h 10175"/>
                <a:gd name="connsiteX10" fmla="*/ 9735 w 10143"/>
                <a:gd name="connsiteY10" fmla="*/ 7969 h 10175"/>
                <a:gd name="connsiteX11" fmla="*/ 8027 w 10143"/>
                <a:gd name="connsiteY11" fmla="*/ 9307 h 10175"/>
                <a:gd name="connsiteX12" fmla="*/ 6271 w 10143"/>
                <a:gd name="connsiteY12" fmla="*/ 10088 h 10175"/>
                <a:gd name="connsiteX0" fmla="*/ 6271 w 10199"/>
                <a:gd name="connsiteY0" fmla="*/ 10088 h 10175"/>
                <a:gd name="connsiteX1" fmla="*/ 3198 w 10199"/>
                <a:gd name="connsiteY1" fmla="*/ 9307 h 10175"/>
                <a:gd name="connsiteX2" fmla="*/ 759 w 10199"/>
                <a:gd name="connsiteY2" fmla="*/ 7709 h 10175"/>
                <a:gd name="connsiteX3" fmla="*/ 76 w 10199"/>
                <a:gd name="connsiteY3" fmla="*/ 5887 h 10175"/>
                <a:gd name="connsiteX4" fmla="*/ 303 w 10199"/>
                <a:gd name="connsiteY4" fmla="*/ 3904 h 10175"/>
                <a:gd name="connsiteX5" fmla="*/ 759 w 10199"/>
                <a:gd name="connsiteY5" fmla="*/ 1910 h 10175"/>
                <a:gd name="connsiteX6" fmla="*/ 4280 w 10199"/>
                <a:gd name="connsiteY6" fmla="*/ 88 h 10175"/>
                <a:gd name="connsiteX7" fmla="*/ 8027 w 10199"/>
                <a:gd name="connsiteY7" fmla="*/ 1389 h 10175"/>
                <a:gd name="connsiteX8" fmla="*/ 8994 w 10199"/>
                <a:gd name="connsiteY8" fmla="*/ 3628 h 10175"/>
                <a:gd name="connsiteX9" fmla="*/ 10076 w 10199"/>
                <a:gd name="connsiteY9" fmla="*/ 5627 h 10175"/>
                <a:gd name="connsiteX10" fmla="*/ 9735 w 10199"/>
                <a:gd name="connsiteY10" fmla="*/ 7969 h 10175"/>
                <a:gd name="connsiteX11" fmla="*/ 8027 w 10199"/>
                <a:gd name="connsiteY11" fmla="*/ 9307 h 10175"/>
                <a:gd name="connsiteX12" fmla="*/ 6271 w 10199"/>
                <a:gd name="connsiteY12" fmla="*/ 10088 h 10175"/>
                <a:gd name="connsiteX0" fmla="*/ 6271 w 10199"/>
                <a:gd name="connsiteY0" fmla="*/ 10088 h 10175"/>
                <a:gd name="connsiteX1" fmla="*/ 3198 w 10199"/>
                <a:gd name="connsiteY1" fmla="*/ 9307 h 10175"/>
                <a:gd name="connsiteX2" fmla="*/ 759 w 10199"/>
                <a:gd name="connsiteY2" fmla="*/ 7709 h 10175"/>
                <a:gd name="connsiteX3" fmla="*/ 76 w 10199"/>
                <a:gd name="connsiteY3" fmla="*/ 5887 h 10175"/>
                <a:gd name="connsiteX4" fmla="*/ 303 w 10199"/>
                <a:gd name="connsiteY4" fmla="*/ 3904 h 10175"/>
                <a:gd name="connsiteX5" fmla="*/ 759 w 10199"/>
                <a:gd name="connsiteY5" fmla="*/ 1910 h 10175"/>
                <a:gd name="connsiteX6" fmla="*/ 4280 w 10199"/>
                <a:gd name="connsiteY6" fmla="*/ 88 h 10175"/>
                <a:gd name="connsiteX7" fmla="*/ 8027 w 10199"/>
                <a:gd name="connsiteY7" fmla="*/ 1389 h 10175"/>
                <a:gd name="connsiteX8" fmla="*/ 8994 w 10199"/>
                <a:gd name="connsiteY8" fmla="*/ 3628 h 10175"/>
                <a:gd name="connsiteX9" fmla="*/ 10076 w 10199"/>
                <a:gd name="connsiteY9" fmla="*/ 5627 h 10175"/>
                <a:gd name="connsiteX10" fmla="*/ 9735 w 10199"/>
                <a:gd name="connsiteY10" fmla="*/ 7969 h 10175"/>
                <a:gd name="connsiteX11" fmla="*/ 8027 w 10199"/>
                <a:gd name="connsiteY11" fmla="*/ 9307 h 10175"/>
                <a:gd name="connsiteX12" fmla="*/ 6271 w 10199"/>
                <a:gd name="connsiteY12" fmla="*/ 10088 h 1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99" h="10175">
                  <a:moveTo>
                    <a:pt x="6271" y="10088"/>
                  </a:moveTo>
                  <a:cubicBezTo>
                    <a:pt x="5637" y="10001"/>
                    <a:pt x="4117" y="9703"/>
                    <a:pt x="3198" y="9307"/>
                  </a:cubicBezTo>
                  <a:cubicBezTo>
                    <a:pt x="2450" y="8954"/>
                    <a:pt x="1279" y="8279"/>
                    <a:pt x="759" y="7709"/>
                  </a:cubicBezTo>
                  <a:cubicBezTo>
                    <a:pt x="239" y="7139"/>
                    <a:pt x="152" y="6521"/>
                    <a:pt x="76" y="5887"/>
                  </a:cubicBezTo>
                  <a:cubicBezTo>
                    <a:pt x="0" y="5253"/>
                    <a:pt x="360" y="4611"/>
                    <a:pt x="303" y="3904"/>
                  </a:cubicBezTo>
                  <a:cubicBezTo>
                    <a:pt x="246" y="3197"/>
                    <a:pt x="96" y="2546"/>
                    <a:pt x="759" y="1910"/>
                  </a:cubicBezTo>
                  <a:cubicBezTo>
                    <a:pt x="1422" y="1274"/>
                    <a:pt x="1702" y="0"/>
                    <a:pt x="4280" y="88"/>
                  </a:cubicBezTo>
                  <a:cubicBezTo>
                    <a:pt x="6858" y="176"/>
                    <a:pt x="7241" y="624"/>
                    <a:pt x="8027" y="1389"/>
                  </a:cubicBezTo>
                  <a:cubicBezTo>
                    <a:pt x="8813" y="2154"/>
                    <a:pt x="8653" y="2922"/>
                    <a:pt x="8994" y="3628"/>
                  </a:cubicBezTo>
                  <a:cubicBezTo>
                    <a:pt x="9335" y="4334"/>
                    <a:pt x="9953" y="4904"/>
                    <a:pt x="10076" y="5627"/>
                  </a:cubicBezTo>
                  <a:cubicBezTo>
                    <a:pt x="10199" y="6350"/>
                    <a:pt x="10077" y="7356"/>
                    <a:pt x="9735" y="7969"/>
                  </a:cubicBezTo>
                  <a:cubicBezTo>
                    <a:pt x="9393" y="8582"/>
                    <a:pt x="8604" y="8954"/>
                    <a:pt x="8027" y="9307"/>
                  </a:cubicBezTo>
                  <a:cubicBezTo>
                    <a:pt x="7450" y="9660"/>
                    <a:pt x="6905" y="10175"/>
                    <a:pt x="6271" y="10088"/>
                  </a:cubicBezTo>
                  <a:close/>
                </a:path>
              </a:pathLst>
            </a:custGeom>
            <a:noFill/>
            <a:ln w="19050">
              <a:solidFill>
                <a:schemeClr val="tx1"/>
              </a:solidFill>
              <a:prstDash val="solid"/>
              <a:round/>
              <a:headEnd/>
              <a:tailEnd/>
            </a:ln>
          </p:spPr>
          <p:txBody>
            <a:bodyPr/>
            <a:lstStyle/>
            <a:p>
              <a:endParaRPr lang="el-GR"/>
            </a:p>
          </p:txBody>
        </p:sp>
        <p:sp>
          <p:nvSpPr>
            <p:cNvPr id="18" name="Freeform 404"/>
            <p:cNvSpPr>
              <a:spLocks/>
            </p:cNvSpPr>
            <p:nvPr/>
          </p:nvSpPr>
          <p:spPr bwMode="auto">
            <a:xfrm>
              <a:off x="2577753" y="1070805"/>
              <a:ext cx="489949" cy="1350236"/>
            </a:xfrm>
            <a:custGeom>
              <a:avLst/>
              <a:gdLst>
                <a:gd name="connsiteX0" fmla="*/ 1235 w 10000"/>
                <a:gd name="connsiteY0" fmla="*/ 10000 h 10000"/>
                <a:gd name="connsiteX1" fmla="*/ 1647 w 10000"/>
                <a:gd name="connsiteY1" fmla="*/ 9588 h 10000"/>
                <a:gd name="connsiteX2" fmla="*/ 2471 w 10000"/>
                <a:gd name="connsiteY2" fmla="*/ 9314 h 10000"/>
                <a:gd name="connsiteX3" fmla="*/ 4176 w 10000"/>
                <a:gd name="connsiteY3" fmla="*/ 9039 h 10000"/>
                <a:gd name="connsiteX4" fmla="*/ 6235 w 10000"/>
                <a:gd name="connsiteY4" fmla="*/ 9039 h 10000"/>
                <a:gd name="connsiteX5" fmla="*/ 7882 w 10000"/>
                <a:gd name="connsiteY5" fmla="*/ 9176 h 10000"/>
                <a:gd name="connsiteX6" fmla="*/ 9176 w 10000"/>
                <a:gd name="connsiteY6" fmla="*/ 9314 h 10000"/>
                <a:gd name="connsiteX7" fmla="*/ 10000 w 10000"/>
                <a:gd name="connsiteY7" fmla="*/ 9725 h 10000"/>
                <a:gd name="connsiteX8" fmla="*/ 9588 w 10000"/>
                <a:gd name="connsiteY8" fmla="*/ 8196 h 10000"/>
                <a:gd name="connsiteX9" fmla="*/ 8765 w 10000"/>
                <a:gd name="connsiteY9" fmla="*/ 7235 h 10000"/>
                <a:gd name="connsiteX10" fmla="*/ 8353 w 10000"/>
                <a:gd name="connsiteY10" fmla="*/ 6392 h 10000"/>
                <a:gd name="connsiteX11" fmla="*/ 7471 w 10000"/>
                <a:gd name="connsiteY11" fmla="*/ 5137 h 10000"/>
                <a:gd name="connsiteX12" fmla="*/ 6235 w 10000"/>
                <a:gd name="connsiteY12" fmla="*/ 3196 h 10000"/>
                <a:gd name="connsiteX13" fmla="*/ 5412 w 10000"/>
                <a:gd name="connsiteY13" fmla="*/ 2373 h 10000"/>
                <a:gd name="connsiteX14" fmla="*/ 5000 w 10000"/>
                <a:gd name="connsiteY14" fmla="*/ 1255 h 10000"/>
                <a:gd name="connsiteX15" fmla="*/ 4176 w 10000"/>
                <a:gd name="connsiteY15" fmla="*/ 412 h 10000"/>
                <a:gd name="connsiteX16" fmla="*/ 3765 w 10000"/>
                <a:gd name="connsiteY16" fmla="*/ 0 h 10000"/>
                <a:gd name="connsiteX17" fmla="*/ 2059 w 10000"/>
                <a:gd name="connsiteY17" fmla="*/ 0 h 10000"/>
                <a:gd name="connsiteX18" fmla="*/ 1647 w 10000"/>
                <a:gd name="connsiteY18" fmla="*/ 549 h 10000"/>
                <a:gd name="connsiteX19" fmla="*/ 1235 w 10000"/>
                <a:gd name="connsiteY19" fmla="*/ 1255 h 10000"/>
                <a:gd name="connsiteX20" fmla="*/ 824 w 10000"/>
                <a:gd name="connsiteY20" fmla="*/ 3059 h 10000"/>
                <a:gd name="connsiteX21" fmla="*/ 412 w 10000"/>
                <a:gd name="connsiteY21" fmla="*/ 3745 h 10000"/>
                <a:gd name="connsiteX22" fmla="*/ 412 w 10000"/>
                <a:gd name="connsiteY22" fmla="*/ 5980 h 10000"/>
                <a:gd name="connsiteX23" fmla="*/ 0 w 10000"/>
                <a:gd name="connsiteY23" fmla="*/ 6667 h 10000"/>
                <a:gd name="connsiteX24" fmla="*/ 412 w 10000"/>
                <a:gd name="connsiteY24" fmla="*/ 7647 h 10000"/>
                <a:gd name="connsiteX25" fmla="*/ 412 w 10000"/>
                <a:gd name="connsiteY25" fmla="*/ 8333 h 10000"/>
                <a:gd name="connsiteX26" fmla="*/ 824 w 10000"/>
                <a:gd name="connsiteY26" fmla="*/ 9176 h 10000"/>
                <a:gd name="connsiteX27" fmla="*/ 1235 w 10000"/>
                <a:gd name="connsiteY27" fmla="*/ 10000 h 10000"/>
                <a:gd name="connsiteX0" fmla="*/ 1235 w 10000"/>
                <a:gd name="connsiteY0" fmla="*/ 10091 h 10091"/>
                <a:gd name="connsiteX1" fmla="*/ 1647 w 10000"/>
                <a:gd name="connsiteY1" fmla="*/ 9679 h 10091"/>
                <a:gd name="connsiteX2" fmla="*/ 2471 w 10000"/>
                <a:gd name="connsiteY2" fmla="*/ 9405 h 10091"/>
                <a:gd name="connsiteX3" fmla="*/ 4176 w 10000"/>
                <a:gd name="connsiteY3" fmla="*/ 9130 h 10091"/>
                <a:gd name="connsiteX4" fmla="*/ 6235 w 10000"/>
                <a:gd name="connsiteY4" fmla="*/ 9130 h 10091"/>
                <a:gd name="connsiteX5" fmla="*/ 7882 w 10000"/>
                <a:gd name="connsiteY5" fmla="*/ 9267 h 10091"/>
                <a:gd name="connsiteX6" fmla="*/ 9176 w 10000"/>
                <a:gd name="connsiteY6" fmla="*/ 9405 h 10091"/>
                <a:gd name="connsiteX7" fmla="*/ 10000 w 10000"/>
                <a:gd name="connsiteY7" fmla="*/ 9816 h 10091"/>
                <a:gd name="connsiteX8" fmla="*/ 9588 w 10000"/>
                <a:gd name="connsiteY8" fmla="*/ 8287 h 10091"/>
                <a:gd name="connsiteX9" fmla="*/ 8765 w 10000"/>
                <a:gd name="connsiteY9" fmla="*/ 7326 h 10091"/>
                <a:gd name="connsiteX10" fmla="*/ 8353 w 10000"/>
                <a:gd name="connsiteY10" fmla="*/ 6483 h 10091"/>
                <a:gd name="connsiteX11" fmla="*/ 7471 w 10000"/>
                <a:gd name="connsiteY11" fmla="*/ 5228 h 10091"/>
                <a:gd name="connsiteX12" fmla="*/ 6235 w 10000"/>
                <a:gd name="connsiteY12" fmla="*/ 3287 h 10091"/>
                <a:gd name="connsiteX13" fmla="*/ 5412 w 10000"/>
                <a:gd name="connsiteY13" fmla="*/ 2464 h 10091"/>
                <a:gd name="connsiteX14" fmla="*/ 5000 w 10000"/>
                <a:gd name="connsiteY14" fmla="*/ 1346 h 10091"/>
                <a:gd name="connsiteX15" fmla="*/ 4176 w 10000"/>
                <a:gd name="connsiteY15" fmla="*/ 503 h 10091"/>
                <a:gd name="connsiteX16" fmla="*/ 3765 w 10000"/>
                <a:gd name="connsiteY16" fmla="*/ 91 h 10091"/>
                <a:gd name="connsiteX17" fmla="*/ 2059 w 10000"/>
                <a:gd name="connsiteY17" fmla="*/ 91 h 10091"/>
                <a:gd name="connsiteX18" fmla="*/ 1647 w 10000"/>
                <a:gd name="connsiteY18" fmla="*/ 640 h 10091"/>
                <a:gd name="connsiteX19" fmla="*/ 1235 w 10000"/>
                <a:gd name="connsiteY19" fmla="*/ 1346 h 10091"/>
                <a:gd name="connsiteX20" fmla="*/ 824 w 10000"/>
                <a:gd name="connsiteY20" fmla="*/ 3150 h 10091"/>
                <a:gd name="connsiteX21" fmla="*/ 412 w 10000"/>
                <a:gd name="connsiteY21" fmla="*/ 3836 h 10091"/>
                <a:gd name="connsiteX22" fmla="*/ 412 w 10000"/>
                <a:gd name="connsiteY22" fmla="*/ 6071 h 10091"/>
                <a:gd name="connsiteX23" fmla="*/ 0 w 10000"/>
                <a:gd name="connsiteY23" fmla="*/ 6758 h 10091"/>
                <a:gd name="connsiteX24" fmla="*/ 412 w 10000"/>
                <a:gd name="connsiteY24" fmla="*/ 7738 h 10091"/>
                <a:gd name="connsiteX25" fmla="*/ 412 w 10000"/>
                <a:gd name="connsiteY25" fmla="*/ 8424 h 10091"/>
                <a:gd name="connsiteX26" fmla="*/ 824 w 10000"/>
                <a:gd name="connsiteY26" fmla="*/ 9267 h 10091"/>
                <a:gd name="connsiteX27" fmla="*/ 1235 w 10000"/>
                <a:gd name="connsiteY27" fmla="*/ 10091 h 10091"/>
                <a:gd name="connsiteX0" fmla="*/ 1235 w 10000"/>
                <a:gd name="connsiteY0" fmla="*/ 10091 h 10091"/>
                <a:gd name="connsiteX1" fmla="*/ 1647 w 10000"/>
                <a:gd name="connsiteY1" fmla="*/ 9679 h 10091"/>
                <a:gd name="connsiteX2" fmla="*/ 2471 w 10000"/>
                <a:gd name="connsiteY2" fmla="*/ 9405 h 10091"/>
                <a:gd name="connsiteX3" fmla="*/ 4176 w 10000"/>
                <a:gd name="connsiteY3" fmla="*/ 9130 h 10091"/>
                <a:gd name="connsiteX4" fmla="*/ 6235 w 10000"/>
                <a:gd name="connsiteY4" fmla="*/ 9130 h 10091"/>
                <a:gd name="connsiteX5" fmla="*/ 7882 w 10000"/>
                <a:gd name="connsiteY5" fmla="*/ 9267 h 10091"/>
                <a:gd name="connsiteX6" fmla="*/ 9176 w 10000"/>
                <a:gd name="connsiteY6" fmla="*/ 9405 h 10091"/>
                <a:gd name="connsiteX7" fmla="*/ 10000 w 10000"/>
                <a:gd name="connsiteY7" fmla="*/ 9816 h 10091"/>
                <a:gd name="connsiteX8" fmla="*/ 9588 w 10000"/>
                <a:gd name="connsiteY8" fmla="*/ 8287 h 10091"/>
                <a:gd name="connsiteX9" fmla="*/ 8765 w 10000"/>
                <a:gd name="connsiteY9" fmla="*/ 7326 h 10091"/>
                <a:gd name="connsiteX10" fmla="*/ 8353 w 10000"/>
                <a:gd name="connsiteY10" fmla="*/ 6483 h 10091"/>
                <a:gd name="connsiteX11" fmla="*/ 7471 w 10000"/>
                <a:gd name="connsiteY11" fmla="*/ 5228 h 10091"/>
                <a:gd name="connsiteX12" fmla="*/ 6235 w 10000"/>
                <a:gd name="connsiteY12" fmla="*/ 3287 h 10091"/>
                <a:gd name="connsiteX13" fmla="*/ 5412 w 10000"/>
                <a:gd name="connsiteY13" fmla="*/ 2464 h 10091"/>
                <a:gd name="connsiteX14" fmla="*/ 5000 w 10000"/>
                <a:gd name="connsiteY14" fmla="*/ 1346 h 10091"/>
                <a:gd name="connsiteX15" fmla="*/ 4176 w 10000"/>
                <a:gd name="connsiteY15" fmla="*/ 503 h 10091"/>
                <a:gd name="connsiteX16" fmla="*/ 3765 w 10000"/>
                <a:gd name="connsiteY16" fmla="*/ 91 h 10091"/>
                <a:gd name="connsiteX17" fmla="*/ 2059 w 10000"/>
                <a:gd name="connsiteY17" fmla="*/ 91 h 10091"/>
                <a:gd name="connsiteX18" fmla="*/ 1647 w 10000"/>
                <a:gd name="connsiteY18" fmla="*/ 640 h 10091"/>
                <a:gd name="connsiteX19" fmla="*/ 1235 w 10000"/>
                <a:gd name="connsiteY19" fmla="*/ 1346 h 10091"/>
                <a:gd name="connsiteX20" fmla="*/ 824 w 10000"/>
                <a:gd name="connsiteY20" fmla="*/ 3150 h 10091"/>
                <a:gd name="connsiteX21" fmla="*/ 412 w 10000"/>
                <a:gd name="connsiteY21" fmla="*/ 3836 h 10091"/>
                <a:gd name="connsiteX22" fmla="*/ 412 w 10000"/>
                <a:gd name="connsiteY22" fmla="*/ 6071 h 10091"/>
                <a:gd name="connsiteX23" fmla="*/ 0 w 10000"/>
                <a:gd name="connsiteY23" fmla="*/ 6758 h 10091"/>
                <a:gd name="connsiteX24" fmla="*/ 412 w 10000"/>
                <a:gd name="connsiteY24" fmla="*/ 7738 h 10091"/>
                <a:gd name="connsiteX25" fmla="*/ 412 w 10000"/>
                <a:gd name="connsiteY25" fmla="*/ 8424 h 10091"/>
                <a:gd name="connsiteX26" fmla="*/ 824 w 10000"/>
                <a:gd name="connsiteY26" fmla="*/ 9267 h 10091"/>
                <a:gd name="connsiteX27" fmla="*/ 1235 w 10000"/>
                <a:gd name="connsiteY27" fmla="*/ 10091 h 10091"/>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5000 w 10000"/>
                <a:gd name="connsiteY14" fmla="*/ 1464 h 10209"/>
                <a:gd name="connsiteX15" fmla="*/ 4176 w 10000"/>
                <a:gd name="connsiteY15" fmla="*/ 621 h 10209"/>
                <a:gd name="connsiteX16" fmla="*/ 3765 w 10000"/>
                <a:gd name="connsiteY16" fmla="*/ 209 h 10209"/>
                <a:gd name="connsiteX17" fmla="*/ 2059 w 10000"/>
                <a:gd name="connsiteY17" fmla="*/ 209 h 10209"/>
                <a:gd name="connsiteX18" fmla="*/ 1235 w 10000"/>
                <a:gd name="connsiteY18" fmla="*/ 1464 h 10209"/>
                <a:gd name="connsiteX19" fmla="*/ 824 w 10000"/>
                <a:gd name="connsiteY19" fmla="*/ 3268 h 10209"/>
                <a:gd name="connsiteX20" fmla="*/ 412 w 10000"/>
                <a:gd name="connsiteY20" fmla="*/ 3954 h 10209"/>
                <a:gd name="connsiteX21" fmla="*/ 412 w 10000"/>
                <a:gd name="connsiteY21" fmla="*/ 6189 h 10209"/>
                <a:gd name="connsiteX22" fmla="*/ 0 w 10000"/>
                <a:gd name="connsiteY22" fmla="*/ 6876 h 10209"/>
                <a:gd name="connsiteX23" fmla="*/ 412 w 10000"/>
                <a:gd name="connsiteY23" fmla="*/ 7856 h 10209"/>
                <a:gd name="connsiteX24" fmla="*/ 412 w 10000"/>
                <a:gd name="connsiteY24" fmla="*/ 8542 h 10209"/>
                <a:gd name="connsiteX25" fmla="*/ 824 w 10000"/>
                <a:gd name="connsiteY25" fmla="*/ 9385 h 10209"/>
                <a:gd name="connsiteX26" fmla="*/ 1235 w 10000"/>
                <a:gd name="connsiteY26"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5000 w 10000"/>
                <a:gd name="connsiteY14" fmla="*/ 1464 h 10209"/>
                <a:gd name="connsiteX15" fmla="*/ 3765 w 10000"/>
                <a:gd name="connsiteY15" fmla="*/ 209 h 10209"/>
                <a:gd name="connsiteX16" fmla="*/ 2059 w 10000"/>
                <a:gd name="connsiteY16" fmla="*/ 209 h 10209"/>
                <a:gd name="connsiteX17" fmla="*/ 1235 w 10000"/>
                <a:gd name="connsiteY17" fmla="*/ 1464 h 10209"/>
                <a:gd name="connsiteX18" fmla="*/ 824 w 10000"/>
                <a:gd name="connsiteY18" fmla="*/ 3268 h 10209"/>
                <a:gd name="connsiteX19" fmla="*/ 412 w 10000"/>
                <a:gd name="connsiteY19" fmla="*/ 3954 h 10209"/>
                <a:gd name="connsiteX20" fmla="*/ 412 w 10000"/>
                <a:gd name="connsiteY20" fmla="*/ 6189 h 10209"/>
                <a:gd name="connsiteX21" fmla="*/ 0 w 10000"/>
                <a:gd name="connsiteY21" fmla="*/ 6876 h 10209"/>
                <a:gd name="connsiteX22" fmla="*/ 412 w 10000"/>
                <a:gd name="connsiteY22" fmla="*/ 7856 h 10209"/>
                <a:gd name="connsiteX23" fmla="*/ 412 w 10000"/>
                <a:gd name="connsiteY23" fmla="*/ 8542 h 10209"/>
                <a:gd name="connsiteX24" fmla="*/ 824 w 10000"/>
                <a:gd name="connsiteY24" fmla="*/ 9385 h 10209"/>
                <a:gd name="connsiteX25" fmla="*/ 1235 w 10000"/>
                <a:gd name="connsiteY25"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824 w 10000"/>
                <a:gd name="connsiteY17" fmla="*/ 3268 h 10209"/>
                <a:gd name="connsiteX18" fmla="*/ 412 w 10000"/>
                <a:gd name="connsiteY18" fmla="*/ 3954 h 10209"/>
                <a:gd name="connsiteX19" fmla="*/ 412 w 10000"/>
                <a:gd name="connsiteY19" fmla="*/ 6189 h 10209"/>
                <a:gd name="connsiteX20" fmla="*/ 0 w 10000"/>
                <a:gd name="connsiteY20" fmla="*/ 6876 h 10209"/>
                <a:gd name="connsiteX21" fmla="*/ 412 w 10000"/>
                <a:gd name="connsiteY21" fmla="*/ 7856 h 10209"/>
                <a:gd name="connsiteX22" fmla="*/ 412 w 10000"/>
                <a:gd name="connsiteY22" fmla="*/ 8542 h 10209"/>
                <a:gd name="connsiteX23" fmla="*/ 824 w 10000"/>
                <a:gd name="connsiteY23" fmla="*/ 9385 h 10209"/>
                <a:gd name="connsiteX24" fmla="*/ 1235 w 10000"/>
                <a:gd name="connsiteY24"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412 w 10000"/>
                <a:gd name="connsiteY17" fmla="*/ 3954 h 10209"/>
                <a:gd name="connsiteX18" fmla="*/ 412 w 10000"/>
                <a:gd name="connsiteY18" fmla="*/ 6189 h 10209"/>
                <a:gd name="connsiteX19" fmla="*/ 0 w 10000"/>
                <a:gd name="connsiteY19" fmla="*/ 6876 h 10209"/>
                <a:gd name="connsiteX20" fmla="*/ 412 w 10000"/>
                <a:gd name="connsiteY20" fmla="*/ 7856 h 10209"/>
                <a:gd name="connsiteX21" fmla="*/ 412 w 10000"/>
                <a:gd name="connsiteY21" fmla="*/ 8542 h 10209"/>
                <a:gd name="connsiteX22" fmla="*/ 824 w 10000"/>
                <a:gd name="connsiteY22" fmla="*/ 9385 h 10209"/>
                <a:gd name="connsiteX23" fmla="*/ 1235 w 10000"/>
                <a:gd name="connsiteY23"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412 w 10000"/>
                <a:gd name="connsiteY17" fmla="*/ 3954 h 10209"/>
                <a:gd name="connsiteX18" fmla="*/ 0 w 10000"/>
                <a:gd name="connsiteY18" fmla="*/ 6876 h 10209"/>
                <a:gd name="connsiteX19" fmla="*/ 412 w 10000"/>
                <a:gd name="connsiteY19" fmla="*/ 7856 h 10209"/>
                <a:gd name="connsiteX20" fmla="*/ 412 w 10000"/>
                <a:gd name="connsiteY20" fmla="*/ 8542 h 10209"/>
                <a:gd name="connsiteX21" fmla="*/ 824 w 10000"/>
                <a:gd name="connsiteY21" fmla="*/ 9385 h 10209"/>
                <a:gd name="connsiteX22" fmla="*/ 1235 w 10000"/>
                <a:gd name="connsiteY22"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412 w 10000"/>
                <a:gd name="connsiteY17" fmla="*/ 3954 h 10209"/>
                <a:gd name="connsiteX18" fmla="*/ 0 w 10000"/>
                <a:gd name="connsiteY18" fmla="*/ 6876 h 10209"/>
                <a:gd name="connsiteX19" fmla="*/ 412 w 10000"/>
                <a:gd name="connsiteY19" fmla="*/ 8542 h 10209"/>
                <a:gd name="connsiteX20" fmla="*/ 824 w 10000"/>
                <a:gd name="connsiteY20" fmla="*/ 9385 h 10209"/>
                <a:gd name="connsiteX21" fmla="*/ 1235 w 10000"/>
                <a:gd name="connsiteY21" fmla="*/ 10209 h 10209"/>
                <a:gd name="connsiteX0" fmla="*/ 1235 w 10000"/>
                <a:gd name="connsiteY0" fmla="*/ 10209 h 10209"/>
                <a:gd name="connsiteX1" fmla="*/ 1647 w 10000"/>
                <a:gd name="connsiteY1" fmla="*/ 9797 h 10209"/>
                <a:gd name="connsiteX2" fmla="*/ 2471 w 10000"/>
                <a:gd name="connsiteY2" fmla="*/ 9523 h 10209"/>
                <a:gd name="connsiteX3" fmla="*/ 6235 w 10000"/>
                <a:gd name="connsiteY3" fmla="*/ 9248 h 10209"/>
                <a:gd name="connsiteX4" fmla="*/ 7882 w 10000"/>
                <a:gd name="connsiteY4" fmla="*/ 9385 h 10209"/>
                <a:gd name="connsiteX5" fmla="*/ 9176 w 10000"/>
                <a:gd name="connsiteY5" fmla="*/ 9523 h 10209"/>
                <a:gd name="connsiteX6" fmla="*/ 10000 w 10000"/>
                <a:gd name="connsiteY6" fmla="*/ 9934 h 10209"/>
                <a:gd name="connsiteX7" fmla="*/ 9588 w 10000"/>
                <a:gd name="connsiteY7" fmla="*/ 8405 h 10209"/>
                <a:gd name="connsiteX8" fmla="*/ 8765 w 10000"/>
                <a:gd name="connsiteY8" fmla="*/ 7444 h 10209"/>
                <a:gd name="connsiteX9" fmla="*/ 8353 w 10000"/>
                <a:gd name="connsiteY9" fmla="*/ 6601 h 10209"/>
                <a:gd name="connsiteX10" fmla="*/ 7471 w 10000"/>
                <a:gd name="connsiteY10" fmla="*/ 5346 h 10209"/>
                <a:gd name="connsiteX11" fmla="*/ 6235 w 10000"/>
                <a:gd name="connsiteY11" fmla="*/ 3405 h 10209"/>
                <a:gd name="connsiteX12" fmla="*/ 5412 w 10000"/>
                <a:gd name="connsiteY12" fmla="*/ 2582 h 10209"/>
                <a:gd name="connsiteX13" fmla="*/ 3765 w 10000"/>
                <a:gd name="connsiteY13" fmla="*/ 209 h 10209"/>
                <a:gd name="connsiteX14" fmla="*/ 2059 w 10000"/>
                <a:gd name="connsiteY14" fmla="*/ 209 h 10209"/>
                <a:gd name="connsiteX15" fmla="*/ 1235 w 10000"/>
                <a:gd name="connsiteY15" fmla="*/ 1464 h 10209"/>
                <a:gd name="connsiteX16" fmla="*/ 412 w 10000"/>
                <a:gd name="connsiteY16" fmla="*/ 3954 h 10209"/>
                <a:gd name="connsiteX17" fmla="*/ 0 w 10000"/>
                <a:gd name="connsiteY17" fmla="*/ 6876 h 10209"/>
                <a:gd name="connsiteX18" fmla="*/ 412 w 10000"/>
                <a:gd name="connsiteY18" fmla="*/ 8542 h 10209"/>
                <a:gd name="connsiteX19" fmla="*/ 824 w 10000"/>
                <a:gd name="connsiteY19" fmla="*/ 9385 h 10209"/>
                <a:gd name="connsiteX20" fmla="*/ 1235 w 10000"/>
                <a:gd name="connsiteY20" fmla="*/ 10209 h 10209"/>
                <a:gd name="connsiteX0" fmla="*/ 1235 w 10000"/>
                <a:gd name="connsiteY0" fmla="*/ 10209 h 10209"/>
                <a:gd name="connsiteX1" fmla="*/ 1647 w 10000"/>
                <a:gd name="connsiteY1" fmla="*/ 9797 h 10209"/>
                <a:gd name="connsiteX2" fmla="*/ 6235 w 10000"/>
                <a:gd name="connsiteY2" fmla="*/ 9248 h 10209"/>
                <a:gd name="connsiteX3" fmla="*/ 7882 w 10000"/>
                <a:gd name="connsiteY3" fmla="*/ 9385 h 10209"/>
                <a:gd name="connsiteX4" fmla="*/ 9176 w 10000"/>
                <a:gd name="connsiteY4" fmla="*/ 9523 h 10209"/>
                <a:gd name="connsiteX5" fmla="*/ 10000 w 10000"/>
                <a:gd name="connsiteY5" fmla="*/ 9934 h 10209"/>
                <a:gd name="connsiteX6" fmla="*/ 9588 w 10000"/>
                <a:gd name="connsiteY6" fmla="*/ 8405 h 10209"/>
                <a:gd name="connsiteX7" fmla="*/ 8765 w 10000"/>
                <a:gd name="connsiteY7" fmla="*/ 7444 h 10209"/>
                <a:gd name="connsiteX8" fmla="*/ 8353 w 10000"/>
                <a:gd name="connsiteY8" fmla="*/ 6601 h 10209"/>
                <a:gd name="connsiteX9" fmla="*/ 7471 w 10000"/>
                <a:gd name="connsiteY9" fmla="*/ 5346 h 10209"/>
                <a:gd name="connsiteX10" fmla="*/ 6235 w 10000"/>
                <a:gd name="connsiteY10" fmla="*/ 3405 h 10209"/>
                <a:gd name="connsiteX11" fmla="*/ 5412 w 10000"/>
                <a:gd name="connsiteY11" fmla="*/ 2582 h 10209"/>
                <a:gd name="connsiteX12" fmla="*/ 3765 w 10000"/>
                <a:gd name="connsiteY12" fmla="*/ 209 h 10209"/>
                <a:gd name="connsiteX13" fmla="*/ 2059 w 10000"/>
                <a:gd name="connsiteY13" fmla="*/ 209 h 10209"/>
                <a:gd name="connsiteX14" fmla="*/ 1235 w 10000"/>
                <a:gd name="connsiteY14" fmla="*/ 1464 h 10209"/>
                <a:gd name="connsiteX15" fmla="*/ 412 w 10000"/>
                <a:gd name="connsiteY15" fmla="*/ 3954 h 10209"/>
                <a:gd name="connsiteX16" fmla="*/ 0 w 10000"/>
                <a:gd name="connsiteY16" fmla="*/ 6876 h 10209"/>
                <a:gd name="connsiteX17" fmla="*/ 412 w 10000"/>
                <a:gd name="connsiteY17" fmla="*/ 8542 h 10209"/>
                <a:gd name="connsiteX18" fmla="*/ 824 w 10000"/>
                <a:gd name="connsiteY18" fmla="*/ 9385 h 10209"/>
                <a:gd name="connsiteX19" fmla="*/ 1235 w 10000"/>
                <a:gd name="connsiteY19" fmla="*/ 10209 h 10209"/>
                <a:gd name="connsiteX0" fmla="*/ 1235 w 10000"/>
                <a:gd name="connsiteY0" fmla="*/ 10209 h 10209"/>
                <a:gd name="connsiteX1" fmla="*/ 1647 w 10000"/>
                <a:gd name="connsiteY1" fmla="*/ 9797 h 10209"/>
                <a:gd name="connsiteX2" fmla="*/ 6235 w 10000"/>
                <a:gd name="connsiteY2" fmla="*/ 9248 h 10209"/>
                <a:gd name="connsiteX3" fmla="*/ 9176 w 10000"/>
                <a:gd name="connsiteY3" fmla="*/ 9523 h 10209"/>
                <a:gd name="connsiteX4" fmla="*/ 10000 w 10000"/>
                <a:gd name="connsiteY4" fmla="*/ 9934 h 10209"/>
                <a:gd name="connsiteX5" fmla="*/ 9588 w 10000"/>
                <a:gd name="connsiteY5" fmla="*/ 8405 h 10209"/>
                <a:gd name="connsiteX6" fmla="*/ 8765 w 10000"/>
                <a:gd name="connsiteY6" fmla="*/ 7444 h 10209"/>
                <a:gd name="connsiteX7" fmla="*/ 8353 w 10000"/>
                <a:gd name="connsiteY7" fmla="*/ 6601 h 10209"/>
                <a:gd name="connsiteX8" fmla="*/ 7471 w 10000"/>
                <a:gd name="connsiteY8" fmla="*/ 5346 h 10209"/>
                <a:gd name="connsiteX9" fmla="*/ 6235 w 10000"/>
                <a:gd name="connsiteY9" fmla="*/ 3405 h 10209"/>
                <a:gd name="connsiteX10" fmla="*/ 5412 w 10000"/>
                <a:gd name="connsiteY10" fmla="*/ 2582 h 10209"/>
                <a:gd name="connsiteX11" fmla="*/ 3765 w 10000"/>
                <a:gd name="connsiteY11" fmla="*/ 209 h 10209"/>
                <a:gd name="connsiteX12" fmla="*/ 2059 w 10000"/>
                <a:gd name="connsiteY12" fmla="*/ 209 h 10209"/>
                <a:gd name="connsiteX13" fmla="*/ 1235 w 10000"/>
                <a:gd name="connsiteY13" fmla="*/ 1464 h 10209"/>
                <a:gd name="connsiteX14" fmla="*/ 412 w 10000"/>
                <a:gd name="connsiteY14" fmla="*/ 3954 h 10209"/>
                <a:gd name="connsiteX15" fmla="*/ 0 w 10000"/>
                <a:gd name="connsiteY15" fmla="*/ 6876 h 10209"/>
                <a:gd name="connsiteX16" fmla="*/ 412 w 10000"/>
                <a:gd name="connsiteY16" fmla="*/ 8542 h 10209"/>
                <a:gd name="connsiteX17" fmla="*/ 824 w 10000"/>
                <a:gd name="connsiteY17" fmla="*/ 9385 h 10209"/>
                <a:gd name="connsiteX18" fmla="*/ 1235 w 10000"/>
                <a:gd name="connsiteY18" fmla="*/ 10209 h 10209"/>
                <a:gd name="connsiteX0" fmla="*/ 1235 w 10000"/>
                <a:gd name="connsiteY0" fmla="*/ 10209 h 10209"/>
                <a:gd name="connsiteX1" fmla="*/ 1647 w 10000"/>
                <a:gd name="connsiteY1" fmla="*/ 9797 h 10209"/>
                <a:gd name="connsiteX2" fmla="*/ 6235 w 10000"/>
                <a:gd name="connsiteY2" fmla="*/ 9248 h 10209"/>
                <a:gd name="connsiteX3" fmla="*/ 10000 w 10000"/>
                <a:gd name="connsiteY3" fmla="*/ 9934 h 10209"/>
                <a:gd name="connsiteX4" fmla="*/ 9588 w 10000"/>
                <a:gd name="connsiteY4" fmla="*/ 8405 h 10209"/>
                <a:gd name="connsiteX5" fmla="*/ 8765 w 10000"/>
                <a:gd name="connsiteY5" fmla="*/ 7444 h 10209"/>
                <a:gd name="connsiteX6" fmla="*/ 8353 w 10000"/>
                <a:gd name="connsiteY6" fmla="*/ 6601 h 10209"/>
                <a:gd name="connsiteX7" fmla="*/ 7471 w 10000"/>
                <a:gd name="connsiteY7" fmla="*/ 5346 h 10209"/>
                <a:gd name="connsiteX8" fmla="*/ 6235 w 10000"/>
                <a:gd name="connsiteY8" fmla="*/ 3405 h 10209"/>
                <a:gd name="connsiteX9" fmla="*/ 5412 w 10000"/>
                <a:gd name="connsiteY9" fmla="*/ 2582 h 10209"/>
                <a:gd name="connsiteX10" fmla="*/ 3765 w 10000"/>
                <a:gd name="connsiteY10" fmla="*/ 209 h 10209"/>
                <a:gd name="connsiteX11" fmla="*/ 2059 w 10000"/>
                <a:gd name="connsiteY11" fmla="*/ 209 h 10209"/>
                <a:gd name="connsiteX12" fmla="*/ 1235 w 10000"/>
                <a:gd name="connsiteY12" fmla="*/ 1464 h 10209"/>
                <a:gd name="connsiteX13" fmla="*/ 412 w 10000"/>
                <a:gd name="connsiteY13" fmla="*/ 3954 h 10209"/>
                <a:gd name="connsiteX14" fmla="*/ 0 w 10000"/>
                <a:gd name="connsiteY14" fmla="*/ 6876 h 10209"/>
                <a:gd name="connsiteX15" fmla="*/ 412 w 10000"/>
                <a:gd name="connsiteY15" fmla="*/ 8542 h 10209"/>
                <a:gd name="connsiteX16" fmla="*/ 824 w 10000"/>
                <a:gd name="connsiteY16" fmla="*/ 9385 h 10209"/>
                <a:gd name="connsiteX17" fmla="*/ 1235 w 10000"/>
                <a:gd name="connsiteY17"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765 w 10000"/>
                <a:gd name="connsiteY4" fmla="*/ 7444 h 10209"/>
                <a:gd name="connsiteX5" fmla="*/ 8353 w 10000"/>
                <a:gd name="connsiteY5" fmla="*/ 6601 h 10209"/>
                <a:gd name="connsiteX6" fmla="*/ 7471 w 10000"/>
                <a:gd name="connsiteY6" fmla="*/ 5346 h 10209"/>
                <a:gd name="connsiteX7" fmla="*/ 6235 w 10000"/>
                <a:gd name="connsiteY7" fmla="*/ 3405 h 10209"/>
                <a:gd name="connsiteX8" fmla="*/ 5412 w 10000"/>
                <a:gd name="connsiteY8" fmla="*/ 2582 h 10209"/>
                <a:gd name="connsiteX9" fmla="*/ 3765 w 10000"/>
                <a:gd name="connsiteY9" fmla="*/ 209 h 10209"/>
                <a:gd name="connsiteX10" fmla="*/ 2059 w 10000"/>
                <a:gd name="connsiteY10" fmla="*/ 209 h 10209"/>
                <a:gd name="connsiteX11" fmla="*/ 1235 w 10000"/>
                <a:gd name="connsiteY11" fmla="*/ 1464 h 10209"/>
                <a:gd name="connsiteX12" fmla="*/ 412 w 10000"/>
                <a:gd name="connsiteY12" fmla="*/ 3954 h 10209"/>
                <a:gd name="connsiteX13" fmla="*/ 0 w 10000"/>
                <a:gd name="connsiteY13" fmla="*/ 6876 h 10209"/>
                <a:gd name="connsiteX14" fmla="*/ 412 w 10000"/>
                <a:gd name="connsiteY14" fmla="*/ 8542 h 10209"/>
                <a:gd name="connsiteX15" fmla="*/ 824 w 10000"/>
                <a:gd name="connsiteY15" fmla="*/ 9385 h 10209"/>
                <a:gd name="connsiteX16" fmla="*/ 1235 w 10000"/>
                <a:gd name="connsiteY16"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7471 w 10000"/>
                <a:gd name="connsiteY5" fmla="*/ 5346 h 10209"/>
                <a:gd name="connsiteX6" fmla="*/ 6235 w 10000"/>
                <a:gd name="connsiteY6" fmla="*/ 3405 h 10209"/>
                <a:gd name="connsiteX7" fmla="*/ 5412 w 10000"/>
                <a:gd name="connsiteY7" fmla="*/ 2582 h 10209"/>
                <a:gd name="connsiteX8" fmla="*/ 3765 w 10000"/>
                <a:gd name="connsiteY8" fmla="*/ 209 h 10209"/>
                <a:gd name="connsiteX9" fmla="*/ 2059 w 10000"/>
                <a:gd name="connsiteY9" fmla="*/ 209 h 10209"/>
                <a:gd name="connsiteX10" fmla="*/ 1235 w 10000"/>
                <a:gd name="connsiteY10" fmla="*/ 1464 h 10209"/>
                <a:gd name="connsiteX11" fmla="*/ 412 w 10000"/>
                <a:gd name="connsiteY11" fmla="*/ 3954 h 10209"/>
                <a:gd name="connsiteX12" fmla="*/ 0 w 10000"/>
                <a:gd name="connsiteY12" fmla="*/ 6876 h 10209"/>
                <a:gd name="connsiteX13" fmla="*/ 412 w 10000"/>
                <a:gd name="connsiteY13" fmla="*/ 8542 h 10209"/>
                <a:gd name="connsiteX14" fmla="*/ 824 w 10000"/>
                <a:gd name="connsiteY14" fmla="*/ 9385 h 10209"/>
                <a:gd name="connsiteX15" fmla="*/ 1235 w 10000"/>
                <a:gd name="connsiteY15"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7471 w 10000"/>
                <a:gd name="connsiteY5" fmla="*/ 5346 h 10209"/>
                <a:gd name="connsiteX6" fmla="*/ 6235 w 10000"/>
                <a:gd name="connsiteY6" fmla="*/ 3405 h 10209"/>
                <a:gd name="connsiteX7" fmla="*/ 3765 w 10000"/>
                <a:gd name="connsiteY7" fmla="*/ 209 h 10209"/>
                <a:gd name="connsiteX8" fmla="*/ 2059 w 10000"/>
                <a:gd name="connsiteY8" fmla="*/ 209 h 10209"/>
                <a:gd name="connsiteX9" fmla="*/ 1235 w 10000"/>
                <a:gd name="connsiteY9" fmla="*/ 1464 h 10209"/>
                <a:gd name="connsiteX10" fmla="*/ 412 w 10000"/>
                <a:gd name="connsiteY10" fmla="*/ 3954 h 10209"/>
                <a:gd name="connsiteX11" fmla="*/ 0 w 10000"/>
                <a:gd name="connsiteY11" fmla="*/ 6876 h 10209"/>
                <a:gd name="connsiteX12" fmla="*/ 412 w 10000"/>
                <a:gd name="connsiteY12" fmla="*/ 8542 h 10209"/>
                <a:gd name="connsiteX13" fmla="*/ 824 w 10000"/>
                <a:gd name="connsiteY13" fmla="*/ 9385 h 10209"/>
                <a:gd name="connsiteX14" fmla="*/ 1235 w 10000"/>
                <a:gd name="connsiteY14"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412 w 10000"/>
                <a:gd name="connsiteY11" fmla="*/ 8542 h 10209"/>
                <a:gd name="connsiteX12" fmla="*/ 824 w 10000"/>
                <a:gd name="connsiteY12" fmla="*/ 9385 h 10209"/>
                <a:gd name="connsiteX13" fmla="*/ 1235 w 10000"/>
                <a:gd name="connsiteY13"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824 w 10000"/>
                <a:gd name="connsiteY11" fmla="*/ 9385 h 10209"/>
                <a:gd name="connsiteX12" fmla="*/ 1235 w 10000"/>
                <a:gd name="connsiteY12"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604"/>
                <a:gd name="connsiteX1" fmla="*/ 6235 w 10000"/>
                <a:gd name="connsiteY1" fmla="*/ 9248 h 10604"/>
                <a:gd name="connsiteX2" fmla="*/ 10000 w 10000"/>
                <a:gd name="connsiteY2" fmla="*/ 9934 h 10604"/>
                <a:gd name="connsiteX3" fmla="*/ 9588 w 10000"/>
                <a:gd name="connsiteY3" fmla="*/ 8405 h 10604"/>
                <a:gd name="connsiteX4" fmla="*/ 8353 w 10000"/>
                <a:gd name="connsiteY4" fmla="*/ 6601 h 10604"/>
                <a:gd name="connsiteX5" fmla="*/ 6235 w 10000"/>
                <a:gd name="connsiteY5" fmla="*/ 3405 h 10604"/>
                <a:gd name="connsiteX6" fmla="*/ 3765 w 10000"/>
                <a:gd name="connsiteY6" fmla="*/ 209 h 10604"/>
                <a:gd name="connsiteX7" fmla="*/ 2059 w 10000"/>
                <a:gd name="connsiteY7" fmla="*/ 209 h 10604"/>
                <a:gd name="connsiteX8" fmla="*/ 1235 w 10000"/>
                <a:gd name="connsiteY8" fmla="*/ 1464 h 10604"/>
                <a:gd name="connsiteX9" fmla="*/ 412 w 10000"/>
                <a:gd name="connsiteY9" fmla="*/ 3954 h 10604"/>
                <a:gd name="connsiteX10" fmla="*/ 0 w 10000"/>
                <a:gd name="connsiteY10" fmla="*/ 6876 h 10604"/>
                <a:gd name="connsiteX11" fmla="*/ 1235 w 10000"/>
                <a:gd name="connsiteY11" fmla="*/ 10209 h 10604"/>
                <a:gd name="connsiteX0" fmla="*/ 1235 w 10000"/>
                <a:gd name="connsiteY0" fmla="*/ 10209 h 10604"/>
                <a:gd name="connsiteX1" fmla="*/ 6235 w 10000"/>
                <a:gd name="connsiteY1" fmla="*/ 9248 h 10604"/>
                <a:gd name="connsiteX2" fmla="*/ 10000 w 10000"/>
                <a:gd name="connsiteY2" fmla="*/ 9934 h 10604"/>
                <a:gd name="connsiteX3" fmla="*/ 9588 w 10000"/>
                <a:gd name="connsiteY3" fmla="*/ 8405 h 10604"/>
                <a:gd name="connsiteX4" fmla="*/ 8353 w 10000"/>
                <a:gd name="connsiteY4" fmla="*/ 6601 h 10604"/>
                <a:gd name="connsiteX5" fmla="*/ 6235 w 10000"/>
                <a:gd name="connsiteY5" fmla="*/ 3405 h 10604"/>
                <a:gd name="connsiteX6" fmla="*/ 3765 w 10000"/>
                <a:gd name="connsiteY6" fmla="*/ 209 h 10604"/>
                <a:gd name="connsiteX7" fmla="*/ 2059 w 10000"/>
                <a:gd name="connsiteY7" fmla="*/ 209 h 10604"/>
                <a:gd name="connsiteX8" fmla="*/ 1235 w 10000"/>
                <a:gd name="connsiteY8" fmla="*/ 1464 h 10604"/>
                <a:gd name="connsiteX9" fmla="*/ 412 w 10000"/>
                <a:gd name="connsiteY9" fmla="*/ 3954 h 10604"/>
                <a:gd name="connsiteX10" fmla="*/ 0 w 10000"/>
                <a:gd name="connsiteY10" fmla="*/ 6876 h 10604"/>
                <a:gd name="connsiteX11" fmla="*/ 1235 w 10000"/>
                <a:gd name="connsiteY11" fmla="*/ 10209 h 10604"/>
                <a:gd name="connsiteX0" fmla="*/ 1372 w 10137"/>
                <a:gd name="connsiteY0" fmla="*/ 10209 h 10604"/>
                <a:gd name="connsiteX1" fmla="*/ 6372 w 10137"/>
                <a:gd name="connsiteY1" fmla="*/ 9248 h 10604"/>
                <a:gd name="connsiteX2" fmla="*/ 10137 w 10137"/>
                <a:gd name="connsiteY2" fmla="*/ 9934 h 10604"/>
                <a:gd name="connsiteX3" fmla="*/ 9725 w 10137"/>
                <a:gd name="connsiteY3" fmla="*/ 8405 h 10604"/>
                <a:gd name="connsiteX4" fmla="*/ 8490 w 10137"/>
                <a:gd name="connsiteY4" fmla="*/ 6601 h 10604"/>
                <a:gd name="connsiteX5" fmla="*/ 6372 w 10137"/>
                <a:gd name="connsiteY5" fmla="*/ 3405 h 10604"/>
                <a:gd name="connsiteX6" fmla="*/ 3902 w 10137"/>
                <a:gd name="connsiteY6" fmla="*/ 209 h 10604"/>
                <a:gd name="connsiteX7" fmla="*/ 2196 w 10137"/>
                <a:gd name="connsiteY7" fmla="*/ 209 h 10604"/>
                <a:gd name="connsiteX8" fmla="*/ 1372 w 10137"/>
                <a:gd name="connsiteY8" fmla="*/ 1464 h 10604"/>
                <a:gd name="connsiteX9" fmla="*/ 549 w 10137"/>
                <a:gd name="connsiteY9" fmla="*/ 3954 h 10604"/>
                <a:gd name="connsiteX10" fmla="*/ 137 w 10137"/>
                <a:gd name="connsiteY10" fmla="*/ 6876 h 10604"/>
                <a:gd name="connsiteX11" fmla="*/ 1372 w 10137"/>
                <a:gd name="connsiteY11" fmla="*/ 10209 h 10604"/>
                <a:gd name="connsiteX0" fmla="*/ 1372 w 10137"/>
                <a:gd name="connsiteY0" fmla="*/ 10209 h 10604"/>
                <a:gd name="connsiteX1" fmla="*/ 6372 w 10137"/>
                <a:gd name="connsiteY1" fmla="*/ 9248 h 10604"/>
                <a:gd name="connsiteX2" fmla="*/ 10137 w 10137"/>
                <a:gd name="connsiteY2" fmla="*/ 9934 h 10604"/>
                <a:gd name="connsiteX3" fmla="*/ 9725 w 10137"/>
                <a:gd name="connsiteY3" fmla="*/ 8405 h 10604"/>
                <a:gd name="connsiteX4" fmla="*/ 8490 w 10137"/>
                <a:gd name="connsiteY4" fmla="*/ 6601 h 10604"/>
                <a:gd name="connsiteX5" fmla="*/ 6372 w 10137"/>
                <a:gd name="connsiteY5" fmla="*/ 3405 h 10604"/>
                <a:gd name="connsiteX6" fmla="*/ 3902 w 10137"/>
                <a:gd name="connsiteY6" fmla="*/ 209 h 10604"/>
                <a:gd name="connsiteX7" fmla="*/ 2196 w 10137"/>
                <a:gd name="connsiteY7" fmla="*/ 209 h 10604"/>
                <a:gd name="connsiteX8" fmla="*/ 1372 w 10137"/>
                <a:gd name="connsiteY8" fmla="*/ 1464 h 10604"/>
                <a:gd name="connsiteX9" fmla="*/ 549 w 10137"/>
                <a:gd name="connsiteY9" fmla="*/ 3954 h 10604"/>
                <a:gd name="connsiteX10" fmla="*/ 137 w 10137"/>
                <a:gd name="connsiteY10" fmla="*/ 6876 h 10604"/>
                <a:gd name="connsiteX11" fmla="*/ 1372 w 10137"/>
                <a:gd name="connsiteY11" fmla="*/ 10209 h 10604"/>
                <a:gd name="connsiteX0" fmla="*/ 1372 w 10137"/>
                <a:gd name="connsiteY0" fmla="*/ 10624 h 11019"/>
                <a:gd name="connsiteX1" fmla="*/ 6372 w 10137"/>
                <a:gd name="connsiteY1" fmla="*/ 9663 h 11019"/>
                <a:gd name="connsiteX2" fmla="*/ 10137 w 10137"/>
                <a:gd name="connsiteY2" fmla="*/ 10349 h 11019"/>
                <a:gd name="connsiteX3" fmla="*/ 9725 w 10137"/>
                <a:gd name="connsiteY3" fmla="*/ 8820 h 11019"/>
                <a:gd name="connsiteX4" fmla="*/ 8490 w 10137"/>
                <a:gd name="connsiteY4" fmla="*/ 7016 h 11019"/>
                <a:gd name="connsiteX5" fmla="*/ 6372 w 10137"/>
                <a:gd name="connsiteY5" fmla="*/ 3820 h 11019"/>
                <a:gd name="connsiteX6" fmla="*/ 3902 w 10137"/>
                <a:gd name="connsiteY6" fmla="*/ 624 h 11019"/>
                <a:gd name="connsiteX7" fmla="*/ 2196 w 10137"/>
                <a:gd name="connsiteY7" fmla="*/ 624 h 11019"/>
                <a:gd name="connsiteX8" fmla="*/ 549 w 10137"/>
                <a:gd name="connsiteY8" fmla="*/ 4369 h 11019"/>
                <a:gd name="connsiteX9" fmla="*/ 137 w 10137"/>
                <a:gd name="connsiteY9" fmla="*/ 7291 h 11019"/>
                <a:gd name="connsiteX10" fmla="*/ 1372 w 10137"/>
                <a:gd name="connsiteY10" fmla="*/ 10624 h 11019"/>
                <a:gd name="connsiteX0" fmla="*/ 1372 w 10137"/>
                <a:gd name="connsiteY0" fmla="*/ 10624 h 11019"/>
                <a:gd name="connsiteX1" fmla="*/ 6372 w 10137"/>
                <a:gd name="connsiteY1" fmla="*/ 9663 h 11019"/>
                <a:gd name="connsiteX2" fmla="*/ 10137 w 10137"/>
                <a:gd name="connsiteY2" fmla="*/ 10349 h 11019"/>
                <a:gd name="connsiteX3" fmla="*/ 9725 w 10137"/>
                <a:gd name="connsiteY3" fmla="*/ 8820 h 11019"/>
                <a:gd name="connsiteX4" fmla="*/ 8490 w 10137"/>
                <a:gd name="connsiteY4" fmla="*/ 7016 h 11019"/>
                <a:gd name="connsiteX5" fmla="*/ 6372 w 10137"/>
                <a:gd name="connsiteY5" fmla="*/ 3820 h 11019"/>
                <a:gd name="connsiteX6" fmla="*/ 3902 w 10137"/>
                <a:gd name="connsiteY6" fmla="*/ 624 h 11019"/>
                <a:gd name="connsiteX7" fmla="*/ 2196 w 10137"/>
                <a:gd name="connsiteY7" fmla="*/ 624 h 11019"/>
                <a:gd name="connsiteX8" fmla="*/ 549 w 10137"/>
                <a:gd name="connsiteY8" fmla="*/ 4369 h 11019"/>
                <a:gd name="connsiteX9" fmla="*/ 137 w 10137"/>
                <a:gd name="connsiteY9" fmla="*/ 7291 h 11019"/>
                <a:gd name="connsiteX10" fmla="*/ 1372 w 10137"/>
                <a:gd name="connsiteY10" fmla="*/ 10624 h 11019"/>
                <a:gd name="connsiteX0" fmla="*/ 1372 w 10137"/>
                <a:gd name="connsiteY0" fmla="*/ 10624 h 11019"/>
                <a:gd name="connsiteX1" fmla="*/ 6372 w 10137"/>
                <a:gd name="connsiteY1" fmla="*/ 9663 h 11019"/>
                <a:gd name="connsiteX2" fmla="*/ 10137 w 10137"/>
                <a:gd name="connsiteY2" fmla="*/ 10349 h 11019"/>
                <a:gd name="connsiteX3" fmla="*/ 9725 w 10137"/>
                <a:gd name="connsiteY3" fmla="*/ 8820 h 11019"/>
                <a:gd name="connsiteX4" fmla="*/ 8490 w 10137"/>
                <a:gd name="connsiteY4" fmla="*/ 7016 h 11019"/>
                <a:gd name="connsiteX5" fmla="*/ 6372 w 10137"/>
                <a:gd name="connsiteY5" fmla="*/ 3820 h 11019"/>
                <a:gd name="connsiteX6" fmla="*/ 3902 w 10137"/>
                <a:gd name="connsiteY6" fmla="*/ 624 h 11019"/>
                <a:gd name="connsiteX7" fmla="*/ 2196 w 10137"/>
                <a:gd name="connsiteY7" fmla="*/ 624 h 11019"/>
                <a:gd name="connsiteX8" fmla="*/ 549 w 10137"/>
                <a:gd name="connsiteY8" fmla="*/ 4369 h 11019"/>
                <a:gd name="connsiteX9" fmla="*/ 137 w 10137"/>
                <a:gd name="connsiteY9" fmla="*/ 7291 h 11019"/>
                <a:gd name="connsiteX10" fmla="*/ 1372 w 10137"/>
                <a:gd name="connsiteY10" fmla="*/ 10624 h 11019"/>
                <a:gd name="connsiteX0" fmla="*/ 1372 w 10137"/>
                <a:gd name="connsiteY0" fmla="*/ 10371 h 10766"/>
                <a:gd name="connsiteX1" fmla="*/ 6372 w 10137"/>
                <a:gd name="connsiteY1" fmla="*/ 9410 h 10766"/>
                <a:gd name="connsiteX2" fmla="*/ 10137 w 10137"/>
                <a:gd name="connsiteY2" fmla="*/ 10096 h 10766"/>
                <a:gd name="connsiteX3" fmla="*/ 9725 w 10137"/>
                <a:gd name="connsiteY3" fmla="*/ 8567 h 10766"/>
                <a:gd name="connsiteX4" fmla="*/ 8490 w 10137"/>
                <a:gd name="connsiteY4" fmla="*/ 6763 h 10766"/>
                <a:gd name="connsiteX5" fmla="*/ 6372 w 10137"/>
                <a:gd name="connsiteY5" fmla="*/ 3567 h 10766"/>
                <a:gd name="connsiteX6" fmla="*/ 3902 w 10137"/>
                <a:gd name="connsiteY6" fmla="*/ 371 h 10766"/>
                <a:gd name="connsiteX7" fmla="*/ 2196 w 10137"/>
                <a:gd name="connsiteY7" fmla="*/ 371 h 10766"/>
                <a:gd name="connsiteX8" fmla="*/ 549 w 10137"/>
                <a:gd name="connsiteY8" fmla="*/ 4116 h 10766"/>
                <a:gd name="connsiteX9" fmla="*/ 137 w 10137"/>
                <a:gd name="connsiteY9" fmla="*/ 7038 h 10766"/>
                <a:gd name="connsiteX10" fmla="*/ 1372 w 10137"/>
                <a:gd name="connsiteY10" fmla="*/ 10371 h 10766"/>
                <a:gd name="connsiteX0" fmla="*/ 1372 w 10137"/>
                <a:gd name="connsiteY0" fmla="*/ 10371 h 10766"/>
                <a:gd name="connsiteX1" fmla="*/ 6372 w 10137"/>
                <a:gd name="connsiteY1" fmla="*/ 9410 h 10766"/>
                <a:gd name="connsiteX2" fmla="*/ 10137 w 10137"/>
                <a:gd name="connsiteY2" fmla="*/ 10096 h 10766"/>
                <a:gd name="connsiteX3" fmla="*/ 9725 w 10137"/>
                <a:gd name="connsiteY3" fmla="*/ 8567 h 10766"/>
                <a:gd name="connsiteX4" fmla="*/ 8490 w 10137"/>
                <a:gd name="connsiteY4" fmla="*/ 6763 h 10766"/>
                <a:gd name="connsiteX5" fmla="*/ 6372 w 10137"/>
                <a:gd name="connsiteY5" fmla="*/ 3567 h 10766"/>
                <a:gd name="connsiteX6" fmla="*/ 3902 w 10137"/>
                <a:gd name="connsiteY6" fmla="*/ 371 h 10766"/>
                <a:gd name="connsiteX7" fmla="*/ 2196 w 10137"/>
                <a:gd name="connsiteY7" fmla="*/ 371 h 10766"/>
                <a:gd name="connsiteX8" fmla="*/ 549 w 10137"/>
                <a:gd name="connsiteY8" fmla="*/ 4116 h 10766"/>
                <a:gd name="connsiteX9" fmla="*/ 137 w 10137"/>
                <a:gd name="connsiteY9" fmla="*/ 7038 h 10766"/>
                <a:gd name="connsiteX10" fmla="*/ 1372 w 10137"/>
                <a:gd name="connsiteY10" fmla="*/ 10371 h 10766"/>
                <a:gd name="connsiteX0" fmla="*/ 1372 w 10137"/>
                <a:gd name="connsiteY0" fmla="*/ 10371 h 10371"/>
                <a:gd name="connsiteX1" fmla="*/ 6372 w 10137"/>
                <a:gd name="connsiteY1" fmla="*/ 9410 h 10371"/>
                <a:gd name="connsiteX2" fmla="*/ 10137 w 10137"/>
                <a:gd name="connsiteY2" fmla="*/ 10096 h 10371"/>
                <a:gd name="connsiteX3" fmla="*/ 9725 w 10137"/>
                <a:gd name="connsiteY3" fmla="*/ 8567 h 10371"/>
                <a:gd name="connsiteX4" fmla="*/ 8490 w 10137"/>
                <a:gd name="connsiteY4" fmla="*/ 6763 h 10371"/>
                <a:gd name="connsiteX5" fmla="*/ 6372 w 10137"/>
                <a:gd name="connsiteY5" fmla="*/ 3567 h 10371"/>
                <a:gd name="connsiteX6" fmla="*/ 3902 w 10137"/>
                <a:gd name="connsiteY6" fmla="*/ 371 h 10371"/>
                <a:gd name="connsiteX7" fmla="*/ 2196 w 10137"/>
                <a:gd name="connsiteY7" fmla="*/ 371 h 10371"/>
                <a:gd name="connsiteX8" fmla="*/ 549 w 10137"/>
                <a:gd name="connsiteY8" fmla="*/ 4116 h 10371"/>
                <a:gd name="connsiteX9" fmla="*/ 137 w 10137"/>
                <a:gd name="connsiteY9" fmla="*/ 7038 h 10371"/>
                <a:gd name="connsiteX10" fmla="*/ 1372 w 10137"/>
                <a:gd name="connsiteY10" fmla="*/ 10371 h 10371"/>
                <a:gd name="connsiteX0" fmla="*/ 1372 w 10137"/>
                <a:gd name="connsiteY0" fmla="*/ 10371 h 10371"/>
                <a:gd name="connsiteX1" fmla="*/ 6372 w 10137"/>
                <a:gd name="connsiteY1" fmla="*/ 9410 h 10371"/>
                <a:gd name="connsiteX2" fmla="*/ 10137 w 10137"/>
                <a:gd name="connsiteY2" fmla="*/ 10096 h 10371"/>
                <a:gd name="connsiteX3" fmla="*/ 9725 w 10137"/>
                <a:gd name="connsiteY3" fmla="*/ 8567 h 10371"/>
                <a:gd name="connsiteX4" fmla="*/ 8490 w 10137"/>
                <a:gd name="connsiteY4" fmla="*/ 6763 h 10371"/>
                <a:gd name="connsiteX5" fmla="*/ 6372 w 10137"/>
                <a:gd name="connsiteY5" fmla="*/ 3567 h 10371"/>
                <a:gd name="connsiteX6" fmla="*/ 3902 w 10137"/>
                <a:gd name="connsiteY6" fmla="*/ 371 h 10371"/>
                <a:gd name="connsiteX7" fmla="*/ 2196 w 10137"/>
                <a:gd name="connsiteY7" fmla="*/ 371 h 10371"/>
                <a:gd name="connsiteX8" fmla="*/ 549 w 10137"/>
                <a:gd name="connsiteY8" fmla="*/ 4116 h 10371"/>
                <a:gd name="connsiteX9" fmla="*/ 137 w 10137"/>
                <a:gd name="connsiteY9" fmla="*/ 7038 h 10371"/>
                <a:gd name="connsiteX10" fmla="*/ 1372 w 10137"/>
                <a:gd name="connsiteY10" fmla="*/ 10371 h 10371"/>
                <a:gd name="connsiteX0" fmla="*/ 1372 w 10137"/>
                <a:gd name="connsiteY0" fmla="*/ 10371 h 10371"/>
                <a:gd name="connsiteX1" fmla="*/ 6372 w 10137"/>
                <a:gd name="connsiteY1" fmla="*/ 9410 h 10371"/>
                <a:gd name="connsiteX2" fmla="*/ 10137 w 10137"/>
                <a:gd name="connsiteY2" fmla="*/ 10096 h 10371"/>
                <a:gd name="connsiteX3" fmla="*/ 9725 w 10137"/>
                <a:gd name="connsiteY3" fmla="*/ 8567 h 10371"/>
                <a:gd name="connsiteX4" fmla="*/ 8490 w 10137"/>
                <a:gd name="connsiteY4" fmla="*/ 6763 h 10371"/>
                <a:gd name="connsiteX5" fmla="*/ 6372 w 10137"/>
                <a:gd name="connsiteY5" fmla="*/ 3567 h 10371"/>
                <a:gd name="connsiteX6" fmla="*/ 3902 w 10137"/>
                <a:gd name="connsiteY6" fmla="*/ 371 h 10371"/>
                <a:gd name="connsiteX7" fmla="*/ 2196 w 10137"/>
                <a:gd name="connsiteY7" fmla="*/ 371 h 10371"/>
                <a:gd name="connsiteX8" fmla="*/ 549 w 10137"/>
                <a:gd name="connsiteY8" fmla="*/ 4116 h 10371"/>
                <a:gd name="connsiteX9" fmla="*/ 137 w 10137"/>
                <a:gd name="connsiteY9" fmla="*/ 7038 h 10371"/>
                <a:gd name="connsiteX10" fmla="*/ 1372 w 10137"/>
                <a:gd name="connsiteY10" fmla="*/ 10371 h 10371"/>
                <a:gd name="connsiteX0" fmla="*/ 972 w 10080"/>
                <a:gd name="connsiteY0" fmla="*/ 10601 h 10601"/>
                <a:gd name="connsiteX1" fmla="*/ 6315 w 10080"/>
                <a:gd name="connsiteY1" fmla="*/ 9410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 name="connsiteX0" fmla="*/ 972 w 10080"/>
                <a:gd name="connsiteY0" fmla="*/ 10601 h 10601"/>
                <a:gd name="connsiteX1" fmla="*/ 5492 w 10080"/>
                <a:gd name="connsiteY1" fmla="*/ 9410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 name="connsiteX0" fmla="*/ 972 w 10080"/>
                <a:gd name="connsiteY0" fmla="*/ 10601 h 10601"/>
                <a:gd name="connsiteX1" fmla="*/ 5492 w 10080"/>
                <a:gd name="connsiteY1" fmla="*/ 9410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 name="connsiteX0" fmla="*/ 972 w 10080"/>
                <a:gd name="connsiteY0" fmla="*/ 10601 h 10601"/>
                <a:gd name="connsiteX1" fmla="*/ 5398 w 10080"/>
                <a:gd name="connsiteY1" fmla="*/ 9266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0" h="10601">
                  <a:moveTo>
                    <a:pt x="972" y="10601"/>
                  </a:moveTo>
                  <a:cubicBezTo>
                    <a:pt x="2628" y="9524"/>
                    <a:pt x="3469" y="9258"/>
                    <a:pt x="5398" y="9266"/>
                  </a:cubicBezTo>
                  <a:cubicBezTo>
                    <a:pt x="7327" y="9274"/>
                    <a:pt x="9178" y="9570"/>
                    <a:pt x="10080" y="10096"/>
                  </a:cubicBezTo>
                  <a:cubicBezTo>
                    <a:pt x="9943" y="9586"/>
                    <a:pt x="9942" y="9122"/>
                    <a:pt x="9668" y="8567"/>
                  </a:cubicBezTo>
                  <a:cubicBezTo>
                    <a:pt x="9394" y="8012"/>
                    <a:pt x="8992" y="7596"/>
                    <a:pt x="8433" y="6763"/>
                  </a:cubicBezTo>
                  <a:cubicBezTo>
                    <a:pt x="7874" y="5930"/>
                    <a:pt x="7080" y="4632"/>
                    <a:pt x="6315" y="3567"/>
                  </a:cubicBezTo>
                  <a:cubicBezTo>
                    <a:pt x="5550" y="2502"/>
                    <a:pt x="4335" y="624"/>
                    <a:pt x="3845" y="371"/>
                  </a:cubicBezTo>
                  <a:cubicBezTo>
                    <a:pt x="3355" y="118"/>
                    <a:pt x="2698" y="0"/>
                    <a:pt x="2139" y="371"/>
                  </a:cubicBezTo>
                  <a:cubicBezTo>
                    <a:pt x="1580" y="742"/>
                    <a:pt x="835" y="3005"/>
                    <a:pt x="492" y="4116"/>
                  </a:cubicBezTo>
                  <a:cubicBezTo>
                    <a:pt x="149" y="5227"/>
                    <a:pt x="0" y="5957"/>
                    <a:pt x="80" y="7038"/>
                  </a:cubicBezTo>
                  <a:cubicBezTo>
                    <a:pt x="160" y="8119"/>
                    <a:pt x="344" y="9746"/>
                    <a:pt x="972" y="10601"/>
                  </a:cubicBez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19050">
              <a:solidFill>
                <a:schemeClr val="tx1"/>
              </a:solidFill>
              <a:prstDash val="solid"/>
              <a:round/>
              <a:headEnd/>
              <a:tailEnd/>
            </a:ln>
          </p:spPr>
          <p:txBody>
            <a:bodyPr/>
            <a:lstStyle/>
            <a:p>
              <a:endParaRPr lang="el-GR"/>
            </a:p>
          </p:txBody>
        </p:sp>
      </p:grpSp>
      <p:grpSp>
        <p:nvGrpSpPr>
          <p:cNvPr id="13" name="Group 7"/>
          <p:cNvGrpSpPr>
            <a:grpSpLocks/>
          </p:cNvGrpSpPr>
          <p:nvPr/>
        </p:nvGrpSpPr>
        <p:grpSpPr bwMode="auto">
          <a:xfrm rot="176456" flipH="1">
            <a:off x="5296341" y="2536295"/>
            <a:ext cx="419783" cy="1584981"/>
            <a:chOff x="2594" y="2244"/>
            <a:chExt cx="204" cy="576"/>
          </a:xfrm>
        </p:grpSpPr>
        <p:sp>
          <p:nvSpPr>
            <p:cNvPr id="24" name="Freeform 8"/>
            <p:cNvSpPr>
              <a:spLocks/>
            </p:cNvSpPr>
            <p:nvPr/>
          </p:nvSpPr>
          <p:spPr bwMode="auto">
            <a:xfrm>
              <a:off x="2594" y="2559"/>
              <a:ext cx="204" cy="261"/>
            </a:xfrm>
            <a:custGeom>
              <a:avLst/>
              <a:gdLst/>
              <a:ahLst/>
              <a:cxnLst>
                <a:cxn ang="0">
                  <a:pos x="193" y="78"/>
                </a:cxn>
                <a:cxn ang="0">
                  <a:pos x="197" y="130"/>
                </a:cxn>
                <a:cxn ang="0">
                  <a:pos x="202" y="180"/>
                </a:cxn>
                <a:cxn ang="0">
                  <a:pos x="204" y="198"/>
                </a:cxn>
                <a:cxn ang="0">
                  <a:pos x="197" y="241"/>
                </a:cxn>
                <a:cxn ang="0">
                  <a:pos x="190" y="254"/>
                </a:cxn>
                <a:cxn ang="0">
                  <a:pos x="179" y="261"/>
                </a:cxn>
                <a:cxn ang="0">
                  <a:pos x="170" y="259"/>
                </a:cxn>
                <a:cxn ang="0">
                  <a:pos x="131" y="254"/>
                </a:cxn>
                <a:cxn ang="0">
                  <a:pos x="93" y="250"/>
                </a:cxn>
                <a:cxn ang="0">
                  <a:pos x="43" y="245"/>
                </a:cxn>
                <a:cxn ang="0">
                  <a:pos x="22" y="236"/>
                </a:cxn>
                <a:cxn ang="0">
                  <a:pos x="13" y="232"/>
                </a:cxn>
                <a:cxn ang="0">
                  <a:pos x="9" y="227"/>
                </a:cxn>
                <a:cxn ang="0">
                  <a:pos x="2" y="218"/>
                </a:cxn>
                <a:cxn ang="0">
                  <a:pos x="0" y="186"/>
                </a:cxn>
                <a:cxn ang="0">
                  <a:pos x="0" y="157"/>
                </a:cxn>
                <a:cxn ang="0">
                  <a:pos x="4" y="136"/>
                </a:cxn>
                <a:cxn ang="0">
                  <a:pos x="22" y="66"/>
                </a:cxn>
                <a:cxn ang="0">
                  <a:pos x="27" y="46"/>
                </a:cxn>
                <a:cxn ang="0">
                  <a:pos x="36" y="28"/>
                </a:cxn>
                <a:cxn ang="0">
                  <a:pos x="47" y="16"/>
                </a:cxn>
                <a:cxn ang="0">
                  <a:pos x="63" y="7"/>
                </a:cxn>
                <a:cxn ang="0">
                  <a:pos x="81" y="0"/>
                </a:cxn>
                <a:cxn ang="0">
                  <a:pos x="104" y="0"/>
                </a:cxn>
                <a:cxn ang="0">
                  <a:pos x="134" y="3"/>
                </a:cxn>
                <a:cxn ang="0">
                  <a:pos x="163" y="16"/>
                </a:cxn>
                <a:cxn ang="0">
                  <a:pos x="177" y="28"/>
                </a:cxn>
                <a:cxn ang="0">
                  <a:pos x="188" y="46"/>
                </a:cxn>
                <a:cxn ang="0">
                  <a:pos x="193" y="78"/>
                </a:cxn>
              </a:cxnLst>
              <a:rect l="0" t="0" r="r" b="b"/>
              <a:pathLst>
                <a:path w="204" h="261">
                  <a:moveTo>
                    <a:pt x="193" y="78"/>
                  </a:moveTo>
                  <a:lnTo>
                    <a:pt x="197" y="130"/>
                  </a:lnTo>
                  <a:lnTo>
                    <a:pt x="202" y="180"/>
                  </a:lnTo>
                  <a:lnTo>
                    <a:pt x="204" y="198"/>
                  </a:lnTo>
                  <a:lnTo>
                    <a:pt x="197" y="241"/>
                  </a:lnTo>
                  <a:lnTo>
                    <a:pt x="190" y="254"/>
                  </a:lnTo>
                  <a:lnTo>
                    <a:pt x="179" y="261"/>
                  </a:lnTo>
                  <a:lnTo>
                    <a:pt x="170" y="259"/>
                  </a:lnTo>
                  <a:lnTo>
                    <a:pt x="131" y="254"/>
                  </a:lnTo>
                  <a:lnTo>
                    <a:pt x="93" y="250"/>
                  </a:lnTo>
                  <a:lnTo>
                    <a:pt x="43" y="245"/>
                  </a:lnTo>
                  <a:lnTo>
                    <a:pt x="22" y="236"/>
                  </a:lnTo>
                  <a:lnTo>
                    <a:pt x="13" y="232"/>
                  </a:lnTo>
                  <a:lnTo>
                    <a:pt x="9" y="227"/>
                  </a:lnTo>
                  <a:lnTo>
                    <a:pt x="2" y="218"/>
                  </a:lnTo>
                  <a:lnTo>
                    <a:pt x="0" y="186"/>
                  </a:lnTo>
                  <a:lnTo>
                    <a:pt x="0" y="157"/>
                  </a:lnTo>
                  <a:lnTo>
                    <a:pt x="4" y="136"/>
                  </a:lnTo>
                  <a:lnTo>
                    <a:pt x="22" y="66"/>
                  </a:lnTo>
                  <a:lnTo>
                    <a:pt x="27" y="46"/>
                  </a:lnTo>
                  <a:lnTo>
                    <a:pt x="36" y="28"/>
                  </a:lnTo>
                  <a:lnTo>
                    <a:pt x="47" y="16"/>
                  </a:lnTo>
                  <a:lnTo>
                    <a:pt x="63" y="7"/>
                  </a:lnTo>
                  <a:lnTo>
                    <a:pt x="81" y="0"/>
                  </a:lnTo>
                  <a:lnTo>
                    <a:pt x="104" y="0"/>
                  </a:lnTo>
                  <a:lnTo>
                    <a:pt x="134" y="3"/>
                  </a:lnTo>
                  <a:lnTo>
                    <a:pt x="163" y="16"/>
                  </a:lnTo>
                  <a:lnTo>
                    <a:pt x="177" y="28"/>
                  </a:lnTo>
                  <a:lnTo>
                    <a:pt x="188" y="46"/>
                  </a:lnTo>
                  <a:lnTo>
                    <a:pt x="193" y="78"/>
                  </a:lnTo>
                  <a:close/>
                </a:path>
              </a:pathLst>
            </a:custGeom>
            <a:noFill/>
            <a:ln w="19050" cmpd="sng">
              <a:solidFill>
                <a:schemeClr val="tx1"/>
              </a:solidFill>
              <a:prstDash val="solid"/>
              <a:round/>
              <a:headEnd/>
              <a:tailEnd/>
            </a:ln>
          </p:spPr>
          <p:txBody>
            <a:bodyPr/>
            <a:lstStyle/>
            <a:p>
              <a:endParaRPr lang="el-GR"/>
            </a:p>
          </p:txBody>
        </p:sp>
        <p:sp>
          <p:nvSpPr>
            <p:cNvPr id="25" name="Freeform 9"/>
            <p:cNvSpPr>
              <a:spLocks/>
            </p:cNvSpPr>
            <p:nvPr/>
          </p:nvSpPr>
          <p:spPr bwMode="auto">
            <a:xfrm>
              <a:off x="2621" y="2244"/>
              <a:ext cx="170" cy="393"/>
            </a:xfrm>
            <a:custGeom>
              <a:avLst/>
              <a:gdLst/>
              <a:ahLst/>
              <a:cxnLst>
                <a:cxn ang="0">
                  <a:pos x="0" y="361"/>
                </a:cxn>
                <a:cxn ang="0">
                  <a:pos x="7" y="309"/>
                </a:cxn>
                <a:cxn ang="0">
                  <a:pos x="7" y="259"/>
                </a:cxn>
                <a:cxn ang="0">
                  <a:pos x="7" y="238"/>
                </a:cxn>
                <a:cxn ang="0">
                  <a:pos x="18" y="184"/>
                </a:cxn>
                <a:cxn ang="0">
                  <a:pos x="41" y="91"/>
                </a:cxn>
                <a:cxn ang="0">
                  <a:pos x="59" y="43"/>
                </a:cxn>
                <a:cxn ang="0">
                  <a:pos x="73" y="18"/>
                </a:cxn>
                <a:cxn ang="0">
                  <a:pos x="84" y="7"/>
                </a:cxn>
                <a:cxn ang="0">
                  <a:pos x="100" y="0"/>
                </a:cxn>
                <a:cxn ang="0">
                  <a:pos x="111" y="9"/>
                </a:cxn>
                <a:cxn ang="0">
                  <a:pos x="127" y="46"/>
                </a:cxn>
                <a:cxn ang="0">
                  <a:pos x="138" y="98"/>
                </a:cxn>
                <a:cxn ang="0">
                  <a:pos x="159" y="197"/>
                </a:cxn>
                <a:cxn ang="0">
                  <a:pos x="166" y="252"/>
                </a:cxn>
                <a:cxn ang="0">
                  <a:pos x="168" y="272"/>
                </a:cxn>
                <a:cxn ang="0">
                  <a:pos x="170" y="320"/>
                </a:cxn>
                <a:cxn ang="0">
                  <a:pos x="166" y="393"/>
                </a:cxn>
                <a:cxn ang="0">
                  <a:pos x="161" y="361"/>
                </a:cxn>
                <a:cxn ang="0">
                  <a:pos x="150" y="343"/>
                </a:cxn>
                <a:cxn ang="0">
                  <a:pos x="136" y="331"/>
                </a:cxn>
                <a:cxn ang="0">
                  <a:pos x="107" y="318"/>
                </a:cxn>
                <a:cxn ang="0">
                  <a:pos x="77" y="315"/>
                </a:cxn>
                <a:cxn ang="0">
                  <a:pos x="54" y="315"/>
                </a:cxn>
                <a:cxn ang="0">
                  <a:pos x="36" y="322"/>
                </a:cxn>
                <a:cxn ang="0">
                  <a:pos x="20" y="331"/>
                </a:cxn>
                <a:cxn ang="0">
                  <a:pos x="9" y="343"/>
                </a:cxn>
                <a:cxn ang="0">
                  <a:pos x="0" y="361"/>
                </a:cxn>
              </a:cxnLst>
              <a:rect l="0" t="0" r="r" b="b"/>
              <a:pathLst>
                <a:path w="170" h="393">
                  <a:moveTo>
                    <a:pt x="0" y="361"/>
                  </a:moveTo>
                  <a:lnTo>
                    <a:pt x="7" y="309"/>
                  </a:lnTo>
                  <a:lnTo>
                    <a:pt x="7" y="259"/>
                  </a:lnTo>
                  <a:lnTo>
                    <a:pt x="7" y="238"/>
                  </a:lnTo>
                  <a:lnTo>
                    <a:pt x="18" y="184"/>
                  </a:lnTo>
                  <a:lnTo>
                    <a:pt x="41" y="91"/>
                  </a:lnTo>
                  <a:lnTo>
                    <a:pt x="59" y="43"/>
                  </a:lnTo>
                  <a:lnTo>
                    <a:pt x="73" y="18"/>
                  </a:lnTo>
                  <a:lnTo>
                    <a:pt x="84" y="7"/>
                  </a:lnTo>
                  <a:lnTo>
                    <a:pt x="100" y="0"/>
                  </a:lnTo>
                  <a:lnTo>
                    <a:pt x="111" y="9"/>
                  </a:lnTo>
                  <a:lnTo>
                    <a:pt x="127" y="46"/>
                  </a:lnTo>
                  <a:lnTo>
                    <a:pt x="138" y="98"/>
                  </a:lnTo>
                  <a:lnTo>
                    <a:pt x="159" y="197"/>
                  </a:lnTo>
                  <a:lnTo>
                    <a:pt x="166" y="252"/>
                  </a:lnTo>
                  <a:lnTo>
                    <a:pt x="168" y="272"/>
                  </a:lnTo>
                  <a:lnTo>
                    <a:pt x="170" y="320"/>
                  </a:lnTo>
                  <a:lnTo>
                    <a:pt x="166" y="393"/>
                  </a:lnTo>
                  <a:lnTo>
                    <a:pt x="161" y="361"/>
                  </a:lnTo>
                  <a:lnTo>
                    <a:pt x="150" y="343"/>
                  </a:lnTo>
                  <a:lnTo>
                    <a:pt x="136" y="331"/>
                  </a:lnTo>
                  <a:lnTo>
                    <a:pt x="107" y="318"/>
                  </a:lnTo>
                  <a:lnTo>
                    <a:pt x="77" y="315"/>
                  </a:lnTo>
                  <a:lnTo>
                    <a:pt x="54" y="315"/>
                  </a:lnTo>
                  <a:lnTo>
                    <a:pt x="36" y="322"/>
                  </a:lnTo>
                  <a:lnTo>
                    <a:pt x="20" y="331"/>
                  </a:lnTo>
                  <a:lnTo>
                    <a:pt x="9" y="343"/>
                  </a:lnTo>
                  <a:lnTo>
                    <a:pt x="0" y="361"/>
                  </a:ln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19050" cmpd="sng">
              <a:solidFill>
                <a:schemeClr val="tx1"/>
              </a:solidFill>
              <a:prstDash val="solid"/>
              <a:round/>
              <a:headEnd/>
              <a:tailEnd/>
            </a:ln>
          </p:spPr>
          <p:txBody>
            <a:bodyPr/>
            <a:lstStyle/>
            <a:p>
              <a:endParaRPr lang="el-GR"/>
            </a:p>
          </p:txBody>
        </p:sp>
      </p:grpSp>
      <p:grpSp>
        <p:nvGrpSpPr>
          <p:cNvPr id="28" name="Group 19"/>
          <p:cNvGrpSpPr/>
          <p:nvPr/>
        </p:nvGrpSpPr>
        <p:grpSpPr>
          <a:xfrm rot="464001" flipH="1">
            <a:off x="5741983" y="986060"/>
            <a:ext cx="616954" cy="1970106"/>
            <a:chOff x="2577753" y="1070805"/>
            <a:chExt cx="616954" cy="1970106"/>
          </a:xfrm>
        </p:grpSpPr>
        <p:sp>
          <p:nvSpPr>
            <p:cNvPr id="30" name="Freeform 403"/>
            <p:cNvSpPr>
              <a:spLocks/>
            </p:cNvSpPr>
            <p:nvPr/>
          </p:nvSpPr>
          <p:spPr bwMode="auto">
            <a:xfrm>
              <a:off x="2597734" y="2252135"/>
              <a:ext cx="596973" cy="788776"/>
            </a:xfrm>
            <a:custGeom>
              <a:avLst/>
              <a:gdLst>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1024 w 10000"/>
                <a:gd name="connsiteY9" fmla="*/ 1041 h 10000"/>
                <a:gd name="connsiteX10" fmla="*/ 3122 w 10000"/>
                <a:gd name="connsiteY10" fmla="*/ 0 h 10000"/>
                <a:gd name="connsiteX11" fmla="*/ 4829 w 10000"/>
                <a:gd name="connsiteY11" fmla="*/ 0 h 10000"/>
                <a:gd name="connsiteX12" fmla="*/ 6195 w 10000"/>
                <a:gd name="connsiteY12" fmla="*/ 260 h 10000"/>
                <a:gd name="connsiteX13" fmla="*/ 7268 w 10000"/>
                <a:gd name="connsiteY13" fmla="*/ 520 h 10000"/>
                <a:gd name="connsiteX14" fmla="*/ 7951 w 10000"/>
                <a:gd name="connsiteY14" fmla="*/ 1301 h 10000"/>
                <a:gd name="connsiteX15" fmla="*/ 8976 w 10000"/>
                <a:gd name="connsiteY15" fmla="*/ 3420 h 10000"/>
                <a:gd name="connsiteX16" fmla="*/ 9317 w 10000"/>
                <a:gd name="connsiteY16" fmla="*/ 4721 h 10000"/>
                <a:gd name="connsiteX17" fmla="*/ 10000 w 10000"/>
                <a:gd name="connsiteY17" fmla="*/ 5539 h 10000"/>
                <a:gd name="connsiteX18" fmla="*/ 10000 w 10000"/>
                <a:gd name="connsiteY18" fmla="*/ 6580 h 10000"/>
                <a:gd name="connsiteX19" fmla="*/ 9659 w 10000"/>
                <a:gd name="connsiteY19" fmla="*/ 7881 h 10000"/>
                <a:gd name="connsiteX20" fmla="*/ 7951 w 10000"/>
                <a:gd name="connsiteY20" fmla="*/ 9219 h 10000"/>
                <a:gd name="connsiteX21" fmla="*/ 6927 w 10000"/>
                <a:gd name="connsiteY21" fmla="*/ 9740 h 10000"/>
                <a:gd name="connsiteX22" fmla="*/ 6195 w 10000"/>
                <a:gd name="connsiteY22"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4829 w 10000"/>
                <a:gd name="connsiteY10" fmla="*/ 0 h 10000"/>
                <a:gd name="connsiteX11" fmla="*/ 6195 w 10000"/>
                <a:gd name="connsiteY11" fmla="*/ 260 h 10000"/>
                <a:gd name="connsiteX12" fmla="*/ 7268 w 10000"/>
                <a:gd name="connsiteY12" fmla="*/ 520 h 10000"/>
                <a:gd name="connsiteX13" fmla="*/ 7951 w 10000"/>
                <a:gd name="connsiteY13" fmla="*/ 1301 h 10000"/>
                <a:gd name="connsiteX14" fmla="*/ 8976 w 10000"/>
                <a:gd name="connsiteY14" fmla="*/ 3420 h 10000"/>
                <a:gd name="connsiteX15" fmla="*/ 9317 w 10000"/>
                <a:gd name="connsiteY15" fmla="*/ 4721 h 10000"/>
                <a:gd name="connsiteX16" fmla="*/ 10000 w 10000"/>
                <a:gd name="connsiteY16" fmla="*/ 5539 h 10000"/>
                <a:gd name="connsiteX17" fmla="*/ 10000 w 10000"/>
                <a:gd name="connsiteY17" fmla="*/ 6580 h 10000"/>
                <a:gd name="connsiteX18" fmla="*/ 9659 w 10000"/>
                <a:gd name="connsiteY18" fmla="*/ 7881 h 10000"/>
                <a:gd name="connsiteX19" fmla="*/ 7951 w 10000"/>
                <a:gd name="connsiteY19" fmla="*/ 9219 h 10000"/>
                <a:gd name="connsiteX20" fmla="*/ 6927 w 10000"/>
                <a:gd name="connsiteY20" fmla="*/ 9740 h 10000"/>
                <a:gd name="connsiteX21" fmla="*/ 6195 w 10000"/>
                <a:gd name="connsiteY21"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4829 w 10000"/>
                <a:gd name="connsiteY10" fmla="*/ 0 h 10000"/>
                <a:gd name="connsiteX11" fmla="*/ 7268 w 10000"/>
                <a:gd name="connsiteY11" fmla="*/ 520 h 10000"/>
                <a:gd name="connsiteX12" fmla="*/ 7951 w 10000"/>
                <a:gd name="connsiteY12" fmla="*/ 1301 h 10000"/>
                <a:gd name="connsiteX13" fmla="*/ 8976 w 10000"/>
                <a:gd name="connsiteY13" fmla="*/ 3420 h 10000"/>
                <a:gd name="connsiteX14" fmla="*/ 9317 w 10000"/>
                <a:gd name="connsiteY14" fmla="*/ 4721 h 10000"/>
                <a:gd name="connsiteX15" fmla="*/ 10000 w 10000"/>
                <a:gd name="connsiteY15" fmla="*/ 5539 h 10000"/>
                <a:gd name="connsiteX16" fmla="*/ 10000 w 10000"/>
                <a:gd name="connsiteY16" fmla="*/ 6580 h 10000"/>
                <a:gd name="connsiteX17" fmla="*/ 9659 w 10000"/>
                <a:gd name="connsiteY17" fmla="*/ 7881 h 10000"/>
                <a:gd name="connsiteX18" fmla="*/ 7951 w 10000"/>
                <a:gd name="connsiteY18" fmla="*/ 9219 h 10000"/>
                <a:gd name="connsiteX19" fmla="*/ 6927 w 10000"/>
                <a:gd name="connsiteY19" fmla="*/ 9740 h 10000"/>
                <a:gd name="connsiteX20" fmla="*/ 6195 w 10000"/>
                <a:gd name="connsiteY20"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7268 w 10000"/>
                <a:gd name="connsiteY10" fmla="*/ 520 h 10000"/>
                <a:gd name="connsiteX11" fmla="*/ 7951 w 10000"/>
                <a:gd name="connsiteY11" fmla="*/ 1301 h 10000"/>
                <a:gd name="connsiteX12" fmla="*/ 8976 w 10000"/>
                <a:gd name="connsiteY12" fmla="*/ 3420 h 10000"/>
                <a:gd name="connsiteX13" fmla="*/ 9317 w 10000"/>
                <a:gd name="connsiteY13" fmla="*/ 4721 h 10000"/>
                <a:gd name="connsiteX14" fmla="*/ 10000 w 10000"/>
                <a:gd name="connsiteY14" fmla="*/ 5539 h 10000"/>
                <a:gd name="connsiteX15" fmla="*/ 10000 w 10000"/>
                <a:gd name="connsiteY15" fmla="*/ 6580 h 10000"/>
                <a:gd name="connsiteX16" fmla="*/ 9659 w 10000"/>
                <a:gd name="connsiteY16" fmla="*/ 7881 h 10000"/>
                <a:gd name="connsiteX17" fmla="*/ 7951 w 10000"/>
                <a:gd name="connsiteY17" fmla="*/ 9219 h 10000"/>
                <a:gd name="connsiteX18" fmla="*/ 6927 w 10000"/>
                <a:gd name="connsiteY18" fmla="*/ 9740 h 10000"/>
                <a:gd name="connsiteX19" fmla="*/ 6195 w 10000"/>
                <a:gd name="connsiteY19"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7951 w 10000"/>
                <a:gd name="connsiteY10" fmla="*/ 1301 h 10000"/>
                <a:gd name="connsiteX11" fmla="*/ 8976 w 10000"/>
                <a:gd name="connsiteY11" fmla="*/ 3420 h 10000"/>
                <a:gd name="connsiteX12" fmla="*/ 9317 w 10000"/>
                <a:gd name="connsiteY12" fmla="*/ 4721 h 10000"/>
                <a:gd name="connsiteX13" fmla="*/ 10000 w 10000"/>
                <a:gd name="connsiteY13" fmla="*/ 5539 h 10000"/>
                <a:gd name="connsiteX14" fmla="*/ 10000 w 10000"/>
                <a:gd name="connsiteY14" fmla="*/ 6580 h 10000"/>
                <a:gd name="connsiteX15" fmla="*/ 9659 w 10000"/>
                <a:gd name="connsiteY15" fmla="*/ 7881 h 10000"/>
                <a:gd name="connsiteX16" fmla="*/ 7951 w 10000"/>
                <a:gd name="connsiteY16" fmla="*/ 9219 h 10000"/>
                <a:gd name="connsiteX17" fmla="*/ 6927 w 10000"/>
                <a:gd name="connsiteY17" fmla="*/ 9740 h 10000"/>
                <a:gd name="connsiteX18" fmla="*/ 6195 w 10000"/>
                <a:gd name="connsiteY18"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341 w 10000"/>
                <a:gd name="connsiteY6" fmla="*/ 3160 h 10000"/>
                <a:gd name="connsiteX7" fmla="*/ 683 w 10000"/>
                <a:gd name="connsiteY7" fmla="*/ 1822 h 10000"/>
                <a:gd name="connsiteX8" fmla="*/ 3122 w 10000"/>
                <a:gd name="connsiteY8" fmla="*/ 0 h 10000"/>
                <a:gd name="connsiteX9" fmla="*/ 7951 w 10000"/>
                <a:gd name="connsiteY9" fmla="*/ 1301 h 10000"/>
                <a:gd name="connsiteX10" fmla="*/ 8976 w 10000"/>
                <a:gd name="connsiteY10" fmla="*/ 3420 h 10000"/>
                <a:gd name="connsiteX11" fmla="*/ 9317 w 10000"/>
                <a:gd name="connsiteY11" fmla="*/ 4721 h 10000"/>
                <a:gd name="connsiteX12" fmla="*/ 10000 w 10000"/>
                <a:gd name="connsiteY12" fmla="*/ 5539 h 10000"/>
                <a:gd name="connsiteX13" fmla="*/ 10000 w 10000"/>
                <a:gd name="connsiteY13" fmla="*/ 6580 h 10000"/>
                <a:gd name="connsiteX14" fmla="*/ 9659 w 10000"/>
                <a:gd name="connsiteY14" fmla="*/ 7881 h 10000"/>
                <a:gd name="connsiteX15" fmla="*/ 7951 w 10000"/>
                <a:gd name="connsiteY15" fmla="*/ 9219 h 10000"/>
                <a:gd name="connsiteX16" fmla="*/ 6927 w 10000"/>
                <a:gd name="connsiteY16" fmla="*/ 9740 h 10000"/>
                <a:gd name="connsiteX17" fmla="*/ 6195 w 10000"/>
                <a:gd name="connsiteY17"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341 w 10000"/>
                <a:gd name="connsiteY6" fmla="*/ 3160 h 10000"/>
                <a:gd name="connsiteX7" fmla="*/ 683 w 10000"/>
                <a:gd name="connsiteY7" fmla="*/ 1822 h 10000"/>
                <a:gd name="connsiteX8" fmla="*/ 3122 w 10000"/>
                <a:gd name="connsiteY8" fmla="*/ 0 h 10000"/>
                <a:gd name="connsiteX9" fmla="*/ 7951 w 10000"/>
                <a:gd name="connsiteY9" fmla="*/ 1301 h 10000"/>
                <a:gd name="connsiteX10" fmla="*/ 8976 w 10000"/>
                <a:gd name="connsiteY10" fmla="*/ 3420 h 10000"/>
                <a:gd name="connsiteX11" fmla="*/ 9317 w 10000"/>
                <a:gd name="connsiteY11" fmla="*/ 4721 h 10000"/>
                <a:gd name="connsiteX12" fmla="*/ 10000 w 10000"/>
                <a:gd name="connsiteY12" fmla="*/ 5539 h 10000"/>
                <a:gd name="connsiteX13" fmla="*/ 9659 w 10000"/>
                <a:gd name="connsiteY13" fmla="*/ 7881 h 10000"/>
                <a:gd name="connsiteX14" fmla="*/ 7951 w 10000"/>
                <a:gd name="connsiteY14" fmla="*/ 9219 h 10000"/>
                <a:gd name="connsiteX15" fmla="*/ 6927 w 10000"/>
                <a:gd name="connsiteY15" fmla="*/ 9740 h 10000"/>
                <a:gd name="connsiteX16" fmla="*/ 6195 w 10000"/>
                <a:gd name="connsiteY16" fmla="*/ 10000 h 10000"/>
                <a:gd name="connsiteX0" fmla="*/ 6195 w 10000"/>
                <a:gd name="connsiteY0" fmla="*/ 10000 h 10000"/>
                <a:gd name="connsiteX1" fmla="*/ 5171 w 10000"/>
                <a:gd name="connsiteY1" fmla="*/ 9740 h 10000"/>
                <a:gd name="connsiteX2" fmla="*/ 3122 w 10000"/>
                <a:gd name="connsiteY2" fmla="*/ 9219 h 10000"/>
                <a:gd name="connsiteX3" fmla="*/ 683 w 10000"/>
                <a:gd name="connsiteY3" fmla="*/ 7621 h 10000"/>
                <a:gd name="connsiteX4" fmla="*/ 0 w 10000"/>
                <a:gd name="connsiteY4" fmla="*/ 5799 h 10000"/>
                <a:gd name="connsiteX5" fmla="*/ 341 w 10000"/>
                <a:gd name="connsiteY5" fmla="*/ 3160 h 10000"/>
                <a:gd name="connsiteX6" fmla="*/ 683 w 10000"/>
                <a:gd name="connsiteY6" fmla="*/ 1822 h 10000"/>
                <a:gd name="connsiteX7" fmla="*/ 3122 w 10000"/>
                <a:gd name="connsiteY7" fmla="*/ 0 h 10000"/>
                <a:gd name="connsiteX8" fmla="*/ 7951 w 10000"/>
                <a:gd name="connsiteY8" fmla="*/ 1301 h 10000"/>
                <a:gd name="connsiteX9" fmla="*/ 8976 w 10000"/>
                <a:gd name="connsiteY9" fmla="*/ 3420 h 10000"/>
                <a:gd name="connsiteX10" fmla="*/ 9317 w 10000"/>
                <a:gd name="connsiteY10" fmla="*/ 4721 h 10000"/>
                <a:gd name="connsiteX11" fmla="*/ 10000 w 10000"/>
                <a:gd name="connsiteY11" fmla="*/ 5539 h 10000"/>
                <a:gd name="connsiteX12" fmla="*/ 9659 w 10000"/>
                <a:gd name="connsiteY12" fmla="*/ 7881 h 10000"/>
                <a:gd name="connsiteX13" fmla="*/ 7951 w 10000"/>
                <a:gd name="connsiteY13" fmla="*/ 9219 h 10000"/>
                <a:gd name="connsiteX14" fmla="*/ 6927 w 10000"/>
                <a:gd name="connsiteY14" fmla="*/ 9740 h 10000"/>
                <a:gd name="connsiteX15" fmla="*/ 6195 w 10000"/>
                <a:gd name="connsiteY15" fmla="*/ 10000 h 10000"/>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309 w 10114"/>
                <a:gd name="connsiteY0" fmla="*/ 10087 h 10087"/>
                <a:gd name="connsiteX1" fmla="*/ 5285 w 10114"/>
                <a:gd name="connsiteY1" fmla="*/ 9827 h 10087"/>
                <a:gd name="connsiteX2" fmla="*/ 3236 w 10114"/>
                <a:gd name="connsiteY2" fmla="*/ 9306 h 10087"/>
                <a:gd name="connsiteX3" fmla="*/ 797 w 10114"/>
                <a:gd name="connsiteY3" fmla="*/ 7708 h 10087"/>
                <a:gd name="connsiteX4" fmla="*/ 114 w 10114"/>
                <a:gd name="connsiteY4" fmla="*/ 5886 h 10087"/>
                <a:gd name="connsiteX5" fmla="*/ 455 w 10114"/>
                <a:gd name="connsiteY5" fmla="*/ 3247 h 10087"/>
                <a:gd name="connsiteX6" fmla="*/ 797 w 10114"/>
                <a:gd name="connsiteY6" fmla="*/ 1909 h 10087"/>
                <a:gd name="connsiteX7" fmla="*/ 3236 w 10114"/>
                <a:gd name="connsiteY7" fmla="*/ 87 h 10087"/>
                <a:gd name="connsiteX8" fmla="*/ 8065 w 10114"/>
                <a:gd name="connsiteY8" fmla="*/ 1388 h 10087"/>
                <a:gd name="connsiteX9" fmla="*/ 9090 w 10114"/>
                <a:gd name="connsiteY9" fmla="*/ 3507 h 10087"/>
                <a:gd name="connsiteX10" fmla="*/ 9431 w 10114"/>
                <a:gd name="connsiteY10" fmla="*/ 4808 h 10087"/>
                <a:gd name="connsiteX11" fmla="*/ 10114 w 10114"/>
                <a:gd name="connsiteY11" fmla="*/ 5626 h 10087"/>
                <a:gd name="connsiteX12" fmla="*/ 9773 w 10114"/>
                <a:gd name="connsiteY12" fmla="*/ 7968 h 10087"/>
                <a:gd name="connsiteX13" fmla="*/ 8065 w 10114"/>
                <a:gd name="connsiteY13" fmla="*/ 9306 h 10087"/>
                <a:gd name="connsiteX14" fmla="*/ 7041 w 10114"/>
                <a:gd name="connsiteY14" fmla="*/ 9827 h 10087"/>
                <a:gd name="connsiteX15" fmla="*/ 6309 w 10114"/>
                <a:gd name="connsiteY15" fmla="*/ 10087 h 10087"/>
                <a:gd name="connsiteX0" fmla="*/ 6309 w 10114"/>
                <a:gd name="connsiteY0" fmla="*/ 10087 h 10087"/>
                <a:gd name="connsiteX1" fmla="*/ 5285 w 10114"/>
                <a:gd name="connsiteY1" fmla="*/ 9827 h 10087"/>
                <a:gd name="connsiteX2" fmla="*/ 3236 w 10114"/>
                <a:gd name="connsiteY2" fmla="*/ 9306 h 10087"/>
                <a:gd name="connsiteX3" fmla="*/ 797 w 10114"/>
                <a:gd name="connsiteY3" fmla="*/ 7708 h 10087"/>
                <a:gd name="connsiteX4" fmla="*/ 114 w 10114"/>
                <a:gd name="connsiteY4" fmla="*/ 5886 h 10087"/>
                <a:gd name="connsiteX5" fmla="*/ 455 w 10114"/>
                <a:gd name="connsiteY5" fmla="*/ 3247 h 10087"/>
                <a:gd name="connsiteX6" fmla="*/ 797 w 10114"/>
                <a:gd name="connsiteY6" fmla="*/ 1909 h 10087"/>
                <a:gd name="connsiteX7" fmla="*/ 3236 w 10114"/>
                <a:gd name="connsiteY7" fmla="*/ 87 h 10087"/>
                <a:gd name="connsiteX8" fmla="*/ 8065 w 10114"/>
                <a:gd name="connsiteY8" fmla="*/ 1388 h 10087"/>
                <a:gd name="connsiteX9" fmla="*/ 9090 w 10114"/>
                <a:gd name="connsiteY9" fmla="*/ 3507 h 10087"/>
                <a:gd name="connsiteX10" fmla="*/ 9431 w 10114"/>
                <a:gd name="connsiteY10" fmla="*/ 4808 h 10087"/>
                <a:gd name="connsiteX11" fmla="*/ 10114 w 10114"/>
                <a:gd name="connsiteY11" fmla="*/ 5626 h 10087"/>
                <a:gd name="connsiteX12" fmla="*/ 9773 w 10114"/>
                <a:gd name="connsiteY12" fmla="*/ 7968 h 10087"/>
                <a:gd name="connsiteX13" fmla="*/ 8065 w 10114"/>
                <a:gd name="connsiteY13" fmla="*/ 9306 h 10087"/>
                <a:gd name="connsiteX14" fmla="*/ 7041 w 10114"/>
                <a:gd name="connsiteY14" fmla="*/ 9827 h 10087"/>
                <a:gd name="connsiteX15" fmla="*/ 6309 w 10114"/>
                <a:gd name="connsiteY15" fmla="*/ 10087 h 10087"/>
                <a:gd name="connsiteX0" fmla="*/ 6309 w 10114"/>
                <a:gd name="connsiteY0" fmla="*/ 10087 h 10087"/>
                <a:gd name="connsiteX1" fmla="*/ 5285 w 10114"/>
                <a:gd name="connsiteY1" fmla="*/ 9827 h 10087"/>
                <a:gd name="connsiteX2" fmla="*/ 3236 w 10114"/>
                <a:gd name="connsiteY2" fmla="*/ 9306 h 10087"/>
                <a:gd name="connsiteX3" fmla="*/ 797 w 10114"/>
                <a:gd name="connsiteY3" fmla="*/ 7708 h 10087"/>
                <a:gd name="connsiteX4" fmla="*/ 114 w 10114"/>
                <a:gd name="connsiteY4" fmla="*/ 5886 h 10087"/>
                <a:gd name="connsiteX5" fmla="*/ 455 w 10114"/>
                <a:gd name="connsiteY5" fmla="*/ 3247 h 10087"/>
                <a:gd name="connsiteX6" fmla="*/ 797 w 10114"/>
                <a:gd name="connsiteY6" fmla="*/ 1909 h 10087"/>
                <a:gd name="connsiteX7" fmla="*/ 3236 w 10114"/>
                <a:gd name="connsiteY7" fmla="*/ 87 h 10087"/>
                <a:gd name="connsiteX8" fmla="*/ 8065 w 10114"/>
                <a:gd name="connsiteY8" fmla="*/ 1388 h 10087"/>
                <a:gd name="connsiteX9" fmla="*/ 9090 w 10114"/>
                <a:gd name="connsiteY9" fmla="*/ 3507 h 10087"/>
                <a:gd name="connsiteX10" fmla="*/ 9431 w 10114"/>
                <a:gd name="connsiteY10" fmla="*/ 4808 h 10087"/>
                <a:gd name="connsiteX11" fmla="*/ 10114 w 10114"/>
                <a:gd name="connsiteY11" fmla="*/ 5626 h 10087"/>
                <a:gd name="connsiteX12" fmla="*/ 9773 w 10114"/>
                <a:gd name="connsiteY12" fmla="*/ 7968 h 10087"/>
                <a:gd name="connsiteX13" fmla="*/ 8065 w 10114"/>
                <a:gd name="connsiteY13" fmla="*/ 9306 h 10087"/>
                <a:gd name="connsiteX14" fmla="*/ 7041 w 10114"/>
                <a:gd name="connsiteY14" fmla="*/ 9827 h 10087"/>
                <a:gd name="connsiteX15" fmla="*/ 6309 w 10114"/>
                <a:gd name="connsiteY15" fmla="*/ 10087 h 10087"/>
                <a:gd name="connsiteX0" fmla="*/ 6309 w 10114"/>
                <a:gd name="connsiteY0" fmla="*/ 10087 h 10087"/>
                <a:gd name="connsiteX1" fmla="*/ 3236 w 10114"/>
                <a:gd name="connsiteY1" fmla="*/ 9306 h 10087"/>
                <a:gd name="connsiteX2" fmla="*/ 797 w 10114"/>
                <a:gd name="connsiteY2" fmla="*/ 7708 h 10087"/>
                <a:gd name="connsiteX3" fmla="*/ 114 w 10114"/>
                <a:gd name="connsiteY3" fmla="*/ 5886 h 10087"/>
                <a:gd name="connsiteX4" fmla="*/ 455 w 10114"/>
                <a:gd name="connsiteY4" fmla="*/ 3247 h 10087"/>
                <a:gd name="connsiteX5" fmla="*/ 797 w 10114"/>
                <a:gd name="connsiteY5" fmla="*/ 1909 h 10087"/>
                <a:gd name="connsiteX6" fmla="*/ 3236 w 10114"/>
                <a:gd name="connsiteY6" fmla="*/ 87 h 10087"/>
                <a:gd name="connsiteX7" fmla="*/ 8065 w 10114"/>
                <a:gd name="connsiteY7" fmla="*/ 1388 h 10087"/>
                <a:gd name="connsiteX8" fmla="*/ 9090 w 10114"/>
                <a:gd name="connsiteY8" fmla="*/ 3507 h 10087"/>
                <a:gd name="connsiteX9" fmla="*/ 9431 w 10114"/>
                <a:gd name="connsiteY9" fmla="*/ 4808 h 10087"/>
                <a:gd name="connsiteX10" fmla="*/ 10114 w 10114"/>
                <a:gd name="connsiteY10" fmla="*/ 5626 h 10087"/>
                <a:gd name="connsiteX11" fmla="*/ 9773 w 10114"/>
                <a:gd name="connsiteY11" fmla="*/ 7968 h 10087"/>
                <a:gd name="connsiteX12" fmla="*/ 8065 w 10114"/>
                <a:gd name="connsiteY12" fmla="*/ 9306 h 10087"/>
                <a:gd name="connsiteX13" fmla="*/ 7041 w 10114"/>
                <a:gd name="connsiteY13" fmla="*/ 9827 h 10087"/>
                <a:gd name="connsiteX14" fmla="*/ 6309 w 10114"/>
                <a:gd name="connsiteY14" fmla="*/ 10087 h 10087"/>
                <a:gd name="connsiteX0" fmla="*/ 6309 w 10114"/>
                <a:gd name="connsiteY0" fmla="*/ 10087 h 10174"/>
                <a:gd name="connsiteX1" fmla="*/ 3236 w 10114"/>
                <a:gd name="connsiteY1" fmla="*/ 9306 h 10174"/>
                <a:gd name="connsiteX2" fmla="*/ 797 w 10114"/>
                <a:gd name="connsiteY2" fmla="*/ 7708 h 10174"/>
                <a:gd name="connsiteX3" fmla="*/ 114 w 10114"/>
                <a:gd name="connsiteY3" fmla="*/ 5886 h 10174"/>
                <a:gd name="connsiteX4" fmla="*/ 455 w 10114"/>
                <a:gd name="connsiteY4" fmla="*/ 3247 h 10174"/>
                <a:gd name="connsiteX5" fmla="*/ 797 w 10114"/>
                <a:gd name="connsiteY5" fmla="*/ 1909 h 10174"/>
                <a:gd name="connsiteX6" fmla="*/ 3236 w 10114"/>
                <a:gd name="connsiteY6" fmla="*/ 87 h 10174"/>
                <a:gd name="connsiteX7" fmla="*/ 8065 w 10114"/>
                <a:gd name="connsiteY7" fmla="*/ 1388 h 10174"/>
                <a:gd name="connsiteX8" fmla="*/ 9090 w 10114"/>
                <a:gd name="connsiteY8" fmla="*/ 3507 h 10174"/>
                <a:gd name="connsiteX9" fmla="*/ 9431 w 10114"/>
                <a:gd name="connsiteY9" fmla="*/ 4808 h 10174"/>
                <a:gd name="connsiteX10" fmla="*/ 10114 w 10114"/>
                <a:gd name="connsiteY10" fmla="*/ 5626 h 10174"/>
                <a:gd name="connsiteX11" fmla="*/ 9773 w 10114"/>
                <a:gd name="connsiteY11" fmla="*/ 7968 h 10174"/>
                <a:gd name="connsiteX12" fmla="*/ 8065 w 10114"/>
                <a:gd name="connsiteY12" fmla="*/ 9306 h 10174"/>
                <a:gd name="connsiteX13" fmla="*/ 7041 w 10114"/>
                <a:gd name="connsiteY13" fmla="*/ 9827 h 10174"/>
                <a:gd name="connsiteX14" fmla="*/ 6309 w 10114"/>
                <a:gd name="connsiteY14" fmla="*/ 10087 h 10174"/>
                <a:gd name="connsiteX0" fmla="*/ 6309 w 10114"/>
                <a:gd name="connsiteY0" fmla="*/ 10087 h 10087"/>
                <a:gd name="connsiteX1" fmla="*/ 3236 w 10114"/>
                <a:gd name="connsiteY1" fmla="*/ 9306 h 10087"/>
                <a:gd name="connsiteX2" fmla="*/ 797 w 10114"/>
                <a:gd name="connsiteY2" fmla="*/ 7708 h 10087"/>
                <a:gd name="connsiteX3" fmla="*/ 114 w 10114"/>
                <a:gd name="connsiteY3" fmla="*/ 5886 h 10087"/>
                <a:gd name="connsiteX4" fmla="*/ 455 w 10114"/>
                <a:gd name="connsiteY4" fmla="*/ 3247 h 10087"/>
                <a:gd name="connsiteX5" fmla="*/ 797 w 10114"/>
                <a:gd name="connsiteY5" fmla="*/ 1909 h 10087"/>
                <a:gd name="connsiteX6" fmla="*/ 3236 w 10114"/>
                <a:gd name="connsiteY6" fmla="*/ 87 h 10087"/>
                <a:gd name="connsiteX7" fmla="*/ 8065 w 10114"/>
                <a:gd name="connsiteY7" fmla="*/ 1388 h 10087"/>
                <a:gd name="connsiteX8" fmla="*/ 9090 w 10114"/>
                <a:gd name="connsiteY8" fmla="*/ 3507 h 10087"/>
                <a:gd name="connsiteX9" fmla="*/ 9431 w 10114"/>
                <a:gd name="connsiteY9" fmla="*/ 4808 h 10087"/>
                <a:gd name="connsiteX10" fmla="*/ 10114 w 10114"/>
                <a:gd name="connsiteY10" fmla="*/ 5626 h 10087"/>
                <a:gd name="connsiteX11" fmla="*/ 9773 w 10114"/>
                <a:gd name="connsiteY11" fmla="*/ 7968 h 10087"/>
                <a:gd name="connsiteX12" fmla="*/ 8065 w 10114"/>
                <a:gd name="connsiteY12" fmla="*/ 9306 h 10087"/>
                <a:gd name="connsiteX13" fmla="*/ 6309 w 10114"/>
                <a:gd name="connsiteY13" fmla="*/ 10087 h 10087"/>
                <a:gd name="connsiteX0" fmla="*/ 6309 w 10114"/>
                <a:gd name="connsiteY0" fmla="*/ 10087 h 10174"/>
                <a:gd name="connsiteX1" fmla="*/ 3236 w 10114"/>
                <a:gd name="connsiteY1" fmla="*/ 9306 h 10174"/>
                <a:gd name="connsiteX2" fmla="*/ 797 w 10114"/>
                <a:gd name="connsiteY2" fmla="*/ 7708 h 10174"/>
                <a:gd name="connsiteX3" fmla="*/ 114 w 10114"/>
                <a:gd name="connsiteY3" fmla="*/ 5886 h 10174"/>
                <a:gd name="connsiteX4" fmla="*/ 455 w 10114"/>
                <a:gd name="connsiteY4" fmla="*/ 3247 h 10174"/>
                <a:gd name="connsiteX5" fmla="*/ 797 w 10114"/>
                <a:gd name="connsiteY5" fmla="*/ 1909 h 10174"/>
                <a:gd name="connsiteX6" fmla="*/ 3236 w 10114"/>
                <a:gd name="connsiteY6" fmla="*/ 87 h 10174"/>
                <a:gd name="connsiteX7" fmla="*/ 8065 w 10114"/>
                <a:gd name="connsiteY7" fmla="*/ 1388 h 10174"/>
                <a:gd name="connsiteX8" fmla="*/ 9090 w 10114"/>
                <a:gd name="connsiteY8" fmla="*/ 3507 h 10174"/>
                <a:gd name="connsiteX9" fmla="*/ 9431 w 10114"/>
                <a:gd name="connsiteY9" fmla="*/ 4808 h 10174"/>
                <a:gd name="connsiteX10" fmla="*/ 10114 w 10114"/>
                <a:gd name="connsiteY10" fmla="*/ 5626 h 10174"/>
                <a:gd name="connsiteX11" fmla="*/ 9773 w 10114"/>
                <a:gd name="connsiteY11" fmla="*/ 7968 h 10174"/>
                <a:gd name="connsiteX12" fmla="*/ 8065 w 10114"/>
                <a:gd name="connsiteY12" fmla="*/ 9306 h 10174"/>
                <a:gd name="connsiteX13" fmla="*/ 6309 w 10114"/>
                <a:gd name="connsiteY13" fmla="*/ 10087 h 10174"/>
                <a:gd name="connsiteX0" fmla="*/ 6309 w 10114"/>
                <a:gd name="connsiteY0" fmla="*/ 10087 h 10174"/>
                <a:gd name="connsiteX1" fmla="*/ 3236 w 10114"/>
                <a:gd name="connsiteY1" fmla="*/ 9306 h 10174"/>
                <a:gd name="connsiteX2" fmla="*/ 797 w 10114"/>
                <a:gd name="connsiteY2" fmla="*/ 7708 h 10174"/>
                <a:gd name="connsiteX3" fmla="*/ 114 w 10114"/>
                <a:gd name="connsiteY3" fmla="*/ 5886 h 10174"/>
                <a:gd name="connsiteX4" fmla="*/ 455 w 10114"/>
                <a:gd name="connsiteY4" fmla="*/ 3247 h 10174"/>
                <a:gd name="connsiteX5" fmla="*/ 797 w 10114"/>
                <a:gd name="connsiteY5" fmla="*/ 1909 h 10174"/>
                <a:gd name="connsiteX6" fmla="*/ 3236 w 10114"/>
                <a:gd name="connsiteY6" fmla="*/ 87 h 10174"/>
                <a:gd name="connsiteX7" fmla="*/ 8065 w 10114"/>
                <a:gd name="connsiteY7" fmla="*/ 1388 h 10174"/>
                <a:gd name="connsiteX8" fmla="*/ 9090 w 10114"/>
                <a:gd name="connsiteY8" fmla="*/ 3507 h 10174"/>
                <a:gd name="connsiteX9" fmla="*/ 9431 w 10114"/>
                <a:gd name="connsiteY9" fmla="*/ 4808 h 10174"/>
                <a:gd name="connsiteX10" fmla="*/ 10114 w 10114"/>
                <a:gd name="connsiteY10" fmla="*/ 5626 h 10174"/>
                <a:gd name="connsiteX11" fmla="*/ 9773 w 10114"/>
                <a:gd name="connsiteY11" fmla="*/ 7968 h 10174"/>
                <a:gd name="connsiteX12" fmla="*/ 8065 w 10114"/>
                <a:gd name="connsiteY12" fmla="*/ 9306 h 10174"/>
                <a:gd name="connsiteX13" fmla="*/ 6309 w 10114"/>
                <a:gd name="connsiteY13" fmla="*/ 10087 h 10174"/>
                <a:gd name="connsiteX0" fmla="*/ 6309 w 10115"/>
                <a:gd name="connsiteY0" fmla="*/ 10087 h 10174"/>
                <a:gd name="connsiteX1" fmla="*/ 3236 w 10115"/>
                <a:gd name="connsiteY1" fmla="*/ 9306 h 10174"/>
                <a:gd name="connsiteX2" fmla="*/ 797 w 10115"/>
                <a:gd name="connsiteY2" fmla="*/ 7708 h 10174"/>
                <a:gd name="connsiteX3" fmla="*/ 114 w 10115"/>
                <a:gd name="connsiteY3" fmla="*/ 5886 h 10174"/>
                <a:gd name="connsiteX4" fmla="*/ 455 w 10115"/>
                <a:gd name="connsiteY4" fmla="*/ 3247 h 10174"/>
                <a:gd name="connsiteX5" fmla="*/ 797 w 10115"/>
                <a:gd name="connsiteY5" fmla="*/ 1909 h 10174"/>
                <a:gd name="connsiteX6" fmla="*/ 3236 w 10115"/>
                <a:gd name="connsiteY6" fmla="*/ 87 h 10174"/>
                <a:gd name="connsiteX7" fmla="*/ 8065 w 10115"/>
                <a:gd name="connsiteY7" fmla="*/ 1388 h 10174"/>
                <a:gd name="connsiteX8" fmla="*/ 9090 w 10115"/>
                <a:gd name="connsiteY8" fmla="*/ 3507 h 10174"/>
                <a:gd name="connsiteX9" fmla="*/ 9431 w 10115"/>
                <a:gd name="connsiteY9" fmla="*/ 4808 h 10174"/>
                <a:gd name="connsiteX10" fmla="*/ 10114 w 10115"/>
                <a:gd name="connsiteY10" fmla="*/ 5626 h 10174"/>
                <a:gd name="connsiteX11" fmla="*/ 9773 w 10115"/>
                <a:gd name="connsiteY11" fmla="*/ 7968 h 10174"/>
                <a:gd name="connsiteX12" fmla="*/ 8065 w 10115"/>
                <a:gd name="connsiteY12" fmla="*/ 9306 h 10174"/>
                <a:gd name="connsiteX13" fmla="*/ 6309 w 10115"/>
                <a:gd name="connsiteY13" fmla="*/ 10087 h 10174"/>
                <a:gd name="connsiteX0" fmla="*/ 6309 w 10228"/>
                <a:gd name="connsiteY0" fmla="*/ 10087 h 10174"/>
                <a:gd name="connsiteX1" fmla="*/ 3236 w 10228"/>
                <a:gd name="connsiteY1" fmla="*/ 9306 h 10174"/>
                <a:gd name="connsiteX2" fmla="*/ 797 w 10228"/>
                <a:gd name="connsiteY2" fmla="*/ 7708 h 10174"/>
                <a:gd name="connsiteX3" fmla="*/ 114 w 10228"/>
                <a:gd name="connsiteY3" fmla="*/ 5886 h 10174"/>
                <a:gd name="connsiteX4" fmla="*/ 455 w 10228"/>
                <a:gd name="connsiteY4" fmla="*/ 3247 h 10174"/>
                <a:gd name="connsiteX5" fmla="*/ 797 w 10228"/>
                <a:gd name="connsiteY5" fmla="*/ 1909 h 10174"/>
                <a:gd name="connsiteX6" fmla="*/ 3236 w 10228"/>
                <a:gd name="connsiteY6" fmla="*/ 87 h 10174"/>
                <a:gd name="connsiteX7" fmla="*/ 8065 w 10228"/>
                <a:gd name="connsiteY7" fmla="*/ 1388 h 10174"/>
                <a:gd name="connsiteX8" fmla="*/ 9090 w 10228"/>
                <a:gd name="connsiteY8" fmla="*/ 3507 h 10174"/>
                <a:gd name="connsiteX9" fmla="*/ 9431 w 10228"/>
                <a:gd name="connsiteY9" fmla="*/ 4808 h 10174"/>
                <a:gd name="connsiteX10" fmla="*/ 10114 w 10228"/>
                <a:gd name="connsiteY10" fmla="*/ 5626 h 10174"/>
                <a:gd name="connsiteX11" fmla="*/ 9773 w 10228"/>
                <a:gd name="connsiteY11" fmla="*/ 7968 h 10174"/>
                <a:gd name="connsiteX12" fmla="*/ 8065 w 10228"/>
                <a:gd name="connsiteY12" fmla="*/ 9306 h 10174"/>
                <a:gd name="connsiteX13" fmla="*/ 6309 w 10228"/>
                <a:gd name="connsiteY13" fmla="*/ 10087 h 10174"/>
                <a:gd name="connsiteX0" fmla="*/ 6309 w 10228"/>
                <a:gd name="connsiteY0" fmla="*/ 10087 h 10174"/>
                <a:gd name="connsiteX1" fmla="*/ 3236 w 10228"/>
                <a:gd name="connsiteY1" fmla="*/ 9306 h 10174"/>
                <a:gd name="connsiteX2" fmla="*/ 797 w 10228"/>
                <a:gd name="connsiteY2" fmla="*/ 7708 h 10174"/>
                <a:gd name="connsiteX3" fmla="*/ 114 w 10228"/>
                <a:gd name="connsiteY3" fmla="*/ 5886 h 10174"/>
                <a:gd name="connsiteX4" fmla="*/ 455 w 10228"/>
                <a:gd name="connsiteY4" fmla="*/ 3247 h 10174"/>
                <a:gd name="connsiteX5" fmla="*/ 797 w 10228"/>
                <a:gd name="connsiteY5" fmla="*/ 1909 h 10174"/>
                <a:gd name="connsiteX6" fmla="*/ 3236 w 10228"/>
                <a:gd name="connsiteY6" fmla="*/ 87 h 10174"/>
                <a:gd name="connsiteX7" fmla="*/ 8065 w 10228"/>
                <a:gd name="connsiteY7" fmla="*/ 1388 h 10174"/>
                <a:gd name="connsiteX8" fmla="*/ 9090 w 10228"/>
                <a:gd name="connsiteY8" fmla="*/ 3507 h 10174"/>
                <a:gd name="connsiteX9" fmla="*/ 9431 w 10228"/>
                <a:gd name="connsiteY9" fmla="*/ 4808 h 10174"/>
                <a:gd name="connsiteX10" fmla="*/ 10114 w 10228"/>
                <a:gd name="connsiteY10" fmla="*/ 5626 h 10174"/>
                <a:gd name="connsiteX11" fmla="*/ 9773 w 10228"/>
                <a:gd name="connsiteY11" fmla="*/ 7968 h 10174"/>
                <a:gd name="connsiteX12" fmla="*/ 8065 w 10228"/>
                <a:gd name="connsiteY12" fmla="*/ 9306 h 10174"/>
                <a:gd name="connsiteX13" fmla="*/ 6309 w 10228"/>
                <a:gd name="connsiteY13" fmla="*/ 10087 h 10174"/>
                <a:gd name="connsiteX0" fmla="*/ 6309 w 10228"/>
                <a:gd name="connsiteY0" fmla="*/ 10087 h 10174"/>
                <a:gd name="connsiteX1" fmla="*/ 3236 w 10228"/>
                <a:gd name="connsiteY1" fmla="*/ 9306 h 10174"/>
                <a:gd name="connsiteX2" fmla="*/ 797 w 10228"/>
                <a:gd name="connsiteY2" fmla="*/ 7708 h 10174"/>
                <a:gd name="connsiteX3" fmla="*/ 114 w 10228"/>
                <a:gd name="connsiteY3" fmla="*/ 5886 h 10174"/>
                <a:gd name="connsiteX4" fmla="*/ 455 w 10228"/>
                <a:gd name="connsiteY4" fmla="*/ 3247 h 10174"/>
                <a:gd name="connsiteX5" fmla="*/ 797 w 10228"/>
                <a:gd name="connsiteY5" fmla="*/ 1909 h 10174"/>
                <a:gd name="connsiteX6" fmla="*/ 3236 w 10228"/>
                <a:gd name="connsiteY6" fmla="*/ 87 h 10174"/>
                <a:gd name="connsiteX7" fmla="*/ 8065 w 10228"/>
                <a:gd name="connsiteY7" fmla="*/ 1388 h 10174"/>
                <a:gd name="connsiteX8" fmla="*/ 9090 w 10228"/>
                <a:gd name="connsiteY8" fmla="*/ 3507 h 10174"/>
                <a:gd name="connsiteX9" fmla="*/ 9431 w 10228"/>
                <a:gd name="connsiteY9" fmla="*/ 4808 h 10174"/>
                <a:gd name="connsiteX10" fmla="*/ 10114 w 10228"/>
                <a:gd name="connsiteY10" fmla="*/ 5626 h 10174"/>
                <a:gd name="connsiteX11" fmla="*/ 9773 w 10228"/>
                <a:gd name="connsiteY11" fmla="*/ 7968 h 10174"/>
                <a:gd name="connsiteX12" fmla="*/ 8065 w 10228"/>
                <a:gd name="connsiteY12" fmla="*/ 9306 h 10174"/>
                <a:gd name="connsiteX13" fmla="*/ 6309 w 10228"/>
                <a:gd name="connsiteY13" fmla="*/ 10087 h 10174"/>
                <a:gd name="connsiteX0" fmla="*/ 6309 w 10181"/>
                <a:gd name="connsiteY0" fmla="*/ 10087 h 10174"/>
                <a:gd name="connsiteX1" fmla="*/ 3236 w 10181"/>
                <a:gd name="connsiteY1" fmla="*/ 9306 h 10174"/>
                <a:gd name="connsiteX2" fmla="*/ 797 w 10181"/>
                <a:gd name="connsiteY2" fmla="*/ 7708 h 10174"/>
                <a:gd name="connsiteX3" fmla="*/ 114 w 10181"/>
                <a:gd name="connsiteY3" fmla="*/ 5886 h 10174"/>
                <a:gd name="connsiteX4" fmla="*/ 455 w 10181"/>
                <a:gd name="connsiteY4" fmla="*/ 3247 h 10174"/>
                <a:gd name="connsiteX5" fmla="*/ 797 w 10181"/>
                <a:gd name="connsiteY5" fmla="*/ 1909 h 10174"/>
                <a:gd name="connsiteX6" fmla="*/ 3236 w 10181"/>
                <a:gd name="connsiteY6" fmla="*/ 87 h 10174"/>
                <a:gd name="connsiteX7" fmla="*/ 8065 w 10181"/>
                <a:gd name="connsiteY7" fmla="*/ 1388 h 10174"/>
                <a:gd name="connsiteX8" fmla="*/ 9090 w 10181"/>
                <a:gd name="connsiteY8" fmla="*/ 3507 h 10174"/>
                <a:gd name="connsiteX9" fmla="*/ 9374 w 10181"/>
                <a:gd name="connsiteY9" fmla="*/ 4414 h 10174"/>
                <a:gd name="connsiteX10" fmla="*/ 10114 w 10181"/>
                <a:gd name="connsiteY10" fmla="*/ 5626 h 10174"/>
                <a:gd name="connsiteX11" fmla="*/ 9773 w 10181"/>
                <a:gd name="connsiteY11" fmla="*/ 7968 h 10174"/>
                <a:gd name="connsiteX12" fmla="*/ 8065 w 10181"/>
                <a:gd name="connsiteY12" fmla="*/ 9306 h 10174"/>
                <a:gd name="connsiteX13" fmla="*/ 6309 w 10181"/>
                <a:gd name="connsiteY13" fmla="*/ 10087 h 10174"/>
                <a:gd name="connsiteX0" fmla="*/ 6309 w 10181"/>
                <a:gd name="connsiteY0" fmla="*/ 10087 h 10174"/>
                <a:gd name="connsiteX1" fmla="*/ 3236 w 10181"/>
                <a:gd name="connsiteY1" fmla="*/ 9306 h 10174"/>
                <a:gd name="connsiteX2" fmla="*/ 797 w 10181"/>
                <a:gd name="connsiteY2" fmla="*/ 7708 h 10174"/>
                <a:gd name="connsiteX3" fmla="*/ 114 w 10181"/>
                <a:gd name="connsiteY3" fmla="*/ 5886 h 10174"/>
                <a:gd name="connsiteX4" fmla="*/ 455 w 10181"/>
                <a:gd name="connsiteY4" fmla="*/ 3247 h 10174"/>
                <a:gd name="connsiteX5" fmla="*/ 797 w 10181"/>
                <a:gd name="connsiteY5" fmla="*/ 1909 h 10174"/>
                <a:gd name="connsiteX6" fmla="*/ 3236 w 10181"/>
                <a:gd name="connsiteY6" fmla="*/ 87 h 10174"/>
                <a:gd name="connsiteX7" fmla="*/ 8065 w 10181"/>
                <a:gd name="connsiteY7" fmla="*/ 1388 h 10174"/>
                <a:gd name="connsiteX8" fmla="*/ 9374 w 10181"/>
                <a:gd name="connsiteY8" fmla="*/ 4414 h 10174"/>
                <a:gd name="connsiteX9" fmla="*/ 10114 w 10181"/>
                <a:gd name="connsiteY9" fmla="*/ 5626 h 10174"/>
                <a:gd name="connsiteX10" fmla="*/ 9773 w 10181"/>
                <a:gd name="connsiteY10" fmla="*/ 7968 h 10174"/>
                <a:gd name="connsiteX11" fmla="*/ 8065 w 10181"/>
                <a:gd name="connsiteY11" fmla="*/ 9306 h 10174"/>
                <a:gd name="connsiteX12" fmla="*/ 6309 w 10181"/>
                <a:gd name="connsiteY12" fmla="*/ 10087 h 10174"/>
                <a:gd name="connsiteX0" fmla="*/ 6309 w 10181"/>
                <a:gd name="connsiteY0" fmla="*/ 10087 h 10174"/>
                <a:gd name="connsiteX1" fmla="*/ 3236 w 10181"/>
                <a:gd name="connsiteY1" fmla="*/ 9306 h 10174"/>
                <a:gd name="connsiteX2" fmla="*/ 797 w 10181"/>
                <a:gd name="connsiteY2" fmla="*/ 7708 h 10174"/>
                <a:gd name="connsiteX3" fmla="*/ 114 w 10181"/>
                <a:gd name="connsiteY3" fmla="*/ 5886 h 10174"/>
                <a:gd name="connsiteX4" fmla="*/ 455 w 10181"/>
                <a:gd name="connsiteY4" fmla="*/ 3247 h 10174"/>
                <a:gd name="connsiteX5" fmla="*/ 797 w 10181"/>
                <a:gd name="connsiteY5" fmla="*/ 1909 h 10174"/>
                <a:gd name="connsiteX6" fmla="*/ 4318 w 10181"/>
                <a:gd name="connsiteY6" fmla="*/ 87 h 10174"/>
                <a:gd name="connsiteX7" fmla="*/ 8065 w 10181"/>
                <a:gd name="connsiteY7" fmla="*/ 1388 h 10174"/>
                <a:gd name="connsiteX8" fmla="*/ 9374 w 10181"/>
                <a:gd name="connsiteY8" fmla="*/ 4414 h 10174"/>
                <a:gd name="connsiteX9" fmla="*/ 10114 w 10181"/>
                <a:gd name="connsiteY9" fmla="*/ 5626 h 10174"/>
                <a:gd name="connsiteX10" fmla="*/ 9773 w 10181"/>
                <a:gd name="connsiteY10" fmla="*/ 7968 h 10174"/>
                <a:gd name="connsiteX11" fmla="*/ 8065 w 10181"/>
                <a:gd name="connsiteY11" fmla="*/ 9306 h 10174"/>
                <a:gd name="connsiteX12" fmla="*/ 6309 w 10181"/>
                <a:gd name="connsiteY12" fmla="*/ 10087 h 10174"/>
                <a:gd name="connsiteX0" fmla="*/ 6309 w 10181"/>
                <a:gd name="connsiteY0" fmla="*/ 10088 h 10175"/>
                <a:gd name="connsiteX1" fmla="*/ 3236 w 10181"/>
                <a:gd name="connsiteY1" fmla="*/ 9307 h 10175"/>
                <a:gd name="connsiteX2" fmla="*/ 797 w 10181"/>
                <a:gd name="connsiteY2" fmla="*/ 7709 h 10175"/>
                <a:gd name="connsiteX3" fmla="*/ 114 w 10181"/>
                <a:gd name="connsiteY3" fmla="*/ 5887 h 10175"/>
                <a:gd name="connsiteX4" fmla="*/ 455 w 10181"/>
                <a:gd name="connsiteY4" fmla="*/ 3248 h 10175"/>
                <a:gd name="connsiteX5" fmla="*/ 797 w 10181"/>
                <a:gd name="connsiteY5" fmla="*/ 1910 h 10175"/>
                <a:gd name="connsiteX6" fmla="*/ 4318 w 10181"/>
                <a:gd name="connsiteY6" fmla="*/ 88 h 10175"/>
                <a:gd name="connsiteX7" fmla="*/ 8065 w 10181"/>
                <a:gd name="connsiteY7" fmla="*/ 1389 h 10175"/>
                <a:gd name="connsiteX8" fmla="*/ 9374 w 10181"/>
                <a:gd name="connsiteY8" fmla="*/ 4415 h 10175"/>
                <a:gd name="connsiteX9" fmla="*/ 10114 w 10181"/>
                <a:gd name="connsiteY9" fmla="*/ 5627 h 10175"/>
                <a:gd name="connsiteX10" fmla="*/ 9773 w 10181"/>
                <a:gd name="connsiteY10" fmla="*/ 7969 h 10175"/>
                <a:gd name="connsiteX11" fmla="*/ 8065 w 10181"/>
                <a:gd name="connsiteY11" fmla="*/ 9307 h 10175"/>
                <a:gd name="connsiteX12" fmla="*/ 6309 w 10181"/>
                <a:gd name="connsiteY12" fmla="*/ 10088 h 10175"/>
                <a:gd name="connsiteX0" fmla="*/ 6309 w 10181"/>
                <a:gd name="connsiteY0" fmla="*/ 10088 h 10175"/>
                <a:gd name="connsiteX1" fmla="*/ 3236 w 10181"/>
                <a:gd name="connsiteY1" fmla="*/ 9307 h 10175"/>
                <a:gd name="connsiteX2" fmla="*/ 797 w 10181"/>
                <a:gd name="connsiteY2" fmla="*/ 7709 h 10175"/>
                <a:gd name="connsiteX3" fmla="*/ 114 w 10181"/>
                <a:gd name="connsiteY3" fmla="*/ 5887 h 10175"/>
                <a:gd name="connsiteX4" fmla="*/ 455 w 10181"/>
                <a:gd name="connsiteY4" fmla="*/ 3248 h 10175"/>
                <a:gd name="connsiteX5" fmla="*/ 797 w 10181"/>
                <a:gd name="connsiteY5" fmla="*/ 1910 h 10175"/>
                <a:gd name="connsiteX6" fmla="*/ 4318 w 10181"/>
                <a:gd name="connsiteY6" fmla="*/ 88 h 10175"/>
                <a:gd name="connsiteX7" fmla="*/ 8065 w 10181"/>
                <a:gd name="connsiteY7" fmla="*/ 1389 h 10175"/>
                <a:gd name="connsiteX8" fmla="*/ 9374 w 10181"/>
                <a:gd name="connsiteY8" fmla="*/ 4415 h 10175"/>
                <a:gd name="connsiteX9" fmla="*/ 10114 w 10181"/>
                <a:gd name="connsiteY9" fmla="*/ 5627 h 10175"/>
                <a:gd name="connsiteX10" fmla="*/ 9773 w 10181"/>
                <a:gd name="connsiteY10" fmla="*/ 7969 h 10175"/>
                <a:gd name="connsiteX11" fmla="*/ 8065 w 10181"/>
                <a:gd name="connsiteY11" fmla="*/ 9307 h 10175"/>
                <a:gd name="connsiteX12" fmla="*/ 6309 w 10181"/>
                <a:gd name="connsiteY12" fmla="*/ 10088 h 10175"/>
                <a:gd name="connsiteX0" fmla="*/ 6309 w 10181"/>
                <a:gd name="connsiteY0" fmla="*/ 10088 h 10175"/>
                <a:gd name="connsiteX1" fmla="*/ 3236 w 10181"/>
                <a:gd name="connsiteY1" fmla="*/ 9307 h 10175"/>
                <a:gd name="connsiteX2" fmla="*/ 797 w 10181"/>
                <a:gd name="connsiteY2" fmla="*/ 7709 h 10175"/>
                <a:gd name="connsiteX3" fmla="*/ 114 w 10181"/>
                <a:gd name="connsiteY3" fmla="*/ 5887 h 10175"/>
                <a:gd name="connsiteX4" fmla="*/ 455 w 10181"/>
                <a:gd name="connsiteY4" fmla="*/ 3248 h 10175"/>
                <a:gd name="connsiteX5" fmla="*/ 797 w 10181"/>
                <a:gd name="connsiteY5" fmla="*/ 1910 h 10175"/>
                <a:gd name="connsiteX6" fmla="*/ 4318 w 10181"/>
                <a:gd name="connsiteY6" fmla="*/ 88 h 10175"/>
                <a:gd name="connsiteX7" fmla="*/ 8065 w 10181"/>
                <a:gd name="connsiteY7" fmla="*/ 1389 h 10175"/>
                <a:gd name="connsiteX8" fmla="*/ 9374 w 10181"/>
                <a:gd name="connsiteY8" fmla="*/ 4415 h 10175"/>
                <a:gd name="connsiteX9" fmla="*/ 10114 w 10181"/>
                <a:gd name="connsiteY9" fmla="*/ 5627 h 10175"/>
                <a:gd name="connsiteX10" fmla="*/ 9773 w 10181"/>
                <a:gd name="connsiteY10" fmla="*/ 7969 h 10175"/>
                <a:gd name="connsiteX11" fmla="*/ 8065 w 10181"/>
                <a:gd name="connsiteY11" fmla="*/ 9307 h 10175"/>
                <a:gd name="connsiteX12" fmla="*/ 6309 w 10181"/>
                <a:gd name="connsiteY12" fmla="*/ 10088 h 10175"/>
                <a:gd name="connsiteX0" fmla="*/ 6271 w 10143"/>
                <a:gd name="connsiteY0" fmla="*/ 10088 h 10175"/>
                <a:gd name="connsiteX1" fmla="*/ 3198 w 10143"/>
                <a:gd name="connsiteY1" fmla="*/ 9307 h 10175"/>
                <a:gd name="connsiteX2" fmla="*/ 759 w 10143"/>
                <a:gd name="connsiteY2" fmla="*/ 7709 h 10175"/>
                <a:gd name="connsiteX3" fmla="*/ 76 w 10143"/>
                <a:gd name="connsiteY3" fmla="*/ 5887 h 10175"/>
                <a:gd name="connsiteX4" fmla="*/ 303 w 10143"/>
                <a:gd name="connsiteY4" fmla="*/ 3904 h 10175"/>
                <a:gd name="connsiteX5" fmla="*/ 759 w 10143"/>
                <a:gd name="connsiteY5" fmla="*/ 1910 h 10175"/>
                <a:gd name="connsiteX6" fmla="*/ 4280 w 10143"/>
                <a:gd name="connsiteY6" fmla="*/ 88 h 10175"/>
                <a:gd name="connsiteX7" fmla="*/ 8027 w 10143"/>
                <a:gd name="connsiteY7" fmla="*/ 1389 h 10175"/>
                <a:gd name="connsiteX8" fmla="*/ 9336 w 10143"/>
                <a:gd name="connsiteY8" fmla="*/ 4415 h 10175"/>
                <a:gd name="connsiteX9" fmla="*/ 10076 w 10143"/>
                <a:gd name="connsiteY9" fmla="*/ 5627 h 10175"/>
                <a:gd name="connsiteX10" fmla="*/ 9735 w 10143"/>
                <a:gd name="connsiteY10" fmla="*/ 7969 h 10175"/>
                <a:gd name="connsiteX11" fmla="*/ 8027 w 10143"/>
                <a:gd name="connsiteY11" fmla="*/ 9307 h 10175"/>
                <a:gd name="connsiteX12" fmla="*/ 6271 w 10143"/>
                <a:gd name="connsiteY12" fmla="*/ 10088 h 10175"/>
                <a:gd name="connsiteX0" fmla="*/ 6271 w 10143"/>
                <a:gd name="connsiteY0" fmla="*/ 10088 h 10175"/>
                <a:gd name="connsiteX1" fmla="*/ 3198 w 10143"/>
                <a:gd name="connsiteY1" fmla="*/ 9307 h 10175"/>
                <a:gd name="connsiteX2" fmla="*/ 759 w 10143"/>
                <a:gd name="connsiteY2" fmla="*/ 7709 h 10175"/>
                <a:gd name="connsiteX3" fmla="*/ 76 w 10143"/>
                <a:gd name="connsiteY3" fmla="*/ 5887 h 10175"/>
                <a:gd name="connsiteX4" fmla="*/ 303 w 10143"/>
                <a:gd name="connsiteY4" fmla="*/ 3904 h 10175"/>
                <a:gd name="connsiteX5" fmla="*/ 759 w 10143"/>
                <a:gd name="connsiteY5" fmla="*/ 1910 h 10175"/>
                <a:gd name="connsiteX6" fmla="*/ 4280 w 10143"/>
                <a:gd name="connsiteY6" fmla="*/ 88 h 10175"/>
                <a:gd name="connsiteX7" fmla="*/ 8027 w 10143"/>
                <a:gd name="connsiteY7" fmla="*/ 1389 h 10175"/>
                <a:gd name="connsiteX8" fmla="*/ 9336 w 10143"/>
                <a:gd name="connsiteY8" fmla="*/ 4415 h 10175"/>
                <a:gd name="connsiteX9" fmla="*/ 10076 w 10143"/>
                <a:gd name="connsiteY9" fmla="*/ 5627 h 10175"/>
                <a:gd name="connsiteX10" fmla="*/ 9735 w 10143"/>
                <a:gd name="connsiteY10" fmla="*/ 7969 h 10175"/>
                <a:gd name="connsiteX11" fmla="*/ 8027 w 10143"/>
                <a:gd name="connsiteY11" fmla="*/ 9307 h 10175"/>
                <a:gd name="connsiteX12" fmla="*/ 6271 w 10143"/>
                <a:gd name="connsiteY12" fmla="*/ 10088 h 10175"/>
                <a:gd name="connsiteX0" fmla="*/ 6271 w 10199"/>
                <a:gd name="connsiteY0" fmla="*/ 10088 h 10175"/>
                <a:gd name="connsiteX1" fmla="*/ 3198 w 10199"/>
                <a:gd name="connsiteY1" fmla="*/ 9307 h 10175"/>
                <a:gd name="connsiteX2" fmla="*/ 759 w 10199"/>
                <a:gd name="connsiteY2" fmla="*/ 7709 h 10175"/>
                <a:gd name="connsiteX3" fmla="*/ 76 w 10199"/>
                <a:gd name="connsiteY3" fmla="*/ 5887 h 10175"/>
                <a:gd name="connsiteX4" fmla="*/ 303 w 10199"/>
                <a:gd name="connsiteY4" fmla="*/ 3904 h 10175"/>
                <a:gd name="connsiteX5" fmla="*/ 759 w 10199"/>
                <a:gd name="connsiteY5" fmla="*/ 1910 h 10175"/>
                <a:gd name="connsiteX6" fmla="*/ 4280 w 10199"/>
                <a:gd name="connsiteY6" fmla="*/ 88 h 10175"/>
                <a:gd name="connsiteX7" fmla="*/ 8027 w 10199"/>
                <a:gd name="connsiteY7" fmla="*/ 1389 h 10175"/>
                <a:gd name="connsiteX8" fmla="*/ 8994 w 10199"/>
                <a:gd name="connsiteY8" fmla="*/ 3628 h 10175"/>
                <a:gd name="connsiteX9" fmla="*/ 10076 w 10199"/>
                <a:gd name="connsiteY9" fmla="*/ 5627 h 10175"/>
                <a:gd name="connsiteX10" fmla="*/ 9735 w 10199"/>
                <a:gd name="connsiteY10" fmla="*/ 7969 h 10175"/>
                <a:gd name="connsiteX11" fmla="*/ 8027 w 10199"/>
                <a:gd name="connsiteY11" fmla="*/ 9307 h 10175"/>
                <a:gd name="connsiteX12" fmla="*/ 6271 w 10199"/>
                <a:gd name="connsiteY12" fmla="*/ 10088 h 10175"/>
                <a:gd name="connsiteX0" fmla="*/ 6271 w 10199"/>
                <a:gd name="connsiteY0" fmla="*/ 10088 h 10175"/>
                <a:gd name="connsiteX1" fmla="*/ 3198 w 10199"/>
                <a:gd name="connsiteY1" fmla="*/ 9307 h 10175"/>
                <a:gd name="connsiteX2" fmla="*/ 759 w 10199"/>
                <a:gd name="connsiteY2" fmla="*/ 7709 h 10175"/>
                <a:gd name="connsiteX3" fmla="*/ 76 w 10199"/>
                <a:gd name="connsiteY3" fmla="*/ 5887 h 10175"/>
                <a:gd name="connsiteX4" fmla="*/ 303 w 10199"/>
                <a:gd name="connsiteY4" fmla="*/ 3904 h 10175"/>
                <a:gd name="connsiteX5" fmla="*/ 759 w 10199"/>
                <a:gd name="connsiteY5" fmla="*/ 1910 h 10175"/>
                <a:gd name="connsiteX6" fmla="*/ 4280 w 10199"/>
                <a:gd name="connsiteY6" fmla="*/ 88 h 10175"/>
                <a:gd name="connsiteX7" fmla="*/ 8027 w 10199"/>
                <a:gd name="connsiteY7" fmla="*/ 1389 h 10175"/>
                <a:gd name="connsiteX8" fmla="*/ 8994 w 10199"/>
                <a:gd name="connsiteY8" fmla="*/ 3628 h 10175"/>
                <a:gd name="connsiteX9" fmla="*/ 10076 w 10199"/>
                <a:gd name="connsiteY9" fmla="*/ 5627 h 10175"/>
                <a:gd name="connsiteX10" fmla="*/ 9735 w 10199"/>
                <a:gd name="connsiteY10" fmla="*/ 7969 h 10175"/>
                <a:gd name="connsiteX11" fmla="*/ 8027 w 10199"/>
                <a:gd name="connsiteY11" fmla="*/ 9307 h 10175"/>
                <a:gd name="connsiteX12" fmla="*/ 6271 w 10199"/>
                <a:gd name="connsiteY12" fmla="*/ 10088 h 1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99" h="10175">
                  <a:moveTo>
                    <a:pt x="6271" y="10088"/>
                  </a:moveTo>
                  <a:cubicBezTo>
                    <a:pt x="5637" y="10001"/>
                    <a:pt x="4117" y="9703"/>
                    <a:pt x="3198" y="9307"/>
                  </a:cubicBezTo>
                  <a:cubicBezTo>
                    <a:pt x="2450" y="8954"/>
                    <a:pt x="1279" y="8279"/>
                    <a:pt x="759" y="7709"/>
                  </a:cubicBezTo>
                  <a:cubicBezTo>
                    <a:pt x="239" y="7139"/>
                    <a:pt x="152" y="6521"/>
                    <a:pt x="76" y="5887"/>
                  </a:cubicBezTo>
                  <a:cubicBezTo>
                    <a:pt x="0" y="5253"/>
                    <a:pt x="360" y="4611"/>
                    <a:pt x="303" y="3904"/>
                  </a:cubicBezTo>
                  <a:cubicBezTo>
                    <a:pt x="246" y="3197"/>
                    <a:pt x="96" y="2546"/>
                    <a:pt x="759" y="1910"/>
                  </a:cubicBezTo>
                  <a:cubicBezTo>
                    <a:pt x="1422" y="1274"/>
                    <a:pt x="1702" y="0"/>
                    <a:pt x="4280" y="88"/>
                  </a:cubicBezTo>
                  <a:cubicBezTo>
                    <a:pt x="6858" y="176"/>
                    <a:pt x="7241" y="624"/>
                    <a:pt x="8027" y="1389"/>
                  </a:cubicBezTo>
                  <a:cubicBezTo>
                    <a:pt x="8813" y="2154"/>
                    <a:pt x="8653" y="2922"/>
                    <a:pt x="8994" y="3628"/>
                  </a:cubicBezTo>
                  <a:cubicBezTo>
                    <a:pt x="9335" y="4334"/>
                    <a:pt x="9953" y="4904"/>
                    <a:pt x="10076" y="5627"/>
                  </a:cubicBezTo>
                  <a:cubicBezTo>
                    <a:pt x="10199" y="6350"/>
                    <a:pt x="10077" y="7356"/>
                    <a:pt x="9735" y="7969"/>
                  </a:cubicBezTo>
                  <a:cubicBezTo>
                    <a:pt x="9393" y="8582"/>
                    <a:pt x="8604" y="8954"/>
                    <a:pt x="8027" y="9307"/>
                  </a:cubicBezTo>
                  <a:cubicBezTo>
                    <a:pt x="7450" y="9660"/>
                    <a:pt x="6905" y="10175"/>
                    <a:pt x="6271" y="10088"/>
                  </a:cubicBezTo>
                  <a:close/>
                </a:path>
              </a:pathLst>
            </a:custGeom>
            <a:noFill/>
            <a:ln w="19050">
              <a:solidFill>
                <a:schemeClr val="tx1"/>
              </a:solidFill>
              <a:prstDash val="solid"/>
              <a:round/>
              <a:headEnd/>
              <a:tailEnd/>
            </a:ln>
          </p:spPr>
          <p:txBody>
            <a:bodyPr/>
            <a:lstStyle/>
            <a:p>
              <a:endParaRPr lang="el-GR"/>
            </a:p>
          </p:txBody>
        </p:sp>
        <p:sp>
          <p:nvSpPr>
            <p:cNvPr id="31" name="Freeform 404"/>
            <p:cNvSpPr>
              <a:spLocks/>
            </p:cNvSpPr>
            <p:nvPr/>
          </p:nvSpPr>
          <p:spPr bwMode="auto">
            <a:xfrm>
              <a:off x="2577753" y="1070805"/>
              <a:ext cx="489949" cy="1350236"/>
            </a:xfrm>
            <a:custGeom>
              <a:avLst/>
              <a:gdLst>
                <a:gd name="connsiteX0" fmla="*/ 1235 w 10000"/>
                <a:gd name="connsiteY0" fmla="*/ 10000 h 10000"/>
                <a:gd name="connsiteX1" fmla="*/ 1647 w 10000"/>
                <a:gd name="connsiteY1" fmla="*/ 9588 h 10000"/>
                <a:gd name="connsiteX2" fmla="*/ 2471 w 10000"/>
                <a:gd name="connsiteY2" fmla="*/ 9314 h 10000"/>
                <a:gd name="connsiteX3" fmla="*/ 4176 w 10000"/>
                <a:gd name="connsiteY3" fmla="*/ 9039 h 10000"/>
                <a:gd name="connsiteX4" fmla="*/ 6235 w 10000"/>
                <a:gd name="connsiteY4" fmla="*/ 9039 h 10000"/>
                <a:gd name="connsiteX5" fmla="*/ 7882 w 10000"/>
                <a:gd name="connsiteY5" fmla="*/ 9176 h 10000"/>
                <a:gd name="connsiteX6" fmla="*/ 9176 w 10000"/>
                <a:gd name="connsiteY6" fmla="*/ 9314 h 10000"/>
                <a:gd name="connsiteX7" fmla="*/ 10000 w 10000"/>
                <a:gd name="connsiteY7" fmla="*/ 9725 h 10000"/>
                <a:gd name="connsiteX8" fmla="*/ 9588 w 10000"/>
                <a:gd name="connsiteY8" fmla="*/ 8196 h 10000"/>
                <a:gd name="connsiteX9" fmla="*/ 8765 w 10000"/>
                <a:gd name="connsiteY9" fmla="*/ 7235 h 10000"/>
                <a:gd name="connsiteX10" fmla="*/ 8353 w 10000"/>
                <a:gd name="connsiteY10" fmla="*/ 6392 h 10000"/>
                <a:gd name="connsiteX11" fmla="*/ 7471 w 10000"/>
                <a:gd name="connsiteY11" fmla="*/ 5137 h 10000"/>
                <a:gd name="connsiteX12" fmla="*/ 6235 w 10000"/>
                <a:gd name="connsiteY12" fmla="*/ 3196 h 10000"/>
                <a:gd name="connsiteX13" fmla="*/ 5412 w 10000"/>
                <a:gd name="connsiteY13" fmla="*/ 2373 h 10000"/>
                <a:gd name="connsiteX14" fmla="*/ 5000 w 10000"/>
                <a:gd name="connsiteY14" fmla="*/ 1255 h 10000"/>
                <a:gd name="connsiteX15" fmla="*/ 4176 w 10000"/>
                <a:gd name="connsiteY15" fmla="*/ 412 h 10000"/>
                <a:gd name="connsiteX16" fmla="*/ 3765 w 10000"/>
                <a:gd name="connsiteY16" fmla="*/ 0 h 10000"/>
                <a:gd name="connsiteX17" fmla="*/ 2059 w 10000"/>
                <a:gd name="connsiteY17" fmla="*/ 0 h 10000"/>
                <a:gd name="connsiteX18" fmla="*/ 1647 w 10000"/>
                <a:gd name="connsiteY18" fmla="*/ 549 h 10000"/>
                <a:gd name="connsiteX19" fmla="*/ 1235 w 10000"/>
                <a:gd name="connsiteY19" fmla="*/ 1255 h 10000"/>
                <a:gd name="connsiteX20" fmla="*/ 824 w 10000"/>
                <a:gd name="connsiteY20" fmla="*/ 3059 h 10000"/>
                <a:gd name="connsiteX21" fmla="*/ 412 w 10000"/>
                <a:gd name="connsiteY21" fmla="*/ 3745 h 10000"/>
                <a:gd name="connsiteX22" fmla="*/ 412 w 10000"/>
                <a:gd name="connsiteY22" fmla="*/ 5980 h 10000"/>
                <a:gd name="connsiteX23" fmla="*/ 0 w 10000"/>
                <a:gd name="connsiteY23" fmla="*/ 6667 h 10000"/>
                <a:gd name="connsiteX24" fmla="*/ 412 w 10000"/>
                <a:gd name="connsiteY24" fmla="*/ 7647 h 10000"/>
                <a:gd name="connsiteX25" fmla="*/ 412 w 10000"/>
                <a:gd name="connsiteY25" fmla="*/ 8333 h 10000"/>
                <a:gd name="connsiteX26" fmla="*/ 824 w 10000"/>
                <a:gd name="connsiteY26" fmla="*/ 9176 h 10000"/>
                <a:gd name="connsiteX27" fmla="*/ 1235 w 10000"/>
                <a:gd name="connsiteY27" fmla="*/ 10000 h 10000"/>
                <a:gd name="connsiteX0" fmla="*/ 1235 w 10000"/>
                <a:gd name="connsiteY0" fmla="*/ 10091 h 10091"/>
                <a:gd name="connsiteX1" fmla="*/ 1647 w 10000"/>
                <a:gd name="connsiteY1" fmla="*/ 9679 h 10091"/>
                <a:gd name="connsiteX2" fmla="*/ 2471 w 10000"/>
                <a:gd name="connsiteY2" fmla="*/ 9405 h 10091"/>
                <a:gd name="connsiteX3" fmla="*/ 4176 w 10000"/>
                <a:gd name="connsiteY3" fmla="*/ 9130 h 10091"/>
                <a:gd name="connsiteX4" fmla="*/ 6235 w 10000"/>
                <a:gd name="connsiteY4" fmla="*/ 9130 h 10091"/>
                <a:gd name="connsiteX5" fmla="*/ 7882 w 10000"/>
                <a:gd name="connsiteY5" fmla="*/ 9267 h 10091"/>
                <a:gd name="connsiteX6" fmla="*/ 9176 w 10000"/>
                <a:gd name="connsiteY6" fmla="*/ 9405 h 10091"/>
                <a:gd name="connsiteX7" fmla="*/ 10000 w 10000"/>
                <a:gd name="connsiteY7" fmla="*/ 9816 h 10091"/>
                <a:gd name="connsiteX8" fmla="*/ 9588 w 10000"/>
                <a:gd name="connsiteY8" fmla="*/ 8287 h 10091"/>
                <a:gd name="connsiteX9" fmla="*/ 8765 w 10000"/>
                <a:gd name="connsiteY9" fmla="*/ 7326 h 10091"/>
                <a:gd name="connsiteX10" fmla="*/ 8353 w 10000"/>
                <a:gd name="connsiteY10" fmla="*/ 6483 h 10091"/>
                <a:gd name="connsiteX11" fmla="*/ 7471 w 10000"/>
                <a:gd name="connsiteY11" fmla="*/ 5228 h 10091"/>
                <a:gd name="connsiteX12" fmla="*/ 6235 w 10000"/>
                <a:gd name="connsiteY12" fmla="*/ 3287 h 10091"/>
                <a:gd name="connsiteX13" fmla="*/ 5412 w 10000"/>
                <a:gd name="connsiteY13" fmla="*/ 2464 h 10091"/>
                <a:gd name="connsiteX14" fmla="*/ 5000 w 10000"/>
                <a:gd name="connsiteY14" fmla="*/ 1346 h 10091"/>
                <a:gd name="connsiteX15" fmla="*/ 4176 w 10000"/>
                <a:gd name="connsiteY15" fmla="*/ 503 h 10091"/>
                <a:gd name="connsiteX16" fmla="*/ 3765 w 10000"/>
                <a:gd name="connsiteY16" fmla="*/ 91 h 10091"/>
                <a:gd name="connsiteX17" fmla="*/ 2059 w 10000"/>
                <a:gd name="connsiteY17" fmla="*/ 91 h 10091"/>
                <a:gd name="connsiteX18" fmla="*/ 1647 w 10000"/>
                <a:gd name="connsiteY18" fmla="*/ 640 h 10091"/>
                <a:gd name="connsiteX19" fmla="*/ 1235 w 10000"/>
                <a:gd name="connsiteY19" fmla="*/ 1346 h 10091"/>
                <a:gd name="connsiteX20" fmla="*/ 824 w 10000"/>
                <a:gd name="connsiteY20" fmla="*/ 3150 h 10091"/>
                <a:gd name="connsiteX21" fmla="*/ 412 w 10000"/>
                <a:gd name="connsiteY21" fmla="*/ 3836 h 10091"/>
                <a:gd name="connsiteX22" fmla="*/ 412 w 10000"/>
                <a:gd name="connsiteY22" fmla="*/ 6071 h 10091"/>
                <a:gd name="connsiteX23" fmla="*/ 0 w 10000"/>
                <a:gd name="connsiteY23" fmla="*/ 6758 h 10091"/>
                <a:gd name="connsiteX24" fmla="*/ 412 w 10000"/>
                <a:gd name="connsiteY24" fmla="*/ 7738 h 10091"/>
                <a:gd name="connsiteX25" fmla="*/ 412 w 10000"/>
                <a:gd name="connsiteY25" fmla="*/ 8424 h 10091"/>
                <a:gd name="connsiteX26" fmla="*/ 824 w 10000"/>
                <a:gd name="connsiteY26" fmla="*/ 9267 h 10091"/>
                <a:gd name="connsiteX27" fmla="*/ 1235 w 10000"/>
                <a:gd name="connsiteY27" fmla="*/ 10091 h 10091"/>
                <a:gd name="connsiteX0" fmla="*/ 1235 w 10000"/>
                <a:gd name="connsiteY0" fmla="*/ 10091 h 10091"/>
                <a:gd name="connsiteX1" fmla="*/ 1647 w 10000"/>
                <a:gd name="connsiteY1" fmla="*/ 9679 h 10091"/>
                <a:gd name="connsiteX2" fmla="*/ 2471 w 10000"/>
                <a:gd name="connsiteY2" fmla="*/ 9405 h 10091"/>
                <a:gd name="connsiteX3" fmla="*/ 4176 w 10000"/>
                <a:gd name="connsiteY3" fmla="*/ 9130 h 10091"/>
                <a:gd name="connsiteX4" fmla="*/ 6235 w 10000"/>
                <a:gd name="connsiteY4" fmla="*/ 9130 h 10091"/>
                <a:gd name="connsiteX5" fmla="*/ 7882 w 10000"/>
                <a:gd name="connsiteY5" fmla="*/ 9267 h 10091"/>
                <a:gd name="connsiteX6" fmla="*/ 9176 w 10000"/>
                <a:gd name="connsiteY6" fmla="*/ 9405 h 10091"/>
                <a:gd name="connsiteX7" fmla="*/ 10000 w 10000"/>
                <a:gd name="connsiteY7" fmla="*/ 9816 h 10091"/>
                <a:gd name="connsiteX8" fmla="*/ 9588 w 10000"/>
                <a:gd name="connsiteY8" fmla="*/ 8287 h 10091"/>
                <a:gd name="connsiteX9" fmla="*/ 8765 w 10000"/>
                <a:gd name="connsiteY9" fmla="*/ 7326 h 10091"/>
                <a:gd name="connsiteX10" fmla="*/ 8353 w 10000"/>
                <a:gd name="connsiteY10" fmla="*/ 6483 h 10091"/>
                <a:gd name="connsiteX11" fmla="*/ 7471 w 10000"/>
                <a:gd name="connsiteY11" fmla="*/ 5228 h 10091"/>
                <a:gd name="connsiteX12" fmla="*/ 6235 w 10000"/>
                <a:gd name="connsiteY12" fmla="*/ 3287 h 10091"/>
                <a:gd name="connsiteX13" fmla="*/ 5412 w 10000"/>
                <a:gd name="connsiteY13" fmla="*/ 2464 h 10091"/>
                <a:gd name="connsiteX14" fmla="*/ 5000 w 10000"/>
                <a:gd name="connsiteY14" fmla="*/ 1346 h 10091"/>
                <a:gd name="connsiteX15" fmla="*/ 4176 w 10000"/>
                <a:gd name="connsiteY15" fmla="*/ 503 h 10091"/>
                <a:gd name="connsiteX16" fmla="*/ 3765 w 10000"/>
                <a:gd name="connsiteY16" fmla="*/ 91 h 10091"/>
                <a:gd name="connsiteX17" fmla="*/ 2059 w 10000"/>
                <a:gd name="connsiteY17" fmla="*/ 91 h 10091"/>
                <a:gd name="connsiteX18" fmla="*/ 1647 w 10000"/>
                <a:gd name="connsiteY18" fmla="*/ 640 h 10091"/>
                <a:gd name="connsiteX19" fmla="*/ 1235 w 10000"/>
                <a:gd name="connsiteY19" fmla="*/ 1346 h 10091"/>
                <a:gd name="connsiteX20" fmla="*/ 824 w 10000"/>
                <a:gd name="connsiteY20" fmla="*/ 3150 h 10091"/>
                <a:gd name="connsiteX21" fmla="*/ 412 w 10000"/>
                <a:gd name="connsiteY21" fmla="*/ 3836 h 10091"/>
                <a:gd name="connsiteX22" fmla="*/ 412 w 10000"/>
                <a:gd name="connsiteY22" fmla="*/ 6071 h 10091"/>
                <a:gd name="connsiteX23" fmla="*/ 0 w 10000"/>
                <a:gd name="connsiteY23" fmla="*/ 6758 h 10091"/>
                <a:gd name="connsiteX24" fmla="*/ 412 w 10000"/>
                <a:gd name="connsiteY24" fmla="*/ 7738 h 10091"/>
                <a:gd name="connsiteX25" fmla="*/ 412 w 10000"/>
                <a:gd name="connsiteY25" fmla="*/ 8424 h 10091"/>
                <a:gd name="connsiteX26" fmla="*/ 824 w 10000"/>
                <a:gd name="connsiteY26" fmla="*/ 9267 h 10091"/>
                <a:gd name="connsiteX27" fmla="*/ 1235 w 10000"/>
                <a:gd name="connsiteY27" fmla="*/ 10091 h 10091"/>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5000 w 10000"/>
                <a:gd name="connsiteY14" fmla="*/ 1464 h 10209"/>
                <a:gd name="connsiteX15" fmla="*/ 4176 w 10000"/>
                <a:gd name="connsiteY15" fmla="*/ 621 h 10209"/>
                <a:gd name="connsiteX16" fmla="*/ 3765 w 10000"/>
                <a:gd name="connsiteY16" fmla="*/ 209 h 10209"/>
                <a:gd name="connsiteX17" fmla="*/ 2059 w 10000"/>
                <a:gd name="connsiteY17" fmla="*/ 209 h 10209"/>
                <a:gd name="connsiteX18" fmla="*/ 1235 w 10000"/>
                <a:gd name="connsiteY18" fmla="*/ 1464 h 10209"/>
                <a:gd name="connsiteX19" fmla="*/ 824 w 10000"/>
                <a:gd name="connsiteY19" fmla="*/ 3268 h 10209"/>
                <a:gd name="connsiteX20" fmla="*/ 412 w 10000"/>
                <a:gd name="connsiteY20" fmla="*/ 3954 h 10209"/>
                <a:gd name="connsiteX21" fmla="*/ 412 w 10000"/>
                <a:gd name="connsiteY21" fmla="*/ 6189 h 10209"/>
                <a:gd name="connsiteX22" fmla="*/ 0 w 10000"/>
                <a:gd name="connsiteY22" fmla="*/ 6876 h 10209"/>
                <a:gd name="connsiteX23" fmla="*/ 412 w 10000"/>
                <a:gd name="connsiteY23" fmla="*/ 7856 h 10209"/>
                <a:gd name="connsiteX24" fmla="*/ 412 w 10000"/>
                <a:gd name="connsiteY24" fmla="*/ 8542 h 10209"/>
                <a:gd name="connsiteX25" fmla="*/ 824 w 10000"/>
                <a:gd name="connsiteY25" fmla="*/ 9385 h 10209"/>
                <a:gd name="connsiteX26" fmla="*/ 1235 w 10000"/>
                <a:gd name="connsiteY26"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5000 w 10000"/>
                <a:gd name="connsiteY14" fmla="*/ 1464 h 10209"/>
                <a:gd name="connsiteX15" fmla="*/ 3765 w 10000"/>
                <a:gd name="connsiteY15" fmla="*/ 209 h 10209"/>
                <a:gd name="connsiteX16" fmla="*/ 2059 w 10000"/>
                <a:gd name="connsiteY16" fmla="*/ 209 h 10209"/>
                <a:gd name="connsiteX17" fmla="*/ 1235 w 10000"/>
                <a:gd name="connsiteY17" fmla="*/ 1464 h 10209"/>
                <a:gd name="connsiteX18" fmla="*/ 824 w 10000"/>
                <a:gd name="connsiteY18" fmla="*/ 3268 h 10209"/>
                <a:gd name="connsiteX19" fmla="*/ 412 w 10000"/>
                <a:gd name="connsiteY19" fmla="*/ 3954 h 10209"/>
                <a:gd name="connsiteX20" fmla="*/ 412 w 10000"/>
                <a:gd name="connsiteY20" fmla="*/ 6189 h 10209"/>
                <a:gd name="connsiteX21" fmla="*/ 0 w 10000"/>
                <a:gd name="connsiteY21" fmla="*/ 6876 h 10209"/>
                <a:gd name="connsiteX22" fmla="*/ 412 w 10000"/>
                <a:gd name="connsiteY22" fmla="*/ 7856 h 10209"/>
                <a:gd name="connsiteX23" fmla="*/ 412 w 10000"/>
                <a:gd name="connsiteY23" fmla="*/ 8542 h 10209"/>
                <a:gd name="connsiteX24" fmla="*/ 824 w 10000"/>
                <a:gd name="connsiteY24" fmla="*/ 9385 h 10209"/>
                <a:gd name="connsiteX25" fmla="*/ 1235 w 10000"/>
                <a:gd name="connsiteY25"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824 w 10000"/>
                <a:gd name="connsiteY17" fmla="*/ 3268 h 10209"/>
                <a:gd name="connsiteX18" fmla="*/ 412 w 10000"/>
                <a:gd name="connsiteY18" fmla="*/ 3954 h 10209"/>
                <a:gd name="connsiteX19" fmla="*/ 412 w 10000"/>
                <a:gd name="connsiteY19" fmla="*/ 6189 h 10209"/>
                <a:gd name="connsiteX20" fmla="*/ 0 w 10000"/>
                <a:gd name="connsiteY20" fmla="*/ 6876 h 10209"/>
                <a:gd name="connsiteX21" fmla="*/ 412 w 10000"/>
                <a:gd name="connsiteY21" fmla="*/ 7856 h 10209"/>
                <a:gd name="connsiteX22" fmla="*/ 412 w 10000"/>
                <a:gd name="connsiteY22" fmla="*/ 8542 h 10209"/>
                <a:gd name="connsiteX23" fmla="*/ 824 w 10000"/>
                <a:gd name="connsiteY23" fmla="*/ 9385 h 10209"/>
                <a:gd name="connsiteX24" fmla="*/ 1235 w 10000"/>
                <a:gd name="connsiteY24"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412 w 10000"/>
                <a:gd name="connsiteY17" fmla="*/ 3954 h 10209"/>
                <a:gd name="connsiteX18" fmla="*/ 412 w 10000"/>
                <a:gd name="connsiteY18" fmla="*/ 6189 h 10209"/>
                <a:gd name="connsiteX19" fmla="*/ 0 w 10000"/>
                <a:gd name="connsiteY19" fmla="*/ 6876 h 10209"/>
                <a:gd name="connsiteX20" fmla="*/ 412 w 10000"/>
                <a:gd name="connsiteY20" fmla="*/ 7856 h 10209"/>
                <a:gd name="connsiteX21" fmla="*/ 412 w 10000"/>
                <a:gd name="connsiteY21" fmla="*/ 8542 h 10209"/>
                <a:gd name="connsiteX22" fmla="*/ 824 w 10000"/>
                <a:gd name="connsiteY22" fmla="*/ 9385 h 10209"/>
                <a:gd name="connsiteX23" fmla="*/ 1235 w 10000"/>
                <a:gd name="connsiteY23"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412 w 10000"/>
                <a:gd name="connsiteY17" fmla="*/ 3954 h 10209"/>
                <a:gd name="connsiteX18" fmla="*/ 0 w 10000"/>
                <a:gd name="connsiteY18" fmla="*/ 6876 h 10209"/>
                <a:gd name="connsiteX19" fmla="*/ 412 w 10000"/>
                <a:gd name="connsiteY19" fmla="*/ 7856 h 10209"/>
                <a:gd name="connsiteX20" fmla="*/ 412 w 10000"/>
                <a:gd name="connsiteY20" fmla="*/ 8542 h 10209"/>
                <a:gd name="connsiteX21" fmla="*/ 824 w 10000"/>
                <a:gd name="connsiteY21" fmla="*/ 9385 h 10209"/>
                <a:gd name="connsiteX22" fmla="*/ 1235 w 10000"/>
                <a:gd name="connsiteY22"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412 w 10000"/>
                <a:gd name="connsiteY17" fmla="*/ 3954 h 10209"/>
                <a:gd name="connsiteX18" fmla="*/ 0 w 10000"/>
                <a:gd name="connsiteY18" fmla="*/ 6876 h 10209"/>
                <a:gd name="connsiteX19" fmla="*/ 412 w 10000"/>
                <a:gd name="connsiteY19" fmla="*/ 8542 h 10209"/>
                <a:gd name="connsiteX20" fmla="*/ 824 w 10000"/>
                <a:gd name="connsiteY20" fmla="*/ 9385 h 10209"/>
                <a:gd name="connsiteX21" fmla="*/ 1235 w 10000"/>
                <a:gd name="connsiteY21" fmla="*/ 10209 h 10209"/>
                <a:gd name="connsiteX0" fmla="*/ 1235 w 10000"/>
                <a:gd name="connsiteY0" fmla="*/ 10209 h 10209"/>
                <a:gd name="connsiteX1" fmla="*/ 1647 w 10000"/>
                <a:gd name="connsiteY1" fmla="*/ 9797 h 10209"/>
                <a:gd name="connsiteX2" fmla="*/ 2471 w 10000"/>
                <a:gd name="connsiteY2" fmla="*/ 9523 h 10209"/>
                <a:gd name="connsiteX3" fmla="*/ 6235 w 10000"/>
                <a:gd name="connsiteY3" fmla="*/ 9248 h 10209"/>
                <a:gd name="connsiteX4" fmla="*/ 7882 w 10000"/>
                <a:gd name="connsiteY4" fmla="*/ 9385 h 10209"/>
                <a:gd name="connsiteX5" fmla="*/ 9176 w 10000"/>
                <a:gd name="connsiteY5" fmla="*/ 9523 h 10209"/>
                <a:gd name="connsiteX6" fmla="*/ 10000 w 10000"/>
                <a:gd name="connsiteY6" fmla="*/ 9934 h 10209"/>
                <a:gd name="connsiteX7" fmla="*/ 9588 w 10000"/>
                <a:gd name="connsiteY7" fmla="*/ 8405 h 10209"/>
                <a:gd name="connsiteX8" fmla="*/ 8765 w 10000"/>
                <a:gd name="connsiteY8" fmla="*/ 7444 h 10209"/>
                <a:gd name="connsiteX9" fmla="*/ 8353 w 10000"/>
                <a:gd name="connsiteY9" fmla="*/ 6601 h 10209"/>
                <a:gd name="connsiteX10" fmla="*/ 7471 w 10000"/>
                <a:gd name="connsiteY10" fmla="*/ 5346 h 10209"/>
                <a:gd name="connsiteX11" fmla="*/ 6235 w 10000"/>
                <a:gd name="connsiteY11" fmla="*/ 3405 h 10209"/>
                <a:gd name="connsiteX12" fmla="*/ 5412 w 10000"/>
                <a:gd name="connsiteY12" fmla="*/ 2582 h 10209"/>
                <a:gd name="connsiteX13" fmla="*/ 3765 w 10000"/>
                <a:gd name="connsiteY13" fmla="*/ 209 h 10209"/>
                <a:gd name="connsiteX14" fmla="*/ 2059 w 10000"/>
                <a:gd name="connsiteY14" fmla="*/ 209 h 10209"/>
                <a:gd name="connsiteX15" fmla="*/ 1235 w 10000"/>
                <a:gd name="connsiteY15" fmla="*/ 1464 h 10209"/>
                <a:gd name="connsiteX16" fmla="*/ 412 w 10000"/>
                <a:gd name="connsiteY16" fmla="*/ 3954 h 10209"/>
                <a:gd name="connsiteX17" fmla="*/ 0 w 10000"/>
                <a:gd name="connsiteY17" fmla="*/ 6876 h 10209"/>
                <a:gd name="connsiteX18" fmla="*/ 412 w 10000"/>
                <a:gd name="connsiteY18" fmla="*/ 8542 h 10209"/>
                <a:gd name="connsiteX19" fmla="*/ 824 w 10000"/>
                <a:gd name="connsiteY19" fmla="*/ 9385 h 10209"/>
                <a:gd name="connsiteX20" fmla="*/ 1235 w 10000"/>
                <a:gd name="connsiteY20" fmla="*/ 10209 h 10209"/>
                <a:gd name="connsiteX0" fmla="*/ 1235 w 10000"/>
                <a:gd name="connsiteY0" fmla="*/ 10209 h 10209"/>
                <a:gd name="connsiteX1" fmla="*/ 1647 w 10000"/>
                <a:gd name="connsiteY1" fmla="*/ 9797 h 10209"/>
                <a:gd name="connsiteX2" fmla="*/ 6235 w 10000"/>
                <a:gd name="connsiteY2" fmla="*/ 9248 h 10209"/>
                <a:gd name="connsiteX3" fmla="*/ 7882 w 10000"/>
                <a:gd name="connsiteY3" fmla="*/ 9385 h 10209"/>
                <a:gd name="connsiteX4" fmla="*/ 9176 w 10000"/>
                <a:gd name="connsiteY4" fmla="*/ 9523 h 10209"/>
                <a:gd name="connsiteX5" fmla="*/ 10000 w 10000"/>
                <a:gd name="connsiteY5" fmla="*/ 9934 h 10209"/>
                <a:gd name="connsiteX6" fmla="*/ 9588 w 10000"/>
                <a:gd name="connsiteY6" fmla="*/ 8405 h 10209"/>
                <a:gd name="connsiteX7" fmla="*/ 8765 w 10000"/>
                <a:gd name="connsiteY7" fmla="*/ 7444 h 10209"/>
                <a:gd name="connsiteX8" fmla="*/ 8353 w 10000"/>
                <a:gd name="connsiteY8" fmla="*/ 6601 h 10209"/>
                <a:gd name="connsiteX9" fmla="*/ 7471 w 10000"/>
                <a:gd name="connsiteY9" fmla="*/ 5346 h 10209"/>
                <a:gd name="connsiteX10" fmla="*/ 6235 w 10000"/>
                <a:gd name="connsiteY10" fmla="*/ 3405 h 10209"/>
                <a:gd name="connsiteX11" fmla="*/ 5412 w 10000"/>
                <a:gd name="connsiteY11" fmla="*/ 2582 h 10209"/>
                <a:gd name="connsiteX12" fmla="*/ 3765 w 10000"/>
                <a:gd name="connsiteY12" fmla="*/ 209 h 10209"/>
                <a:gd name="connsiteX13" fmla="*/ 2059 w 10000"/>
                <a:gd name="connsiteY13" fmla="*/ 209 h 10209"/>
                <a:gd name="connsiteX14" fmla="*/ 1235 w 10000"/>
                <a:gd name="connsiteY14" fmla="*/ 1464 h 10209"/>
                <a:gd name="connsiteX15" fmla="*/ 412 w 10000"/>
                <a:gd name="connsiteY15" fmla="*/ 3954 h 10209"/>
                <a:gd name="connsiteX16" fmla="*/ 0 w 10000"/>
                <a:gd name="connsiteY16" fmla="*/ 6876 h 10209"/>
                <a:gd name="connsiteX17" fmla="*/ 412 w 10000"/>
                <a:gd name="connsiteY17" fmla="*/ 8542 h 10209"/>
                <a:gd name="connsiteX18" fmla="*/ 824 w 10000"/>
                <a:gd name="connsiteY18" fmla="*/ 9385 h 10209"/>
                <a:gd name="connsiteX19" fmla="*/ 1235 w 10000"/>
                <a:gd name="connsiteY19" fmla="*/ 10209 h 10209"/>
                <a:gd name="connsiteX0" fmla="*/ 1235 w 10000"/>
                <a:gd name="connsiteY0" fmla="*/ 10209 h 10209"/>
                <a:gd name="connsiteX1" fmla="*/ 1647 w 10000"/>
                <a:gd name="connsiteY1" fmla="*/ 9797 h 10209"/>
                <a:gd name="connsiteX2" fmla="*/ 6235 w 10000"/>
                <a:gd name="connsiteY2" fmla="*/ 9248 h 10209"/>
                <a:gd name="connsiteX3" fmla="*/ 9176 w 10000"/>
                <a:gd name="connsiteY3" fmla="*/ 9523 h 10209"/>
                <a:gd name="connsiteX4" fmla="*/ 10000 w 10000"/>
                <a:gd name="connsiteY4" fmla="*/ 9934 h 10209"/>
                <a:gd name="connsiteX5" fmla="*/ 9588 w 10000"/>
                <a:gd name="connsiteY5" fmla="*/ 8405 h 10209"/>
                <a:gd name="connsiteX6" fmla="*/ 8765 w 10000"/>
                <a:gd name="connsiteY6" fmla="*/ 7444 h 10209"/>
                <a:gd name="connsiteX7" fmla="*/ 8353 w 10000"/>
                <a:gd name="connsiteY7" fmla="*/ 6601 h 10209"/>
                <a:gd name="connsiteX8" fmla="*/ 7471 w 10000"/>
                <a:gd name="connsiteY8" fmla="*/ 5346 h 10209"/>
                <a:gd name="connsiteX9" fmla="*/ 6235 w 10000"/>
                <a:gd name="connsiteY9" fmla="*/ 3405 h 10209"/>
                <a:gd name="connsiteX10" fmla="*/ 5412 w 10000"/>
                <a:gd name="connsiteY10" fmla="*/ 2582 h 10209"/>
                <a:gd name="connsiteX11" fmla="*/ 3765 w 10000"/>
                <a:gd name="connsiteY11" fmla="*/ 209 h 10209"/>
                <a:gd name="connsiteX12" fmla="*/ 2059 w 10000"/>
                <a:gd name="connsiteY12" fmla="*/ 209 h 10209"/>
                <a:gd name="connsiteX13" fmla="*/ 1235 w 10000"/>
                <a:gd name="connsiteY13" fmla="*/ 1464 h 10209"/>
                <a:gd name="connsiteX14" fmla="*/ 412 w 10000"/>
                <a:gd name="connsiteY14" fmla="*/ 3954 h 10209"/>
                <a:gd name="connsiteX15" fmla="*/ 0 w 10000"/>
                <a:gd name="connsiteY15" fmla="*/ 6876 h 10209"/>
                <a:gd name="connsiteX16" fmla="*/ 412 w 10000"/>
                <a:gd name="connsiteY16" fmla="*/ 8542 h 10209"/>
                <a:gd name="connsiteX17" fmla="*/ 824 w 10000"/>
                <a:gd name="connsiteY17" fmla="*/ 9385 h 10209"/>
                <a:gd name="connsiteX18" fmla="*/ 1235 w 10000"/>
                <a:gd name="connsiteY18" fmla="*/ 10209 h 10209"/>
                <a:gd name="connsiteX0" fmla="*/ 1235 w 10000"/>
                <a:gd name="connsiteY0" fmla="*/ 10209 h 10209"/>
                <a:gd name="connsiteX1" fmla="*/ 1647 w 10000"/>
                <a:gd name="connsiteY1" fmla="*/ 9797 h 10209"/>
                <a:gd name="connsiteX2" fmla="*/ 6235 w 10000"/>
                <a:gd name="connsiteY2" fmla="*/ 9248 h 10209"/>
                <a:gd name="connsiteX3" fmla="*/ 10000 w 10000"/>
                <a:gd name="connsiteY3" fmla="*/ 9934 h 10209"/>
                <a:gd name="connsiteX4" fmla="*/ 9588 w 10000"/>
                <a:gd name="connsiteY4" fmla="*/ 8405 h 10209"/>
                <a:gd name="connsiteX5" fmla="*/ 8765 w 10000"/>
                <a:gd name="connsiteY5" fmla="*/ 7444 h 10209"/>
                <a:gd name="connsiteX6" fmla="*/ 8353 w 10000"/>
                <a:gd name="connsiteY6" fmla="*/ 6601 h 10209"/>
                <a:gd name="connsiteX7" fmla="*/ 7471 w 10000"/>
                <a:gd name="connsiteY7" fmla="*/ 5346 h 10209"/>
                <a:gd name="connsiteX8" fmla="*/ 6235 w 10000"/>
                <a:gd name="connsiteY8" fmla="*/ 3405 h 10209"/>
                <a:gd name="connsiteX9" fmla="*/ 5412 w 10000"/>
                <a:gd name="connsiteY9" fmla="*/ 2582 h 10209"/>
                <a:gd name="connsiteX10" fmla="*/ 3765 w 10000"/>
                <a:gd name="connsiteY10" fmla="*/ 209 h 10209"/>
                <a:gd name="connsiteX11" fmla="*/ 2059 w 10000"/>
                <a:gd name="connsiteY11" fmla="*/ 209 h 10209"/>
                <a:gd name="connsiteX12" fmla="*/ 1235 w 10000"/>
                <a:gd name="connsiteY12" fmla="*/ 1464 h 10209"/>
                <a:gd name="connsiteX13" fmla="*/ 412 w 10000"/>
                <a:gd name="connsiteY13" fmla="*/ 3954 h 10209"/>
                <a:gd name="connsiteX14" fmla="*/ 0 w 10000"/>
                <a:gd name="connsiteY14" fmla="*/ 6876 h 10209"/>
                <a:gd name="connsiteX15" fmla="*/ 412 w 10000"/>
                <a:gd name="connsiteY15" fmla="*/ 8542 h 10209"/>
                <a:gd name="connsiteX16" fmla="*/ 824 w 10000"/>
                <a:gd name="connsiteY16" fmla="*/ 9385 h 10209"/>
                <a:gd name="connsiteX17" fmla="*/ 1235 w 10000"/>
                <a:gd name="connsiteY17"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765 w 10000"/>
                <a:gd name="connsiteY4" fmla="*/ 7444 h 10209"/>
                <a:gd name="connsiteX5" fmla="*/ 8353 w 10000"/>
                <a:gd name="connsiteY5" fmla="*/ 6601 h 10209"/>
                <a:gd name="connsiteX6" fmla="*/ 7471 w 10000"/>
                <a:gd name="connsiteY6" fmla="*/ 5346 h 10209"/>
                <a:gd name="connsiteX7" fmla="*/ 6235 w 10000"/>
                <a:gd name="connsiteY7" fmla="*/ 3405 h 10209"/>
                <a:gd name="connsiteX8" fmla="*/ 5412 w 10000"/>
                <a:gd name="connsiteY8" fmla="*/ 2582 h 10209"/>
                <a:gd name="connsiteX9" fmla="*/ 3765 w 10000"/>
                <a:gd name="connsiteY9" fmla="*/ 209 h 10209"/>
                <a:gd name="connsiteX10" fmla="*/ 2059 w 10000"/>
                <a:gd name="connsiteY10" fmla="*/ 209 h 10209"/>
                <a:gd name="connsiteX11" fmla="*/ 1235 w 10000"/>
                <a:gd name="connsiteY11" fmla="*/ 1464 h 10209"/>
                <a:gd name="connsiteX12" fmla="*/ 412 w 10000"/>
                <a:gd name="connsiteY12" fmla="*/ 3954 h 10209"/>
                <a:gd name="connsiteX13" fmla="*/ 0 w 10000"/>
                <a:gd name="connsiteY13" fmla="*/ 6876 h 10209"/>
                <a:gd name="connsiteX14" fmla="*/ 412 w 10000"/>
                <a:gd name="connsiteY14" fmla="*/ 8542 h 10209"/>
                <a:gd name="connsiteX15" fmla="*/ 824 w 10000"/>
                <a:gd name="connsiteY15" fmla="*/ 9385 h 10209"/>
                <a:gd name="connsiteX16" fmla="*/ 1235 w 10000"/>
                <a:gd name="connsiteY16"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7471 w 10000"/>
                <a:gd name="connsiteY5" fmla="*/ 5346 h 10209"/>
                <a:gd name="connsiteX6" fmla="*/ 6235 w 10000"/>
                <a:gd name="connsiteY6" fmla="*/ 3405 h 10209"/>
                <a:gd name="connsiteX7" fmla="*/ 5412 w 10000"/>
                <a:gd name="connsiteY7" fmla="*/ 2582 h 10209"/>
                <a:gd name="connsiteX8" fmla="*/ 3765 w 10000"/>
                <a:gd name="connsiteY8" fmla="*/ 209 h 10209"/>
                <a:gd name="connsiteX9" fmla="*/ 2059 w 10000"/>
                <a:gd name="connsiteY9" fmla="*/ 209 h 10209"/>
                <a:gd name="connsiteX10" fmla="*/ 1235 w 10000"/>
                <a:gd name="connsiteY10" fmla="*/ 1464 h 10209"/>
                <a:gd name="connsiteX11" fmla="*/ 412 w 10000"/>
                <a:gd name="connsiteY11" fmla="*/ 3954 h 10209"/>
                <a:gd name="connsiteX12" fmla="*/ 0 w 10000"/>
                <a:gd name="connsiteY12" fmla="*/ 6876 h 10209"/>
                <a:gd name="connsiteX13" fmla="*/ 412 w 10000"/>
                <a:gd name="connsiteY13" fmla="*/ 8542 h 10209"/>
                <a:gd name="connsiteX14" fmla="*/ 824 w 10000"/>
                <a:gd name="connsiteY14" fmla="*/ 9385 h 10209"/>
                <a:gd name="connsiteX15" fmla="*/ 1235 w 10000"/>
                <a:gd name="connsiteY15"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7471 w 10000"/>
                <a:gd name="connsiteY5" fmla="*/ 5346 h 10209"/>
                <a:gd name="connsiteX6" fmla="*/ 6235 w 10000"/>
                <a:gd name="connsiteY6" fmla="*/ 3405 h 10209"/>
                <a:gd name="connsiteX7" fmla="*/ 3765 w 10000"/>
                <a:gd name="connsiteY7" fmla="*/ 209 h 10209"/>
                <a:gd name="connsiteX8" fmla="*/ 2059 w 10000"/>
                <a:gd name="connsiteY8" fmla="*/ 209 h 10209"/>
                <a:gd name="connsiteX9" fmla="*/ 1235 w 10000"/>
                <a:gd name="connsiteY9" fmla="*/ 1464 h 10209"/>
                <a:gd name="connsiteX10" fmla="*/ 412 w 10000"/>
                <a:gd name="connsiteY10" fmla="*/ 3954 h 10209"/>
                <a:gd name="connsiteX11" fmla="*/ 0 w 10000"/>
                <a:gd name="connsiteY11" fmla="*/ 6876 h 10209"/>
                <a:gd name="connsiteX12" fmla="*/ 412 w 10000"/>
                <a:gd name="connsiteY12" fmla="*/ 8542 h 10209"/>
                <a:gd name="connsiteX13" fmla="*/ 824 w 10000"/>
                <a:gd name="connsiteY13" fmla="*/ 9385 h 10209"/>
                <a:gd name="connsiteX14" fmla="*/ 1235 w 10000"/>
                <a:gd name="connsiteY14"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412 w 10000"/>
                <a:gd name="connsiteY11" fmla="*/ 8542 h 10209"/>
                <a:gd name="connsiteX12" fmla="*/ 824 w 10000"/>
                <a:gd name="connsiteY12" fmla="*/ 9385 h 10209"/>
                <a:gd name="connsiteX13" fmla="*/ 1235 w 10000"/>
                <a:gd name="connsiteY13"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824 w 10000"/>
                <a:gd name="connsiteY11" fmla="*/ 9385 h 10209"/>
                <a:gd name="connsiteX12" fmla="*/ 1235 w 10000"/>
                <a:gd name="connsiteY12"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604"/>
                <a:gd name="connsiteX1" fmla="*/ 6235 w 10000"/>
                <a:gd name="connsiteY1" fmla="*/ 9248 h 10604"/>
                <a:gd name="connsiteX2" fmla="*/ 10000 w 10000"/>
                <a:gd name="connsiteY2" fmla="*/ 9934 h 10604"/>
                <a:gd name="connsiteX3" fmla="*/ 9588 w 10000"/>
                <a:gd name="connsiteY3" fmla="*/ 8405 h 10604"/>
                <a:gd name="connsiteX4" fmla="*/ 8353 w 10000"/>
                <a:gd name="connsiteY4" fmla="*/ 6601 h 10604"/>
                <a:gd name="connsiteX5" fmla="*/ 6235 w 10000"/>
                <a:gd name="connsiteY5" fmla="*/ 3405 h 10604"/>
                <a:gd name="connsiteX6" fmla="*/ 3765 w 10000"/>
                <a:gd name="connsiteY6" fmla="*/ 209 h 10604"/>
                <a:gd name="connsiteX7" fmla="*/ 2059 w 10000"/>
                <a:gd name="connsiteY7" fmla="*/ 209 h 10604"/>
                <a:gd name="connsiteX8" fmla="*/ 1235 w 10000"/>
                <a:gd name="connsiteY8" fmla="*/ 1464 h 10604"/>
                <a:gd name="connsiteX9" fmla="*/ 412 w 10000"/>
                <a:gd name="connsiteY9" fmla="*/ 3954 h 10604"/>
                <a:gd name="connsiteX10" fmla="*/ 0 w 10000"/>
                <a:gd name="connsiteY10" fmla="*/ 6876 h 10604"/>
                <a:gd name="connsiteX11" fmla="*/ 1235 w 10000"/>
                <a:gd name="connsiteY11" fmla="*/ 10209 h 10604"/>
                <a:gd name="connsiteX0" fmla="*/ 1235 w 10000"/>
                <a:gd name="connsiteY0" fmla="*/ 10209 h 10604"/>
                <a:gd name="connsiteX1" fmla="*/ 6235 w 10000"/>
                <a:gd name="connsiteY1" fmla="*/ 9248 h 10604"/>
                <a:gd name="connsiteX2" fmla="*/ 10000 w 10000"/>
                <a:gd name="connsiteY2" fmla="*/ 9934 h 10604"/>
                <a:gd name="connsiteX3" fmla="*/ 9588 w 10000"/>
                <a:gd name="connsiteY3" fmla="*/ 8405 h 10604"/>
                <a:gd name="connsiteX4" fmla="*/ 8353 w 10000"/>
                <a:gd name="connsiteY4" fmla="*/ 6601 h 10604"/>
                <a:gd name="connsiteX5" fmla="*/ 6235 w 10000"/>
                <a:gd name="connsiteY5" fmla="*/ 3405 h 10604"/>
                <a:gd name="connsiteX6" fmla="*/ 3765 w 10000"/>
                <a:gd name="connsiteY6" fmla="*/ 209 h 10604"/>
                <a:gd name="connsiteX7" fmla="*/ 2059 w 10000"/>
                <a:gd name="connsiteY7" fmla="*/ 209 h 10604"/>
                <a:gd name="connsiteX8" fmla="*/ 1235 w 10000"/>
                <a:gd name="connsiteY8" fmla="*/ 1464 h 10604"/>
                <a:gd name="connsiteX9" fmla="*/ 412 w 10000"/>
                <a:gd name="connsiteY9" fmla="*/ 3954 h 10604"/>
                <a:gd name="connsiteX10" fmla="*/ 0 w 10000"/>
                <a:gd name="connsiteY10" fmla="*/ 6876 h 10604"/>
                <a:gd name="connsiteX11" fmla="*/ 1235 w 10000"/>
                <a:gd name="connsiteY11" fmla="*/ 10209 h 10604"/>
                <a:gd name="connsiteX0" fmla="*/ 1372 w 10137"/>
                <a:gd name="connsiteY0" fmla="*/ 10209 h 10604"/>
                <a:gd name="connsiteX1" fmla="*/ 6372 w 10137"/>
                <a:gd name="connsiteY1" fmla="*/ 9248 h 10604"/>
                <a:gd name="connsiteX2" fmla="*/ 10137 w 10137"/>
                <a:gd name="connsiteY2" fmla="*/ 9934 h 10604"/>
                <a:gd name="connsiteX3" fmla="*/ 9725 w 10137"/>
                <a:gd name="connsiteY3" fmla="*/ 8405 h 10604"/>
                <a:gd name="connsiteX4" fmla="*/ 8490 w 10137"/>
                <a:gd name="connsiteY4" fmla="*/ 6601 h 10604"/>
                <a:gd name="connsiteX5" fmla="*/ 6372 w 10137"/>
                <a:gd name="connsiteY5" fmla="*/ 3405 h 10604"/>
                <a:gd name="connsiteX6" fmla="*/ 3902 w 10137"/>
                <a:gd name="connsiteY6" fmla="*/ 209 h 10604"/>
                <a:gd name="connsiteX7" fmla="*/ 2196 w 10137"/>
                <a:gd name="connsiteY7" fmla="*/ 209 h 10604"/>
                <a:gd name="connsiteX8" fmla="*/ 1372 w 10137"/>
                <a:gd name="connsiteY8" fmla="*/ 1464 h 10604"/>
                <a:gd name="connsiteX9" fmla="*/ 549 w 10137"/>
                <a:gd name="connsiteY9" fmla="*/ 3954 h 10604"/>
                <a:gd name="connsiteX10" fmla="*/ 137 w 10137"/>
                <a:gd name="connsiteY10" fmla="*/ 6876 h 10604"/>
                <a:gd name="connsiteX11" fmla="*/ 1372 w 10137"/>
                <a:gd name="connsiteY11" fmla="*/ 10209 h 10604"/>
                <a:gd name="connsiteX0" fmla="*/ 1372 w 10137"/>
                <a:gd name="connsiteY0" fmla="*/ 10209 h 10604"/>
                <a:gd name="connsiteX1" fmla="*/ 6372 w 10137"/>
                <a:gd name="connsiteY1" fmla="*/ 9248 h 10604"/>
                <a:gd name="connsiteX2" fmla="*/ 10137 w 10137"/>
                <a:gd name="connsiteY2" fmla="*/ 9934 h 10604"/>
                <a:gd name="connsiteX3" fmla="*/ 9725 w 10137"/>
                <a:gd name="connsiteY3" fmla="*/ 8405 h 10604"/>
                <a:gd name="connsiteX4" fmla="*/ 8490 w 10137"/>
                <a:gd name="connsiteY4" fmla="*/ 6601 h 10604"/>
                <a:gd name="connsiteX5" fmla="*/ 6372 w 10137"/>
                <a:gd name="connsiteY5" fmla="*/ 3405 h 10604"/>
                <a:gd name="connsiteX6" fmla="*/ 3902 w 10137"/>
                <a:gd name="connsiteY6" fmla="*/ 209 h 10604"/>
                <a:gd name="connsiteX7" fmla="*/ 2196 w 10137"/>
                <a:gd name="connsiteY7" fmla="*/ 209 h 10604"/>
                <a:gd name="connsiteX8" fmla="*/ 1372 w 10137"/>
                <a:gd name="connsiteY8" fmla="*/ 1464 h 10604"/>
                <a:gd name="connsiteX9" fmla="*/ 549 w 10137"/>
                <a:gd name="connsiteY9" fmla="*/ 3954 h 10604"/>
                <a:gd name="connsiteX10" fmla="*/ 137 w 10137"/>
                <a:gd name="connsiteY10" fmla="*/ 6876 h 10604"/>
                <a:gd name="connsiteX11" fmla="*/ 1372 w 10137"/>
                <a:gd name="connsiteY11" fmla="*/ 10209 h 10604"/>
                <a:gd name="connsiteX0" fmla="*/ 1372 w 10137"/>
                <a:gd name="connsiteY0" fmla="*/ 10624 h 11019"/>
                <a:gd name="connsiteX1" fmla="*/ 6372 w 10137"/>
                <a:gd name="connsiteY1" fmla="*/ 9663 h 11019"/>
                <a:gd name="connsiteX2" fmla="*/ 10137 w 10137"/>
                <a:gd name="connsiteY2" fmla="*/ 10349 h 11019"/>
                <a:gd name="connsiteX3" fmla="*/ 9725 w 10137"/>
                <a:gd name="connsiteY3" fmla="*/ 8820 h 11019"/>
                <a:gd name="connsiteX4" fmla="*/ 8490 w 10137"/>
                <a:gd name="connsiteY4" fmla="*/ 7016 h 11019"/>
                <a:gd name="connsiteX5" fmla="*/ 6372 w 10137"/>
                <a:gd name="connsiteY5" fmla="*/ 3820 h 11019"/>
                <a:gd name="connsiteX6" fmla="*/ 3902 w 10137"/>
                <a:gd name="connsiteY6" fmla="*/ 624 h 11019"/>
                <a:gd name="connsiteX7" fmla="*/ 2196 w 10137"/>
                <a:gd name="connsiteY7" fmla="*/ 624 h 11019"/>
                <a:gd name="connsiteX8" fmla="*/ 549 w 10137"/>
                <a:gd name="connsiteY8" fmla="*/ 4369 h 11019"/>
                <a:gd name="connsiteX9" fmla="*/ 137 w 10137"/>
                <a:gd name="connsiteY9" fmla="*/ 7291 h 11019"/>
                <a:gd name="connsiteX10" fmla="*/ 1372 w 10137"/>
                <a:gd name="connsiteY10" fmla="*/ 10624 h 11019"/>
                <a:gd name="connsiteX0" fmla="*/ 1372 w 10137"/>
                <a:gd name="connsiteY0" fmla="*/ 10624 h 11019"/>
                <a:gd name="connsiteX1" fmla="*/ 6372 w 10137"/>
                <a:gd name="connsiteY1" fmla="*/ 9663 h 11019"/>
                <a:gd name="connsiteX2" fmla="*/ 10137 w 10137"/>
                <a:gd name="connsiteY2" fmla="*/ 10349 h 11019"/>
                <a:gd name="connsiteX3" fmla="*/ 9725 w 10137"/>
                <a:gd name="connsiteY3" fmla="*/ 8820 h 11019"/>
                <a:gd name="connsiteX4" fmla="*/ 8490 w 10137"/>
                <a:gd name="connsiteY4" fmla="*/ 7016 h 11019"/>
                <a:gd name="connsiteX5" fmla="*/ 6372 w 10137"/>
                <a:gd name="connsiteY5" fmla="*/ 3820 h 11019"/>
                <a:gd name="connsiteX6" fmla="*/ 3902 w 10137"/>
                <a:gd name="connsiteY6" fmla="*/ 624 h 11019"/>
                <a:gd name="connsiteX7" fmla="*/ 2196 w 10137"/>
                <a:gd name="connsiteY7" fmla="*/ 624 h 11019"/>
                <a:gd name="connsiteX8" fmla="*/ 549 w 10137"/>
                <a:gd name="connsiteY8" fmla="*/ 4369 h 11019"/>
                <a:gd name="connsiteX9" fmla="*/ 137 w 10137"/>
                <a:gd name="connsiteY9" fmla="*/ 7291 h 11019"/>
                <a:gd name="connsiteX10" fmla="*/ 1372 w 10137"/>
                <a:gd name="connsiteY10" fmla="*/ 10624 h 11019"/>
                <a:gd name="connsiteX0" fmla="*/ 1372 w 10137"/>
                <a:gd name="connsiteY0" fmla="*/ 10624 h 11019"/>
                <a:gd name="connsiteX1" fmla="*/ 6372 w 10137"/>
                <a:gd name="connsiteY1" fmla="*/ 9663 h 11019"/>
                <a:gd name="connsiteX2" fmla="*/ 10137 w 10137"/>
                <a:gd name="connsiteY2" fmla="*/ 10349 h 11019"/>
                <a:gd name="connsiteX3" fmla="*/ 9725 w 10137"/>
                <a:gd name="connsiteY3" fmla="*/ 8820 h 11019"/>
                <a:gd name="connsiteX4" fmla="*/ 8490 w 10137"/>
                <a:gd name="connsiteY4" fmla="*/ 7016 h 11019"/>
                <a:gd name="connsiteX5" fmla="*/ 6372 w 10137"/>
                <a:gd name="connsiteY5" fmla="*/ 3820 h 11019"/>
                <a:gd name="connsiteX6" fmla="*/ 3902 w 10137"/>
                <a:gd name="connsiteY6" fmla="*/ 624 h 11019"/>
                <a:gd name="connsiteX7" fmla="*/ 2196 w 10137"/>
                <a:gd name="connsiteY7" fmla="*/ 624 h 11019"/>
                <a:gd name="connsiteX8" fmla="*/ 549 w 10137"/>
                <a:gd name="connsiteY8" fmla="*/ 4369 h 11019"/>
                <a:gd name="connsiteX9" fmla="*/ 137 w 10137"/>
                <a:gd name="connsiteY9" fmla="*/ 7291 h 11019"/>
                <a:gd name="connsiteX10" fmla="*/ 1372 w 10137"/>
                <a:gd name="connsiteY10" fmla="*/ 10624 h 11019"/>
                <a:gd name="connsiteX0" fmla="*/ 1372 w 10137"/>
                <a:gd name="connsiteY0" fmla="*/ 10371 h 10766"/>
                <a:gd name="connsiteX1" fmla="*/ 6372 w 10137"/>
                <a:gd name="connsiteY1" fmla="*/ 9410 h 10766"/>
                <a:gd name="connsiteX2" fmla="*/ 10137 w 10137"/>
                <a:gd name="connsiteY2" fmla="*/ 10096 h 10766"/>
                <a:gd name="connsiteX3" fmla="*/ 9725 w 10137"/>
                <a:gd name="connsiteY3" fmla="*/ 8567 h 10766"/>
                <a:gd name="connsiteX4" fmla="*/ 8490 w 10137"/>
                <a:gd name="connsiteY4" fmla="*/ 6763 h 10766"/>
                <a:gd name="connsiteX5" fmla="*/ 6372 w 10137"/>
                <a:gd name="connsiteY5" fmla="*/ 3567 h 10766"/>
                <a:gd name="connsiteX6" fmla="*/ 3902 w 10137"/>
                <a:gd name="connsiteY6" fmla="*/ 371 h 10766"/>
                <a:gd name="connsiteX7" fmla="*/ 2196 w 10137"/>
                <a:gd name="connsiteY7" fmla="*/ 371 h 10766"/>
                <a:gd name="connsiteX8" fmla="*/ 549 w 10137"/>
                <a:gd name="connsiteY8" fmla="*/ 4116 h 10766"/>
                <a:gd name="connsiteX9" fmla="*/ 137 w 10137"/>
                <a:gd name="connsiteY9" fmla="*/ 7038 h 10766"/>
                <a:gd name="connsiteX10" fmla="*/ 1372 w 10137"/>
                <a:gd name="connsiteY10" fmla="*/ 10371 h 10766"/>
                <a:gd name="connsiteX0" fmla="*/ 1372 w 10137"/>
                <a:gd name="connsiteY0" fmla="*/ 10371 h 10766"/>
                <a:gd name="connsiteX1" fmla="*/ 6372 w 10137"/>
                <a:gd name="connsiteY1" fmla="*/ 9410 h 10766"/>
                <a:gd name="connsiteX2" fmla="*/ 10137 w 10137"/>
                <a:gd name="connsiteY2" fmla="*/ 10096 h 10766"/>
                <a:gd name="connsiteX3" fmla="*/ 9725 w 10137"/>
                <a:gd name="connsiteY3" fmla="*/ 8567 h 10766"/>
                <a:gd name="connsiteX4" fmla="*/ 8490 w 10137"/>
                <a:gd name="connsiteY4" fmla="*/ 6763 h 10766"/>
                <a:gd name="connsiteX5" fmla="*/ 6372 w 10137"/>
                <a:gd name="connsiteY5" fmla="*/ 3567 h 10766"/>
                <a:gd name="connsiteX6" fmla="*/ 3902 w 10137"/>
                <a:gd name="connsiteY6" fmla="*/ 371 h 10766"/>
                <a:gd name="connsiteX7" fmla="*/ 2196 w 10137"/>
                <a:gd name="connsiteY7" fmla="*/ 371 h 10766"/>
                <a:gd name="connsiteX8" fmla="*/ 549 w 10137"/>
                <a:gd name="connsiteY8" fmla="*/ 4116 h 10766"/>
                <a:gd name="connsiteX9" fmla="*/ 137 w 10137"/>
                <a:gd name="connsiteY9" fmla="*/ 7038 h 10766"/>
                <a:gd name="connsiteX10" fmla="*/ 1372 w 10137"/>
                <a:gd name="connsiteY10" fmla="*/ 10371 h 10766"/>
                <a:gd name="connsiteX0" fmla="*/ 1372 w 10137"/>
                <a:gd name="connsiteY0" fmla="*/ 10371 h 10371"/>
                <a:gd name="connsiteX1" fmla="*/ 6372 w 10137"/>
                <a:gd name="connsiteY1" fmla="*/ 9410 h 10371"/>
                <a:gd name="connsiteX2" fmla="*/ 10137 w 10137"/>
                <a:gd name="connsiteY2" fmla="*/ 10096 h 10371"/>
                <a:gd name="connsiteX3" fmla="*/ 9725 w 10137"/>
                <a:gd name="connsiteY3" fmla="*/ 8567 h 10371"/>
                <a:gd name="connsiteX4" fmla="*/ 8490 w 10137"/>
                <a:gd name="connsiteY4" fmla="*/ 6763 h 10371"/>
                <a:gd name="connsiteX5" fmla="*/ 6372 w 10137"/>
                <a:gd name="connsiteY5" fmla="*/ 3567 h 10371"/>
                <a:gd name="connsiteX6" fmla="*/ 3902 w 10137"/>
                <a:gd name="connsiteY6" fmla="*/ 371 h 10371"/>
                <a:gd name="connsiteX7" fmla="*/ 2196 w 10137"/>
                <a:gd name="connsiteY7" fmla="*/ 371 h 10371"/>
                <a:gd name="connsiteX8" fmla="*/ 549 w 10137"/>
                <a:gd name="connsiteY8" fmla="*/ 4116 h 10371"/>
                <a:gd name="connsiteX9" fmla="*/ 137 w 10137"/>
                <a:gd name="connsiteY9" fmla="*/ 7038 h 10371"/>
                <a:gd name="connsiteX10" fmla="*/ 1372 w 10137"/>
                <a:gd name="connsiteY10" fmla="*/ 10371 h 10371"/>
                <a:gd name="connsiteX0" fmla="*/ 1372 w 10137"/>
                <a:gd name="connsiteY0" fmla="*/ 10371 h 10371"/>
                <a:gd name="connsiteX1" fmla="*/ 6372 w 10137"/>
                <a:gd name="connsiteY1" fmla="*/ 9410 h 10371"/>
                <a:gd name="connsiteX2" fmla="*/ 10137 w 10137"/>
                <a:gd name="connsiteY2" fmla="*/ 10096 h 10371"/>
                <a:gd name="connsiteX3" fmla="*/ 9725 w 10137"/>
                <a:gd name="connsiteY3" fmla="*/ 8567 h 10371"/>
                <a:gd name="connsiteX4" fmla="*/ 8490 w 10137"/>
                <a:gd name="connsiteY4" fmla="*/ 6763 h 10371"/>
                <a:gd name="connsiteX5" fmla="*/ 6372 w 10137"/>
                <a:gd name="connsiteY5" fmla="*/ 3567 h 10371"/>
                <a:gd name="connsiteX6" fmla="*/ 3902 w 10137"/>
                <a:gd name="connsiteY6" fmla="*/ 371 h 10371"/>
                <a:gd name="connsiteX7" fmla="*/ 2196 w 10137"/>
                <a:gd name="connsiteY7" fmla="*/ 371 h 10371"/>
                <a:gd name="connsiteX8" fmla="*/ 549 w 10137"/>
                <a:gd name="connsiteY8" fmla="*/ 4116 h 10371"/>
                <a:gd name="connsiteX9" fmla="*/ 137 w 10137"/>
                <a:gd name="connsiteY9" fmla="*/ 7038 h 10371"/>
                <a:gd name="connsiteX10" fmla="*/ 1372 w 10137"/>
                <a:gd name="connsiteY10" fmla="*/ 10371 h 10371"/>
                <a:gd name="connsiteX0" fmla="*/ 1372 w 10137"/>
                <a:gd name="connsiteY0" fmla="*/ 10371 h 10371"/>
                <a:gd name="connsiteX1" fmla="*/ 6372 w 10137"/>
                <a:gd name="connsiteY1" fmla="*/ 9410 h 10371"/>
                <a:gd name="connsiteX2" fmla="*/ 10137 w 10137"/>
                <a:gd name="connsiteY2" fmla="*/ 10096 h 10371"/>
                <a:gd name="connsiteX3" fmla="*/ 9725 w 10137"/>
                <a:gd name="connsiteY3" fmla="*/ 8567 h 10371"/>
                <a:gd name="connsiteX4" fmla="*/ 8490 w 10137"/>
                <a:gd name="connsiteY4" fmla="*/ 6763 h 10371"/>
                <a:gd name="connsiteX5" fmla="*/ 6372 w 10137"/>
                <a:gd name="connsiteY5" fmla="*/ 3567 h 10371"/>
                <a:gd name="connsiteX6" fmla="*/ 3902 w 10137"/>
                <a:gd name="connsiteY6" fmla="*/ 371 h 10371"/>
                <a:gd name="connsiteX7" fmla="*/ 2196 w 10137"/>
                <a:gd name="connsiteY7" fmla="*/ 371 h 10371"/>
                <a:gd name="connsiteX8" fmla="*/ 549 w 10137"/>
                <a:gd name="connsiteY8" fmla="*/ 4116 h 10371"/>
                <a:gd name="connsiteX9" fmla="*/ 137 w 10137"/>
                <a:gd name="connsiteY9" fmla="*/ 7038 h 10371"/>
                <a:gd name="connsiteX10" fmla="*/ 1372 w 10137"/>
                <a:gd name="connsiteY10" fmla="*/ 10371 h 10371"/>
                <a:gd name="connsiteX0" fmla="*/ 972 w 10080"/>
                <a:gd name="connsiteY0" fmla="*/ 10601 h 10601"/>
                <a:gd name="connsiteX1" fmla="*/ 6315 w 10080"/>
                <a:gd name="connsiteY1" fmla="*/ 9410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 name="connsiteX0" fmla="*/ 972 w 10080"/>
                <a:gd name="connsiteY0" fmla="*/ 10601 h 10601"/>
                <a:gd name="connsiteX1" fmla="*/ 5492 w 10080"/>
                <a:gd name="connsiteY1" fmla="*/ 9410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 name="connsiteX0" fmla="*/ 972 w 10080"/>
                <a:gd name="connsiteY0" fmla="*/ 10601 h 10601"/>
                <a:gd name="connsiteX1" fmla="*/ 5492 w 10080"/>
                <a:gd name="connsiteY1" fmla="*/ 9410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 name="connsiteX0" fmla="*/ 972 w 10080"/>
                <a:gd name="connsiteY0" fmla="*/ 10601 h 10601"/>
                <a:gd name="connsiteX1" fmla="*/ 5398 w 10080"/>
                <a:gd name="connsiteY1" fmla="*/ 9266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0" h="10601">
                  <a:moveTo>
                    <a:pt x="972" y="10601"/>
                  </a:moveTo>
                  <a:cubicBezTo>
                    <a:pt x="2628" y="9524"/>
                    <a:pt x="3469" y="9258"/>
                    <a:pt x="5398" y="9266"/>
                  </a:cubicBezTo>
                  <a:cubicBezTo>
                    <a:pt x="7327" y="9274"/>
                    <a:pt x="9178" y="9570"/>
                    <a:pt x="10080" y="10096"/>
                  </a:cubicBezTo>
                  <a:cubicBezTo>
                    <a:pt x="9943" y="9586"/>
                    <a:pt x="9942" y="9122"/>
                    <a:pt x="9668" y="8567"/>
                  </a:cubicBezTo>
                  <a:cubicBezTo>
                    <a:pt x="9394" y="8012"/>
                    <a:pt x="8992" y="7596"/>
                    <a:pt x="8433" y="6763"/>
                  </a:cubicBezTo>
                  <a:cubicBezTo>
                    <a:pt x="7874" y="5930"/>
                    <a:pt x="7080" y="4632"/>
                    <a:pt x="6315" y="3567"/>
                  </a:cubicBezTo>
                  <a:cubicBezTo>
                    <a:pt x="5550" y="2502"/>
                    <a:pt x="4335" y="624"/>
                    <a:pt x="3845" y="371"/>
                  </a:cubicBezTo>
                  <a:cubicBezTo>
                    <a:pt x="3355" y="118"/>
                    <a:pt x="2698" y="0"/>
                    <a:pt x="2139" y="371"/>
                  </a:cubicBezTo>
                  <a:cubicBezTo>
                    <a:pt x="1580" y="742"/>
                    <a:pt x="835" y="3005"/>
                    <a:pt x="492" y="4116"/>
                  </a:cubicBezTo>
                  <a:cubicBezTo>
                    <a:pt x="149" y="5227"/>
                    <a:pt x="0" y="5957"/>
                    <a:pt x="80" y="7038"/>
                  </a:cubicBezTo>
                  <a:cubicBezTo>
                    <a:pt x="160" y="8119"/>
                    <a:pt x="344" y="9746"/>
                    <a:pt x="972" y="10601"/>
                  </a:cubicBez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19050">
              <a:solidFill>
                <a:schemeClr val="tx1"/>
              </a:solidFill>
              <a:prstDash val="solid"/>
              <a:round/>
              <a:headEnd/>
              <a:tailEnd/>
            </a:ln>
          </p:spPr>
          <p:txBody>
            <a:bodyPr/>
            <a:lstStyle/>
            <a:p>
              <a:endParaRPr lang="el-G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8.33333E-7 0.00023 C 0.00746 0.02222 0.00955 0.02732 0.00885 0.04421 C 0.00816 0.07778 0.00746 0.13333 0.01024 0.17847 " pathEditMode="relative" rAng="0" ptsTypes="sfs">
                                      <p:cBhvr>
                                        <p:cTn id="6" dur="5000" fill="hold"/>
                                        <p:tgtEl>
                                          <p:spTgt spid="10"/>
                                        </p:tgtEl>
                                        <p:attrNameLst>
                                          <p:attrName>ppt_x</p:attrName>
                                          <p:attrName>ppt_y</p:attrName>
                                        </p:attrNameLst>
                                      </p:cBhvr>
                                      <p:rCtr x="5" y="89"/>
                                    </p:animMotion>
                                  </p:childTnLst>
                                </p:cTn>
                              </p:par>
                              <p:par>
                                <p:cTn id="7" presetID="0" presetClass="path" presetSubtype="0" fill="hold" nodeType="withEffect">
                                  <p:stCondLst>
                                    <p:cond delay="0"/>
                                  </p:stCondLst>
                                  <p:childTnLst>
                                    <p:animMotion origin="layout" path="M -1.94444E-6 -2.77521E-6 C -0.00399 0.01087 -0.00781 0.01342 -0.00868 0.04533 C -0.00816 0.07516 -0.00694 0.13344 -0.01041 0.17692 " pathEditMode="relative" rAng="0" ptsTypes="sfs">
                                      <p:cBhvr>
                                        <p:cTn id="8" dur="5000" fill="hold"/>
                                        <p:tgtEl>
                                          <p:spTgt spid="28"/>
                                        </p:tgtEl>
                                        <p:attrNameLst>
                                          <p:attrName>ppt_x</p:attrName>
                                          <p:attrName>ppt_y</p:attrName>
                                        </p:attrNameLst>
                                      </p:cBhvr>
                                      <p:rCtr x="-5" y="88"/>
                                    </p:animMotion>
                                  </p:childTnLst>
                                </p:cTn>
                              </p:par>
                              <p:par>
                                <p:cTn id="9" presetID="8" presetClass="emph" presetSubtype="0" fill="hold" nodeType="withEffect">
                                  <p:stCondLst>
                                    <p:cond delay="700"/>
                                  </p:stCondLst>
                                  <p:childTnLst>
                                    <p:animRot by="720000">
                                      <p:cBhvr>
                                        <p:cTn id="10" dur="4300" fill="hold"/>
                                        <p:tgtEl>
                                          <p:spTgt spid="10"/>
                                        </p:tgtEl>
                                        <p:attrNameLst>
                                          <p:attrName>r</p:attrName>
                                        </p:attrNameLst>
                                      </p:cBhvr>
                                    </p:animRot>
                                  </p:childTnLst>
                                </p:cTn>
                              </p:par>
                              <p:par>
                                <p:cTn id="11" presetID="8" presetClass="emph" presetSubtype="0" fill="hold" nodeType="withEffect">
                                  <p:stCondLst>
                                    <p:cond delay="700"/>
                                  </p:stCondLst>
                                  <p:childTnLst>
                                    <p:animRot by="-720000">
                                      <p:cBhvr>
                                        <p:cTn id="12" dur="4300" fill="hold"/>
                                        <p:tgtEl>
                                          <p:spTgt spid="28"/>
                                        </p:tgtEl>
                                        <p:attrNameLst>
                                          <p:attrName>r</p:attrName>
                                        </p:attrNameLst>
                                      </p:cBhvr>
                                    </p:animRot>
                                  </p:childTnLst>
                                </p:cTn>
                              </p:par>
                              <p:par>
                                <p:cTn id="13" presetID="8" presetClass="emph" presetSubtype="0" fill="hold" nodeType="withEffect">
                                  <p:stCondLst>
                                    <p:cond delay="400"/>
                                  </p:stCondLst>
                                  <p:childTnLst>
                                    <p:animRot by="360000">
                                      <p:cBhvr>
                                        <p:cTn id="14" dur="1100" fill="hold"/>
                                        <p:tgtEl>
                                          <p:spTgt spid="9"/>
                                        </p:tgtEl>
                                        <p:attrNameLst>
                                          <p:attrName>r</p:attrName>
                                        </p:attrNameLst>
                                      </p:cBhvr>
                                    </p:animRot>
                                  </p:childTnLst>
                                </p:cTn>
                              </p:par>
                              <p:par>
                                <p:cTn id="15" presetID="8" presetClass="emph" presetSubtype="0" fill="hold" nodeType="withEffect">
                                  <p:stCondLst>
                                    <p:cond delay="3000"/>
                                  </p:stCondLst>
                                  <p:childTnLst>
                                    <p:animRot by="-360000">
                                      <p:cBhvr>
                                        <p:cTn id="16" dur="2000" fill="hold"/>
                                        <p:tgtEl>
                                          <p:spTgt spid="9"/>
                                        </p:tgtEl>
                                        <p:attrNameLst>
                                          <p:attrName>r</p:attrName>
                                        </p:attrNameLst>
                                      </p:cBhvr>
                                    </p:animRot>
                                  </p:childTnLst>
                                </p:cTn>
                              </p:par>
                              <p:par>
                                <p:cTn id="17" presetID="8" presetClass="emph" presetSubtype="0" fill="hold" nodeType="withEffect">
                                  <p:stCondLst>
                                    <p:cond delay="400"/>
                                  </p:stCondLst>
                                  <p:childTnLst>
                                    <p:animRot by="-360000">
                                      <p:cBhvr>
                                        <p:cTn id="18" dur="1100" fill="hold"/>
                                        <p:tgtEl>
                                          <p:spTgt spid="13"/>
                                        </p:tgtEl>
                                        <p:attrNameLst>
                                          <p:attrName>r</p:attrName>
                                        </p:attrNameLst>
                                      </p:cBhvr>
                                    </p:animRot>
                                  </p:childTnLst>
                                </p:cTn>
                              </p:par>
                              <p:par>
                                <p:cTn id="19" presetID="8" presetClass="emph" presetSubtype="0" fill="hold" nodeType="withEffect">
                                  <p:stCondLst>
                                    <p:cond delay="3000"/>
                                  </p:stCondLst>
                                  <p:childTnLst>
                                    <p:animRot by="360000">
                                      <p:cBhvr>
                                        <p:cTn id="20" dur="2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p:cNvPicPr>
            <a:picLocks noChangeAspect="1" noChangeArrowheads="1"/>
          </p:cNvPicPr>
          <p:nvPr/>
        </p:nvPicPr>
        <p:blipFill>
          <a:blip r:embed="rId2" cstate="screen"/>
          <a:srcRect/>
          <a:stretch>
            <a:fillRect/>
          </a:stretch>
        </p:blipFill>
        <p:spPr bwMode="auto">
          <a:xfrm>
            <a:off x="2299557" y="3906982"/>
            <a:ext cx="4545981" cy="2737272"/>
          </a:xfrm>
          <a:prstGeom prst="rect">
            <a:avLst/>
          </a:prstGeom>
          <a:noFill/>
          <a:ln w="9525">
            <a:noFill/>
            <a:miter lim="800000"/>
            <a:headEnd/>
            <a:tailEnd/>
          </a:ln>
        </p:spPr>
      </p:pic>
      <p:sp>
        <p:nvSpPr>
          <p:cNvPr id="2" name="Text Box 41"/>
          <p:cNvSpPr txBox="1">
            <a:spLocks noChangeArrowheads="1"/>
          </p:cNvSpPr>
          <p:nvPr/>
        </p:nvSpPr>
        <p:spPr bwMode="auto">
          <a:xfrm>
            <a:off x="1463675" y="433388"/>
            <a:ext cx="3749744" cy="523220"/>
          </a:xfrm>
          <a:prstGeom prst="rect">
            <a:avLst/>
          </a:prstGeom>
          <a:noFill/>
          <a:ln w="9525">
            <a:noFill/>
            <a:miter lim="800000"/>
            <a:headEnd/>
            <a:tailEnd/>
          </a:ln>
        </p:spPr>
        <p:txBody>
          <a:bodyPr wrap="none">
            <a:spAutoFit/>
          </a:bodyPr>
          <a:lstStyle/>
          <a:p>
            <a:r>
              <a:rPr lang="el-GR" sz="2800" dirty="0" smtClean="0"/>
              <a:t>στάδιο ‘ασχημόπαπου’</a:t>
            </a:r>
            <a:endParaRPr lang="el-GR" sz="2000" dirty="0"/>
          </a:p>
        </p:txBody>
      </p:sp>
      <p:grpSp>
        <p:nvGrpSpPr>
          <p:cNvPr id="3" name="Group 7"/>
          <p:cNvGrpSpPr>
            <a:grpSpLocks/>
          </p:cNvGrpSpPr>
          <p:nvPr/>
        </p:nvGrpSpPr>
        <p:grpSpPr bwMode="auto">
          <a:xfrm rot="21183058">
            <a:off x="3917075" y="2456156"/>
            <a:ext cx="623184" cy="1759579"/>
            <a:chOff x="2594" y="2244"/>
            <a:chExt cx="204" cy="576"/>
          </a:xfrm>
        </p:grpSpPr>
        <p:sp>
          <p:nvSpPr>
            <p:cNvPr id="4" name="Freeform 8"/>
            <p:cNvSpPr>
              <a:spLocks/>
            </p:cNvSpPr>
            <p:nvPr/>
          </p:nvSpPr>
          <p:spPr bwMode="auto">
            <a:xfrm>
              <a:off x="2594" y="2559"/>
              <a:ext cx="204" cy="261"/>
            </a:xfrm>
            <a:custGeom>
              <a:avLst/>
              <a:gdLst/>
              <a:ahLst/>
              <a:cxnLst>
                <a:cxn ang="0">
                  <a:pos x="193" y="78"/>
                </a:cxn>
                <a:cxn ang="0">
                  <a:pos x="197" y="130"/>
                </a:cxn>
                <a:cxn ang="0">
                  <a:pos x="202" y="180"/>
                </a:cxn>
                <a:cxn ang="0">
                  <a:pos x="204" y="198"/>
                </a:cxn>
                <a:cxn ang="0">
                  <a:pos x="197" y="241"/>
                </a:cxn>
                <a:cxn ang="0">
                  <a:pos x="190" y="254"/>
                </a:cxn>
                <a:cxn ang="0">
                  <a:pos x="179" y="261"/>
                </a:cxn>
                <a:cxn ang="0">
                  <a:pos x="170" y="259"/>
                </a:cxn>
                <a:cxn ang="0">
                  <a:pos x="131" y="254"/>
                </a:cxn>
                <a:cxn ang="0">
                  <a:pos x="93" y="250"/>
                </a:cxn>
                <a:cxn ang="0">
                  <a:pos x="43" y="245"/>
                </a:cxn>
                <a:cxn ang="0">
                  <a:pos x="22" y="236"/>
                </a:cxn>
                <a:cxn ang="0">
                  <a:pos x="13" y="232"/>
                </a:cxn>
                <a:cxn ang="0">
                  <a:pos x="9" y="227"/>
                </a:cxn>
                <a:cxn ang="0">
                  <a:pos x="2" y="218"/>
                </a:cxn>
                <a:cxn ang="0">
                  <a:pos x="0" y="186"/>
                </a:cxn>
                <a:cxn ang="0">
                  <a:pos x="0" y="157"/>
                </a:cxn>
                <a:cxn ang="0">
                  <a:pos x="4" y="136"/>
                </a:cxn>
                <a:cxn ang="0">
                  <a:pos x="22" y="66"/>
                </a:cxn>
                <a:cxn ang="0">
                  <a:pos x="27" y="46"/>
                </a:cxn>
                <a:cxn ang="0">
                  <a:pos x="36" y="28"/>
                </a:cxn>
                <a:cxn ang="0">
                  <a:pos x="47" y="16"/>
                </a:cxn>
                <a:cxn ang="0">
                  <a:pos x="63" y="7"/>
                </a:cxn>
                <a:cxn ang="0">
                  <a:pos x="81" y="0"/>
                </a:cxn>
                <a:cxn ang="0">
                  <a:pos x="104" y="0"/>
                </a:cxn>
                <a:cxn ang="0">
                  <a:pos x="134" y="3"/>
                </a:cxn>
                <a:cxn ang="0">
                  <a:pos x="163" y="16"/>
                </a:cxn>
                <a:cxn ang="0">
                  <a:pos x="177" y="28"/>
                </a:cxn>
                <a:cxn ang="0">
                  <a:pos x="188" y="46"/>
                </a:cxn>
                <a:cxn ang="0">
                  <a:pos x="193" y="78"/>
                </a:cxn>
              </a:cxnLst>
              <a:rect l="0" t="0" r="r" b="b"/>
              <a:pathLst>
                <a:path w="204" h="261">
                  <a:moveTo>
                    <a:pt x="193" y="78"/>
                  </a:moveTo>
                  <a:lnTo>
                    <a:pt x="197" y="130"/>
                  </a:lnTo>
                  <a:lnTo>
                    <a:pt x="202" y="180"/>
                  </a:lnTo>
                  <a:lnTo>
                    <a:pt x="204" y="198"/>
                  </a:lnTo>
                  <a:lnTo>
                    <a:pt x="197" y="241"/>
                  </a:lnTo>
                  <a:lnTo>
                    <a:pt x="190" y="254"/>
                  </a:lnTo>
                  <a:lnTo>
                    <a:pt x="179" y="261"/>
                  </a:lnTo>
                  <a:lnTo>
                    <a:pt x="170" y="259"/>
                  </a:lnTo>
                  <a:lnTo>
                    <a:pt x="131" y="254"/>
                  </a:lnTo>
                  <a:lnTo>
                    <a:pt x="93" y="250"/>
                  </a:lnTo>
                  <a:lnTo>
                    <a:pt x="43" y="245"/>
                  </a:lnTo>
                  <a:lnTo>
                    <a:pt x="22" y="236"/>
                  </a:lnTo>
                  <a:lnTo>
                    <a:pt x="13" y="232"/>
                  </a:lnTo>
                  <a:lnTo>
                    <a:pt x="9" y="227"/>
                  </a:lnTo>
                  <a:lnTo>
                    <a:pt x="2" y="218"/>
                  </a:lnTo>
                  <a:lnTo>
                    <a:pt x="0" y="186"/>
                  </a:lnTo>
                  <a:lnTo>
                    <a:pt x="0" y="157"/>
                  </a:lnTo>
                  <a:lnTo>
                    <a:pt x="4" y="136"/>
                  </a:lnTo>
                  <a:lnTo>
                    <a:pt x="22" y="66"/>
                  </a:lnTo>
                  <a:lnTo>
                    <a:pt x="27" y="46"/>
                  </a:lnTo>
                  <a:lnTo>
                    <a:pt x="36" y="28"/>
                  </a:lnTo>
                  <a:lnTo>
                    <a:pt x="47" y="16"/>
                  </a:lnTo>
                  <a:lnTo>
                    <a:pt x="63" y="7"/>
                  </a:lnTo>
                  <a:lnTo>
                    <a:pt x="81" y="0"/>
                  </a:lnTo>
                  <a:lnTo>
                    <a:pt x="104" y="0"/>
                  </a:lnTo>
                  <a:lnTo>
                    <a:pt x="134" y="3"/>
                  </a:lnTo>
                  <a:lnTo>
                    <a:pt x="163" y="16"/>
                  </a:lnTo>
                  <a:lnTo>
                    <a:pt x="177" y="28"/>
                  </a:lnTo>
                  <a:lnTo>
                    <a:pt x="188" y="46"/>
                  </a:lnTo>
                  <a:lnTo>
                    <a:pt x="193" y="78"/>
                  </a:lnTo>
                  <a:close/>
                </a:path>
              </a:pathLst>
            </a:custGeom>
            <a:solidFill>
              <a:schemeClr val="bg1"/>
            </a:solidFill>
            <a:ln w="19050" cmpd="sng">
              <a:solidFill>
                <a:schemeClr val="tx1"/>
              </a:solidFill>
              <a:prstDash val="solid"/>
              <a:round/>
              <a:headEnd/>
              <a:tailEnd/>
            </a:ln>
          </p:spPr>
          <p:txBody>
            <a:bodyPr/>
            <a:lstStyle/>
            <a:p>
              <a:endParaRPr lang="el-GR"/>
            </a:p>
          </p:txBody>
        </p:sp>
        <p:sp>
          <p:nvSpPr>
            <p:cNvPr id="5" name="Freeform 9"/>
            <p:cNvSpPr>
              <a:spLocks/>
            </p:cNvSpPr>
            <p:nvPr/>
          </p:nvSpPr>
          <p:spPr bwMode="auto">
            <a:xfrm>
              <a:off x="2621" y="2244"/>
              <a:ext cx="170" cy="393"/>
            </a:xfrm>
            <a:custGeom>
              <a:avLst/>
              <a:gdLst/>
              <a:ahLst/>
              <a:cxnLst>
                <a:cxn ang="0">
                  <a:pos x="0" y="361"/>
                </a:cxn>
                <a:cxn ang="0">
                  <a:pos x="7" y="309"/>
                </a:cxn>
                <a:cxn ang="0">
                  <a:pos x="7" y="259"/>
                </a:cxn>
                <a:cxn ang="0">
                  <a:pos x="7" y="238"/>
                </a:cxn>
                <a:cxn ang="0">
                  <a:pos x="18" y="184"/>
                </a:cxn>
                <a:cxn ang="0">
                  <a:pos x="41" y="91"/>
                </a:cxn>
                <a:cxn ang="0">
                  <a:pos x="59" y="43"/>
                </a:cxn>
                <a:cxn ang="0">
                  <a:pos x="73" y="18"/>
                </a:cxn>
                <a:cxn ang="0">
                  <a:pos x="84" y="7"/>
                </a:cxn>
                <a:cxn ang="0">
                  <a:pos x="100" y="0"/>
                </a:cxn>
                <a:cxn ang="0">
                  <a:pos x="111" y="9"/>
                </a:cxn>
                <a:cxn ang="0">
                  <a:pos x="127" y="46"/>
                </a:cxn>
                <a:cxn ang="0">
                  <a:pos x="138" y="98"/>
                </a:cxn>
                <a:cxn ang="0">
                  <a:pos x="159" y="197"/>
                </a:cxn>
                <a:cxn ang="0">
                  <a:pos x="166" y="252"/>
                </a:cxn>
                <a:cxn ang="0">
                  <a:pos x="168" y="272"/>
                </a:cxn>
                <a:cxn ang="0">
                  <a:pos x="170" y="320"/>
                </a:cxn>
                <a:cxn ang="0">
                  <a:pos x="166" y="393"/>
                </a:cxn>
                <a:cxn ang="0">
                  <a:pos x="161" y="361"/>
                </a:cxn>
                <a:cxn ang="0">
                  <a:pos x="150" y="343"/>
                </a:cxn>
                <a:cxn ang="0">
                  <a:pos x="136" y="331"/>
                </a:cxn>
                <a:cxn ang="0">
                  <a:pos x="107" y="318"/>
                </a:cxn>
                <a:cxn ang="0">
                  <a:pos x="77" y="315"/>
                </a:cxn>
                <a:cxn ang="0">
                  <a:pos x="54" y="315"/>
                </a:cxn>
                <a:cxn ang="0">
                  <a:pos x="36" y="322"/>
                </a:cxn>
                <a:cxn ang="0">
                  <a:pos x="20" y="331"/>
                </a:cxn>
                <a:cxn ang="0">
                  <a:pos x="9" y="343"/>
                </a:cxn>
                <a:cxn ang="0">
                  <a:pos x="0" y="361"/>
                </a:cxn>
              </a:cxnLst>
              <a:rect l="0" t="0" r="r" b="b"/>
              <a:pathLst>
                <a:path w="170" h="393">
                  <a:moveTo>
                    <a:pt x="0" y="361"/>
                  </a:moveTo>
                  <a:lnTo>
                    <a:pt x="7" y="309"/>
                  </a:lnTo>
                  <a:lnTo>
                    <a:pt x="7" y="259"/>
                  </a:lnTo>
                  <a:lnTo>
                    <a:pt x="7" y="238"/>
                  </a:lnTo>
                  <a:lnTo>
                    <a:pt x="18" y="184"/>
                  </a:lnTo>
                  <a:lnTo>
                    <a:pt x="41" y="91"/>
                  </a:lnTo>
                  <a:lnTo>
                    <a:pt x="59" y="43"/>
                  </a:lnTo>
                  <a:lnTo>
                    <a:pt x="73" y="18"/>
                  </a:lnTo>
                  <a:lnTo>
                    <a:pt x="84" y="7"/>
                  </a:lnTo>
                  <a:lnTo>
                    <a:pt x="100" y="0"/>
                  </a:lnTo>
                  <a:lnTo>
                    <a:pt x="111" y="9"/>
                  </a:lnTo>
                  <a:lnTo>
                    <a:pt x="127" y="46"/>
                  </a:lnTo>
                  <a:lnTo>
                    <a:pt x="138" y="98"/>
                  </a:lnTo>
                  <a:lnTo>
                    <a:pt x="159" y="197"/>
                  </a:lnTo>
                  <a:lnTo>
                    <a:pt x="166" y="252"/>
                  </a:lnTo>
                  <a:lnTo>
                    <a:pt x="168" y="272"/>
                  </a:lnTo>
                  <a:lnTo>
                    <a:pt x="170" y="320"/>
                  </a:lnTo>
                  <a:lnTo>
                    <a:pt x="166" y="393"/>
                  </a:lnTo>
                  <a:lnTo>
                    <a:pt x="161" y="361"/>
                  </a:lnTo>
                  <a:lnTo>
                    <a:pt x="150" y="343"/>
                  </a:lnTo>
                  <a:lnTo>
                    <a:pt x="136" y="331"/>
                  </a:lnTo>
                  <a:lnTo>
                    <a:pt x="107" y="318"/>
                  </a:lnTo>
                  <a:lnTo>
                    <a:pt x="77" y="315"/>
                  </a:lnTo>
                  <a:lnTo>
                    <a:pt x="54" y="315"/>
                  </a:lnTo>
                  <a:lnTo>
                    <a:pt x="36" y="322"/>
                  </a:lnTo>
                  <a:lnTo>
                    <a:pt x="20" y="331"/>
                  </a:lnTo>
                  <a:lnTo>
                    <a:pt x="9" y="343"/>
                  </a:lnTo>
                  <a:lnTo>
                    <a:pt x="0" y="361"/>
                  </a:ln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19050" cmpd="sng">
              <a:solidFill>
                <a:schemeClr val="tx1"/>
              </a:solidFill>
              <a:prstDash val="solid"/>
              <a:round/>
              <a:headEnd/>
              <a:tailEnd/>
            </a:ln>
          </p:spPr>
          <p:txBody>
            <a:bodyPr/>
            <a:lstStyle/>
            <a:p>
              <a:endParaRPr lang="el-GR"/>
            </a:p>
          </p:txBody>
        </p:sp>
      </p:grpSp>
      <p:grpSp>
        <p:nvGrpSpPr>
          <p:cNvPr id="6" name="Group 10"/>
          <p:cNvGrpSpPr>
            <a:grpSpLocks/>
          </p:cNvGrpSpPr>
          <p:nvPr/>
        </p:nvGrpSpPr>
        <p:grpSpPr bwMode="auto">
          <a:xfrm rot="648212">
            <a:off x="4708276" y="2474485"/>
            <a:ext cx="656786" cy="1753469"/>
            <a:chOff x="2823" y="2253"/>
            <a:chExt cx="215" cy="574"/>
          </a:xfrm>
        </p:grpSpPr>
        <p:sp>
          <p:nvSpPr>
            <p:cNvPr id="7" name="Freeform 11"/>
            <p:cNvSpPr>
              <a:spLocks/>
            </p:cNvSpPr>
            <p:nvPr/>
          </p:nvSpPr>
          <p:spPr bwMode="auto">
            <a:xfrm>
              <a:off x="2836" y="2559"/>
              <a:ext cx="202" cy="268"/>
            </a:xfrm>
            <a:custGeom>
              <a:avLst/>
              <a:gdLst/>
              <a:ahLst/>
              <a:cxnLst>
                <a:cxn ang="0">
                  <a:pos x="0" y="87"/>
                </a:cxn>
                <a:cxn ang="0">
                  <a:pos x="0" y="139"/>
                </a:cxn>
                <a:cxn ang="0">
                  <a:pos x="0" y="189"/>
                </a:cxn>
                <a:cxn ang="0">
                  <a:pos x="3" y="209"/>
                </a:cxn>
                <a:cxn ang="0">
                  <a:pos x="12" y="250"/>
                </a:cxn>
                <a:cxn ang="0">
                  <a:pos x="19" y="261"/>
                </a:cxn>
                <a:cxn ang="0">
                  <a:pos x="30" y="268"/>
                </a:cxn>
                <a:cxn ang="0">
                  <a:pos x="39" y="266"/>
                </a:cxn>
                <a:cxn ang="0">
                  <a:pos x="78" y="257"/>
                </a:cxn>
                <a:cxn ang="0">
                  <a:pos x="114" y="250"/>
                </a:cxn>
                <a:cxn ang="0">
                  <a:pos x="164" y="239"/>
                </a:cxn>
                <a:cxn ang="0">
                  <a:pos x="184" y="227"/>
                </a:cxn>
                <a:cxn ang="0">
                  <a:pos x="193" y="223"/>
                </a:cxn>
                <a:cxn ang="0">
                  <a:pos x="195" y="218"/>
                </a:cxn>
                <a:cxn ang="0">
                  <a:pos x="202" y="209"/>
                </a:cxn>
                <a:cxn ang="0">
                  <a:pos x="202" y="175"/>
                </a:cxn>
                <a:cxn ang="0">
                  <a:pos x="198" y="148"/>
                </a:cxn>
                <a:cxn ang="0">
                  <a:pos x="193" y="127"/>
                </a:cxn>
                <a:cxn ang="0">
                  <a:pos x="168" y="62"/>
                </a:cxn>
                <a:cxn ang="0">
                  <a:pos x="161" y="41"/>
                </a:cxn>
                <a:cxn ang="0">
                  <a:pos x="150" y="25"/>
                </a:cxn>
                <a:cxn ang="0">
                  <a:pos x="139" y="14"/>
                </a:cxn>
                <a:cxn ang="0">
                  <a:pos x="123" y="7"/>
                </a:cxn>
                <a:cxn ang="0">
                  <a:pos x="102" y="0"/>
                </a:cxn>
                <a:cxn ang="0">
                  <a:pos x="80" y="3"/>
                </a:cxn>
                <a:cxn ang="0">
                  <a:pos x="50" y="9"/>
                </a:cxn>
                <a:cxn ang="0">
                  <a:pos x="25" y="25"/>
                </a:cxn>
                <a:cxn ang="0">
                  <a:pos x="12" y="39"/>
                </a:cxn>
                <a:cxn ang="0">
                  <a:pos x="3" y="55"/>
                </a:cxn>
                <a:cxn ang="0">
                  <a:pos x="0" y="87"/>
                </a:cxn>
              </a:cxnLst>
              <a:rect l="0" t="0" r="r" b="b"/>
              <a:pathLst>
                <a:path w="202" h="268">
                  <a:moveTo>
                    <a:pt x="0" y="87"/>
                  </a:moveTo>
                  <a:lnTo>
                    <a:pt x="0" y="139"/>
                  </a:lnTo>
                  <a:lnTo>
                    <a:pt x="0" y="189"/>
                  </a:lnTo>
                  <a:lnTo>
                    <a:pt x="3" y="209"/>
                  </a:lnTo>
                  <a:lnTo>
                    <a:pt x="12" y="250"/>
                  </a:lnTo>
                  <a:lnTo>
                    <a:pt x="19" y="261"/>
                  </a:lnTo>
                  <a:lnTo>
                    <a:pt x="30" y="268"/>
                  </a:lnTo>
                  <a:lnTo>
                    <a:pt x="39" y="266"/>
                  </a:lnTo>
                  <a:lnTo>
                    <a:pt x="78" y="257"/>
                  </a:lnTo>
                  <a:lnTo>
                    <a:pt x="114" y="250"/>
                  </a:lnTo>
                  <a:lnTo>
                    <a:pt x="164" y="239"/>
                  </a:lnTo>
                  <a:lnTo>
                    <a:pt x="184" y="227"/>
                  </a:lnTo>
                  <a:lnTo>
                    <a:pt x="193" y="223"/>
                  </a:lnTo>
                  <a:lnTo>
                    <a:pt x="195" y="218"/>
                  </a:lnTo>
                  <a:lnTo>
                    <a:pt x="202" y="209"/>
                  </a:lnTo>
                  <a:lnTo>
                    <a:pt x="202" y="175"/>
                  </a:lnTo>
                  <a:lnTo>
                    <a:pt x="198" y="148"/>
                  </a:lnTo>
                  <a:lnTo>
                    <a:pt x="193" y="127"/>
                  </a:lnTo>
                  <a:lnTo>
                    <a:pt x="168" y="62"/>
                  </a:lnTo>
                  <a:lnTo>
                    <a:pt x="161" y="41"/>
                  </a:lnTo>
                  <a:lnTo>
                    <a:pt x="150" y="25"/>
                  </a:lnTo>
                  <a:lnTo>
                    <a:pt x="139" y="14"/>
                  </a:lnTo>
                  <a:lnTo>
                    <a:pt x="123" y="7"/>
                  </a:lnTo>
                  <a:lnTo>
                    <a:pt x="102" y="0"/>
                  </a:lnTo>
                  <a:lnTo>
                    <a:pt x="80" y="3"/>
                  </a:lnTo>
                  <a:lnTo>
                    <a:pt x="50" y="9"/>
                  </a:lnTo>
                  <a:lnTo>
                    <a:pt x="25" y="25"/>
                  </a:lnTo>
                  <a:lnTo>
                    <a:pt x="12" y="39"/>
                  </a:lnTo>
                  <a:lnTo>
                    <a:pt x="3" y="55"/>
                  </a:lnTo>
                  <a:lnTo>
                    <a:pt x="0" y="87"/>
                  </a:lnTo>
                  <a:close/>
                </a:path>
              </a:pathLst>
            </a:custGeom>
            <a:solidFill>
              <a:schemeClr val="bg1"/>
            </a:solidFill>
            <a:ln w="19050" cmpd="sng">
              <a:solidFill>
                <a:schemeClr val="tx1"/>
              </a:solidFill>
              <a:prstDash val="solid"/>
              <a:round/>
              <a:headEnd/>
              <a:tailEnd/>
            </a:ln>
          </p:spPr>
          <p:txBody>
            <a:bodyPr/>
            <a:lstStyle/>
            <a:p>
              <a:endParaRPr lang="el-GR"/>
            </a:p>
          </p:txBody>
        </p:sp>
        <p:sp>
          <p:nvSpPr>
            <p:cNvPr id="8" name="Freeform 12"/>
            <p:cNvSpPr>
              <a:spLocks/>
            </p:cNvSpPr>
            <p:nvPr/>
          </p:nvSpPr>
          <p:spPr bwMode="auto">
            <a:xfrm>
              <a:off x="2823" y="2253"/>
              <a:ext cx="174" cy="393"/>
            </a:xfrm>
            <a:custGeom>
              <a:avLst/>
              <a:gdLst/>
              <a:ahLst/>
              <a:cxnLst>
                <a:cxn ang="0">
                  <a:pos x="174" y="347"/>
                </a:cxn>
                <a:cxn ang="0">
                  <a:pos x="163" y="295"/>
                </a:cxn>
                <a:cxn ang="0">
                  <a:pos x="159" y="247"/>
                </a:cxn>
                <a:cxn ang="0">
                  <a:pos x="154" y="227"/>
                </a:cxn>
                <a:cxn ang="0">
                  <a:pos x="138" y="175"/>
                </a:cxn>
                <a:cxn ang="0">
                  <a:pos x="106" y="84"/>
                </a:cxn>
                <a:cxn ang="0">
                  <a:pos x="86" y="41"/>
                </a:cxn>
                <a:cxn ang="0">
                  <a:pos x="70" y="16"/>
                </a:cxn>
                <a:cxn ang="0">
                  <a:pos x="57" y="7"/>
                </a:cxn>
                <a:cxn ang="0">
                  <a:pos x="41" y="0"/>
                </a:cxn>
                <a:cxn ang="0">
                  <a:pos x="32" y="12"/>
                </a:cxn>
                <a:cxn ang="0">
                  <a:pos x="18" y="50"/>
                </a:cxn>
                <a:cxn ang="0">
                  <a:pos x="13" y="102"/>
                </a:cxn>
                <a:cxn ang="0">
                  <a:pos x="2" y="200"/>
                </a:cxn>
                <a:cxn ang="0">
                  <a:pos x="0" y="254"/>
                </a:cxn>
                <a:cxn ang="0">
                  <a:pos x="0" y="275"/>
                </a:cxn>
                <a:cxn ang="0">
                  <a:pos x="2" y="322"/>
                </a:cxn>
                <a:cxn ang="0">
                  <a:pos x="13" y="393"/>
                </a:cxn>
                <a:cxn ang="0">
                  <a:pos x="16" y="361"/>
                </a:cxn>
                <a:cxn ang="0">
                  <a:pos x="25" y="345"/>
                </a:cxn>
                <a:cxn ang="0">
                  <a:pos x="38" y="331"/>
                </a:cxn>
                <a:cxn ang="0">
                  <a:pos x="63" y="315"/>
                </a:cxn>
                <a:cxn ang="0">
                  <a:pos x="93" y="309"/>
                </a:cxn>
                <a:cxn ang="0">
                  <a:pos x="115" y="306"/>
                </a:cxn>
                <a:cxn ang="0">
                  <a:pos x="136" y="313"/>
                </a:cxn>
                <a:cxn ang="0">
                  <a:pos x="152" y="320"/>
                </a:cxn>
                <a:cxn ang="0">
                  <a:pos x="163" y="331"/>
                </a:cxn>
                <a:cxn ang="0">
                  <a:pos x="174" y="347"/>
                </a:cxn>
              </a:cxnLst>
              <a:rect l="0" t="0" r="r" b="b"/>
              <a:pathLst>
                <a:path w="174" h="393">
                  <a:moveTo>
                    <a:pt x="174" y="347"/>
                  </a:moveTo>
                  <a:lnTo>
                    <a:pt x="163" y="295"/>
                  </a:lnTo>
                  <a:lnTo>
                    <a:pt x="159" y="247"/>
                  </a:lnTo>
                  <a:lnTo>
                    <a:pt x="154" y="227"/>
                  </a:lnTo>
                  <a:lnTo>
                    <a:pt x="138" y="175"/>
                  </a:lnTo>
                  <a:lnTo>
                    <a:pt x="106" y="84"/>
                  </a:lnTo>
                  <a:lnTo>
                    <a:pt x="86" y="41"/>
                  </a:lnTo>
                  <a:lnTo>
                    <a:pt x="70" y="16"/>
                  </a:lnTo>
                  <a:lnTo>
                    <a:pt x="57" y="7"/>
                  </a:lnTo>
                  <a:lnTo>
                    <a:pt x="41" y="0"/>
                  </a:lnTo>
                  <a:lnTo>
                    <a:pt x="32" y="12"/>
                  </a:lnTo>
                  <a:lnTo>
                    <a:pt x="18" y="50"/>
                  </a:lnTo>
                  <a:lnTo>
                    <a:pt x="13" y="102"/>
                  </a:lnTo>
                  <a:lnTo>
                    <a:pt x="2" y="200"/>
                  </a:lnTo>
                  <a:lnTo>
                    <a:pt x="0" y="254"/>
                  </a:lnTo>
                  <a:lnTo>
                    <a:pt x="0" y="275"/>
                  </a:lnTo>
                  <a:lnTo>
                    <a:pt x="2" y="322"/>
                  </a:lnTo>
                  <a:lnTo>
                    <a:pt x="13" y="393"/>
                  </a:lnTo>
                  <a:lnTo>
                    <a:pt x="16" y="361"/>
                  </a:lnTo>
                  <a:lnTo>
                    <a:pt x="25" y="345"/>
                  </a:lnTo>
                  <a:lnTo>
                    <a:pt x="38" y="331"/>
                  </a:lnTo>
                  <a:lnTo>
                    <a:pt x="63" y="315"/>
                  </a:lnTo>
                  <a:lnTo>
                    <a:pt x="93" y="309"/>
                  </a:lnTo>
                  <a:lnTo>
                    <a:pt x="115" y="306"/>
                  </a:lnTo>
                  <a:lnTo>
                    <a:pt x="136" y="313"/>
                  </a:lnTo>
                  <a:lnTo>
                    <a:pt x="152" y="320"/>
                  </a:lnTo>
                  <a:lnTo>
                    <a:pt x="163" y="331"/>
                  </a:lnTo>
                  <a:lnTo>
                    <a:pt x="174" y="347"/>
                  </a:ln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19050" cmpd="sng">
              <a:solidFill>
                <a:schemeClr val="tx1"/>
              </a:solidFill>
              <a:prstDash val="solid"/>
              <a:round/>
              <a:headEnd/>
              <a:tailEnd/>
            </a:ln>
          </p:spPr>
          <p:txBody>
            <a:bodyPr/>
            <a:lstStyle/>
            <a:p>
              <a:endParaRPr lang="el-GR"/>
            </a:p>
          </p:txBody>
        </p:sp>
      </p:grpSp>
      <p:grpSp>
        <p:nvGrpSpPr>
          <p:cNvPr id="10" name="Group 7"/>
          <p:cNvGrpSpPr>
            <a:grpSpLocks/>
          </p:cNvGrpSpPr>
          <p:nvPr/>
        </p:nvGrpSpPr>
        <p:grpSpPr bwMode="auto">
          <a:xfrm rot="362331">
            <a:off x="3559692" y="2461864"/>
            <a:ext cx="419783" cy="1584981"/>
            <a:chOff x="2594" y="2244"/>
            <a:chExt cx="204" cy="576"/>
          </a:xfrm>
        </p:grpSpPr>
        <p:sp>
          <p:nvSpPr>
            <p:cNvPr id="11" name="Freeform 8"/>
            <p:cNvSpPr>
              <a:spLocks/>
            </p:cNvSpPr>
            <p:nvPr/>
          </p:nvSpPr>
          <p:spPr bwMode="auto">
            <a:xfrm>
              <a:off x="2594" y="2559"/>
              <a:ext cx="204" cy="261"/>
            </a:xfrm>
            <a:custGeom>
              <a:avLst/>
              <a:gdLst/>
              <a:ahLst/>
              <a:cxnLst>
                <a:cxn ang="0">
                  <a:pos x="193" y="78"/>
                </a:cxn>
                <a:cxn ang="0">
                  <a:pos x="197" y="130"/>
                </a:cxn>
                <a:cxn ang="0">
                  <a:pos x="202" y="180"/>
                </a:cxn>
                <a:cxn ang="0">
                  <a:pos x="204" y="198"/>
                </a:cxn>
                <a:cxn ang="0">
                  <a:pos x="197" y="241"/>
                </a:cxn>
                <a:cxn ang="0">
                  <a:pos x="190" y="254"/>
                </a:cxn>
                <a:cxn ang="0">
                  <a:pos x="179" y="261"/>
                </a:cxn>
                <a:cxn ang="0">
                  <a:pos x="170" y="259"/>
                </a:cxn>
                <a:cxn ang="0">
                  <a:pos x="131" y="254"/>
                </a:cxn>
                <a:cxn ang="0">
                  <a:pos x="93" y="250"/>
                </a:cxn>
                <a:cxn ang="0">
                  <a:pos x="43" y="245"/>
                </a:cxn>
                <a:cxn ang="0">
                  <a:pos x="22" y="236"/>
                </a:cxn>
                <a:cxn ang="0">
                  <a:pos x="13" y="232"/>
                </a:cxn>
                <a:cxn ang="0">
                  <a:pos x="9" y="227"/>
                </a:cxn>
                <a:cxn ang="0">
                  <a:pos x="2" y="218"/>
                </a:cxn>
                <a:cxn ang="0">
                  <a:pos x="0" y="186"/>
                </a:cxn>
                <a:cxn ang="0">
                  <a:pos x="0" y="157"/>
                </a:cxn>
                <a:cxn ang="0">
                  <a:pos x="4" y="136"/>
                </a:cxn>
                <a:cxn ang="0">
                  <a:pos x="22" y="66"/>
                </a:cxn>
                <a:cxn ang="0">
                  <a:pos x="27" y="46"/>
                </a:cxn>
                <a:cxn ang="0">
                  <a:pos x="36" y="28"/>
                </a:cxn>
                <a:cxn ang="0">
                  <a:pos x="47" y="16"/>
                </a:cxn>
                <a:cxn ang="0">
                  <a:pos x="63" y="7"/>
                </a:cxn>
                <a:cxn ang="0">
                  <a:pos x="81" y="0"/>
                </a:cxn>
                <a:cxn ang="0">
                  <a:pos x="104" y="0"/>
                </a:cxn>
                <a:cxn ang="0">
                  <a:pos x="134" y="3"/>
                </a:cxn>
                <a:cxn ang="0">
                  <a:pos x="163" y="16"/>
                </a:cxn>
                <a:cxn ang="0">
                  <a:pos x="177" y="28"/>
                </a:cxn>
                <a:cxn ang="0">
                  <a:pos x="188" y="46"/>
                </a:cxn>
                <a:cxn ang="0">
                  <a:pos x="193" y="78"/>
                </a:cxn>
              </a:cxnLst>
              <a:rect l="0" t="0" r="r" b="b"/>
              <a:pathLst>
                <a:path w="204" h="261">
                  <a:moveTo>
                    <a:pt x="193" y="78"/>
                  </a:moveTo>
                  <a:lnTo>
                    <a:pt x="197" y="130"/>
                  </a:lnTo>
                  <a:lnTo>
                    <a:pt x="202" y="180"/>
                  </a:lnTo>
                  <a:lnTo>
                    <a:pt x="204" y="198"/>
                  </a:lnTo>
                  <a:lnTo>
                    <a:pt x="197" y="241"/>
                  </a:lnTo>
                  <a:lnTo>
                    <a:pt x="190" y="254"/>
                  </a:lnTo>
                  <a:lnTo>
                    <a:pt x="179" y="261"/>
                  </a:lnTo>
                  <a:lnTo>
                    <a:pt x="170" y="259"/>
                  </a:lnTo>
                  <a:lnTo>
                    <a:pt x="131" y="254"/>
                  </a:lnTo>
                  <a:lnTo>
                    <a:pt x="93" y="250"/>
                  </a:lnTo>
                  <a:lnTo>
                    <a:pt x="43" y="245"/>
                  </a:lnTo>
                  <a:lnTo>
                    <a:pt x="22" y="236"/>
                  </a:lnTo>
                  <a:lnTo>
                    <a:pt x="13" y="232"/>
                  </a:lnTo>
                  <a:lnTo>
                    <a:pt x="9" y="227"/>
                  </a:lnTo>
                  <a:lnTo>
                    <a:pt x="2" y="218"/>
                  </a:lnTo>
                  <a:lnTo>
                    <a:pt x="0" y="186"/>
                  </a:lnTo>
                  <a:lnTo>
                    <a:pt x="0" y="157"/>
                  </a:lnTo>
                  <a:lnTo>
                    <a:pt x="4" y="136"/>
                  </a:lnTo>
                  <a:lnTo>
                    <a:pt x="22" y="66"/>
                  </a:lnTo>
                  <a:lnTo>
                    <a:pt x="27" y="46"/>
                  </a:lnTo>
                  <a:lnTo>
                    <a:pt x="36" y="28"/>
                  </a:lnTo>
                  <a:lnTo>
                    <a:pt x="47" y="16"/>
                  </a:lnTo>
                  <a:lnTo>
                    <a:pt x="63" y="7"/>
                  </a:lnTo>
                  <a:lnTo>
                    <a:pt x="81" y="0"/>
                  </a:lnTo>
                  <a:lnTo>
                    <a:pt x="104" y="0"/>
                  </a:lnTo>
                  <a:lnTo>
                    <a:pt x="134" y="3"/>
                  </a:lnTo>
                  <a:lnTo>
                    <a:pt x="163" y="16"/>
                  </a:lnTo>
                  <a:lnTo>
                    <a:pt x="177" y="28"/>
                  </a:lnTo>
                  <a:lnTo>
                    <a:pt x="188" y="46"/>
                  </a:lnTo>
                  <a:lnTo>
                    <a:pt x="193" y="78"/>
                  </a:lnTo>
                  <a:close/>
                </a:path>
              </a:pathLst>
            </a:custGeom>
            <a:solidFill>
              <a:schemeClr val="bg1"/>
            </a:solidFill>
            <a:ln w="19050" cmpd="sng">
              <a:solidFill>
                <a:schemeClr val="tx1"/>
              </a:solidFill>
              <a:prstDash val="solid"/>
              <a:round/>
              <a:headEnd/>
              <a:tailEnd/>
            </a:ln>
          </p:spPr>
          <p:txBody>
            <a:bodyPr/>
            <a:lstStyle/>
            <a:p>
              <a:endParaRPr lang="el-GR"/>
            </a:p>
          </p:txBody>
        </p:sp>
        <p:sp>
          <p:nvSpPr>
            <p:cNvPr id="12" name="Freeform 9"/>
            <p:cNvSpPr>
              <a:spLocks/>
            </p:cNvSpPr>
            <p:nvPr/>
          </p:nvSpPr>
          <p:spPr bwMode="auto">
            <a:xfrm>
              <a:off x="2621" y="2244"/>
              <a:ext cx="170" cy="393"/>
            </a:xfrm>
            <a:custGeom>
              <a:avLst/>
              <a:gdLst/>
              <a:ahLst/>
              <a:cxnLst>
                <a:cxn ang="0">
                  <a:pos x="0" y="361"/>
                </a:cxn>
                <a:cxn ang="0">
                  <a:pos x="7" y="309"/>
                </a:cxn>
                <a:cxn ang="0">
                  <a:pos x="7" y="259"/>
                </a:cxn>
                <a:cxn ang="0">
                  <a:pos x="7" y="238"/>
                </a:cxn>
                <a:cxn ang="0">
                  <a:pos x="18" y="184"/>
                </a:cxn>
                <a:cxn ang="0">
                  <a:pos x="41" y="91"/>
                </a:cxn>
                <a:cxn ang="0">
                  <a:pos x="59" y="43"/>
                </a:cxn>
                <a:cxn ang="0">
                  <a:pos x="73" y="18"/>
                </a:cxn>
                <a:cxn ang="0">
                  <a:pos x="84" y="7"/>
                </a:cxn>
                <a:cxn ang="0">
                  <a:pos x="100" y="0"/>
                </a:cxn>
                <a:cxn ang="0">
                  <a:pos x="111" y="9"/>
                </a:cxn>
                <a:cxn ang="0">
                  <a:pos x="127" y="46"/>
                </a:cxn>
                <a:cxn ang="0">
                  <a:pos x="138" y="98"/>
                </a:cxn>
                <a:cxn ang="0">
                  <a:pos x="159" y="197"/>
                </a:cxn>
                <a:cxn ang="0">
                  <a:pos x="166" y="252"/>
                </a:cxn>
                <a:cxn ang="0">
                  <a:pos x="168" y="272"/>
                </a:cxn>
                <a:cxn ang="0">
                  <a:pos x="170" y="320"/>
                </a:cxn>
                <a:cxn ang="0">
                  <a:pos x="166" y="393"/>
                </a:cxn>
                <a:cxn ang="0">
                  <a:pos x="161" y="361"/>
                </a:cxn>
                <a:cxn ang="0">
                  <a:pos x="150" y="343"/>
                </a:cxn>
                <a:cxn ang="0">
                  <a:pos x="136" y="331"/>
                </a:cxn>
                <a:cxn ang="0">
                  <a:pos x="107" y="318"/>
                </a:cxn>
                <a:cxn ang="0">
                  <a:pos x="77" y="315"/>
                </a:cxn>
                <a:cxn ang="0">
                  <a:pos x="54" y="315"/>
                </a:cxn>
                <a:cxn ang="0">
                  <a:pos x="36" y="322"/>
                </a:cxn>
                <a:cxn ang="0">
                  <a:pos x="20" y="331"/>
                </a:cxn>
                <a:cxn ang="0">
                  <a:pos x="9" y="343"/>
                </a:cxn>
                <a:cxn ang="0">
                  <a:pos x="0" y="361"/>
                </a:cxn>
              </a:cxnLst>
              <a:rect l="0" t="0" r="r" b="b"/>
              <a:pathLst>
                <a:path w="170" h="393">
                  <a:moveTo>
                    <a:pt x="0" y="361"/>
                  </a:moveTo>
                  <a:lnTo>
                    <a:pt x="7" y="309"/>
                  </a:lnTo>
                  <a:lnTo>
                    <a:pt x="7" y="259"/>
                  </a:lnTo>
                  <a:lnTo>
                    <a:pt x="7" y="238"/>
                  </a:lnTo>
                  <a:lnTo>
                    <a:pt x="18" y="184"/>
                  </a:lnTo>
                  <a:lnTo>
                    <a:pt x="41" y="91"/>
                  </a:lnTo>
                  <a:lnTo>
                    <a:pt x="59" y="43"/>
                  </a:lnTo>
                  <a:lnTo>
                    <a:pt x="73" y="18"/>
                  </a:lnTo>
                  <a:lnTo>
                    <a:pt x="84" y="7"/>
                  </a:lnTo>
                  <a:lnTo>
                    <a:pt x="100" y="0"/>
                  </a:lnTo>
                  <a:lnTo>
                    <a:pt x="111" y="9"/>
                  </a:lnTo>
                  <a:lnTo>
                    <a:pt x="127" y="46"/>
                  </a:lnTo>
                  <a:lnTo>
                    <a:pt x="138" y="98"/>
                  </a:lnTo>
                  <a:lnTo>
                    <a:pt x="159" y="197"/>
                  </a:lnTo>
                  <a:lnTo>
                    <a:pt x="166" y="252"/>
                  </a:lnTo>
                  <a:lnTo>
                    <a:pt x="168" y="272"/>
                  </a:lnTo>
                  <a:lnTo>
                    <a:pt x="170" y="320"/>
                  </a:lnTo>
                  <a:lnTo>
                    <a:pt x="166" y="393"/>
                  </a:lnTo>
                  <a:lnTo>
                    <a:pt x="161" y="361"/>
                  </a:lnTo>
                  <a:lnTo>
                    <a:pt x="150" y="343"/>
                  </a:lnTo>
                  <a:lnTo>
                    <a:pt x="136" y="331"/>
                  </a:lnTo>
                  <a:lnTo>
                    <a:pt x="107" y="318"/>
                  </a:lnTo>
                  <a:lnTo>
                    <a:pt x="77" y="315"/>
                  </a:lnTo>
                  <a:lnTo>
                    <a:pt x="54" y="315"/>
                  </a:lnTo>
                  <a:lnTo>
                    <a:pt x="36" y="322"/>
                  </a:lnTo>
                  <a:lnTo>
                    <a:pt x="20" y="331"/>
                  </a:lnTo>
                  <a:lnTo>
                    <a:pt x="9" y="343"/>
                  </a:lnTo>
                  <a:lnTo>
                    <a:pt x="0" y="361"/>
                  </a:ln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19050" cmpd="sng">
              <a:solidFill>
                <a:schemeClr val="tx1"/>
              </a:solidFill>
              <a:prstDash val="solid"/>
              <a:round/>
              <a:headEnd/>
              <a:tailEnd/>
            </a:ln>
          </p:spPr>
          <p:txBody>
            <a:bodyPr/>
            <a:lstStyle/>
            <a:p>
              <a:endParaRPr lang="el-GR"/>
            </a:p>
          </p:txBody>
        </p:sp>
      </p:grpSp>
      <p:grpSp>
        <p:nvGrpSpPr>
          <p:cNvPr id="13" name="Group 7"/>
          <p:cNvGrpSpPr>
            <a:grpSpLocks/>
          </p:cNvGrpSpPr>
          <p:nvPr/>
        </p:nvGrpSpPr>
        <p:grpSpPr bwMode="auto">
          <a:xfrm rot="21237669" flipH="1">
            <a:off x="5243760" y="2446308"/>
            <a:ext cx="419783" cy="1584981"/>
            <a:chOff x="2594" y="2244"/>
            <a:chExt cx="204" cy="576"/>
          </a:xfrm>
        </p:grpSpPr>
        <p:sp>
          <p:nvSpPr>
            <p:cNvPr id="14" name="Freeform 8"/>
            <p:cNvSpPr>
              <a:spLocks/>
            </p:cNvSpPr>
            <p:nvPr/>
          </p:nvSpPr>
          <p:spPr bwMode="auto">
            <a:xfrm>
              <a:off x="2594" y="2559"/>
              <a:ext cx="204" cy="261"/>
            </a:xfrm>
            <a:custGeom>
              <a:avLst/>
              <a:gdLst/>
              <a:ahLst/>
              <a:cxnLst>
                <a:cxn ang="0">
                  <a:pos x="193" y="78"/>
                </a:cxn>
                <a:cxn ang="0">
                  <a:pos x="197" y="130"/>
                </a:cxn>
                <a:cxn ang="0">
                  <a:pos x="202" y="180"/>
                </a:cxn>
                <a:cxn ang="0">
                  <a:pos x="204" y="198"/>
                </a:cxn>
                <a:cxn ang="0">
                  <a:pos x="197" y="241"/>
                </a:cxn>
                <a:cxn ang="0">
                  <a:pos x="190" y="254"/>
                </a:cxn>
                <a:cxn ang="0">
                  <a:pos x="179" y="261"/>
                </a:cxn>
                <a:cxn ang="0">
                  <a:pos x="170" y="259"/>
                </a:cxn>
                <a:cxn ang="0">
                  <a:pos x="131" y="254"/>
                </a:cxn>
                <a:cxn ang="0">
                  <a:pos x="93" y="250"/>
                </a:cxn>
                <a:cxn ang="0">
                  <a:pos x="43" y="245"/>
                </a:cxn>
                <a:cxn ang="0">
                  <a:pos x="22" y="236"/>
                </a:cxn>
                <a:cxn ang="0">
                  <a:pos x="13" y="232"/>
                </a:cxn>
                <a:cxn ang="0">
                  <a:pos x="9" y="227"/>
                </a:cxn>
                <a:cxn ang="0">
                  <a:pos x="2" y="218"/>
                </a:cxn>
                <a:cxn ang="0">
                  <a:pos x="0" y="186"/>
                </a:cxn>
                <a:cxn ang="0">
                  <a:pos x="0" y="157"/>
                </a:cxn>
                <a:cxn ang="0">
                  <a:pos x="4" y="136"/>
                </a:cxn>
                <a:cxn ang="0">
                  <a:pos x="22" y="66"/>
                </a:cxn>
                <a:cxn ang="0">
                  <a:pos x="27" y="46"/>
                </a:cxn>
                <a:cxn ang="0">
                  <a:pos x="36" y="28"/>
                </a:cxn>
                <a:cxn ang="0">
                  <a:pos x="47" y="16"/>
                </a:cxn>
                <a:cxn ang="0">
                  <a:pos x="63" y="7"/>
                </a:cxn>
                <a:cxn ang="0">
                  <a:pos x="81" y="0"/>
                </a:cxn>
                <a:cxn ang="0">
                  <a:pos x="104" y="0"/>
                </a:cxn>
                <a:cxn ang="0">
                  <a:pos x="134" y="3"/>
                </a:cxn>
                <a:cxn ang="0">
                  <a:pos x="163" y="16"/>
                </a:cxn>
                <a:cxn ang="0">
                  <a:pos x="177" y="28"/>
                </a:cxn>
                <a:cxn ang="0">
                  <a:pos x="188" y="46"/>
                </a:cxn>
                <a:cxn ang="0">
                  <a:pos x="193" y="78"/>
                </a:cxn>
              </a:cxnLst>
              <a:rect l="0" t="0" r="r" b="b"/>
              <a:pathLst>
                <a:path w="204" h="261">
                  <a:moveTo>
                    <a:pt x="193" y="78"/>
                  </a:moveTo>
                  <a:lnTo>
                    <a:pt x="197" y="130"/>
                  </a:lnTo>
                  <a:lnTo>
                    <a:pt x="202" y="180"/>
                  </a:lnTo>
                  <a:lnTo>
                    <a:pt x="204" y="198"/>
                  </a:lnTo>
                  <a:lnTo>
                    <a:pt x="197" y="241"/>
                  </a:lnTo>
                  <a:lnTo>
                    <a:pt x="190" y="254"/>
                  </a:lnTo>
                  <a:lnTo>
                    <a:pt x="179" y="261"/>
                  </a:lnTo>
                  <a:lnTo>
                    <a:pt x="170" y="259"/>
                  </a:lnTo>
                  <a:lnTo>
                    <a:pt x="131" y="254"/>
                  </a:lnTo>
                  <a:lnTo>
                    <a:pt x="93" y="250"/>
                  </a:lnTo>
                  <a:lnTo>
                    <a:pt x="43" y="245"/>
                  </a:lnTo>
                  <a:lnTo>
                    <a:pt x="22" y="236"/>
                  </a:lnTo>
                  <a:lnTo>
                    <a:pt x="13" y="232"/>
                  </a:lnTo>
                  <a:lnTo>
                    <a:pt x="9" y="227"/>
                  </a:lnTo>
                  <a:lnTo>
                    <a:pt x="2" y="218"/>
                  </a:lnTo>
                  <a:lnTo>
                    <a:pt x="0" y="186"/>
                  </a:lnTo>
                  <a:lnTo>
                    <a:pt x="0" y="157"/>
                  </a:lnTo>
                  <a:lnTo>
                    <a:pt x="4" y="136"/>
                  </a:lnTo>
                  <a:lnTo>
                    <a:pt x="22" y="66"/>
                  </a:lnTo>
                  <a:lnTo>
                    <a:pt x="27" y="46"/>
                  </a:lnTo>
                  <a:lnTo>
                    <a:pt x="36" y="28"/>
                  </a:lnTo>
                  <a:lnTo>
                    <a:pt x="47" y="16"/>
                  </a:lnTo>
                  <a:lnTo>
                    <a:pt x="63" y="7"/>
                  </a:lnTo>
                  <a:lnTo>
                    <a:pt x="81" y="0"/>
                  </a:lnTo>
                  <a:lnTo>
                    <a:pt x="104" y="0"/>
                  </a:lnTo>
                  <a:lnTo>
                    <a:pt x="134" y="3"/>
                  </a:lnTo>
                  <a:lnTo>
                    <a:pt x="163" y="16"/>
                  </a:lnTo>
                  <a:lnTo>
                    <a:pt x="177" y="28"/>
                  </a:lnTo>
                  <a:lnTo>
                    <a:pt x="188" y="46"/>
                  </a:lnTo>
                  <a:lnTo>
                    <a:pt x="193" y="78"/>
                  </a:lnTo>
                  <a:close/>
                </a:path>
              </a:pathLst>
            </a:custGeom>
            <a:solidFill>
              <a:schemeClr val="bg1"/>
            </a:solidFill>
            <a:ln w="19050" cmpd="sng">
              <a:solidFill>
                <a:schemeClr val="tx1"/>
              </a:solidFill>
              <a:prstDash val="solid"/>
              <a:round/>
              <a:headEnd/>
              <a:tailEnd/>
            </a:ln>
          </p:spPr>
          <p:txBody>
            <a:bodyPr/>
            <a:lstStyle/>
            <a:p>
              <a:endParaRPr lang="el-GR"/>
            </a:p>
          </p:txBody>
        </p:sp>
        <p:sp>
          <p:nvSpPr>
            <p:cNvPr id="15" name="Freeform 9"/>
            <p:cNvSpPr>
              <a:spLocks/>
            </p:cNvSpPr>
            <p:nvPr/>
          </p:nvSpPr>
          <p:spPr bwMode="auto">
            <a:xfrm>
              <a:off x="2621" y="2244"/>
              <a:ext cx="170" cy="393"/>
            </a:xfrm>
            <a:custGeom>
              <a:avLst/>
              <a:gdLst/>
              <a:ahLst/>
              <a:cxnLst>
                <a:cxn ang="0">
                  <a:pos x="0" y="361"/>
                </a:cxn>
                <a:cxn ang="0">
                  <a:pos x="7" y="309"/>
                </a:cxn>
                <a:cxn ang="0">
                  <a:pos x="7" y="259"/>
                </a:cxn>
                <a:cxn ang="0">
                  <a:pos x="7" y="238"/>
                </a:cxn>
                <a:cxn ang="0">
                  <a:pos x="18" y="184"/>
                </a:cxn>
                <a:cxn ang="0">
                  <a:pos x="41" y="91"/>
                </a:cxn>
                <a:cxn ang="0">
                  <a:pos x="59" y="43"/>
                </a:cxn>
                <a:cxn ang="0">
                  <a:pos x="73" y="18"/>
                </a:cxn>
                <a:cxn ang="0">
                  <a:pos x="84" y="7"/>
                </a:cxn>
                <a:cxn ang="0">
                  <a:pos x="100" y="0"/>
                </a:cxn>
                <a:cxn ang="0">
                  <a:pos x="111" y="9"/>
                </a:cxn>
                <a:cxn ang="0">
                  <a:pos x="127" y="46"/>
                </a:cxn>
                <a:cxn ang="0">
                  <a:pos x="138" y="98"/>
                </a:cxn>
                <a:cxn ang="0">
                  <a:pos x="159" y="197"/>
                </a:cxn>
                <a:cxn ang="0">
                  <a:pos x="166" y="252"/>
                </a:cxn>
                <a:cxn ang="0">
                  <a:pos x="168" y="272"/>
                </a:cxn>
                <a:cxn ang="0">
                  <a:pos x="170" y="320"/>
                </a:cxn>
                <a:cxn ang="0">
                  <a:pos x="166" y="393"/>
                </a:cxn>
                <a:cxn ang="0">
                  <a:pos x="161" y="361"/>
                </a:cxn>
                <a:cxn ang="0">
                  <a:pos x="150" y="343"/>
                </a:cxn>
                <a:cxn ang="0">
                  <a:pos x="136" y="331"/>
                </a:cxn>
                <a:cxn ang="0">
                  <a:pos x="107" y="318"/>
                </a:cxn>
                <a:cxn ang="0">
                  <a:pos x="77" y="315"/>
                </a:cxn>
                <a:cxn ang="0">
                  <a:pos x="54" y="315"/>
                </a:cxn>
                <a:cxn ang="0">
                  <a:pos x="36" y="322"/>
                </a:cxn>
                <a:cxn ang="0">
                  <a:pos x="20" y="331"/>
                </a:cxn>
                <a:cxn ang="0">
                  <a:pos x="9" y="343"/>
                </a:cxn>
                <a:cxn ang="0">
                  <a:pos x="0" y="361"/>
                </a:cxn>
              </a:cxnLst>
              <a:rect l="0" t="0" r="r" b="b"/>
              <a:pathLst>
                <a:path w="170" h="393">
                  <a:moveTo>
                    <a:pt x="0" y="361"/>
                  </a:moveTo>
                  <a:lnTo>
                    <a:pt x="7" y="309"/>
                  </a:lnTo>
                  <a:lnTo>
                    <a:pt x="7" y="259"/>
                  </a:lnTo>
                  <a:lnTo>
                    <a:pt x="7" y="238"/>
                  </a:lnTo>
                  <a:lnTo>
                    <a:pt x="18" y="184"/>
                  </a:lnTo>
                  <a:lnTo>
                    <a:pt x="41" y="91"/>
                  </a:lnTo>
                  <a:lnTo>
                    <a:pt x="59" y="43"/>
                  </a:lnTo>
                  <a:lnTo>
                    <a:pt x="73" y="18"/>
                  </a:lnTo>
                  <a:lnTo>
                    <a:pt x="84" y="7"/>
                  </a:lnTo>
                  <a:lnTo>
                    <a:pt x="100" y="0"/>
                  </a:lnTo>
                  <a:lnTo>
                    <a:pt x="111" y="9"/>
                  </a:lnTo>
                  <a:lnTo>
                    <a:pt x="127" y="46"/>
                  </a:lnTo>
                  <a:lnTo>
                    <a:pt x="138" y="98"/>
                  </a:lnTo>
                  <a:lnTo>
                    <a:pt x="159" y="197"/>
                  </a:lnTo>
                  <a:lnTo>
                    <a:pt x="166" y="252"/>
                  </a:lnTo>
                  <a:lnTo>
                    <a:pt x="168" y="272"/>
                  </a:lnTo>
                  <a:lnTo>
                    <a:pt x="170" y="320"/>
                  </a:lnTo>
                  <a:lnTo>
                    <a:pt x="166" y="393"/>
                  </a:lnTo>
                  <a:lnTo>
                    <a:pt x="161" y="361"/>
                  </a:lnTo>
                  <a:lnTo>
                    <a:pt x="150" y="343"/>
                  </a:lnTo>
                  <a:lnTo>
                    <a:pt x="136" y="331"/>
                  </a:lnTo>
                  <a:lnTo>
                    <a:pt x="107" y="318"/>
                  </a:lnTo>
                  <a:lnTo>
                    <a:pt x="77" y="315"/>
                  </a:lnTo>
                  <a:lnTo>
                    <a:pt x="54" y="315"/>
                  </a:lnTo>
                  <a:lnTo>
                    <a:pt x="36" y="322"/>
                  </a:lnTo>
                  <a:lnTo>
                    <a:pt x="20" y="331"/>
                  </a:lnTo>
                  <a:lnTo>
                    <a:pt x="9" y="343"/>
                  </a:lnTo>
                  <a:lnTo>
                    <a:pt x="0" y="361"/>
                  </a:ln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19050" cmpd="sng">
              <a:solidFill>
                <a:schemeClr val="tx1"/>
              </a:solidFill>
              <a:prstDash val="solid"/>
              <a:round/>
              <a:headEnd/>
              <a:tailEnd/>
            </a:ln>
          </p:spPr>
          <p:txBody>
            <a:bodyPr/>
            <a:lstStyle/>
            <a:p>
              <a:endParaRPr lang="el-GR"/>
            </a:p>
          </p:txBody>
        </p:sp>
      </p:grpSp>
      <p:grpSp>
        <p:nvGrpSpPr>
          <p:cNvPr id="20" name="Group 19"/>
          <p:cNvGrpSpPr/>
          <p:nvPr/>
        </p:nvGrpSpPr>
        <p:grpSpPr>
          <a:xfrm rot="21380261">
            <a:off x="3043153" y="1051276"/>
            <a:ext cx="616954" cy="1970106"/>
            <a:chOff x="2577753" y="1070805"/>
            <a:chExt cx="616954" cy="1970106"/>
          </a:xfrm>
        </p:grpSpPr>
        <p:sp>
          <p:nvSpPr>
            <p:cNvPr id="17" name="Freeform 403"/>
            <p:cNvSpPr>
              <a:spLocks/>
            </p:cNvSpPr>
            <p:nvPr/>
          </p:nvSpPr>
          <p:spPr bwMode="auto">
            <a:xfrm>
              <a:off x="2597734" y="2252135"/>
              <a:ext cx="596973" cy="788776"/>
            </a:xfrm>
            <a:custGeom>
              <a:avLst/>
              <a:gdLst>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1024 w 10000"/>
                <a:gd name="connsiteY9" fmla="*/ 1041 h 10000"/>
                <a:gd name="connsiteX10" fmla="*/ 3122 w 10000"/>
                <a:gd name="connsiteY10" fmla="*/ 0 h 10000"/>
                <a:gd name="connsiteX11" fmla="*/ 4829 w 10000"/>
                <a:gd name="connsiteY11" fmla="*/ 0 h 10000"/>
                <a:gd name="connsiteX12" fmla="*/ 6195 w 10000"/>
                <a:gd name="connsiteY12" fmla="*/ 260 h 10000"/>
                <a:gd name="connsiteX13" fmla="*/ 7268 w 10000"/>
                <a:gd name="connsiteY13" fmla="*/ 520 h 10000"/>
                <a:gd name="connsiteX14" fmla="*/ 7951 w 10000"/>
                <a:gd name="connsiteY14" fmla="*/ 1301 h 10000"/>
                <a:gd name="connsiteX15" fmla="*/ 8976 w 10000"/>
                <a:gd name="connsiteY15" fmla="*/ 3420 h 10000"/>
                <a:gd name="connsiteX16" fmla="*/ 9317 w 10000"/>
                <a:gd name="connsiteY16" fmla="*/ 4721 h 10000"/>
                <a:gd name="connsiteX17" fmla="*/ 10000 w 10000"/>
                <a:gd name="connsiteY17" fmla="*/ 5539 h 10000"/>
                <a:gd name="connsiteX18" fmla="*/ 10000 w 10000"/>
                <a:gd name="connsiteY18" fmla="*/ 6580 h 10000"/>
                <a:gd name="connsiteX19" fmla="*/ 9659 w 10000"/>
                <a:gd name="connsiteY19" fmla="*/ 7881 h 10000"/>
                <a:gd name="connsiteX20" fmla="*/ 7951 w 10000"/>
                <a:gd name="connsiteY20" fmla="*/ 9219 h 10000"/>
                <a:gd name="connsiteX21" fmla="*/ 6927 w 10000"/>
                <a:gd name="connsiteY21" fmla="*/ 9740 h 10000"/>
                <a:gd name="connsiteX22" fmla="*/ 6195 w 10000"/>
                <a:gd name="connsiteY22"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4829 w 10000"/>
                <a:gd name="connsiteY10" fmla="*/ 0 h 10000"/>
                <a:gd name="connsiteX11" fmla="*/ 6195 w 10000"/>
                <a:gd name="connsiteY11" fmla="*/ 260 h 10000"/>
                <a:gd name="connsiteX12" fmla="*/ 7268 w 10000"/>
                <a:gd name="connsiteY12" fmla="*/ 520 h 10000"/>
                <a:gd name="connsiteX13" fmla="*/ 7951 w 10000"/>
                <a:gd name="connsiteY13" fmla="*/ 1301 h 10000"/>
                <a:gd name="connsiteX14" fmla="*/ 8976 w 10000"/>
                <a:gd name="connsiteY14" fmla="*/ 3420 h 10000"/>
                <a:gd name="connsiteX15" fmla="*/ 9317 w 10000"/>
                <a:gd name="connsiteY15" fmla="*/ 4721 h 10000"/>
                <a:gd name="connsiteX16" fmla="*/ 10000 w 10000"/>
                <a:gd name="connsiteY16" fmla="*/ 5539 h 10000"/>
                <a:gd name="connsiteX17" fmla="*/ 10000 w 10000"/>
                <a:gd name="connsiteY17" fmla="*/ 6580 h 10000"/>
                <a:gd name="connsiteX18" fmla="*/ 9659 w 10000"/>
                <a:gd name="connsiteY18" fmla="*/ 7881 h 10000"/>
                <a:gd name="connsiteX19" fmla="*/ 7951 w 10000"/>
                <a:gd name="connsiteY19" fmla="*/ 9219 h 10000"/>
                <a:gd name="connsiteX20" fmla="*/ 6927 w 10000"/>
                <a:gd name="connsiteY20" fmla="*/ 9740 h 10000"/>
                <a:gd name="connsiteX21" fmla="*/ 6195 w 10000"/>
                <a:gd name="connsiteY21"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4829 w 10000"/>
                <a:gd name="connsiteY10" fmla="*/ 0 h 10000"/>
                <a:gd name="connsiteX11" fmla="*/ 7268 w 10000"/>
                <a:gd name="connsiteY11" fmla="*/ 520 h 10000"/>
                <a:gd name="connsiteX12" fmla="*/ 7951 w 10000"/>
                <a:gd name="connsiteY12" fmla="*/ 1301 h 10000"/>
                <a:gd name="connsiteX13" fmla="*/ 8976 w 10000"/>
                <a:gd name="connsiteY13" fmla="*/ 3420 h 10000"/>
                <a:gd name="connsiteX14" fmla="*/ 9317 w 10000"/>
                <a:gd name="connsiteY14" fmla="*/ 4721 h 10000"/>
                <a:gd name="connsiteX15" fmla="*/ 10000 w 10000"/>
                <a:gd name="connsiteY15" fmla="*/ 5539 h 10000"/>
                <a:gd name="connsiteX16" fmla="*/ 10000 w 10000"/>
                <a:gd name="connsiteY16" fmla="*/ 6580 h 10000"/>
                <a:gd name="connsiteX17" fmla="*/ 9659 w 10000"/>
                <a:gd name="connsiteY17" fmla="*/ 7881 h 10000"/>
                <a:gd name="connsiteX18" fmla="*/ 7951 w 10000"/>
                <a:gd name="connsiteY18" fmla="*/ 9219 h 10000"/>
                <a:gd name="connsiteX19" fmla="*/ 6927 w 10000"/>
                <a:gd name="connsiteY19" fmla="*/ 9740 h 10000"/>
                <a:gd name="connsiteX20" fmla="*/ 6195 w 10000"/>
                <a:gd name="connsiteY20"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7268 w 10000"/>
                <a:gd name="connsiteY10" fmla="*/ 520 h 10000"/>
                <a:gd name="connsiteX11" fmla="*/ 7951 w 10000"/>
                <a:gd name="connsiteY11" fmla="*/ 1301 h 10000"/>
                <a:gd name="connsiteX12" fmla="*/ 8976 w 10000"/>
                <a:gd name="connsiteY12" fmla="*/ 3420 h 10000"/>
                <a:gd name="connsiteX13" fmla="*/ 9317 w 10000"/>
                <a:gd name="connsiteY13" fmla="*/ 4721 h 10000"/>
                <a:gd name="connsiteX14" fmla="*/ 10000 w 10000"/>
                <a:gd name="connsiteY14" fmla="*/ 5539 h 10000"/>
                <a:gd name="connsiteX15" fmla="*/ 10000 w 10000"/>
                <a:gd name="connsiteY15" fmla="*/ 6580 h 10000"/>
                <a:gd name="connsiteX16" fmla="*/ 9659 w 10000"/>
                <a:gd name="connsiteY16" fmla="*/ 7881 h 10000"/>
                <a:gd name="connsiteX17" fmla="*/ 7951 w 10000"/>
                <a:gd name="connsiteY17" fmla="*/ 9219 h 10000"/>
                <a:gd name="connsiteX18" fmla="*/ 6927 w 10000"/>
                <a:gd name="connsiteY18" fmla="*/ 9740 h 10000"/>
                <a:gd name="connsiteX19" fmla="*/ 6195 w 10000"/>
                <a:gd name="connsiteY19"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7951 w 10000"/>
                <a:gd name="connsiteY10" fmla="*/ 1301 h 10000"/>
                <a:gd name="connsiteX11" fmla="*/ 8976 w 10000"/>
                <a:gd name="connsiteY11" fmla="*/ 3420 h 10000"/>
                <a:gd name="connsiteX12" fmla="*/ 9317 w 10000"/>
                <a:gd name="connsiteY12" fmla="*/ 4721 h 10000"/>
                <a:gd name="connsiteX13" fmla="*/ 10000 w 10000"/>
                <a:gd name="connsiteY13" fmla="*/ 5539 h 10000"/>
                <a:gd name="connsiteX14" fmla="*/ 10000 w 10000"/>
                <a:gd name="connsiteY14" fmla="*/ 6580 h 10000"/>
                <a:gd name="connsiteX15" fmla="*/ 9659 w 10000"/>
                <a:gd name="connsiteY15" fmla="*/ 7881 h 10000"/>
                <a:gd name="connsiteX16" fmla="*/ 7951 w 10000"/>
                <a:gd name="connsiteY16" fmla="*/ 9219 h 10000"/>
                <a:gd name="connsiteX17" fmla="*/ 6927 w 10000"/>
                <a:gd name="connsiteY17" fmla="*/ 9740 h 10000"/>
                <a:gd name="connsiteX18" fmla="*/ 6195 w 10000"/>
                <a:gd name="connsiteY18"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341 w 10000"/>
                <a:gd name="connsiteY6" fmla="*/ 3160 h 10000"/>
                <a:gd name="connsiteX7" fmla="*/ 683 w 10000"/>
                <a:gd name="connsiteY7" fmla="*/ 1822 h 10000"/>
                <a:gd name="connsiteX8" fmla="*/ 3122 w 10000"/>
                <a:gd name="connsiteY8" fmla="*/ 0 h 10000"/>
                <a:gd name="connsiteX9" fmla="*/ 7951 w 10000"/>
                <a:gd name="connsiteY9" fmla="*/ 1301 h 10000"/>
                <a:gd name="connsiteX10" fmla="*/ 8976 w 10000"/>
                <a:gd name="connsiteY10" fmla="*/ 3420 h 10000"/>
                <a:gd name="connsiteX11" fmla="*/ 9317 w 10000"/>
                <a:gd name="connsiteY11" fmla="*/ 4721 h 10000"/>
                <a:gd name="connsiteX12" fmla="*/ 10000 w 10000"/>
                <a:gd name="connsiteY12" fmla="*/ 5539 h 10000"/>
                <a:gd name="connsiteX13" fmla="*/ 10000 w 10000"/>
                <a:gd name="connsiteY13" fmla="*/ 6580 h 10000"/>
                <a:gd name="connsiteX14" fmla="*/ 9659 w 10000"/>
                <a:gd name="connsiteY14" fmla="*/ 7881 h 10000"/>
                <a:gd name="connsiteX15" fmla="*/ 7951 w 10000"/>
                <a:gd name="connsiteY15" fmla="*/ 9219 h 10000"/>
                <a:gd name="connsiteX16" fmla="*/ 6927 w 10000"/>
                <a:gd name="connsiteY16" fmla="*/ 9740 h 10000"/>
                <a:gd name="connsiteX17" fmla="*/ 6195 w 10000"/>
                <a:gd name="connsiteY17"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341 w 10000"/>
                <a:gd name="connsiteY6" fmla="*/ 3160 h 10000"/>
                <a:gd name="connsiteX7" fmla="*/ 683 w 10000"/>
                <a:gd name="connsiteY7" fmla="*/ 1822 h 10000"/>
                <a:gd name="connsiteX8" fmla="*/ 3122 w 10000"/>
                <a:gd name="connsiteY8" fmla="*/ 0 h 10000"/>
                <a:gd name="connsiteX9" fmla="*/ 7951 w 10000"/>
                <a:gd name="connsiteY9" fmla="*/ 1301 h 10000"/>
                <a:gd name="connsiteX10" fmla="*/ 8976 w 10000"/>
                <a:gd name="connsiteY10" fmla="*/ 3420 h 10000"/>
                <a:gd name="connsiteX11" fmla="*/ 9317 w 10000"/>
                <a:gd name="connsiteY11" fmla="*/ 4721 h 10000"/>
                <a:gd name="connsiteX12" fmla="*/ 10000 w 10000"/>
                <a:gd name="connsiteY12" fmla="*/ 5539 h 10000"/>
                <a:gd name="connsiteX13" fmla="*/ 9659 w 10000"/>
                <a:gd name="connsiteY13" fmla="*/ 7881 h 10000"/>
                <a:gd name="connsiteX14" fmla="*/ 7951 w 10000"/>
                <a:gd name="connsiteY14" fmla="*/ 9219 h 10000"/>
                <a:gd name="connsiteX15" fmla="*/ 6927 w 10000"/>
                <a:gd name="connsiteY15" fmla="*/ 9740 h 10000"/>
                <a:gd name="connsiteX16" fmla="*/ 6195 w 10000"/>
                <a:gd name="connsiteY16" fmla="*/ 10000 h 10000"/>
                <a:gd name="connsiteX0" fmla="*/ 6195 w 10000"/>
                <a:gd name="connsiteY0" fmla="*/ 10000 h 10000"/>
                <a:gd name="connsiteX1" fmla="*/ 5171 w 10000"/>
                <a:gd name="connsiteY1" fmla="*/ 9740 h 10000"/>
                <a:gd name="connsiteX2" fmla="*/ 3122 w 10000"/>
                <a:gd name="connsiteY2" fmla="*/ 9219 h 10000"/>
                <a:gd name="connsiteX3" fmla="*/ 683 w 10000"/>
                <a:gd name="connsiteY3" fmla="*/ 7621 h 10000"/>
                <a:gd name="connsiteX4" fmla="*/ 0 w 10000"/>
                <a:gd name="connsiteY4" fmla="*/ 5799 h 10000"/>
                <a:gd name="connsiteX5" fmla="*/ 341 w 10000"/>
                <a:gd name="connsiteY5" fmla="*/ 3160 h 10000"/>
                <a:gd name="connsiteX6" fmla="*/ 683 w 10000"/>
                <a:gd name="connsiteY6" fmla="*/ 1822 h 10000"/>
                <a:gd name="connsiteX7" fmla="*/ 3122 w 10000"/>
                <a:gd name="connsiteY7" fmla="*/ 0 h 10000"/>
                <a:gd name="connsiteX8" fmla="*/ 7951 w 10000"/>
                <a:gd name="connsiteY8" fmla="*/ 1301 h 10000"/>
                <a:gd name="connsiteX9" fmla="*/ 8976 w 10000"/>
                <a:gd name="connsiteY9" fmla="*/ 3420 h 10000"/>
                <a:gd name="connsiteX10" fmla="*/ 9317 w 10000"/>
                <a:gd name="connsiteY10" fmla="*/ 4721 h 10000"/>
                <a:gd name="connsiteX11" fmla="*/ 10000 w 10000"/>
                <a:gd name="connsiteY11" fmla="*/ 5539 h 10000"/>
                <a:gd name="connsiteX12" fmla="*/ 9659 w 10000"/>
                <a:gd name="connsiteY12" fmla="*/ 7881 h 10000"/>
                <a:gd name="connsiteX13" fmla="*/ 7951 w 10000"/>
                <a:gd name="connsiteY13" fmla="*/ 9219 h 10000"/>
                <a:gd name="connsiteX14" fmla="*/ 6927 w 10000"/>
                <a:gd name="connsiteY14" fmla="*/ 9740 h 10000"/>
                <a:gd name="connsiteX15" fmla="*/ 6195 w 10000"/>
                <a:gd name="connsiteY15" fmla="*/ 10000 h 10000"/>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309 w 10114"/>
                <a:gd name="connsiteY0" fmla="*/ 10087 h 10087"/>
                <a:gd name="connsiteX1" fmla="*/ 5285 w 10114"/>
                <a:gd name="connsiteY1" fmla="*/ 9827 h 10087"/>
                <a:gd name="connsiteX2" fmla="*/ 3236 w 10114"/>
                <a:gd name="connsiteY2" fmla="*/ 9306 h 10087"/>
                <a:gd name="connsiteX3" fmla="*/ 797 w 10114"/>
                <a:gd name="connsiteY3" fmla="*/ 7708 h 10087"/>
                <a:gd name="connsiteX4" fmla="*/ 114 w 10114"/>
                <a:gd name="connsiteY4" fmla="*/ 5886 h 10087"/>
                <a:gd name="connsiteX5" fmla="*/ 455 w 10114"/>
                <a:gd name="connsiteY5" fmla="*/ 3247 h 10087"/>
                <a:gd name="connsiteX6" fmla="*/ 797 w 10114"/>
                <a:gd name="connsiteY6" fmla="*/ 1909 h 10087"/>
                <a:gd name="connsiteX7" fmla="*/ 3236 w 10114"/>
                <a:gd name="connsiteY7" fmla="*/ 87 h 10087"/>
                <a:gd name="connsiteX8" fmla="*/ 8065 w 10114"/>
                <a:gd name="connsiteY8" fmla="*/ 1388 h 10087"/>
                <a:gd name="connsiteX9" fmla="*/ 9090 w 10114"/>
                <a:gd name="connsiteY9" fmla="*/ 3507 h 10087"/>
                <a:gd name="connsiteX10" fmla="*/ 9431 w 10114"/>
                <a:gd name="connsiteY10" fmla="*/ 4808 h 10087"/>
                <a:gd name="connsiteX11" fmla="*/ 10114 w 10114"/>
                <a:gd name="connsiteY11" fmla="*/ 5626 h 10087"/>
                <a:gd name="connsiteX12" fmla="*/ 9773 w 10114"/>
                <a:gd name="connsiteY12" fmla="*/ 7968 h 10087"/>
                <a:gd name="connsiteX13" fmla="*/ 8065 w 10114"/>
                <a:gd name="connsiteY13" fmla="*/ 9306 h 10087"/>
                <a:gd name="connsiteX14" fmla="*/ 7041 w 10114"/>
                <a:gd name="connsiteY14" fmla="*/ 9827 h 10087"/>
                <a:gd name="connsiteX15" fmla="*/ 6309 w 10114"/>
                <a:gd name="connsiteY15" fmla="*/ 10087 h 10087"/>
                <a:gd name="connsiteX0" fmla="*/ 6309 w 10114"/>
                <a:gd name="connsiteY0" fmla="*/ 10087 h 10087"/>
                <a:gd name="connsiteX1" fmla="*/ 5285 w 10114"/>
                <a:gd name="connsiteY1" fmla="*/ 9827 h 10087"/>
                <a:gd name="connsiteX2" fmla="*/ 3236 w 10114"/>
                <a:gd name="connsiteY2" fmla="*/ 9306 h 10087"/>
                <a:gd name="connsiteX3" fmla="*/ 797 w 10114"/>
                <a:gd name="connsiteY3" fmla="*/ 7708 h 10087"/>
                <a:gd name="connsiteX4" fmla="*/ 114 w 10114"/>
                <a:gd name="connsiteY4" fmla="*/ 5886 h 10087"/>
                <a:gd name="connsiteX5" fmla="*/ 455 w 10114"/>
                <a:gd name="connsiteY5" fmla="*/ 3247 h 10087"/>
                <a:gd name="connsiteX6" fmla="*/ 797 w 10114"/>
                <a:gd name="connsiteY6" fmla="*/ 1909 h 10087"/>
                <a:gd name="connsiteX7" fmla="*/ 3236 w 10114"/>
                <a:gd name="connsiteY7" fmla="*/ 87 h 10087"/>
                <a:gd name="connsiteX8" fmla="*/ 8065 w 10114"/>
                <a:gd name="connsiteY8" fmla="*/ 1388 h 10087"/>
                <a:gd name="connsiteX9" fmla="*/ 9090 w 10114"/>
                <a:gd name="connsiteY9" fmla="*/ 3507 h 10087"/>
                <a:gd name="connsiteX10" fmla="*/ 9431 w 10114"/>
                <a:gd name="connsiteY10" fmla="*/ 4808 h 10087"/>
                <a:gd name="connsiteX11" fmla="*/ 10114 w 10114"/>
                <a:gd name="connsiteY11" fmla="*/ 5626 h 10087"/>
                <a:gd name="connsiteX12" fmla="*/ 9773 w 10114"/>
                <a:gd name="connsiteY12" fmla="*/ 7968 h 10087"/>
                <a:gd name="connsiteX13" fmla="*/ 8065 w 10114"/>
                <a:gd name="connsiteY13" fmla="*/ 9306 h 10087"/>
                <a:gd name="connsiteX14" fmla="*/ 7041 w 10114"/>
                <a:gd name="connsiteY14" fmla="*/ 9827 h 10087"/>
                <a:gd name="connsiteX15" fmla="*/ 6309 w 10114"/>
                <a:gd name="connsiteY15" fmla="*/ 10087 h 10087"/>
                <a:gd name="connsiteX0" fmla="*/ 6309 w 10114"/>
                <a:gd name="connsiteY0" fmla="*/ 10087 h 10087"/>
                <a:gd name="connsiteX1" fmla="*/ 5285 w 10114"/>
                <a:gd name="connsiteY1" fmla="*/ 9827 h 10087"/>
                <a:gd name="connsiteX2" fmla="*/ 3236 w 10114"/>
                <a:gd name="connsiteY2" fmla="*/ 9306 h 10087"/>
                <a:gd name="connsiteX3" fmla="*/ 797 w 10114"/>
                <a:gd name="connsiteY3" fmla="*/ 7708 h 10087"/>
                <a:gd name="connsiteX4" fmla="*/ 114 w 10114"/>
                <a:gd name="connsiteY4" fmla="*/ 5886 h 10087"/>
                <a:gd name="connsiteX5" fmla="*/ 455 w 10114"/>
                <a:gd name="connsiteY5" fmla="*/ 3247 h 10087"/>
                <a:gd name="connsiteX6" fmla="*/ 797 w 10114"/>
                <a:gd name="connsiteY6" fmla="*/ 1909 h 10087"/>
                <a:gd name="connsiteX7" fmla="*/ 3236 w 10114"/>
                <a:gd name="connsiteY7" fmla="*/ 87 h 10087"/>
                <a:gd name="connsiteX8" fmla="*/ 8065 w 10114"/>
                <a:gd name="connsiteY8" fmla="*/ 1388 h 10087"/>
                <a:gd name="connsiteX9" fmla="*/ 9090 w 10114"/>
                <a:gd name="connsiteY9" fmla="*/ 3507 h 10087"/>
                <a:gd name="connsiteX10" fmla="*/ 9431 w 10114"/>
                <a:gd name="connsiteY10" fmla="*/ 4808 h 10087"/>
                <a:gd name="connsiteX11" fmla="*/ 10114 w 10114"/>
                <a:gd name="connsiteY11" fmla="*/ 5626 h 10087"/>
                <a:gd name="connsiteX12" fmla="*/ 9773 w 10114"/>
                <a:gd name="connsiteY12" fmla="*/ 7968 h 10087"/>
                <a:gd name="connsiteX13" fmla="*/ 8065 w 10114"/>
                <a:gd name="connsiteY13" fmla="*/ 9306 h 10087"/>
                <a:gd name="connsiteX14" fmla="*/ 7041 w 10114"/>
                <a:gd name="connsiteY14" fmla="*/ 9827 h 10087"/>
                <a:gd name="connsiteX15" fmla="*/ 6309 w 10114"/>
                <a:gd name="connsiteY15" fmla="*/ 10087 h 10087"/>
                <a:gd name="connsiteX0" fmla="*/ 6309 w 10114"/>
                <a:gd name="connsiteY0" fmla="*/ 10087 h 10087"/>
                <a:gd name="connsiteX1" fmla="*/ 3236 w 10114"/>
                <a:gd name="connsiteY1" fmla="*/ 9306 h 10087"/>
                <a:gd name="connsiteX2" fmla="*/ 797 w 10114"/>
                <a:gd name="connsiteY2" fmla="*/ 7708 h 10087"/>
                <a:gd name="connsiteX3" fmla="*/ 114 w 10114"/>
                <a:gd name="connsiteY3" fmla="*/ 5886 h 10087"/>
                <a:gd name="connsiteX4" fmla="*/ 455 w 10114"/>
                <a:gd name="connsiteY4" fmla="*/ 3247 h 10087"/>
                <a:gd name="connsiteX5" fmla="*/ 797 w 10114"/>
                <a:gd name="connsiteY5" fmla="*/ 1909 h 10087"/>
                <a:gd name="connsiteX6" fmla="*/ 3236 w 10114"/>
                <a:gd name="connsiteY6" fmla="*/ 87 h 10087"/>
                <a:gd name="connsiteX7" fmla="*/ 8065 w 10114"/>
                <a:gd name="connsiteY7" fmla="*/ 1388 h 10087"/>
                <a:gd name="connsiteX8" fmla="*/ 9090 w 10114"/>
                <a:gd name="connsiteY8" fmla="*/ 3507 h 10087"/>
                <a:gd name="connsiteX9" fmla="*/ 9431 w 10114"/>
                <a:gd name="connsiteY9" fmla="*/ 4808 h 10087"/>
                <a:gd name="connsiteX10" fmla="*/ 10114 w 10114"/>
                <a:gd name="connsiteY10" fmla="*/ 5626 h 10087"/>
                <a:gd name="connsiteX11" fmla="*/ 9773 w 10114"/>
                <a:gd name="connsiteY11" fmla="*/ 7968 h 10087"/>
                <a:gd name="connsiteX12" fmla="*/ 8065 w 10114"/>
                <a:gd name="connsiteY12" fmla="*/ 9306 h 10087"/>
                <a:gd name="connsiteX13" fmla="*/ 7041 w 10114"/>
                <a:gd name="connsiteY13" fmla="*/ 9827 h 10087"/>
                <a:gd name="connsiteX14" fmla="*/ 6309 w 10114"/>
                <a:gd name="connsiteY14" fmla="*/ 10087 h 10087"/>
                <a:gd name="connsiteX0" fmla="*/ 6309 w 10114"/>
                <a:gd name="connsiteY0" fmla="*/ 10087 h 10174"/>
                <a:gd name="connsiteX1" fmla="*/ 3236 w 10114"/>
                <a:gd name="connsiteY1" fmla="*/ 9306 h 10174"/>
                <a:gd name="connsiteX2" fmla="*/ 797 w 10114"/>
                <a:gd name="connsiteY2" fmla="*/ 7708 h 10174"/>
                <a:gd name="connsiteX3" fmla="*/ 114 w 10114"/>
                <a:gd name="connsiteY3" fmla="*/ 5886 h 10174"/>
                <a:gd name="connsiteX4" fmla="*/ 455 w 10114"/>
                <a:gd name="connsiteY4" fmla="*/ 3247 h 10174"/>
                <a:gd name="connsiteX5" fmla="*/ 797 w 10114"/>
                <a:gd name="connsiteY5" fmla="*/ 1909 h 10174"/>
                <a:gd name="connsiteX6" fmla="*/ 3236 w 10114"/>
                <a:gd name="connsiteY6" fmla="*/ 87 h 10174"/>
                <a:gd name="connsiteX7" fmla="*/ 8065 w 10114"/>
                <a:gd name="connsiteY7" fmla="*/ 1388 h 10174"/>
                <a:gd name="connsiteX8" fmla="*/ 9090 w 10114"/>
                <a:gd name="connsiteY8" fmla="*/ 3507 h 10174"/>
                <a:gd name="connsiteX9" fmla="*/ 9431 w 10114"/>
                <a:gd name="connsiteY9" fmla="*/ 4808 h 10174"/>
                <a:gd name="connsiteX10" fmla="*/ 10114 w 10114"/>
                <a:gd name="connsiteY10" fmla="*/ 5626 h 10174"/>
                <a:gd name="connsiteX11" fmla="*/ 9773 w 10114"/>
                <a:gd name="connsiteY11" fmla="*/ 7968 h 10174"/>
                <a:gd name="connsiteX12" fmla="*/ 8065 w 10114"/>
                <a:gd name="connsiteY12" fmla="*/ 9306 h 10174"/>
                <a:gd name="connsiteX13" fmla="*/ 7041 w 10114"/>
                <a:gd name="connsiteY13" fmla="*/ 9827 h 10174"/>
                <a:gd name="connsiteX14" fmla="*/ 6309 w 10114"/>
                <a:gd name="connsiteY14" fmla="*/ 10087 h 10174"/>
                <a:gd name="connsiteX0" fmla="*/ 6309 w 10114"/>
                <a:gd name="connsiteY0" fmla="*/ 10087 h 10087"/>
                <a:gd name="connsiteX1" fmla="*/ 3236 w 10114"/>
                <a:gd name="connsiteY1" fmla="*/ 9306 h 10087"/>
                <a:gd name="connsiteX2" fmla="*/ 797 w 10114"/>
                <a:gd name="connsiteY2" fmla="*/ 7708 h 10087"/>
                <a:gd name="connsiteX3" fmla="*/ 114 w 10114"/>
                <a:gd name="connsiteY3" fmla="*/ 5886 h 10087"/>
                <a:gd name="connsiteX4" fmla="*/ 455 w 10114"/>
                <a:gd name="connsiteY4" fmla="*/ 3247 h 10087"/>
                <a:gd name="connsiteX5" fmla="*/ 797 w 10114"/>
                <a:gd name="connsiteY5" fmla="*/ 1909 h 10087"/>
                <a:gd name="connsiteX6" fmla="*/ 3236 w 10114"/>
                <a:gd name="connsiteY6" fmla="*/ 87 h 10087"/>
                <a:gd name="connsiteX7" fmla="*/ 8065 w 10114"/>
                <a:gd name="connsiteY7" fmla="*/ 1388 h 10087"/>
                <a:gd name="connsiteX8" fmla="*/ 9090 w 10114"/>
                <a:gd name="connsiteY8" fmla="*/ 3507 h 10087"/>
                <a:gd name="connsiteX9" fmla="*/ 9431 w 10114"/>
                <a:gd name="connsiteY9" fmla="*/ 4808 h 10087"/>
                <a:gd name="connsiteX10" fmla="*/ 10114 w 10114"/>
                <a:gd name="connsiteY10" fmla="*/ 5626 h 10087"/>
                <a:gd name="connsiteX11" fmla="*/ 9773 w 10114"/>
                <a:gd name="connsiteY11" fmla="*/ 7968 h 10087"/>
                <a:gd name="connsiteX12" fmla="*/ 8065 w 10114"/>
                <a:gd name="connsiteY12" fmla="*/ 9306 h 10087"/>
                <a:gd name="connsiteX13" fmla="*/ 6309 w 10114"/>
                <a:gd name="connsiteY13" fmla="*/ 10087 h 10087"/>
                <a:gd name="connsiteX0" fmla="*/ 6309 w 10114"/>
                <a:gd name="connsiteY0" fmla="*/ 10087 h 10174"/>
                <a:gd name="connsiteX1" fmla="*/ 3236 w 10114"/>
                <a:gd name="connsiteY1" fmla="*/ 9306 h 10174"/>
                <a:gd name="connsiteX2" fmla="*/ 797 w 10114"/>
                <a:gd name="connsiteY2" fmla="*/ 7708 h 10174"/>
                <a:gd name="connsiteX3" fmla="*/ 114 w 10114"/>
                <a:gd name="connsiteY3" fmla="*/ 5886 h 10174"/>
                <a:gd name="connsiteX4" fmla="*/ 455 w 10114"/>
                <a:gd name="connsiteY4" fmla="*/ 3247 h 10174"/>
                <a:gd name="connsiteX5" fmla="*/ 797 w 10114"/>
                <a:gd name="connsiteY5" fmla="*/ 1909 h 10174"/>
                <a:gd name="connsiteX6" fmla="*/ 3236 w 10114"/>
                <a:gd name="connsiteY6" fmla="*/ 87 h 10174"/>
                <a:gd name="connsiteX7" fmla="*/ 8065 w 10114"/>
                <a:gd name="connsiteY7" fmla="*/ 1388 h 10174"/>
                <a:gd name="connsiteX8" fmla="*/ 9090 w 10114"/>
                <a:gd name="connsiteY8" fmla="*/ 3507 h 10174"/>
                <a:gd name="connsiteX9" fmla="*/ 9431 w 10114"/>
                <a:gd name="connsiteY9" fmla="*/ 4808 h 10174"/>
                <a:gd name="connsiteX10" fmla="*/ 10114 w 10114"/>
                <a:gd name="connsiteY10" fmla="*/ 5626 h 10174"/>
                <a:gd name="connsiteX11" fmla="*/ 9773 w 10114"/>
                <a:gd name="connsiteY11" fmla="*/ 7968 h 10174"/>
                <a:gd name="connsiteX12" fmla="*/ 8065 w 10114"/>
                <a:gd name="connsiteY12" fmla="*/ 9306 h 10174"/>
                <a:gd name="connsiteX13" fmla="*/ 6309 w 10114"/>
                <a:gd name="connsiteY13" fmla="*/ 10087 h 10174"/>
                <a:gd name="connsiteX0" fmla="*/ 6309 w 10114"/>
                <a:gd name="connsiteY0" fmla="*/ 10087 h 10174"/>
                <a:gd name="connsiteX1" fmla="*/ 3236 w 10114"/>
                <a:gd name="connsiteY1" fmla="*/ 9306 h 10174"/>
                <a:gd name="connsiteX2" fmla="*/ 797 w 10114"/>
                <a:gd name="connsiteY2" fmla="*/ 7708 h 10174"/>
                <a:gd name="connsiteX3" fmla="*/ 114 w 10114"/>
                <a:gd name="connsiteY3" fmla="*/ 5886 h 10174"/>
                <a:gd name="connsiteX4" fmla="*/ 455 w 10114"/>
                <a:gd name="connsiteY4" fmla="*/ 3247 h 10174"/>
                <a:gd name="connsiteX5" fmla="*/ 797 w 10114"/>
                <a:gd name="connsiteY5" fmla="*/ 1909 h 10174"/>
                <a:gd name="connsiteX6" fmla="*/ 3236 w 10114"/>
                <a:gd name="connsiteY6" fmla="*/ 87 h 10174"/>
                <a:gd name="connsiteX7" fmla="*/ 8065 w 10114"/>
                <a:gd name="connsiteY7" fmla="*/ 1388 h 10174"/>
                <a:gd name="connsiteX8" fmla="*/ 9090 w 10114"/>
                <a:gd name="connsiteY8" fmla="*/ 3507 h 10174"/>
                <a:gd name="connsiteX9" fmla="*/ 9431 w 10114"/>
                <a:gd name="connsiteY9" fmla="*/ 4808 h 10174"/>
                <a:gd name="connsiteX10" fmla="*/ 10114 w 10114"/>
                <a:gd name="connsiteY10" fmla="*/ 5626 h 10174"/>
                <a:gd name="connsiteX11" fmla="*/ 9773 w 10114"/>
                <a:gd name="connsiteY11" fmla="*/ 7968 h 10174"/>
                <a:gd name="connsiteX12" fmla="*/ 8065 w 10114"/>
                <a:gd name="connsiteY12" fmla="*/ 9306 h 10174"/>
                <a:gd name="connsiteX13" fmla="*/ 6309 w 10114"/>
                <a:gd name="connsiteY13" fmla="*/ 10087 h 10174"/>
                <a:gd name="connsiteX0" fmla="*/ 6309 w 10115"/>
                <a:gd name="connsiteY0" fmla="*/ 10087 h 10174"/>
                <a:gd name="connsiteX1" fmla="*/ 3236 w 10115"/>
                <a:gd name="connsiteY1" fmla="*/ 9306 h 10174"/>
                <a:gd name="connsiteX2" fmla="*/ 797 w 10115"/>
                <a:gd name="connsiteY2" fmla="*/ 7708 h 10174"/>
                <a:gd name="connsiteX3" fmla="*/ 114 w 10115"/>
                <a:gd name="connsiteY3" fmla="*/ 5886 h 10174"/>
                <a:gd name="connsiteX4" fmla="*/ 455 w 10115"/>
                <a:gd name="connsiteY4" fmla="*/ 3247 h 10174"/>
                <a:gd name="connsiteX5" fmla="*/ 797 w 10115"/>
                <a:gd name="connsiteY5" fmla="*/ 1909 h 10174"/>
                <a:gd name="connsiteX6" fmla="*/ 3236 w 10115"/>
                <a:gd name="connsiteY6" fmla="*/ 87 h 10174"/>
                <a:gd name="connsiteX7" fmla="*/ 8065 w 10115"/>
                <a:gd name="connsiteY7" fmla="*/ 1388 h 10174"/>
                <a:gd name="connsiteX8" fmla="*/ 9090 w 10115"/>
                <a:gd name="connsiteY8" fmla="*/ 3507 h 10174"/>
                <a:gd name="connsiteX9" fmla="*/ 9431 w 10115"/>
                <a:gd name="connsiteY9" fmla="*/ 4808 h 10174"/>
                <a:gd name="connsiteX10" fmla="*/ 10114 w 10115"/>
                <a:gd name="connsiteY10" fmla="*/ 5626 h 10174"/>
                <a:gd name="connsiteX11" fmla="*/ 9773 w 10115"/>
                <a:gd name="connsiteY11" fmla="*/ 7968 h 10174"/>
                <a:gd name="connsiteX12" fmla="*/ 8065 w 10115"/>
                <a:gd name="connsiteY12" fmla="*/ 9306 h 10174"/>
                <a:gd name="connsiteX13" fmla="*/ 6309 w 10115"/>
                <a:gd name="connsiteY13" fmla="*/ 10087 h 10174"/>
                <a:gd name="connsiteX0" fmla="*/ 6309 w 10228"/>
                <a:gd name="connsiteY0" fmla="*/ 10087 h 10174"/>
                <a:gd name="connsiteX1" fmla="*/ 3236 w 10228"/>
                <a:gd name="connsiteY1" fmla="*/ 9306 h 10174"/>
                <a:gd name="connsiteX2" fmla="*/ 797 w 10228"/>
                <a:gd name="connsiteY2" fmla="*/ 7708 h 10174"/>
                <a:gd name="connsiteX3" fmla="*/ 114 w 10228"/>
                <a:gd name="connsiteY3" fmla="*/ 5886 h 10174"/>
                <a:gd name="connsiteX4" fmla="*/ 455 w 10228"/>
                <a:gd name="connsiteY4" fmla="*/ 3247 h 10174"/>
                <a:gd name="connsiteX5" fmla="*/ 797 w 10228"/>
                <a:gd name="connsiteY5" fmla="*/ 1909 h 10174"/>
                <a:gd name="connsiteX6" fmla="*/ 3236 w 10228"/>
                <a:gd name="connsiteY6" fmla="*/ 87 h 10174"/>
                <a:gd name="connsiteX7" fmla="*/ 8065 w 10228"/>
                <a:gd name="connsiteY7" fmla="*/ 1388 h 10174"/>
                <a:gd name="connsiteX8" fmla="*/ 9090 w 10228"/>
                <a:gd name="connsiteY8" fmla="*/ 3507 h 10174"/>
                <a:gd name="connsiteX9" fmla="*/ 9431 w 10228"/>
                <a:gd name="connsiteY9" fmla="*/ 4808 h 10174"/>
                <a:gd name="connsiteX10" fmla="*/ 10114 w 10228"/>
                <a:gd name="connsiteY10" fmla="*/ 5626 h 10174"/>
                <a:gd name="connsiteX11" fmla="*/ 9773 w 10228"/>
                <a:gd name="connsiteY11" fmla="*/ 7968 h 10174"/>
                <a:gd name="connsiteX12" fmla="*/ 8065 w 10228"/>
                <a:gd name="connsiteY12" fmla="*/ 9306 h 10174"/>
                <a:gd name="connsiteX13" fmla="*/ 6309 w 10228"/>
                <a:gd name="connsiteY13" fmla="*/ 10087 h 10174"/>
                <a:gd name="connsiteX0" fmla="*/ 6309 w 10228"/>
                <a:gd name="connsiteY0" fmla="*/ 10087 h 10174"/>
                <a:gd name="connsiteX1" fmla="*/ 3236 w 10228"/>
                <a:gd name="connsiteY1" fmla="*/ 9306 h 10174"/>
                <a:gd name="connsiteX2" fmla="*/ 797 w 10228"/>
                <a:gd name="connsiteY2" fmla="*/ 7708 h 10174"/>
                <a:gd name="connsiteX3" fmla="*/ 114 w 10228"/>
                <a:gd name="connsiteY3" fmla="*/ 5886 h 10174"/>
                <a:gd name="connsiteX4" fmla="*/ 455 w 10228"/>
                <a:gd name="connsiteY4" fmla="*/ 3247 h 10174"/>
                <a:gd name="connsiteX5" fmla="*/ 797 w 10228"/>
                <a:gd name="connsiteY5" fmla="*/ 1909 h 10174"/>
                <a:gd name="connsiteX6" fmla="*/ 3236 w 10228"/>
                <a:gd name="connsiteY6" fmla="*/ 87 h 10174"/>
                <a:gd name="connsiteX7" fmla="*/ 8065 w 10228"/>
                <a:gd name="connsiteY7" fmla="*/ 1388 h 10174"/>
                <a:gd name="connsiteX8" fmla="*/ 9090 w 10228"/>
                <a:gd name="connsiteY8" fmla="*/ 3507 h 10174"/>
                <a:gd name="connsiteX9" fmla="*/ 9431 w 10228"/>
                <a:gd name="connsiteY9" fmla="*/ 4808 h 10174"/>
                <a:gd name="connsiteX10" fmla="*/ 10114 w 10228"/>
                <a:gd name="connsiteY10" fmla="*/ 5626 h 10174"/>
                <a:gd name="connsiteX11" fmla="*/ 9773 w 10228"/>
                <a:gd name="connsiteY11" fmla="*/ 7968 h 10174"/>
                <a:gd name="connsiteX12" fmla="*/ 8065 w 10228"/>
                <a:gd name="connsiteY12" fmla="*/ 9306 h 10174"/>
                <a:gd name="connsiteX13" fmla="*/ 6309 w 10228"/>
                <a:gd name="connsiteY13" fmla="*/ 10087 h 10174"/>
                <a:gd name="connsiteX0" fmla="*/ 6309 w 10228"/>
                <a:gd name="connsiteY0" fmla="*/ 10087 h 10174"/>
                <a:gd name="connsiteX1" fmla="*/ 3236 w 10228"/>
                <a:gd name="connsiteY1" fmla="*/ 9306 h 10174"/>
                <a:gd name="connsiteX2" fmla="*/ 797 w 10228"/>
                <a:gd name="connsiteY2" fmla="*/ 7708 h 10174"/>
                <a:gd name="connsiteX3" fmla="*/ 114 w 10228"/>
                <a:gd name="connsiteY3" fmla="*/ 5886 h 10174"/>
                <a:gd name="connsiteX4" fmla="*/ 455 w 10228"/>
                <a:gd name="connsiteY4" fmla="*/ 3247 h 10174"/>
                <a:gd name="connsiteX5" fmla="*/ 797 w 10228"/>
                <a:gd name="connsiteY5" fmla="*/ 1909 h 10174"/>
                <a:gd name="connsiteX6" fmla="*/ 3236 w 10228"/>
                <a:gd name="connsiteY6" fmla="*/ 87 h 10174"/>
                <a:gd name="connsiteX7" fmla="*/ 8065 w 10228"/>
                <a:gd name="connsiteY7" fmla="*/ 1388 h 10174"/>
                <a:gd name="connsiteX8" fmla="*/ 9090 w 10228"/>
                <a:gd name="connsiteY8" fmla="*/ 3507 h 10174"/>
                <a:gd name="connsiteX9" fmla="*/ 9431 w 10228"/>
                <a:gd name="connsiteY9" fmla="*/ 4808 h 10174"/>
                <a:gd name="connsiteX10" fmla="*/ 10114 w 10228"/>
                <a:gd name="connsiteY10" fmla="*/ 5626 h 10174"/>
                <a:gd name="connsiteX11" fmla="*/ 9773 w 10228"/>
                <a:gd name="connsiteY11" fmla="*/ 7968 h 10174"/>
                <a:gd name="connsiteX12" fmla="*/ 8065 w 10228"/>
                <a:gd name="connsiteY12" fmla="*/ 9306 h 10174"/>
                <a:gd name="connsiteX13" fmla="*/ 6309 w 10228"/>
                <a:gd name="connsiteY13" fmla="*/ 10087 h 10174"/>
                <a:gd name="connsiteX0" fmla="*/ 6309 w 10181"/>
                <a:gd name="connsiteY0" fmla="*/ 10087 h 10174"/>
                <a:gd name="connsiteX1" fmla="*/ 3236 w 10181"/>
                <a:gd name="connsiteY1" fmla="*/ 9306 h 10174"/>
                <a:gd name="connsiteX2" fmla="*/ 797 w 10181"/>
                <a:gd name="connsiteY2" fmla="*/ 7708 h 10174"/>
                <a:gd name="connsiteX3" fmla="*/ 114 w 10181"/>
                <a:gd name="connsiteY3" fmla="*/ 5886 h 10174"/>
                <a:gd name="connsiteX4" fmla="*/ 455 w 10181"/>
                <a:gd name="connsiteY4" fmla="*/ 3247 h 10174"/>
                <a:gd name="connsiteX5" fmla="*/ 797 w 10181"/>
                <a:gd name="connsiteY5" fmla="*/ 1909 h 10174"/>
                <a:gd name="connsiteX6" fmla="*/ 3236 w 10181"/>
                <a:gd name="connsiteY6" fmla="*/ 87 h 10174"/>
                <a:gd name="connsiteX7" fmla="*/ 8065 w 10181"/>
                <a:gd name="connsiteY7" fmla="*/ 1388 h 10174"/>
                <a:gd name="connsiteX8" fmla="*/ 9090 w 10181"/>
                <a:gd name="connsiteY8" fmla="*/ 3507 h 10174"/>
                <a:gd name="connsiteX9" fmla="*/ 9374 w 10181"/>
                <a:gd name="connsiteY9" fmla="*/ 4414 h 10174"/>
                <a:gd name="connsiteX10" fmla="*/ 10114 w 10181"/>
                <a:gd name="connsiteY10" fmla="*/ 5626 h 10174"/>
                <a:gd name="connsiteX11" fmla="*/ 9773 w 10181"/>
                <a:gd name="connsiteY11" fmla="*/ 7968 h 10174"/>
                <a:gd name="connsiteX12" fmla="*/ 8065 w 10181"/>
                <a:gd name="connsiteY12" fmla="*/ 9306 h 10174"/>
                <a:gd name="connsiteX13" fmla="*/ 6309 w 10181"/>
                <a:gd name="connsiteY13" fmla="*/ 10087 h 10174"/>
                <a:gd name="connsiteX0" fmla="*/ 6309 w 10181"/>
                <a:gd name="connsiteY0" fmla="*/ 10087 h 10174"/>
                <a:gd name="connsiteX1" fmla="*/ 3236 w 10181"/>
                <a:gd name="connsiteY1" fmla="*/ 9306 h 10174"/>
                <a:gd name="connsiteX2" fmla="*/ 797 w 10181"/>
                <a:gd name="connsiteY2" fmla="*/ 7708 h 10174"/>
                <a:gd name="connsiteX3" fmla="*/ 114 w 10181"/>
                <a:gd name="connsiteY3" fmla="*/ 5886 h 10174"/>
                <a:gd name="connsiteX4" fmla="*/ 455 w 10181"/>
                <a:gd name="connsiteY4" fmla="*/ 3247 h 10174"/>
                <a:gd name="connsiteX5" fmla="*/ 797 w 10181"/>
                <a:gd name="connsiteY5" fmla="*/ 1909 h 10174"/>
                <a:gd name="connsiteX6" fmla="*/ 3236 w 10181"/>
                <a:gd name="connsiteY6" fmla="*/ 87 h 10174"/>
                <a:gd name="connsiteX7" fmla="*/ 8065 w 10181"/>
                <a:gd name="connsiteY7" fmla="*/ 1388 h 10174"/>
                <a:gd name="connsiteX8" fmla="*/ 9374 w 10181"/>
                <a:gd name="connsiteY8" fmla="*/ 4414 h 10174"/>
                <a:gd name="connsiteX9" fmla="*/ 10114 w 10181"/>
                <a:gd name="connsiteY9" fmla="*/ 5626 h 10174"/>
                <a:gd name="connsiteX10" fmla="*/ 9773 w 10181"/>
                <a:gd name="connsiteY10" fmla="*/ 7968 h 10174"/>
                <a:gd name="connsiteX11" fmla="*/ 8065 w 10181"/>
                <a:gd name="connsiteY11" fmla="*/ 9306 h 10174"/>
                <a:gd name="connsiteX12" fmla="*/ 6309 w 10181"/>
                <a:gd name="connsiteY12" fmla="*/ 10087 h 10174"/>
                <a:gd name="connsiteX0" fmla="*/ 6309 w 10181"/>
                <a:gd name="connsiteY0" fmla="*/ 10087 h 10174"/>
                <a:gd name="connsiteX1" fmla="*/ 3236 w 10181"/>
                <a:gd name="connsiteY1" fmla="*/ 9306 h 10174"/>
                <a:gd name="connsiteX2" fmla="*/ 797 w 10181"/>
                <a:gd name="connsiteY2" fmla="*/ 7708 h 10174"/>
                <a:gd name="connsiteX3" fmla="*/ 114 w 10181"/>
                <a:gd name="connsiteY3" fmla="*/ 5886 h 10174"/>
                <a:gd name="connsiteX4" fmla="*/ 455 w 10181"/>
                <a:gd name="connsiteY4" fmla="*/ 3247 h 10174"/>
                <a:gd name="connsiteX5" fmla="*/ 797 w 10181"/>
                <a:gd name="connsiteY5" fmla="*/ 1909 h 10174"/>
                <a:gd name="connsiteX6" fmla="*/ 4318 w 10181"/>
                <a:gd name="connsiteY6" fmla="*/ 87 h 10174"/>
                <a:gd name="connsiteX7" fmla="*/ 8065 w 10181"/>
                <a:gd name="connsiteY7" fmla="*/ 1388 h 10174"/>
                <a:gd name="connsiteX8" fmla="*/ 9374 w 10181"/>
                <a:gd name="connsiteY8" fmla="*/ 4414 h 10174"/>
                <a:gd name="connsiteX9" fmla="*/ 10114 w 10181"/>
                <a:gd name="connsiteY9" fmla="*/ 5626 h 10174"/>
                <a:gd name="connsiteX10" fmla="*/ 9773 w 10181"/>
                <a:gd name="connsiteY10" fmla="*/ 7968 h 10174"/>
                <a:gd name="connsiteX11" fmla="*/ 8065 w 10181"/>
                <a:gd name="connsiteY11" fmla="*/ 9306 h 10174"/>
                <a:gd name="connsiteX12" fmla="*/ 6309 w 10181"/>
                <a:gd name="connsiteY12" fmla="*/ 10087 h 10174"/>
                <a:gd name="connsiteX0" fmla="*/ 6309 w 10181"/>
                <a:gd name="connsiteY0" fmla="*/ 10088 h 10175"/>
                <a:gd name="connsiteX1" fmla="*/ 3236 w 10181"/>
                <a:gd name="connsiteY1" fmla="*/ 9307 h 10175"/>
                <a:gd name="connsiteX2" fmla="*/ 797 w 10181"/>
                <a:gd name="connsiteY2" fmla="*/ 7709 h 10175"/>
                <a:gd name="connsiteX3" fmla="*/ 114 w 10181"/>
                <a:gd name="connsiteY3" fmla="*/ 5887 h 10175"/>
                <a:gd name="connsiteX4" fmla="*/ 455 w 10181"/>
                <a:gd name="connsiteY4" fmla="*/ 3248 h 10175"/>
                <a:gd name="connsiteX5" fmla="*/ 797 w 10181"/>
                <a:gd name="connsiteY5" fmla="*/ 1910 h 10175"/>
                <a:gd name="connsiteX6" fmla="*/ 4318 w 10181"/>
                <a:gd name="connsiteY6" fmla="*/ 88 h 10175"/>
                <a:gd name="connsiteX7" fmla="*/ 8065 w 10181"/>
                <a:gd name="connsiteY7" fmla="*/ 1389 h 10175"/>
                <a:gd name="connsiteX8" fmla="*/ 9374 w 10181"/>
                <a:gd name="connsiteY8" fmla="*/ 4415 h 10175"/>
                <a:gd name="connsiteX9" fmla="*/ 10114 w 10181"/>
                <a:gd name="connsiteY9" fmla="*/ 5627 h 10175"/>
                <a:gd name="connsiteX10" fmla="*/ 9773 w 10181"/>
                <a:gd name="connsiteY10" fmla="*/ 7969 h 10175"/>
                <a:gd name="connsiteX11" fmla="*/ 8065 w 10181"/>
                <a:gd name="connsiteY11" fmla="*/ 9307 h 10175"/>
                <a:gd name="connsiteX12" fmla="*/ 6309 w 10181"/>
                <a:gd name="connsiteY12" fmla="*/ 10088 h 10175"/>
                <a:gd name="connsiteX0" fmla="*/ 6309 w 10181"/>
                <a:gd name="connsiteY0" fmla="*/ 10088 h 10175"/>
                <a:gd name="connsiteX1" fmla="*/ 3236 w 10181"/>
                <a:gd name="connsiteY1" fmla="*/ 9307 h 10175"/>
                <a:gd name="connsiteX2" fmla="*/ 797 w 10181"/>
                <a:gd name="connsiteY2" fmla="*/ 7709 h 10175"/>
                <a:gd name="connsiteX3" fmla="*/ 114 w 10181"/>
                <a:gd name="connsiteY3" fmla="*/ 5887 h 10175"/>
                <a:gd name="connsiteX4" fmla="*/ 455 w 10181"/>
                <a:gd name="connsiteY4" fmla="*/ 3248 h 10175"/>
                <a:gd name="connsiteX5" fmla="*/ 797 w 10181"/>
                <a:gd name="connsiteY5" fmla="*/ 1910 h 10175"/>
                <a:gd name="connsiteX6" fmla="*/ 4318 w 10181"/>
                <a:gd name="connsiteY6" fmla="*/ 88 h 10175"/>
                <a:gd name="connsiteX7" fmla="*/ 8065 w 10181"/>
                <a:gd name="connsiteY7" fmla="*/ 1389 h 10175"/>
                <a:gd name="connsiteX8" fmla="*/ 9374 w 10181"/>
                <a:gd name="connsiteY8" fmla="*/ 4415 h 10175"/>
                <a:gd name="connsiteX9" fmla="*/ 10114 w 10181"/>
                <a:gd name="connsiteY9" fmla="*/ 5627 h 10175"/>
                <a:gd name="connsiteX10" fmla="*/ 9773 w 10181"/>
                <a:gd name="connsiteY10" fmla="*/ 7969 h 10175"/>
                <a:gd name="connsiteX11" fmla="*/ 8065 w 10181"/>
                <a:gd name="connsiteY11" fmla="*/ 9307 h 10175"/>
                <a:gd name="connsiteX12" fmla="*/ 6309 w 10181"/>
                <a:gd name="connsiteY12" fmla="*/ 10088 h 10175"/>
                <a:gd name="connsiteX0" fmla="*/ 6309 w 10181"/>
                <a:gd name="connsiteY0" fmla="*/ 10088 h 10175"/>
                <a:gd name="connsiteX1" fmla="*/ 3236 w 10181"/>
                <a:gd name="connsiteY1" fmla="*/ 9307 h 10175"/>
                <a:gd name="connsiteX2" fmla="*/ 797 w 10181"/>
                <a:gd name="connsiteY2" fmla="*/ 7709 h 10175"/>
                <a:gd name="connsiteX3" fmla="*/ 114 w 10181"/>
                <a:gd name="connsiteY3" fmla="*/ 5887 h 10175"/>
                <a:gd name="connsiteX4" fmla="*/ 455 w 10181"/>
                <a:gd name="connsiteY4" fmla="*/ 3248 h 10175"/>
                <a:gd name="connsiteX5" fmla="*/ 797 w 10181"/>
                <a:gd name="connsiteY5" fmla="*/ 1910 h 10175"/>
                <a:gd name="connsiteX6" fmla="*/ 4318 w 10181"/>
                <a:gd name="connsiteY6" fmla="*/ 88 h 10175"/>
                <a:gd name="connsiteX7" fmla="*/ 8065 w 10181"/>
                <a:gd name="connsiteY7" fmla="*/ 1389 h 10175"/>
                <a:gd name="connsiteX8" fmla="*/ 9374 w 10181"/>
                <a:gd name="connsiteY8" fmla="*/ 4415 h 10175"/>
                <a:gd name="connsiteX9" fmla="*/ 10114 w 10181"/>
                <a:gd name="connsiteY9" fmla="*/ 5627 h 10175"/>
                <a:gd name="connsiteX10" fmla="*/ 9773 w 10181"/>
                <a:gd name="connsiteY10" fmla="*/ 7969 h 10175"/>
                <a:gd name="connsiteX11" fmla="*/ 8065 w 10181"/>
                <a:gd name="connsiteY11" fmla="*/ 9307 h 10175"/>
                <a:gd name="connsiteX12" fmla="*/ 6309 w 10181"/>
                <a:gd name="connsiteY12" fmla="*/ 10088 h 10175"/>
                <a:gd name="connsiteX0" fmla="*/ 6271 w 10143"/>
                <a:gd name="connsiteY0" fmla="*/ 10088 h 10175"/>
                <a:gd name="connsiteX1" fmla="*/ 3198 w 10143"/>
                <a:gd name="connsiteY1" fmla="*/ 9307 h 10175"/>
                <a:gd name="connsiteX2" fmla="*/ 759 w 10143"/>
                <a:gd name="connsiteY2" fmla="*/ 7709 h 10175"/>
                <a:gd name="connsiteX3" fmla="*/ 76 w 10143"/>
                <a:gd name="connsiteY3" fmla="*/ 5887 h 10175"/>
                <a:gd name="connsiteX4" fmla="*/ 303 w 10143"/>
                <a:gd name="connsiteY4" fmla="*/ 3904 h 10175"/>
                <a:gd name="connsiteX5" fmla="*/ 759 w 10143"/>
                <a:gd name="connsiteY5" fmla="*/ 1910 h 10175"/>
                <a:gd name="connsiteX6" fmla="*/ 4280 w 10143"/>
                <a:gd name="connsiteY6" fmla="*/ 88 h 10175"/>
                <a:gd name="connsiteX7" fmla="*/ 8027 w 10143"/>
                <a:gd name="connsiteY7" fmla="*/ 1389 h 10175"/>
                <a:gd name="connsiteX8" fmla="*/ 9336 w 10143"/>
                <a:gd name="connsiteY8" fmla="*/ 4415 h 10175"/>
                <a:gd name="connsiteX9" fmla="*/ 10076 w 10143"/>
                <a:gd name="connsiteY9" fmla="*/ 5627 h 10175"/>
                <a:gd name="connsiteX10" fmla="*/ 9735 w 10143"/>
                <a:gd name="connsiteY10" fmla="*/ 7969 h 10175"/>
                <a:gd name="connsiteX11" fmla="*/ 8027 w 10143"/>
                <a:gd name="connsiteY11" fmla="*/ 9307 h 10175"/>
                <a:gd name="connsiteX12" fmla="*/ 6271 w 10143"/>
                <a:gd name="connsiteY12" fmla="*/ 10088 h 10175"/>
                <a:gd name="connsiteX0" fmla="*/ 6271 w 10143"/>
                <a:gd name="connsiteY0" fmla="*/ 10088 h 10175"/>
                <a:gd name="connsiteX1" fmla="*/ 3198 w 10143"/>
                <a:gd name="connsiteY1" fmla="*/ 9307 h 10175"/>
                <a:gd name="connsiteX2" fmla="*/ 759 w 10143"/>
                <a:gd name="connsiteY2" fmla="*/ 7709 h 10175"/>
                <a:gd name="connsiteX3" fmla="*/ 76 w 10143"/>
                <a:gd name="connsiteY3" fmla="*/ 5887 h 10175"/>
                <a:gd name="connsiteX4" fmla="*/ 303 w 10143"/>
                <a:gd name="connsiteY4" fmla="*/ 3904 h 10175"/>
                <a:gd name="connsiteX5" fmla="*/ 759 w 10143"/>
                <a:gd name="connsiteY5" fmla="*/ 1910 h 10175"/>
                <a:gd name="connsiteX6" fmla="*/ 4280 w 10143"/>
                <a:gd name="connsiteY6" fmla="*/ 88 h 10175"/>
                <a:gd name="connsiteX7" fmla="*/ 8027 w 10143"/>
                <a:gd name="connsiteY7" fmla="*/ 1389 h 10175"/>
                <a:gd name="connsiteX8" fmla="*/ 9336 w 10143"/>
                <a:gd name="connsiteY8" fmla="*/ 4415 h 10175"/>
                <a:gd name="connsiteX9" fmla="*/ 10076 w 10143"/>
                <a:gd name="connsiteY9" fmla="*/ 5627 h 10175"/>
                <a:gd name="connsiteX10" fmla="*/ 9735 w 10143"/>
                <a:gd name="connsiteY10" fmla="*/ 7969 h 10175"/>
                <a:gd name="connsiteX11" fmla="*/ 8027 w 10143"/>
                <a:gd name="connsiteY11" fmla="*/ 9307 h 10175"/>
                <a:gd name="connsiteX12" fmla="*/ 6271 w 10143"/>
                <a:gd name="connsiteY12" fmla="*/ 10088 h 10175"/>
                <a:gd name="connsiteX0" fmla="*/ 6271 w 10199"/>
                <a:gd name="connsiteY0" fmla="*/ 10088 h 10175"/>
                <a:gd name="connsiteX1" fmla="*/ 3198 w 10199"/>
                <a:gd name="connsiteY1" fmla="*/ 9307 h 10175"/>
                <a:gd name="connsiteX2" fmla="*/ 759 w 10199"/>
                <a:gd name="connsiteY2" fmla="*/ 7709 h 10175"/>
                <a:gd name="connsiteX3" fmla="*/ 76 w 10199"/>
                <a:gd name="connsiteY3" fmla="*/ 5887 h 10175"/>
                <a:gd name="connsiteX4" fmla="*/ 303 w 10199"/>
                <a:gd name="connsiteY4" fmla="*/ 3904 h 10175"/>
                <a:gd name="connsiteX5" fmla="*/ 759 w 10199"/>
                <a:gd name="connsiteY5" fmla="*/ 1910 h 10175"/>
                <a:gd name="connsiteX6" fmla="*/ 4280 w 10199"/>
                <a:gd name="connsiteY6" fmla="*/ 88 h 10175"/>
                <a:gd name="connsiteX7" fmla="*/ 8027 w 10199"/>
                <a:gd name="connsiteY7" fmla="*/ 1389 h 10175"/>
                <a:gd name="connsiteX8" fmla="*/ 8994 w 10199"/>
                <a:gd name="connsiteY8" fmla="*/ 3628 h 10175"/>
                <a:gd name="connsiteX9" fmla="*/ 10076 w 10199"/>
                <a:gd name="connsiteY9" fmla="*/ 5627 h 10175"/>
                <a:gd name="connsiteX10" fmla="*/ 9735 w 10199"/>
                <a:gd name="connsiteY10" fmla="*/ 7969 h 10175"/>
                <a:gd name="connsiteX11" fmla="*/ 8027 w 10199"/>
                <a:gd name="connsiteY11" fmla="*/ 9307 h 10175"/>
                <a:gd name="connsiteX12" fmla="*/ 6271 w 10199"/>
                <a:gd name="connsiteY12" fmla="*/ 10088 h 10175"/>
                <a:gd name="connsiteX0" fmla="*/ 6271 w 10199"/>
                <a:gd name="connsiteY0" fmla="*/ 10088 h 10175"/>
                <a:gd name="connsiteX1" fmla="*/ 3198 w 10199"/>
                <a:gd name="connsiteY1" fmla="*/ 9307 h 10175"/>
                <a:gd name="connsiteX2" fmla="*/ 759 w 10199"/>
                <a:gd name="connsiteY2" fmla="*/ 7709 h 10175"/>
                <a:gd name="connsiteX3" fmla="*/ 76 w 10199"/>
                <a:gd name="connsiteY3" fmla="*/ 5887 h 10175"/>
                <a:gd name="connsiteX4" fmla="*/ 303 w 10199"/>
                <a:gd name="connsiteY4" fmla="*/ 3904 h 10175"/>
                <a:gd name="connsiteX5" fmla="*/ 759 w 10199"/>
                <a:gd name="connsiteY5" fmla="*/ 1910 h 10175"/>
                <a:gd name="connsiteX6" fmla="*/ 4280 w 10199"/>
                <a:gd name="connsiteY6" fmla="*/ 88 h 10175"/>
                <a:gd name="connsiteX7" fmla="*/ 8027 w 10199"/>
                <a:gd name="connsiteY7" fmla="*/ 1389 h 10175"/>
                <a:gd name="connsiteX8" fmla="*/ 8994 w 10199"/>
                <a:gd name="connsiteY8" fmla="*/ 3628 h 10175"/>
                <a:gd name="connsiteX9" fmla="*/ 10076 w 10199"/>
                <a:gd name="connsiteY9" fmla="*/ 5627 h 10175"/>
                <a:gd name="connsiteX10" fmla="*/ 9735 w 10199"/>
                <a:gd name="connsiteY10" fmla="*/ 7969 h 10175"/>
                <a:gd name="connsiteX11" fmla="*/ 8027 w 10199"/>
                <a:gd name="connsiteY11" fmla="*/ 9307 h 10175"/>
                <a:gd name="connsiteX12" fmla="*/ 6271 w 10199"/>
                <a:gd name="connsiteY12" fmla="*/ 10088 h 1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99" h="10175">
                  <a:moveTo>
                    <a:pt x="6271" y="10088"/>
                  </a:moveTo>
                  <a:cubicBezTo>
                    <a:pt x="5637" y="10001"/>
                    <a:pt x="4117" y="9703"/>
                    <a:pt x="3198" y="9307"/>
                  </a:cubicBezTo>
                  <a:cubicBezTo>
                    <a:pt x="2450" y="8954"/>
                    <a:pt x="1279" y="8279"/>
                    <a:pt x="759" y="7709"/>
                  </a:cubicBezTo>
                  <a:cubicBezTo>
                    <a:pt x="239" y="7139"/>
                    <a:pt x="152" y="6521"/>
                    <a:pt x="76" y="5887"/>
                  </a:cubicBezTo>
                  <a:cubicBezTo>
                    <a:pt x="0" y="5253"/>
                    <a:pt x="360" y="4611"/>
                    <a:pt x="303" y="3904"/>
                  </a:cubicBezTo>
                  <a:cubicBezTo>
                    <a:pt x="246" y="3197"/>
                    <a:pt x="96" y="2546"/>
                    <a:pt x="759" y="1910"/>
                  </a:cubicBezTo>
                  <a:cubicBezTo>
                    <a:pt x="1422" y="1274"/>
                    <a:pt x="1702" y="0"/>
                    <a:pt x="4280" y="88"/>
                  </a:cubicBezTo>
                  <a:cubicBezTo>
                    <a:pt x="6858" y="176"/>
                    <a:pt x="7241" y="624"/>
                    <a:pt x="8027" y="1389"/>
                  </a:cubicBezTo>
                  <a:cubicBezTo>
                    <a:pt x="8813" y="2154"/>
                    <a:pt x="8653" y="2922"/>
                    <a:pt x="8994" y="3628"/>
                  </a:cubicBezTo>
                  <a:cubicBezTo>
                    <a:pt x="9335" y="4334"/>
                    <a:pt x="9953" y="4904"/>
                    <a:pt x="10076" y="5627"/>
                  </a:cubicBezTo>
                  <a:cubicBezTo>
                    <a:pt x="10199" y="6350"/>
                    <a:pt x="10077" y="7356"/>
                    <a:pt x="9735" y="7969"/>
                  </a:cubicBezTo>
                  <a:cubicBezTo>
                    <a:pt x="9393" y="8582"/>
                    <a:pt x="8604" y="8954"/>
                    <a:pt x="8027" y="9307"/>
                  </a:cubicBezTo>
                  <a:cubicBezTo>
                    <a:pt x="7450" y="9660"/>
                    <a:pt x="6905" y="10175"/>
                    <a:pt x="6271" y="10088"/>
                  </a:cubicBezTo>
                  <a:close/>
                </a:path>
              </a:pathLst>
            </a:custGeom>
            <a:noFill/>
            <a:ln w="19050">
              <a:solidFill>
                <a:schemeClr val="tx1"/>
              </a:solidFill>
              <a:prstDash val="solid"/>
              <a:round/>
              <a:headEnd/>
              <a:tailEnd/>
            </a:ln>
          </p:spPr>
          <p:txBody>
            <a:bodyPr/>
            <a:lstStyle/>
            <a:p>
              <a:endParaRPr lang="el-GR"/>
            </a:p>
          </p:txBody>
        </p:sp>
        <p:sp>
          <p:nvSpPr>
            <p:cNvPr id="18" name="Freeform 404"/>
            <p:cNvSpPr>
              <a:spLocks/>
            </p:cNvSpPr>
            <p:nvPr/>
          </p:nvSpPr>
          <p:spPr bwMode="auto">
            <a:xfrm>
              <a:off x="2577753" y="1070805"/>
              <a:ext cx="489949" cy="1350236"/>
            </a:xfrm>
            <a:custGeom>
              <a:avLst/>
              <a:gdLst>
                <a:gd name="connsiteX0" fmla="*/ 1235 w 10000"/>
                <a:gd name="connsiteY0" fmla="*/ 10000 h 10000"/>
                <a:gd name="connsiteX1" fmla="*/ 1647 w 10000"/>
                <a:gd name="connsiteY1" fmla="*/ 9588 h 10000"/>
                <a:gd name="connsiteX2" fmla="*/ 2471 w 10000"/>
                <a:gd name="connsiteY2" fmla="*/ 9314 h 10000"/>
                <a:gd name="connsiteX3" fmla="*/ 4176 w 10000"/>
                <a:gd name="connsiteY3" fmla="*/ 9039 h 10000"/>
                <a:gd name="connsiteX4" fmla="*/ 6235 w 10000"/>
                <a:gd name="connsiteY4" fmla="*/ 9039 h 10000"/>
                <a:gd name="connsiteX5" fmla="*/ 7882 w 10000"/>
                <a:gd name="connsiteY5" fmla="*/ 9176 h 10000"/>
                <a:gd name="connsiteX6" fmla="*/ 9176 w 10000"/>
                <a:gd name="connsiteY6" fmla="*/ 9314 h 10000"/>
                <a:gd name="connsiteX7" fmla="*/ 10000 w 10000"/>
                <a:gd name="connsiteY7" fmla="*/ 9725 h 10000"/>
                <a:gd name="connsiteX8" fmla="*/ 9588 w 10000"/>
                <a:gd name="connsiteY8" fmla="*/ 8196 h 10000"/>
                <a:gd name="connsiteX9" fmla="*/ 8765 w 10000"/>
                <a:gd name="connsiteY9" fmla="*/ 7235 h 10000"/>
                <a:gd name="connsiteX10" fmla="*/ 8353 w 10000"/>
                <a:gd name="connsiteY10" fmla="*/ 6392 h 10000"/>
                <a:gd name="connsiteX11" fmla="*/ 7471 w 10000"/>
                <a:gd name="connsiteY11" fmla="*/ 5137 h 10000"/>
                <a:gd name="connsiteX12" fmla="*/ 6235 w 10000"/>
                <a:gd name="connsiteY12" fmla="*/ 3196 h 10000"/>
                <a:gd name="connsiteX13" fmla="*/ 5412 w 10000"/>
                <a:gd name="connsiteY13" fmla="*/ 2373 h 10000"/>
                <a:gd name="connsiteX14" fmla="*/ 5000 w 10000"/>
                <a:gd name="connsiteY14" fmla="*/ 1255 h 10000"/>
                <a:gd name="connsiteX15" fmla="*/ 4176 w 10000"/>
                <a:gd name="connsiteY15" fmla="*/ 412 h 10000"/>
                <a:gd name="connsiteX16" fmla="*/ 3765 w 10000"/>
                <a:gd name="connsiteY16" fmla="*/ 0 h 10000"/>
                <a:gd name="connsiteX17" fmla="*/ 2059 w 10000"/>
                <a:gd name="connsiteY17" fmla="*/ 0 h 10000"/>
                <a:gd name="connsiteX18" fmla="*/ 1647 w 10000"/>
                <a:gd name="connsiteY18" fmla="*/ 549 h 10000"/>
                <a:gd name="connsiteX19" fmla="*/ 1235 w 10000"/>
                <a:gd name="connsiteY19" fmla="*/ 1255 h 10000"/>
                <a:gd name="connsiteX20" fmla="*/ 824 w 10000"/>
                <a:gd name="connsiteY20" fmla="*/ 3059 h 10000"/>
                <a:gd name="connsiteX21" fmla="*/ 412 w 10000"/>
                <a:gd name="connsiteY21" fmla="*/ 3745 h 10000"/>
                <a:gd name="connsiteX22" fmla="*/ 412 w 10000"/>
                <a:gd name="connsiteY22" fmla="*/ 5980 h 10000"/>
                <a:gd name="connsiteX23" fmla="*/ 0 w 10000"/>
                <a:gd name="connsiteY23" fmla="*/ 6667 h 10000"/>
                <a:gd name="connsiteX24" fmla="*/ 412 w 10000"/>
                <a:gd name="connsiteY24" fmla="*/ 7647 h 10000"/>
                <a:gd name="connsiteX25" fmla="*/ 412 w 10000"/>
                <a:gd name="connsiteY25" fmla="*/ 8333 h 10000"/>
                <a:gd name="connsiteX26" fmla="*/ 824 w 10000"/>
                <a:gd name="connsiteY26" fmla="*/ 9176 h 10000"/>
                <a:gd name="connsiteX27" fmla="*/ 1235 w 10000"/>
                <a:gd name="connsiteY27" fmla="*/ 10000 h 10000"/>
                <a:gd name="connsiteX0" fmla="*/ 1235 w 10000"/>
                <a:gd name="connsiteY0" fmla="*/ 10091 h 10091"/>
                <a:gd name="connsiteX1" fmla="*/ 1647 w 10000"/>
                <a:gd name="connsiteY1" fmla="*/ 9679 h 10091"/>
                <a:gd name="connsiteX2" fmla="*/ 2471 w 10000"/>
                <a:gd name="connsiteY2" fmla="*/ 9405 h 10091"/>
                <a:gd name="connsiteX3" fmla="*/ 4176 w 10000"/>
                <a:gd name="connsiteY3" fmla="*/ 9130 h 10091"/>
                <a:gd name="connsiteX4" fmla="*/ 6235 w 10000"/>
                <a:gd name="connsiteY4" fmla="*/ 9130 h 10091"/>
                <a:gd name="connsiteX5" fmla="*/ 7882 w 10000"/>
                <a:gd name="connsiteY5" fmla="*/ 9267 h 10091"/>
                <a:gd name="connsiteX6" fmla="*/ 9176 w 10000"/>
                <a:gd name="connsiteY6" fmla="*/ 9405 h 10091"/>
                <a:gd name="connsiteX7" fmla="*/ 10000 w 10000"/>
                <a:gd name="connsiteY7" fmla="*/ 9816 h 10091"/>
                <a:gd name="connsiteX8" fmla="*/ 9588 w 10000"/>
                <a:gd name="connsiteY8" fmla="*/ 8287 h 10091"/>
                <a:gd name="connsiteX9" fmla="*/ 8765 w 10000"/>
                <a:gd name="connsiteY9" fmla="*/ 7326 h 10091"/>
                <a:gd name="connsiteX10" fmla="*/ 8353 w 10000"/>
                <a:gd name="connsiteY10" fmla="*/ 6483 h 10091"/>
                <a:gd name="connsiteX11" fmla="*/ 7471 w 10000"/>
                <a:gd name="connsiteY11" fmla="*/ 5228 h 10091"/>
                <a:gd name="connsiteX12" fmla="*/ 6235 w 10000"/>
                <a:gd name="connsiteY12" fmla="*/ 3287 h 10091"/>
                <a:gd name="connsiteX13" fmla="*/ 5412 w 10000"/>
                <a:gd name="connsiteY13" fmla="*/ 2464 h 10091"/>
                <a:gd name="connsiteX14" fmla="*/ 5000 w 10000"/>
                <a:gd name="connsiteY14" fmla="*/ 1346 h 10091"/>
                <a:gd name="connsiteX15" fmla="*/ 4176 w 10000"/>
                <a:gd name="connsiteY15" fmla="*/ 503 h 10091"/>
                <a:gd name="connsiteX16" fmla="*/ 3765 w 10000"/>
                <a:gd name="connsiteY16" fmla="*/ 91 h 10091"/>
                <a:gd name="connsiteX17" fmla="*/ 2059 w 10000"/>
                <a:gd name="connsiteY17" fmla="*/ 91 h 10091"/>
                <a:gd name="connsiteX18" fmla="*/ 1647 w 10000"/>
                <a:gd name="connsiteY18" fmla="*/ 640 h 10091"/>
                <a:gd name="connsiteX19" fmla="*/ 1235 w 10000"/>
                <a:gd name="connsiteY19" fmla="*/ 1346 h 10091"/>
                <a:gd name="connsiteX20" fmla="*/ 824 w 10000"/>
                <a:gd name="connsiteY20" fmla="*/ 3150 h 10091"/>
                <a:gd name="connsiteX21" fmla="*/ 412 w 10000"/>
                <a:gd name="connsiteY21" fmla="*/ 3836 h 10091"/>
                <a:gd name="connsiteX22" fmla="*/ 412 w 10000"/>
                <a:gd name="connsiteY22" fmla="*/ 6071 h 10091"/>
                <a:gd name="connsiteX23" fmla="*/ 0 w 10000"/>
                <a:gd name="connsiteY23" fmla="*/ 6758 h 10091"/>
                <a:gd name="connsiteX24" fmla="*/ 412 w 10000"/>
                <a:gd name="connsiteY24" fmla="*/ 7738 h 10091"/>
                <a:gd name="connsiteX25" fmla="*/ 412 w 10000"/>
                <a:gd name="connsiteY25" fmla="*/ 8424 h 10091"/>
                <a:gd name="connsiteX26" fmla="*/ 824 w 10000"/>
                <a:gd name="connsiteY26" fmla="*/ 9267 h 10091"/>
                <a:gd name="connsiteX27" fmla="*/ 1235 w 10000"/>
                <a:gd name="connsiteY27" fmla="*/ 10091 h 10091"/>
                <a:gd name="connsiteX0" fmla="*/ 1235 w 10000"/>
                <a:gd name="connsiteY0" fmla="*/ 10091 h 10091"/>
                <a:gd name="connsiteX1" fmla="*/ 1647 w 10000"/>
                <a:gd name="connsiteY1" fmla="*/ 9679 h 10091"/>
                <a:gd name="connsiteX2" fmla="*/ 2471 w 10000"/>
                <a:gd name="connsiteY2" fmla="*/ 9405 h 10091"/>
                <a:gd name="connsiteX3" fmla="*/ 4176 w 10000"/>
                <a:gd name="connsiteY3" fmla="*/ 9130 h 10091"/>
                <a:gd name="connsiteX4" fmla="*/ 6235 w 10000"/>
                <a:gd name="connsiteY4" fmla="*/ 9130 h 10091"/>
                <a:gd name="connsiteX5" fmla="*/ 7882 w 10000"/>
                <a:gd name="connsiteY5" fmla="*/ 9267 h 10091"/>
                <a:gd name="connsiteX6" fmla="*/ 9176 w 10000"/>
                <a:gd name="connsiteY6" fmla="*/ 9405 h 10091"/>
                <a:gd name="connsiteX7" fmla="*/ 10000 w 10000"/>
                <a:gd name="connsiteY7" fmla="*/ 9816 h 10091"/>
                <a:gd name="connsiteX8" fmla="*/ 9588 w 10000"/>
                <a:gd name="connsiteY8" fmla="*/ 8287 h 10091"/>
                <a:gd name="connsiteX9" fmla="*/ 8765 w 10000"/>
                <a:gd name="connsiteY9" fmla="*/ 7326 h 10091"/>
                <a:gd name="connsiteX10" fmla="*/ 8353 w 10000"/>
                <a:gd name="connsiteY10" fmla="*/ 6483 h 10091"/>
                <a:gd name="connsiteX11" fmla="*/ 7471 w 10000"/>
                <a:gd name="connsiteY11" fmla="*/ 5228 h 10091"/>
                <a:gd name="connsiteX12" fmla="*/ 6235 w 10000"/>
                <a:gd name="connsiteY12" fmla="*/ 3287 h 10091"/>
                <a:gd name="connsiteX13" fmla="*/ 5412 w 10000"/>
                <a:gd name="connsiteY13" fmla="*/ 2464 h 10091"/>
                <a:gd name="connsiteX14" fmla="*/ 5000 w 10000"/>
                <a:gd name="connsiteY14" fmla="*/ 1346 h 10091"/>
                <a:gd name="connsiteX15" fmla="*/ 4176 w 10000"/>
                <a:gd name="connsiteY15" fmla="*/ 503 h 10091"/>
                <a:gd name="connsiteX16" fmla="*/ 3765 w 10000"/>
                <a:gd name="connsiteY16" fmla="*/ 91 h 10091"/>
                <a:gd name="connsiteX17" fmla="*/ 2059 w 10000"/>
                <a:gd name="connsiteY17" fmla="*/ 91 h 10091"/>
                <a:gd name="connsiteX18" fmla="*/ 1647 w 10000"/>
                <a:gd name="connsiteY18" fmla="*/ 640 h 10091"/>
                <a:gd name="connsiteX19" fmla="*/ 1235 w 10000"/>
                <a:gd name="connsiteY19" fmla="*/ 1346 h 10091"/>
                <a:gd name="connsiteX20" fmla="*/ 824 w 10000"/>
                <a:gd name="connsiteY20" fmla="*/ 3150 h 10091"/>
                <a:gd name="connsiteX21" fmla="*/ 412 w 10000"/>
                <a:gd name="connsiteY21" fmla="*/ 3836 h 10091"/>
                <a:gd name="connsiteX22" fmla="*/ 412 w 10000"/>
                <a:gd name="connsiteY22" fmla="*/ 6071 h 10091"/>
                <a:gd name="connsiteX23" fmla="*/ 0 w 10000"/>
                <a:gd name="connsiteY23" fmla="*/ 6758 h 10091"/>
                <a:gd name="connsiteX24" fmla="*/ 412 w 10000"/>
                <a:gd name="connsiteY24" fmla="*/ 7738 h 10091"/>
                <a:gd name="connsiteX25" fmla="*/ 412 w 10000"/>
                <a:gd name="connsiteY25" fmla="*/ 8424 h 10091"/>
                <a:gd name="connsiteX26" fmla="*/ 824 w 10000"/>
                <a:gd name="connsiteY26" fmla="*/ 9267 h 10091"/>
                <a:gd name="connsiteX27" fmla="*/ 1235 w 10000"/>
                <a:gd name="connsiteY27" fmla="*/ 10091 h 10091"/>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5000 w 10000"/>
                <a:gd name="connsiteY14" fmla="*/ 1464 h 10209"/>
                <a:gd name="connsiteX15" fmla="*/ 4176 w 10000"/>
                <a:gd name="connsiteY15" fmla="*/ 621 h 10209"/>
                <a:gd name="connsiteX16" fmla="*/ 3765 w 10000"/>
                <a:gd name="connsiteY16" fmla="*/ 209 h 10209"/>
                <a:gd name="connsiteX17" fmla="*/ 2059 w 10000"/>
                <a:gd name="connsiteY17" fmla="*/ 209 h 10209"/>
                <a:gd name="connsiteX18" fmla="*/ 1235 w 10000"/>
                <a:gd name="connsiteY18" fmla="*/ 1464 h 10209"/>
                <a:gd name="connsiteX19" fmla="*/ 824 w 10000"/>
                <a:gd name="connsiteY19" fmla="*/ 3268 h 10209"/>
                <a:gd name="connsiteX20" fmla="*/ 412 w 10000"/>
                <a:gd name="connsiteY20" fmla="*/ 3954 h 10209"/>
                <a:gd name="connsiteX21" fmla="*/ 412 w 10000"/>
                <a:gd name="connsiteY21" fmla="*/ 6189 h 10209"/>
                <a:gd name="connsiteX22" fmla="*/ 0 w 10000"/>
                <a:gd name="connsiteY22" fmla="*/ 6876 h 10209"/>
                <a:gd name="connsiteX23" fmla="*/ 412 w 10000"/>
                <a:gd name="connsiteY23" fmla="*/ 7856 h 10209"/>
                <a:gd name="connsiteX24" fmla="*/ 412 w 10000"/>
                <a:gd name="connsiteY24" fmla="*/ 8542 h 10209"/>
                <a:gd name="connsiteX25" fmla="*/ 824 w 10000"/>
                <a:gd name="connsiteY25" fmla="*/ 9385 h 10209"/>
                <a:gd name="connsiteX26" fmla="*/ 1235 w 10000"/>
                <a:gd name="connsiteY26"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5000 w 10000"/>
                <a:gd name="connsiteY14" fmla="*/ 1464 h 10209"/>
                <a:gd name="connsiteX15" fmla="*/ 3765 w 10000"/>
                <a:gd name="connsiteY15" fmla="*/ 209 h 10209"/>
                <a:gd name="connsiteX16" fmla="*/ 2059 w 10000"/>
                <a:gd name="connsiteY16" fmla="*/ 209 h 10209"/>
                <a:gd name="connsiteX17" fmla="*/ 1235 w 10000"/>
                <a:gd name="connsiteY17" fmla="*/ 1464 h 10209"/>
                <a:gd name="connsiteX18" fmla="*/ 824 w 10000"/>
                <a:gd name="connsiteY18" fmla="*/ 3268 h 10209"/>
                <a:gd name="connsiteX19" fmla="*/ 412 w 10000"/>
                <a:gd name="connsiteY19" fmla="*/ 3954 h 10209"/>
                <a:gd name="connsiteX20" fmla="*/ 412 w 10000"/>
                <a:gd name="connsiteY20" fmla="*/ 6189 h 10209"/>
                <a:gd name="connsiteX21" fmla="*/ 0 w 10000"/>
                <a:gd name="connsiteY21" fmla="*/ 6876 h 10209"/>
                <a:gd name="connsiteX22" fmla="*/ 412 w 10000"/>
                <a:gd name="connsiteY22" fmla="*/ 7856 h 10209"/>
                <a:gd name="connsiteX23" fmla="*/ 412 w 10000"/>
                <a:gd name="connsiteY23" fmla="*/ 8542 h 10209"/>
                <a:gd name="connsiteX24" fmla="*/ 824 w 10000"/>
                <a:gd name="connsiteY24" fmla="*/ 9385 h 10209"/>
                <a:gd name="connsiteX25" fmla="*/ 1235 w 10000"/>
                <a:gd name="connsiteY25"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824 w 10000"/>
                <a:gd name="connsiteY17" fmla="*/ 3268 h 10209"/>
                <a:gd name="connsiteX18" fmla="*/ 412 w 10000"/>
                <a:gd name="connsiteY18" fmla="*/ 3954 h 10209"/>
                <a:gd name="connsiteX19" fmla="*/ 412 w 10000"/>
                <a:gd name="connsiteY19" fmla="*/ 6189 h 10209"/>
                <a:gd name="connsiteX20" fmla="*/ 0 w 10000"/>
                <a:gd name="connsiteY20" fmla="*/ 6876 h 10209"/>
                <a:gd name="connsiteX21" fmla="*/ 412 w 10000"/>
                <a:gd name="connsiteY21" fmla="*/ 7856 h 10209"/>
                <a:gd name="connsiteX22" fmla="*/ 412 w 10000"/>
                <a:gd name="connsiteY22" fmla="*/ 8542 h 10209"/>
                <a:gd name="connsiteX23" fmla="*/ 824 w 10000"/>
                <a:gd name="connsiteY23" fmla="*/ 9385 h 10209"/>
                <a:gd name="connsiteX24" fmla="*/ 1235 w 10000"/>
                <a:gd name="connsiteY24"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412 w 10000"/>
                <a:gd name="connsiteY17" fmla="*/ 3954 h 10209"/>
                <a:gd name="connsiteX18" fmla="*/ 412 w 10000"/>
                <a:gd name="connsiteY18" fmla="*/ 6189 h 10209"/>
                <a:gd name="connsiteX19" fmla="*/ 0 w 10000"/>
                <a:gd name="connsiteY19" fmla="*/ 6876 h 10209"/>
                <a:gd name="connsiteX20" fmla="*/ 412 w 10000"/>
                <a:gd name="connsiteY20" fmla="*/ 7856 h 10209"/>
                <a:gd name="connsiteX21" fmla="*/ 412 w 10000"/>
                <a:gd name="connsiteY21" fmla="*/ 8542 h 10209"/>
                <a:gd name="connsiteX22" fmla="*/ 824 w 10000"/>
                <a:gd name="connsiteY22" fmla="*/ 9385 h 10209"/>
                <a:gd name="connsiteX23" fmla="*/ 1235 w 10000"/>
                <a:gd name="connsiteY23"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412 w 10000"/>
                <a:gd name="connsiteY17" fmla="*/ 3954 h 10209"/>
                <a:gd name="connsiteX18" fmla="*/ 0 w 10000"/>
                <a:gd name="connsiteY18" fmla="*/ 6876 h 10209"/>
                <a:gd name="connsiteX19" fmla="*/ 412 w 10000"/>
                <a:gd name="connsiteY19" fmla="*/ 7856 h 10209"/>
                <a:gd name="connsiteX20" fmla="*/ 412 w 10000"/>
                <a:gd name="connsiteY20" fmla="*/ 8542 h 10209"/>
                <a:gd name="connsiteX21" fmla="*/ 824 w 10000"/>
                <a:gd name="connsiteY21" fmla="*/ 9385 h 10209"/>
                <a:gd name="connsiteX22" fmla="*/ 1235 w 10000"/>
                <a:gd name="connsiteY22"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412 w 10000"/>
                <a:gd name="connsiteY17" fmla="*/ 3954 h 10209"/>
                <a:gd name="connsiteX18" fmla="*/ 0 w 10000"/>
                <a:gd name="connsiteY18" fmla="*/ 6876 h 10209"/>
                <a:gd name="connsiteX19" fmla="*/ 412 w 10000"/>
                <a:gd name="connsiteY19" fmla="*/ 8542 h 10209"/>
                <a:gd name="connsiteX20" fmla="*/ 824 w 10000"/>
                <a:gd name="connsiteY20" fmla="*/ 9385 h 10209"/>
                <a:gd name="connsiteX21" fmla="*/ 1235 w 10000"/>
                <a:gd name="connsiteY21" fmla="*/ 10209 h 10209"/>
                <a:gd name="connsiteX0" fmla="*/ 1235 w 10000"/>
                <a:gd name="connsiteY0" fmla="*/ 10209 h 10209"/>
                <a:gd name="connsiteX1" fmla="*/ 1647 w 10000"/>
                <a:gd name="connsiteY1" fmla="*/ 9797 h 10209"/>
                <a:gd name="connsiteX2" fmla="*/ 2471 w 10000"/>
                <a:gd name="connsiteY2" fmla="*/ 9523 h 10209"/>
                <a:gd name="connsiteX3" fmla="*/ 6235 w 10000"/>
                <a:gd name="connsiteY3" fmla="*/ 9248 h 10209"/>
                <a:gd name="connsiteX4" fmla="*/ 7882 w 10000"/>
                <a:gd name="connsiteY4" fmla="*/ 9385 h 10209"/>
                <a:gd name="connsiteX5" fmla="*/ 9176 w 10000"/>
                <a:gd name="connsiteY5" fmla="*/ 9523 h 10209"/>
                <a:gd name="connsiteX6" fmla="*/ 10000 w 10000"/>
                <a:gd name="connsiteY6" fmla="*/ 9934 h 10209"/>
                <a:gd name="connsiteX7" fmla="*/ 9588 w 10000"/>
                <a:gd name="connsiteY7" fmla="*/ 8405 h 10209"/>
                <a:gd name="connsiteX8" fmla="*/ 8765 w 10000"/>
                <a:gd name="connsiteY8" fmla="*/ 7444 h 10209"/>
                <a:gd name="connsiteX9" fmla="*/ 8353 w 10000"/>
                <a:gd name="connsiteY9" fmla="*/ 6601 h 10209"/>
                <a:gd name="connsiteX10" fmla="*/ 7471 w 10000"/>
                <a:gd name="connsiteY10" fmla="*/ 5346 h 10209"/>
                <a:gd name="connsiteX11" fmla="*/ 6235 w 10000"/>
                <a:gd name="connsiteY11" fmla="*/ 3405 h 10209"/>
                <a:gd name="connsiteX12" fmla="*/ 5412 w 10000"/>
                <a:gd name="connsiteY12" fmla="*/ 2582 h 10209"/>
                <a:gd name="connsiteX13" fmla="*/ 3765 w 10000"/>
                <a:gd name="connsiteY13" fmla="*/ 209 h 10209"/>
                <a:gd name="connsiteX14" fmla="*/ 2059 w 10000"/>
                <a:gd name="connsiteY14" fmla="*/ 209 h 10209"/>
                <a:gd name="connsiteX15" fmla="*/ 1235 w 10000"/>
                <a:gd name="connsiteY15" fmla="*/ 1464 h 10209"/>
                <a:gd name="connsiteX16" fmla="*/ 412 w 10000"/>
                <a:gd name="connsiteY16" fmla="*/ 3954 h 10209"/>
                <a:gd name="connsiteX17" fmla="*/ 0 w 10000"/>
                <a:gd name="connsiteY17" fmla="*/ 6876 h 10209"/>
                <a:gd name="connsiteX18" fmla="*/ 412 w 10000"/>
                <a:gd name="connsiteY18" fmla="*/ 8542 h 10209"/>
                <a:gd name="connsiteX19" fmla="*/ 824 w 10000"/>
                <a:gd name="connsiteY19" fmla="*/ 9385 h 10209"/>
                <a:gd name="connsiteX20" fmla="*/ 1235 w 10000"/>
                <a:gd name="connsiteY20" fmla="*/ 10209 h 10209"/>
                <a:gd name="connsiteX0" fmla="*/ 1235 w 10000"/>
                <a:gd name="connsiteY0" fmla="*/ 10209 h 10209"/>
                <a:gd name="connsiteX1" fmla="*/ 1647 w 10000"/>
                <a:gd name="connsiteY1" fmla="*/ 9797 h 10209"/>
                <a:gd name="connsiteX2" fmla="*/ 6235 w 10000"/>
                <a:gd name="connsiteY2" fmla="*/ 9248 h 10209"/>
                <a:gd name="connsiteX3" fmla="*/ 7882 w 10000"/>
                <a:gd name="connsiteY3" fmla="*/ 9385 h 10209"/>
                <a:gd name="connsiteX4" fmla="*/ 9176 w 10000"/>
                <a:gd name="connsiteY4" fmla="*/ 9523 h 10209"/>
                <a:gd name="connsiteX5" fmla="*/ 10000 w 10000"/>
                <a:gd name="connsiteY5" fmla="*/ 9934 h 10209"/>
                <a:gd name="connsiteX6" fmla="*/ 9588 w 10000"/>
                <a:gd name="connsiteY6" fmla="*/ 8405 h 10209"/>
                <a:gd name="connsiteX7" fmla="*/ 8765 w 10000"/>
                <a:gd name="connsiteY7" fmla="*/ 7444 h 10209"/>
                <a:gd name="connsiteX8" fmla="*/ 8353 w 10000"/>
                <a:gd name="connsiteY8" fmla="*/ 6601 h 10209"/>
                <a:gd name="connsiteX9" fmla="*/ 7471 w 10000"/>
                <a:gd name="connsiteY9" fmla="*/ 5346 h 10209"/>
                <a:gd name="connsiteX10" fmla="*/ 6235 w 10000"/>
                <a:gd name="connsiteY10" fmla="*/ 3405 h 10209"/>
                <a:gd name="connsiteX11" fmla="*/ 5412 w 10000"/>
                <a:gd name="connsiteY11" fmla="*/ 2582 h 10209"/>
                <a:gd name="connsiteX12" fmla="*/ 3765 w 10000"/>
                <a:gd name="connsiteY12" fmla="*/ 209 h 10209"/>
                <a:gd name="connsiteX13" fmla="*/ 2059 w 10000"/>
                <a:gd name="connsiteY13" fmla="*/ 209 h 10209"/>
                <a:gd name="connsiteX14" fmla="*/ 1235 w 10000"/>
                <a:gd name="connsiteY14" fmla="*/ 1464 h 10209"/>
                <a:gd name="connsiteX15" fmla="*/ 412 w 10000"/>
                <a:gd name="connsiteY15" fmla="*/ 3954 h 10209"/>
                <a:gd name="connsiteX16" fmla="*/ 0 w 10000"/>
                <a:gd name="connsiteY16" fmla="*/ 6876 h 10209"/>
                <a:gd name="connsiteX17" fmla="*/ 412 w 10000"/>
                <a:gd name="connsiteY17" fmla="*/ 8542 h 10209"/>
                <a:gd name="connsiteX18" fmla="*/ 824 w 10000"/>
                <a:gd name="connsiteY18" fmla="*/ 9385 h 10209"/>
                <a:gd name="connsiteX19" fmla="*/ 1235 w 10000"/>
                <a:gd name="connsiteY19" fmla="*/ 10209 h 10209"/>
                <a:gd name="connsiteX0" fmla="*/ 1235 w 10000"/>
                <a:gd name="connsiteY0" fmla="*/ 10209 h 10209"/>
                <a:gd name="connsiteX1" fmla="*/ 1647 w 10000"/>
                <a:gd name="connsiteY1" fmla="*/ 9797 h 10209"/>
                <a:gd name="connsiteX2" fmla="*/ 6235 w 10000"/>
                <a:gd name="connsiteY2" fmla="*/ 9248 h 10209"/>
                <a:gd name="connsiteX3" fmla="*/ 9176 w 10000"/>
                <a:gd name="connsiteY3" fmla="*/ 9523 h 10209"/>
                <a:gd name="connsiteX4" fmla="*/ 10000 w 10000"/>
                <a:gd name="connsiteY4" fmla="*/ 9934 h 10209"/>
                <a:gd name="connsiteX5" fmla="*/ 9588 w 10000"/>
                <a:gd name="connsiteY5" fmla="*/ 8405 h 10209"/>
                <a:gd name="connsiteX6" fmla="*/ 8765 w 10000"/>
                <a:gd name="connsiteY6" fmla="*/ 7444 h 10209"/>
                <a:gd name="connsiteX7" fmla="*/ 8353 w 10000"/>
                <a:gd name="connsiteY7" fmla="*/ 6601 h 10209"/>
                <a:gd name="connsiteX8" fmla="*/ 7471 w 10000"/>
                <a:gd name="connsiteY8" fmla="*/ 5346 h 10209"/>
                <a:gd name="connsiteX9" fmla="*/ 6235 w 10000"/>
                <a:gd name="connsiteY9" fmla="*/ 3405 h 10209"/>
                <a:gd name="connsiteX10" fmla="*/ 5412 w 10000"/>
                <a:gd name="connsiteY10" fmla="*/ 2582 h 10209"/>
                <a:gd name="connsiteX11" fmla="*/ 3765 w 10000"/>
                <a:gd name="connsiteY11" fmla="*/ 209 h 10209"/>
                <a:gd name="connsiteX12" fmla="*/ 2059 w 10000"/>
                <a:gd name="connsiteY12" fmla="*/ 209 h 10209"/>
                <a:gd name="connsiteX13" fmla="*/ 1235 w 10000"/>
                <a:gd name="connsiteY13" fmla="*/ 1464 h 10209"/>
                <a:gd name="connsiteX14" fmla="*/ 412 w 10000"/>
                <a:gd name="connsiteY14" fmla="*/ 3954 h 10209"/>
                <a:gd name="connsiteX15" fmla="*/ 0 w 10000"/>
                <a:gd name="connsiteY15" fmla="*/ 6876 h 10209"/>
                <a:gd name="connsiteX16" fmla="*/ 412 w 10000"/>
                <a:gd name="connsiteY16" fmla="*/ 8542 h 10209"/>
                <a:gd name="connsiteX17" fmla="*/ 824 w 10000"/>
                <a:gd name="connsiteY17" fmla="*/ 9385 h 10209"/>
                <a:gd name="connsiteX18" fmla="*/ 1235 w 10000"/>
                <a:gd name="connsiteY18" fmla="*/ 10209 h 10209"/>
                <a:gd name="connsiteX0" fmla="*/ 1235 w 10000"/>
                <a:gd name="connsiteY0" fmla="*/ 10209 h 10209"/>
                <a:gd name="connsiteX1" fmla="*/ 1647 w 10000"/>
                <a:gd name="connsiteY1" fmla="*/ 9797 h 10209"/>
                <a:gd name="connsiteX2" fmla="*/ 6235 w 10000"/>
                <a:gd name="connsiteY2" fmla="*/ 9248 h 10209"/>
                <a:gd name="connsiteX3" fmla="*/ 10000 w 10000"/>
                <a:gd name="connsiteY3" fmla="*/ 9934 h 10209"/>
                <a:gd name="connsiteX4" fmla="*/ 9588 w 10000"/>
                <a:gd name="connsiteY4" fmla="*/ 8405 h 10209"/>
                <a:gd name="connsiteX5" fmla="*/ 8765 w 10000"/>
                <a:gd name="connsiteY5" fmla="*/ 7444 h 10209"/>
                <a:gd name="connsiteX6" fmla="*/ 8353 w 10000"/>
                <a:gd name="connsiteY6" fmla="*/ 6601 h 10209"/>
                <a:gd name="connsiteX7" fmla="*/ 7471 w 10000"/>
                <a:gd name="connsiteY7" fmla="*/ 5346 h 10209"/>
                <a:gd name="connsiteX8" fmla="*/ 6235 w 10000"/>
                <a:gd name="connsiteY8" fmla="*/ 3405 h 10209"/>
                <a:gd name="connsiteX9" fmla="*/ 5412 w 10000"/>
                <a:gd name="connsiteY9" fmla="*/ 2582 h 10209"/>
                <a:gd name="connsiteX10" fmla="*/ 3765 w 10000"/>
                <a:gd name="connsiteY10" fmla="*/ 209 h 10209"/>
                <a:gd name="connsiteX11" fmla="*/ 2059 w 10000"/>
                <a:gd name="connsiteY11" fmla="*/ 209 h 10209"/>
                <a:gd name="connsiteX12" fmla="*/ 1235 w 10000"/>
                <a:gd name="connsiteY12" fmla="*/ 1464 h 10209"/>
                <a:gd name="connsiteX13" fmla="*/ 412 w 10000"/>
                <a:gd name="connsiteY13" fmla="*/ 3954 h 10209"/>
                <a:gd name="connsiteX14" fmla="*/ 0 w 10000"/>
                <a:gd name="connsiteY14" fmla="*/ 6876 h 10209"/>
                <a:gd name="connsiteX15" fmla="*/ 412 w 10000"/>
                <a:gd name="connsiteY15" fmla="*/ 8542 h 10209"/>
                <a:gd name="connsiteX16" fmla="*/ 824 w 10000"/>
                <a:gd name="connsiteY16" fmla="*/ 9385 h 10209"/>
                <a:gd name="connsiteX17" fmla="*/ 1235 w 10000"/>
                <a:gd name="connsiteY17"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765 w 10000"/>
                <a:gd name="connsiteY4" fmla="*/ 7444 h 10209"/>
                <a:gd name="connsiteX5" fmla="*/ 8353 w 10000"/>
                <a:gd name="connsiteY5" fmla="*/ 6601 h 10209"/>
                <a:gd name="connsiteX6" fmla="*/ 7471 w 10000"/>
                <a:gd name="connsiteY6" fmla="*/ 5346 h 10209"/>
                <a:gd name="connsiteX7" fmla="*/ 6235 w 10000"/>
                <a:gd name="connsiteY7" fmla="*/ 3405 h 10209"/>
                <a:gd name="connsiteX8" fmla="*/ 5412 w 10000"/>
                <a:gd name="connsiteY8" fmla="*/ 2582 h 10209"/>
                <a:gd name="connsiteX9" fmla="*/ 3765 w 10000"/>
                <a:gd name="connsiteY9" fmla="*/ 209 h 10209"/>
                <a:gd name="connsiteX10" fmla="*/ 2059 w 10000"/>
                <a:gd name="connsiteY10" fmla="*/ 209 h 10209"/>
                <a:gd name="connsiteX11" fmla="*/ 1235 w 10000"/>
                <a:gd name="connsiteY11" fmla="*/ 1464 h 10209"/>
                <a:gd name="connsiteX12" fmla="*/ 412 w 10000"/>
                <a:gd name="connsiteY12" fmla="*/ 3954 h 10209"/>
                <a:gd name="connsiteX13" fmla="*/ 0 w 10000"/>
                <a:gd name="connsiteY13" fmla="*/ 6876 h 10209"/>
                <a:gd name="connsiteX14" fmla="*/ 412 w 10000"/>
                <a:gd name="connsiteY14" fmla="*/ 8542 h 10209"/>
                <a:gd name="connsiteX15" fmla="*/ 824 w 10000"/>
                <a:gd name="connsiteY15" fmla="*/ 9385 h 10209"/>
                <a:gd name="connsiteX16" fmla="*/ 1235 w 10000"/>
                <a:gd name="connsiteY16"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7471 w 10000"/>
                <a:gd name="connsiteY5" fmla="*/ 5346 h 10209"/>
                <a:gd name="connsiteX6" fmla="*/ 6235 w 10000"/>
                <a:gd name="connsiteY6" fmla="*/ 3405 h 10209"/>
                <a:gd name="connsiteX7" fmla="*/ 5412 w 10000"/>
                <a:gd name="connsiteY7" fmla="*/ 2582 h 10209"/>
                <a:gd name="connsiteX8" fmla="*/ 3765 w 10000"/>
                <a:gd name="connsiteY8" fmla="*/ 209 h 10209"/>
                <a:gd name="connsiteX9" fmla="*/ 2059 w 10000"/>
                <a:gd name="connsiteY9" fmla="*/ 209 h 10209"/>
                <a:gd name="connsiteX10" fmla="*/ 1235 w 10000"/>
                <a:gd name="connsiteY10" fmla="*/ 1464 h 10209"/>
                <a:gd name="connsiteX11" fmla="*/ 412 w 10000"/>
                <a:gd name="connsiteY11" fmla="*/ 3954 h 10209"/>
                <a:gd name="connsiteX12" fmla="*/ 0 w 10000"/>
                <a:gd name="connsiteY12" fmla="*/ 6876 h 10209"/>
                <a:gd name="connsiteX13" fmla="*/ 412 w 10000"/>
                <a:gd name="connsiteY13" fmla="*/ 8542 h 10209"/>
                <a:gd name="connsiteX14" fmla="*/ 824 w 10000"/>
                <a:gd name="connsiteY14" fmla="*/ 9385 h 10209"/>
                <a:gd name="connsiteX15" fmla="*/ 1235 w 10000"/>
                <a:gd name="connsiteY15"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7471 w 10000"/>
                <a:gd name="connsiteY5" fmla="*/ 5346 h 10209"/>
                <a:gd name="connsiteX6" fmla="*/ 6235 w 10000"/>
                <a:gd name="connsiteY6" fmla="*/ 3405 h 10209"/>
                <a:gd name="connsiteX7" fmla="*/ 3765 w 10000"/>
                <a:gd name="connsiteY7" fmla="*/ 209 h 10209"/>
                <a:gd name="connsiteX8" fmla="*/ 2059 w 10000"/>
                <a:gd name="connsiteY8" fmla="*/ 209 h 10209"/>
                <a:gd name="connsiteX9" fmla="*/ 1235 w 10000"/>
                <a:gd name="connsiteY9" fmla="*/ 1464 h 10209"/>
                <a:gd name="connsiteX10" fmla="*/ 412 w 10000"/>
                <a:gd name="connsiteY10" fmla="*/ 3954 h 10209"/>
                <a:gd name="connsiteX11" fmla="*/ 0 w 10000"/>
                <a:gd name="connsiteY11" fmla="*/ 6876 h 10209"/>
                <a:gd name="connsiteX12" fmla="*/ 412 w 10000"/>
                <a:gd name="connsiteY12" fmla="*/ 8542 h 10209"/>
                <a:gd name="connsiteX13" fmla="*/ 824 w 10000"/>
                <a:gd name="connsiteY13" fmla="*/ 9385 h 10209"/>
                <a:gd name="connsiteX14" fmla="*/ 1235 w 10000"/>
                <a:gd name="connsiteY14"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412 w 10000"/>
                <a:gd name="connsiteY11" fmla="*/ 8542 h 10209"/>
                <a:gd name="connsiteX12" fmla="*/ 824 w 10000"/>
                <a:gd name="connsiteY12" fmla="*/ 9385 h 10209"/>
                <a:gd name="connsiteX13" fmla="*/ 1235 w 10000"/>
                <a:gd name="connsiteY13"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824 w 10000"/>
                <a:gd name="connsiteY11" fmla="*/ 9385 h 10209"/>
                <a:gd name="connsiteX12" fmla="*/ 1235 w 10000"/>
                <a:gd name="connsiteY12"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604"/>
                <a:gd name="connsiteX1" fmla="*/ 6235 w 10000"/>
                <a:gd name="connsiteY1" fmla="*/ 9248 h 10604"/>
                <a:gd name="connsiteX2" fmla="*/ 10000 w 10000"/>
                <a:gd name="connsiteY2" fmla="*/ 9934 h 10604"/>
                <a:gd name="connsiteX3" fmla="*/ 9588 w 10000"/>
                <a:gd name="connsiteY3" fmla="*/ 8405 h 10604"/>
                <a:gd name="connsiteX4" fmla="*/ 8353 w 10000"/>
                <a:gd name="connsiteY4" fmla="*/ 6601 h 10604"/>
                <a:gd name="connsiteX5" fmla="*/ 6235 w 10000"/>
                <a:gd name="connsiteY5" fmla="*/ 3405 h 10604"/>
                <a:gd name="connsiteX6" fmla="*/ 3765 w 10000"/>
                <a:gd name="connsiteY6" fmla="*/ 209 h 10604"/>
                <a:gd name="connsiteX7" fmla="*/ 2059 w 10000"/>
                <a:gd name="connsiteY7" fmla="*/ 209 h 10604"/>
                <a:gd name="connsiteX8" fmla="*/ 1235 w 10000"/>
                <a:gd name="connsiteY8" fmla="*/ 1464 h 10604"/>
                <a:gd name="connsiteX9" fmla="*/ 412 w 10000"/>
                <a:gd name="connsiteY9" fmla="*/ 3954 h 10604"/>
                <a:gd name="connsiteX10" fmla="*/ 0 w 10000"/>
                <a:gd name="connsiteY10" fmla="*/ 6876 h 10604"/>
                <a:gd name="connsiteX11" fmla="*/ 1235 w 10000"/>
                <a:gd name="connsiteY11" fmla="*/ 10209 h 10604"/>
                <a:gd name="connsiteX0" fmla="*/ 1235 w 10000"/>
                <a:gd name="connsiteY0" fmla="*/ 10209 h 10604"/>
                <a:gd name="connsiteX1" fmla="*/ 6235 w 10000"/>
                <a:gd name="connsiteY1" fmla="*/ 9248 h 10604"/>
                <a:gd name="connsiteX2" fmla="*/ 10000 w 10000"/>
                <a:gd name="connsiteY2" fmla="*/ 9934 h 10604"/>
                <a:gd name="connsiteX3" fmla="*/ 9588 w 10000"/>
                <a:gd name="connsiteY3" fmla="*/ 8405 h 10604"/>
                <a:gd name="connsiteX4" fmla="*/ 8353 w 10000"/>
                <a:gd name="connsiteY4" fmla="*/ 6601 h 10604"/>
                <a:gd name="connsiteX5" fmla="*/ 6235 w 10000"/>
                <a:gd name="connsiteY5" fmla="*/ 3405 h 10604"/>
                <a:gd name="connsiteX6" fmla="*/ 3765 w 10000"/>
                <a:gd name="connsiteY6" fmla="*/ 209 h 10604"/>
                <a:gd name="connsiteX7" fmla="*/ 2059 w 10000"/>
                <a:gd name="connsiteY7" fmla="*/ 209 h 10604"/>
                <a:gd name="connsiteX8" fmla="*/ 1235 w 10000"/>
                <a:gd name="connsiteY8" fmla="*/ 1464 h 10604"/>
                <a:gd name="connsiteX9" fmla="*/ 412 w 10000"/>
                <a:gd name="connsiteY9" fmla="*/ 3954 h 10604"/>
                <a:gd name="connsiteX10" fmla="*/ 0 w 10000"/>
                <a:gd name="connsiteY10" fmla="*/ 6876 h 10604"/>
                <a:gd name="connsiteX11" fmla="*/ 1235 w 10000"/>
                <a:gd name="connsiteY11" fmla="*/ 10209 h 10604"/>
                <a:gd name="connsiteX0" fmla="*/ 1372 w 10137"/>
                <a:gd name="connsiteY0" fmla="*/ 10209 h 10604"/>
                <a:gd name="connsiteX1" fmla="*/ 6372 w 10137"/>
                <a:gd name="connsiteY1" fmla="*/ 9248 h 10604"/>
                <a:gd name="connsiteX2" fmla="*/ 10137 w 10137"/>
                <a:gd name="connsiteY2" fmla="*/ 9934 h 10604"/>
                <a:gd name="connsiteX3" fmla="*/ 9725 w 10137"/>
                <a:gd name="connsiteY3" fmla="*/ 8405 h 10604"/>
                <a:gd name="connsiteX4" fmla="*/ 8490 w 10137"/>
                <a:gd name="connsiteY4" fmla="*/ 6601 h 10604"/>
                <a:gd name="connsiteX5" fmla="*/ 6372 w 10137"/>
                <a:gd name="connsiteY5" fmla="*/ 3405 h 10604"/>
                <a:gd name="connsiteX6" fmla="*/ 3902 w 10137"/>
                <a:gd name="connsiteY6" fmla="*/ 209 h 10604"/>
                <a:gd name="connsiteX7" fmla="*/ 2196 w 10137"/>
                <a:gd name="connsiteY7" fmla="*/ 209 h 10604"/>
                <a:gd name="connsiteX8" fmla="*/ 1372 w 10137"/>
                <a:gd name="connsiteY8" fmla="*/ 1464 h 10604"/>
                <a:gd name="connsiteX9" fmla="*/ 549 w 10137"/>
                <a:gd name="connsiteY9" fmla="*/ 3954 h 10604"/>
                <a:gd name="connsiteX10" fmla="*/ 137 w 10137"/>
                <a:gd name="connsiteY10" fmla="*/ 6876 h 10604"/>
                <a:gd name="connsiteX11" fmla="*/ 1372 w 10137"/>
                <a:gd name="connsiteY11" fmla="*/ 10209 h 10604"/>
                <a:gd name="connsiteX0" fmla="*/ 1372 w 10137"/>
                <a:gd name="connsiteY0" fmla="*/ 10209 h 10604"/>
                <a:gd name="connsiteX1" fmla="*/ 6372 w 10137"/>
                <a:gd name="connsiteY1" fmla="*/ 9248 h 10604"/>
                <a:gd name="connsiteX2" fmla="*/ 10137 w 10137"/>
                <a:gd name="connsiteY2" fmla="*/ 9934 h 10604"/>
                <a:gd name="connsiteX3" fmla="*/ 9725 w 10137"/>
                <a:gd name="connsiteY3" fmla="*/ 8405 h 10604"/>
                <a:gd name="connsiteX4" fmla="*/ 8490 w 10137"/>
                <a:gd name="connsiteY4" fmla="*/ 6601 h 10604"/>
                <a:gd name="connsiteX5" fmla="*/ 6372 w 10137"/>
                <a:gd name="connsiteY5" fmla="*/ 3405 h 10604"/>
                <a:gd name="connsiteX6" fmla="*/ 3902 w 10137"/>
                <a:gd name="connsiteY6" fmla="*/ 209 h 10604"/>
                <a:gd name="connsiteX7" fmla="*/ 2196 w 10137"/>
                <a:gd name="connsiteY7" fmla="*/ 209 h 10604"/>
                <a:gd name="connsiteX8" fmla="*/ 1372 w 10137"/>
                <a:gd name="connsiteY8" fmla="*/ 1464 h 10604"/>
                <a:gd name="connsiteX9" fmla="*/ 549 w 10137"/>
                <a:gd name="connsiteY9" fmla="*/ 3954 h 10604"/>
                <a:gd name="connsiteX10" fmla="*/ 137 w 10137"/>
                <a:gd name="connsiteY10" fmla="*/ 6876 h 10604"/>
                <a:gd name="connsiteX11" fmla="*/ 1372 w 10137"/>
                <a:gd name="connsiteY11" fmla="*/ 10209 h 10604"/>
                <a:gd name="connsiteX0" fmla="*/ 1372 w 10137"/>
                <a:gd name="connsiteY0" fmla="*/ 10624 h 11019"/>
                <a:gd name="connsiteX1" fmla="*/ 6372 w 10137"/>
                <a:gd name="connsiteY1" fmla="*/ 9663 h 11019"/>
                <a:gd name="connsiteX2" fmla="*/ 10137 w 10137"/>
                <a:gd name="connsiteY2" fmla="*/ 10349 h 11019"/>
                <a:gd name="connsiteX3" fmla="*/ 9725 w 10137"/>
                <a:gd name="connsiteY3" fmla="*/ 8820 h 11019"/>
                <a:gd name="connsiteX4" fmla="*/ 8490 w 10137"/>
                <a:gd name="connsiteY4" fmla="*/ 7016 h 11019"/>
                <a:gd name="connsiteX5" fmla="*/ 6372 w 10137"/>
                <a:gd name="connsiteY5" fmla="*/ 3820 h 11019"/>
                <a:gd name="connsiteX6" fmla="*/ 3902 w 10137"/>
                <a:gd name="connsiteY6" fmla="*/ 624 h 11019"/>
                <a:gd name="connsiteX7" fmla="*/ 2196 w 10137"/>
                <a:gd name="connsiteY7" fmla="*/ 624 h 11019"/>
                <a:gd name="connsiteX8" fmla="*/ 549 w 10137"/>
                <a:gd name="connsiteY8" fmla="*/ 4369 h 11019"/>
                <a:gd name="connsiteX9" fmla="*/ 137 w 10137"/>
                <a:gd name="connsiteY9" fmla="*/ 7291 h 11019"/>
                <a:gd name="connsiteX10" fmla="*/ 1372 w 10137"/>
                <a:gd name="connsiteY10" fmla="*/ 10624 h 11019"/>
                <a:gd name="connsiteX0" fmla="*/ 1372 w 10137"/>
                <a:gd name="connsiteY0" fmla="*/ 10624 h 11019"/>
                <a:gd name="connsiteX1" fmla="*/ 6372 w 10137"/>
                <a:gd name="connsiteY1" fmla="*/ 9663 h 11019"/>
                <a:gd name="connsiteX2" fmla="*/ 10137 w 10137"/>
                <a:gd name="connsiteY2" fmla="*/ 10349 h 11019"/>
                <a:gd name="connsiteX3" fmla="*/ 9725 w 10137"/>
                <a:gd name="connsiteY3" fmla="*/ 8820 h 11019"/>
                <a:gd name="connsiteX4" fmla="*/ 8490 w 10137"/>
                <a:gd name="connsiteY4" fmla="*/ 7016 h 11019"/>
                <a:gd name="connsiteX5" fmla="*/ 6372 w 10137"/>
                <a:gd name="connsiteY5" fmla="*/ 3820 h 11019"/>
                <a:gd name="connsiteX6" fmla="*/ 3902 w 10137"/>
                <a:gd name="connsiteY6" fmla="*/ 624 h 11019"/>
                <a:gd name="connsiteX7" fmla="*/ 2196 w 10137"/>
                <a:gd name="connsiteY7" fmla="*/ 624 h 11019"/>
                <a:gd name="connsiteX8" fmla="*/ 549 w 10137"/>
                <a:gd name="connsiteY8" fmla="*/ 4369 h 11019"/>
                <a:gd name="connsiteX9" fmla="*/ 137 w 10137"/>
                <a:gd name="connsiteY9" fmla="*/ 7291 h 11019"/>
                <a:gd name="connsiteX10" fmla="*/ 1372 w 10137"/>
                <a:gd name="connsiteY10" fmla="*/ 10624 h 11019"/>
                <a:gd name="connsiteX0" fmla="*/ 1372 w 10137"/>
                <a:gd name="connsiteY0" fmla="*/ 10624 h 11019"/>
                <a:gd name="connsiteX1" fmla="*/ 6372 w 10137"/>
                <a:gd name="connsiteY1" fmla="*/ 9663 h 11019"/>
                <a:gd name="connsiteX2" fmla="*/ 10137 w 10137"/>
                <a:gd name="connsiteY2" fmla="*/ 10349 h 11019"/>
                <a:gd name="connsiteX3" fmla="*/ 9725 w 10137"/>
                <a:gd name="connsiteY3" fmla="*/ 8820 h 11019"/>
                <a:gd name="connsiteX4" fmla="*/ 8490 w 10137"/>
                <a:gd name="connsiteY4" fmla="*/ 7016 h 11019"/>
                <a:gd name="connsiteX5" fmla="*/ 6372 w 10137"/>
                <a:gd name="connsiteY5" fmla="*/ 3820 h 11019"/>
                <a:gd name="connsiteX6" fmla="*/ 3902 w 10137"/>
                <a:gd name="connsiteY6" fmla="*/ 624 h 11019"/>
                <a:gd name="connsiteX7" fmla="*/ 2196 w 10137"/>
                <a:gd name="connsiteY7" fmla="*/ 624 h 11019"/>
                <a:gd name="connsiteX8" fmla="*/ 549 w 10137"/>
                <a:gd name="connsiteY8" fmla="*/ 4369 h 11019"/>
                <a:gd name="connsiteX9" fmla="*/ 137 w 10137"/>
                <a:gd name="connsiteY9" fmla="*/ 7291 h 11019"/>
                <a:gd name="connsiteX10" fmla="*/ 1372 w 10137"/>
                <a:gd name="connsiteY10" fmla="*/ 10624 h 11019"/>
                <a:gd name="connsiteX0" fmla="*/ 1372 w 10137"/>
                <a:gd name="connsiteY0" fmla="*/ 10371 h 10766"/>
                <a:gd name="connsiteX1" fmla="*/ 6372 w 10137"/>
                <a:gd name="connsiteY1" fmla="*/ 9410 h 10766"/>
                <a:gd name="connsiteX2" fmla="*/ 10137 w 10137"/>
                <a:gd name="connsiteY2" fmla="*/ 10096 h 10766"/>
                <a:gd name="connsiteX3" fmla="*/ 9725 w 10137"/>
                <a:gd name="connsiteY3" fmla="*/ 8567 h 10766"/>
                <a:gd name="connsiteX4" fmla="*/ 8490 w 10137"/>
                <a:gd name="connsiteY4" fmla="*/ 6763 h 10766"/>
                <a:gd name="connsiteX5" fmla="*/ 6372 w 10137"/>
                <a:gd name="connsiteY5" fmla="*/ 3567 h 10766"/>
                <a:gd name="connsiteX6" fmla="*/ 3902 w 10137"/>
                <a:gd name="connsiteY6" fmla="*/ 371 h 10766"/>
                <a:gd name="connsiteX7" fmla="*/ 2196 w 10137"/>
                <a:gd name="connsiteY7" fmla="*/ 371 h 10766"/>
                <a:gd name="connsiteX8" fmla="*/ 549 w 10137"/>
                <a:gd name="connsiteY8" fmla="*/ 4116 h 10766"/>
                <a:gd name="connsiteX9" fmla="*/ 137 w 10137"/>
                <a:gd name="connsiteY9" fmla="*/ 7038 h 10766"/>
                <a:gd name="connsiteX10" fmla="*/ 1372 w 10137"/>
                <a:gd name="connsiteY10" fmla="*/ 10371 h 10766"/>
                <a:gd name="connsiteX0" fmla="*/ 1372 w 10137"/>
                <a:gd name="connsiteY0" fmla="*/ 10371 h 10766"/>
                <a:gd name="connsiteX1" fmla="*/ 6372 w 10137"/>
                <a:gd name="connsiteY1" fmla="*/ 9410 h 10766"/>
                <a:gd name="connsiteX2" fmla="*/ 10137 w 10137"/>
                <a:gd name="connsiteY2" fmla="*/ 10096 h 10766"/>
                <a:gd name="connsiteX3" fmla="*/ 9725 w 10137"/>
                <a:gd name="connsiteY3" fmla="*/ 8567 h 10766"/>
                <a:gd name="connsiteX4" fmla="*/ 8490 w 10137"/>
                <a:gd name="connsiteY4" fmla="*/ 6763 h 10766"/>
                <a:gd name="connsiteX5" fmla="*/ 6372 w 10137"/>
                <a:gd name="connsiteY5" fmla="*/ 3567 h 10766"/>
                <a:gd name="connsiteX6" fmla="*/ 3902 w 10137"/>
                <a:gd name="connsiteY6" fmla="*/ 371 h 10766"/>
                <a:gd name="connsiteX7" fmla="*/ 2196 w 10137"/>
                <a:gd name="connsiteY7" fmla="*/ 371 h 10766"/>
                <a:gd name="connsiteX8" fmla="*/ 549 w 10137"/>
                <a:gd name="connsiteY8" fmla="*/ 4116 h 10766"/>
                <a:gd name="connsiteX9" fmla="*/ 137 w 10137"/>
                <a:gd name="connsiteY9" fmla="*/ 7038 h 10766"/>
                <a:gd name="connsiteX10" fmla="*/ 1372 w 10137"/>
                <a:gd name="connsiteY10" fmla="*/ 10371 h 10766"/>
                <a:gd name="connsiteX0" fmla="*/ 1372 w 10137"/>
                <a:gd name="connsiteY0" fmla="*/ 10371 h 10371"/>
                <a:gd name="connsiteX1" fmla="*/ 6372 w 10137"/>
                <a:gd name="connsiteY1" fmla="*/ 9410 h 10371"/>
                <a:gd name="connsiteX2" fmla="*/ 10137 w 10137"/>
                <a:gd name="connsiteY2" fmla="*/ 10096 h 10371"/>
                <a:gd name="connsiteX3" fmla="*/ 9725 w 10137"/>
                <a:gd name="connsiteY3" fmla="*/ 8567 h 10371"/>
                <a:gd name="connsiteX4" fmla="*/ 8490 w 10137"/>
                <a:gd name="connsiteY4" fmla="*/ 6763 h 10371"/>
                <a:gd name="connsiteX5" fmla="*/ 6372 w 10137"/>
                <a:gd name="connsiteY5" fmla="*/ 3567 h 10371"/>
                <a:gd name="connsiteX6" fmla="*/ 3902 w 10137"/>
                <a:gd name="connsiteY6" fmla="*/ 371 h 10371"/>
                <a:gd name="connsiteX7" fmla="*/ 2196 w 10137"/>
                <a:gd name="connsiteY7" fmla="*/ 371 h 10371"/>
                <a:gd name="connsiteX8" fmla="*/ 549 w 10137"/>
                <a:gd name="connsiteY8" fmla="*/ 4116 h 10371"/>
                <a:gd name="connsiteX9" fmla="*/ 137 w 10137"/>
                <a:gd name="connsiteY9" fmla="*/ 7038 h 10371"/>
                <a:gd name="connsiteX10" fmla="*/ 1372 w 10137"/>
                <a:gd name="connsiteY10" fmla="*/ 10371 h 10371"/>
                <a:gd name="connsiteX0" fmla="*/ 1372 w 10137"/>
                <a:gd name="connsiteY0" fmla="*/ 10371 h 10371"/>
                <a:gd name="connsiteX1" fmla="*/ 6372 w 10137"/>
                <a:gd name="connsiteY1" fmla="*/ 9410 h 10371"/>
                <a:gd name="connsiteX2" fmla="*/ 10137 w 10137"/>
                <a:gd name="connsiteY2" fmla="*/ 10096 h 10371"/>
                <a:gd name="connsiteX3" fmla="*/ 9725 w 10137"/>
                <a:gd name="connsiteY3" fmla="*/ 8567 h 10371"/>
                <a:gd name="connsiteX4" fmla="*/ 8490 w 10137"/>
                <a:gd name="connsiteY4" fmla="*/ 6763 h 10371"/>
                <a:gd name="connsiteX5" fmla="*/ 6372 w 10137"/>
                <a:gd name="connsiteY5" fmla="*/ 3567 h 10371"/>
                <a:gd name="connsiteX6" fmla="*/ 3902 w 10137"/>
                <a:gd name="connsiteY6" fmla="*/ 371 h 10371"/>
                <a:gd name="connsiteX7" fmla="*/ 2196 w 10137"/>
                <a:gd name="connsiteY7" fmla="*/ 371 h 10371"/>
                <a:gd name="connsiteX8" fmla="*/ 549 w 10137"/>
                <a:gd name="connsiteY8" fmla="*/ 4116 h 10371"/>
                <a:gd name="connsiteX9" fmla="*/ 137 w 10137"/>
                <a:gd name="connsiteY9" fmla="*/ 7038 h 10371"/>
                <a:gd name="connsiteX10" fmla="*/ 1372 w 10137"/>
                <a:gd name="connsiteY10" fmla="*/ 10371 h 10371"/>
                <a:gd name="connsiteX0" fmla="*/ 1372 w 10137"/>
                <a:gd name="connsiteY0" fmla="*/ 10371 h 10371"/>
                <a:gd name="connsiteX1" fmla="*/ 6372 w 10137"/>
                <a:gd name="connsiteY1" fmla="*/ 9410 h 10371"/>
                <a:gd name="connsiteX2" fmla="*/ 10137 w 10137"/>
                <a:gd name="connsiteY2" fmla="*/ 10096 h 10371"/>
                <a:gd name="connsiteX3" fmla="*/ 9725 w 10137"/>
                <a:gd name="connsiteY3" fmla="*/ 8567 h 10371"/>
                <a:gd name="connsiteX4" fmla="*/ 8490 w 10137"/>
                <a:gd name="connsiteY4" fmla="*/ 6763 h 10371"/>
                <a:gd name="connsiteX5" fmla="*/ 6372 w 10137"/>
                <a:gd name="connsiteY5" fmla="*/ 3567 h 10371"/>
                <a:gd name="connsiteX6" fmla="*/ 3902 w 10137"/>
                <a:gd name="connsiteY6" fmla="*/ 371 h 10371"/>
                <a:gd name="connsiteX7" fmla="*/ 2196 w 10137"/>
                <a:gd name="connsiteY7" fmla="*/ 371 h 10371"/>
                <a:gd name="connsiteX8" fmla="*/ 549 w 10137"/>
                <a:gd name="connsiteY8" fmla="*/ 4116 h 10371"/>
                <a:gd name="connsiteX9" fmla="*/ 137 w 10137"/>
                <a:gd name="connsiteY9" fmla="*/ 7038 h 10371"/>
                <a:gd name="connsiteX10" fmla="*/ 1372 w 10137"/>
                <a:gd name="connsiteY10" fmla="*/ 10371 h 10371"/>
                <a:gd name="connsiteX0" fmla="*/ 972 w 10080"/>
                <a:gd name="connsiteY0" fmla="*/ 10601 h 10601"/>
                <a:gd name="connsiteX1" fmla="*/ 6315 w 10080"/>
                <a:gd name="connsiteY1" fmla="*/ 9410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 name="connsiteX0" fmla="*/ 972 w 10080"/>
                <a:gd name="connsiteY0" fmla="*/ 10601 h 10601"/>
                <a:gd name="connsiteX1" fmla="*/ 5492 w 10080"/>
                <a:gd name="connsiteY1" fmla="*/ 9410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 name="connsiteX0" fmla="*/ 972 w 10080"/>
                <a:gd name="connsiteY0" fmla="*/ 10601 h 10601"/>
                <a:gd name="connsiteX1" fmla="*/ 5492 w 10080"/>
                <a:gd name="connsiteY1" fmla="*/ 9410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 name="connsiteX0" fmla="*/ 972 w 10080"/>
                <a:gd name="connsiteY0" fmla="*/ 10601 h 10601"/>
                <a:gd name="connsiteX1" fmla="*/ 5398 w 10080"/>
                <a:gd name="connsiteY1" fmla="*/ 9266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0" h="10601">
                  <a:moveTo>
                    <a:pt x="972" y="10601"/>
                  </a:moveTo>
                  <a:cubicBezTo>
                    <a:pt x="2628" y="9524"/>
                    <a:pt x="3469" y="9258"/>
                    <a:pt x="5398" y="9266"/>
                  </a:cubicBezTo>
                  <a:cubicBezTo>
                    <a:pt x="7327" y="9274"/>
                    <a:pt x="9178" y="9570"/>
                    <a:pt x="10080" y="10096"/>
                  </a:cubicBezTo>
                  <a:cubicBezTo>
                    <a:pt x="9943" y="9586"/>
                    <a:pt x="9942" y="9122"/>
                    <a:pt x="9668" y="8567"/>
                  </a:cubicBezTo>
                  <a:cubicBezTo>
                    <a:pt x="9394" y="8012"/>
                    <a:pt x="8992" y="7596"/>
                    <a:pt x="8433" y="6763"/>
                  </a:cubicBezTo>
                  <a:cubicBezTo>
                    <a:pt x="7874" y="5930"/>
                    <a:pt x="7080" y="4632"/>
                    <a:pt x="6315" y="3567"/>
                  </a:cubicBezTo>
                  <a:cubicBezTo>
                    <a:pt x="5550" y="2502"/>
                    <a:pt x="4335" y="624"/>
                    <a:pt x="3845" y="371"/>
                  </a:cubicBezTo>
                  <a:cubicBezTo>
                    <a:pt x="3355" y="118"/>
                    <a:pt x="2698" y="0"/>
                    <a:pt x="2139" y="371"/>
                  </a:cubicBezTo>
                  <a:cubicBezTo>
                    <a:pt x="1580" y="742"/>
                    <a:pt x="835" y="3005"/>
                    <a:pt x="492" y="4116"/>
                  </a:cubicBezTo>
                  <a:cubicBezTo>
                    <a:pt x="149" y="5227"/>
                    <a:pt x="0" y="5957"/>
                    <a:pt x="80" y="7038"/>
                  </a:cubicBezTo>
                  <a:cubicBezTo>
                    <a:pt x="160" y="8119"/>
                    <a:pt x="344" y="9746"/>
                    <a:pt x="972" y="10601"/>
                  </a:cubicBez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19050">
              <a:solidFill>
                <a:schemeClr val="tx1"/>
              </a:solidFill>
              <a:prstDash val="solid"/>
              <a:round/>
              <a:headEnd/>
              <a:tailEnd/>
            </a:ln>
          </p:spPr>
          <p:txBody>
            <a:bodyPr/>
            <a:lstStyle/>
            <a:p>
              <a:endParaRPr lang="el-GR"/>
            </a:p>
          </p:txBody>
        </p:sp>
      </p:grpSp>
      <p:grpSp>
        <p:nvGrpSpPr>
          <p:cNvPr id="21" name="Group 20"/>
          <p:cNvGrpSpPr/>
          <p:nvPr/>
        </p:nvGrpSpPr>
        <p:grpSpPr>
          <a:xfrm rot="219739" flipH="1">
            <a:off x="5566613" y="1012290"/>
            <a:ext cx="616954" cy="1970106"/>
            <a:chOff x="2577753" y="1070805"/>
            <a:chExt cx="616954" cy="1970106"/>
          </a:xfrm>
        </p:grpSpPr>
        <p:sp>
          <p:nvSpPr>
            <p:cNvPr id="22" name="Freeform 403"/>
            <p:cNvSpPr>
              <a:spLocks/>
            </p:cNvSpPr>
            <p:nvPr/>
          </p:nvSpPr>
          <p:spPr bwMode="auto">
            <a:xfrm>
              <a:off x="2597734" y="2252135"/>
              <a:ext cx="596973" cy="788776"/>
            </a:xfrm>
            <a:custGeom>
              <a:avLst/>
              <a:gdLst>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1024 w 10000"/>
                <a:gd name="connsiteY9" fmla="*/ 1041 h 10000"/>
                <a:gd name="connsiteX10" fmla="*/ 3122 w 10000"/>
                <a:gd name="connsiteY10" fmla="*/ 0 h 10000"/>
                <a:gd name="connsiteX11" fmla="*/ 4829 w 10000"/>
                <a:gd name="connsiteY11" fmla="*/ 0 h 10000"/>
                <a:gd name="connsiteX12" fmla="*/ 6195 w 10000"/>
                <a:gd name="connsiteY12" fmla="*/ 260 h 10000"/>
                <a:gd name="connsiteX13" fmla="*/ 7268 w 10000"/>
                <a:gd name="connsiteY13" fmla="*/ 520 h 10000"/>
                <a:gd name="connsiteX14" fmla="*/ 7951 w 10000"/>
                <a:gd name="connsiteY14" fmla="*/ 1301 h 10000"/>
                <a:gd name="connsiteX15" fmla="*/ 8976 w 10000"/>
                <a:gd name="connsiteY15" fmla="*/ 3420 h 10000"/>
                <a:gd name="connsiteX16" fmla="*/ 9317 w 10000"/>
                <a:gd name="connsiteY16" fmla="*/ 4721 h 10000"/>
                <a:gd name="connsiteX17" fmla="*/ 10000 w 10000"/>
                <a:gd name="connsiteY17" fmla="*/ 5539 h 10000"/>
                <a:gd name="connsiteX18" fmla="*/ 10000 w 10000"/>
                <a:gd name="connsiteY18" fmla="*/ 6580 h 10000"/>
                <a:gd name="connsiteX19" fmla="*/ 9659 w 10000"/>
                <a:gd name="connsiteY19" fmla="*/ 7881 h 10000"/>
                <a:gd name="connsiteX20" fmla="*/ 7951 w 10000"/>
                <a:gd name="connsiteY20" fmla="*/ 9219 h 10000"/>
                <a:gd name="connsiteX21" fmla="*/ 6927 w 10000"/>
                <a:gd name="connsiteY21" fmla="*/ 9740 h 10000"/>
                <a:gd name="connsiteX22" fmla="*/ 6195 w 10000"/>
                <a:gd name="connsiteY22"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4829 w 10000"/>
                <a:gd name="connsiteY10" fmla="*/ 0 h 10000"/>
                <a:gd name="connsiteX11" fmla="*/ 6195 w 10000"/>
                <a:gd name="connsiteY11" fmla="*/ 260 h 10000"/>
                <a:gd name="connsiteX12" fmla="*/ 7268 w 10000"/>
                <a:gd name="connsiteY12" fmla="*/ 520 h 10000"/>
                <a:gd name="connsiteX13" fmla="*/ 7951 w 10000"/>
                <a:gd name="connsiteY13" fmla="*/ 1301 h 10000"/>
                <a:gd name="connsiteX14" fmla="*/ 8976 w 10000"/>
                <a:gd name="connsiteY14" fmla="*/ 3420 h 10000"/>
                <a:gd name="connsiteX15" fmla="*/ 9317 w 10000"/>
                <a:gd name="connsiteY15" fmla="*/ 4721 h 10000"/>
                <a:gd name="connsiteX16" fmla="*/ 10000 w 10000"/>
                <a:gd name="connsiteY16" fmla="*/ 5539 h 10000"/>
                <a:gd name="connsiteX17" fmla="*/ 10000 w 10000"/>
                <a:gd name="connsiteY17" fmla="*/ 6580 h 10000"/>
                <a:gd name="connsiteX18" fmla="*/ 9659 w 10000"/>
                <a:gd name="connsiteY18" fmla="*/ 7881 h 10000"/>
                <a:gd name="connsiteX19" fmla="*/ 7951 w 10000"/>
                <a:gd name="connsiteY19" fmla="*/ 9219 h 10000"/>
                <a:gd name="connsiteX20" fmla="*/ 6927 w 10000"/>
                <a:gd name="connsiteY20" fmla="*/ 9740 h 10000"/>
                <a:gd name="connsiteX21" fmla="*/ 6195 w 10000"/>
                <a:gd name="connsiteY21"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4829 w 10000"/>
                <a:gd name="connsiteY10" fmla="*/ 0 h 10000"/>
                <a:gd name="connsiteX11" fmla="*/ 7268 w 10000"/>
                <a:gd name="connsiteY11" fmla="*/ 520 h 10000"/>
                <a:gd name="connsiteX12" fmla="*/ 7951 w 10000"/>
                <a:gd name="connsiteY12" fmla="*/ 1301 h 10000"/>
                <a:gd name="connsiteX13" fmla="*/ 8976 w 10000"/>
                <a:gd name="connsiteY13" fmla="*/ 3420 h 10000"/>
                <a:gd name="connsiteX14" fmla="*/ 9317 w 10000"/>
                <a:gd name="connsiteY14" fmla="*/ 4721 h 10000"/>
                <a:gd name="connsiteX15" fmla="*/ 10000 w 10000"/>
                <a:gd name="connsiteY15" fmla="*/ 5539 h 10000"/>
                <a:gd name="connsiteX16" fmla="*/ 10000 w 10000"/>
                <a:gd name="connsiteY16" fmla="*/ 6580 h 10000"/>
                <a:gd name="connsiteX17" fmla="*/ 9659 w 10000"/>
                <a:gd name="connsiteY17" fmla="*/ 7881 h 10000"/>
                <a:gd name="connsiteX18" fmla="*/ 7951 w 10000"/>
                <a:gd name="connsiteY18" fmla="*/ 9219 h 10000"/>
                <a:gd name="connsiteX19" fmla="*/ 6927 w 10000"/>
                <a:gd name="connsiteY19" fmla="*/ 9740 h 10000"/>
                <a:gd name="connsiteX20" fmla="*/ 6195 w 10000"/>
                <a:gd name="connsiteY20"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7268 w 10000"/>
                <a:gd name="connsiteY10" fmla="*/ 520 h 10000"/>
                <a:gd name="connsiteX11" fmla="*/ 7951 w 10000"/>
                <a:gd name="connsiteY11" fmla="*/ 1301 h 10000"/>
                <a:gd name="connsiteX12" fmla="*/ 8976 w 10000"/>
                <a:gd name="connsiteY12" fmla="*/ 3420 h 10000"/>
                <a:gd name="connsiteX13" fmla="*/ 9317 w 10000"/>
                <a:gd name="connsiteY13" fmla="*/ 4721 h 10000"/>
                <a:gd name="connsiteX14" fmla="*/ 10000 w 10000"/>
                <a:gd name="connsiteY14" fmla="*/ 5539 h 10000"/>
                <a:gd name="connsiteX15" fmla="*/ 10000 w 10000"/>
                <a:gd name="connsiteY15" fmla="*/ 6580 h 10000"/>
                <a:gd name="connsiteX16" fmla="*/ 9659 w 10000"/>
                <a:gd name="connsiteY16" fmla="*/ 7881 h 10000"/>
                <a:gd name="connsiteX17" fmla="*/ 7951 w 10000"/>
                <a:gd name="connsiteY17" fmla="*/ 9219 h 10000"/>
                <a:gd name="connsiteX18" fmla="*/ 6927 w 10000"/>
                <a:gd name="connsiteY18" fmla="*/ 9740 h 10000"/>
                <a:gd name="connsiteX19" fmla="*/ 6195 w 10000"/>
                <a:gd name="connsiteY19"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0 w 10000"/>
                <a:gd name="connsiteY6" fmla="*/ 4981 h 10000"/>
                <a:gd name="connsiteX7" fmla="*/ 341 w 10000"/>
                <a:gd name="connsiteY7" fmla="*/ 3160 h 10000"/>
                <a:gd name="connsiteX8" fmla="*/ 683 w 10000"/>
                <a:gd name="connsiteY8" fmla="*/ 1822 h 10000"/>
                <a:gd name="connsiteX9" fmla="*/ 3122 w 10000"/>
                <a:gd name="connsiteY9" fmla="*/ 0 h 10000"/>
                <a:gd name="connsiteX10" fmla="*/ 7951 w 10000"/>
                <a:gd name="connsiteY10" fmla="*/ 1301 h 10000"/>
                <a:gd name="connsiteX11" fmla="*/ 8976 w 10000"/>
                <a:gd name="connsiteY11" fmla="*/ 3420 h 10000"/>
                <a:gd name="connsiteX12" fmla="*/ 9317 w 10000"/>
                <a:gd name="connsiteY12" fmla="*/ 4721 h 10000"/>
                <a:gd name="connsiteX13" fmla="*/ 10000 w 10000"/>
                <a:gd name="connsiteY13" fmla="*/ 5539 h 10000"/>
                <a:gd name="connsiteX14" fmla="*/ 10000 w 10000"/>
                <a:gd name="connsiteY14" fmla="*/ 6580 h 10000"/>
                <a:gd name="connsiteX15" fmla="*/ 9659 w 10000"/>
                <a:gd name="connsiteY15" fmla="*/ 7881 h 10000"/>
                <a:gd name="connsiteX16" fmla="*/ 7951 w 10000"/>
                <a:gd name="connsiteY16" fmla="*/ 9219 h 10000"/>
                <a:gd name="connsiteX17" fmla="*/ 6927 w 10000"/>
                <a:gd name="connsiteY17" fmla="*/ 9740 h 10000"/>
                <a:gd name="connsiteX18" fmla="*/ 6195 w 10000"/>
                <a:gd name="connsiteY18"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341 w 10000"/>
                <a:gd name="connsiteY6" fmla="*/ 3160 h 10000"/>
                <a:gd name="connsiteX7" fmla="*/ 683 w 10000"/>
                <a:gd name="connsiteY7" fmla="*/ 1822 h 10000"/>
                <a:gd name="connsiteX8" fmla="*/ 3122 w 10000"/>
                <a:gd name="connsiteY8" fmla="*/ 0 h 10000"/>
                <a:gd name="connsiteX9" fmla="*/ 7951 w 10000"/>
                <a:gd name="connsiteY9" fmla="*/ 1301 h 10000"/>
                <a:gd name="connsiteX10" fmla="*/ 8976 w 10000"/>
                <a:gd name="connsiteY10" fmla="*/ 3420 h 10000"/>
                <a:gd name="connsiteX11" fmla="*/ 9317 w 10000"/>
                <a:gd name="connsiteY11" fmla="*/ 4721 h 10000"/>
                <a:gd name="connsiteX12" fmla="*/ 10000 w 10000"/>
                <a:gd name="connsiteY12" fmla="*/ 5539 h 10000"/>
                <a:gd name="connsiteX13" fmla="*/ 10000 w 10000"/>
                <a:gd name="connsiteY13" fmla="*/ 6580 h 10000"/>
                <a:gd name="connsiteX14" fmla="*/ 9659 w 10000"/>
                <a:gd name="connsiteY14" fmla="*/ 7881 h 10000"/>
                <a:gd name="connsiteX15" fmla="*/ 7951 w 10000"/>
                <a:gd name="connsiteY15" fmla="*/ 9219 h 10000"/>
                <a:gd name="connsiteX16" fmla="*/ 6927 w 10000"/>
                <a:gd name="connsiteY16" fmla="*/ 9740 h 10000"/>
                <a:gd name="connsiteX17" fmla="*/ 6195 w 10000"/>
                <a:gd name="connsiteY17" fmla="*/ 10000 h 10000"/>
                <a:gd name="connsiteX0" fmla="*/ 6195 w 10000"/>
                <a:gd name="connsiteY0" fmla="*/ 10000 h 10000"/>
                <a:gd name="connsiteX1" fmla="*/ 5171 w 10000"/>
                <a:gd name="connsiteY1" fmla="*/ 9740 h 10000"/>
                <a:gd name="connsiteX2" fmla="*/ 3122 w 10000"/>
                <a:gd name="connsiteY2" fmla="*/ 9219 h 10000"/>
                <a:gd name="connsiteX3" fmla="*/ 2049 w 10000"/>
                <a:gd name="connsiteY3" fmla="*/ 8959 h 10000"/>
                <a:gd name="connsiteX4" fmla="*/ 683 w 10000"/>
                <a:gd name="connsiteY4" fmla="*/ 7621 h 10000"/>
                <a:gd name="connsiteX5" fmla="*/ 0 w 10000"/>
                <a:gd name="connsiteY5" fmla="*/ 5799 h 10000"/>
                <a:gd name="connsiteX6" fmla="*/ 341 w 10000"/>
                <a:gd name="connsiteY6" fmla="*/ 3160 h 10000"/>
                <a:gd name="connsiteX7" fmla="*/ 683 w 10000"/>
                <a:gd name="connsiteY7" fmla="*/ 1822 h 10000"/>
                <a:gd name="connsiteX8" fmla="*/ 3122 w 10000"/>
                <a:gd name="connsiteY8" fmla="*/ 0 h 10000"/>
                <a:gd name="connsiteX9" fmla="*/ 7951 w 10000"/>
                <a:gd name="connsiteY9" fmla="*/ 1301 h 10000"/>
                <a:gd name="connsiteX10" fmla="*/ 8976 w 10000"/>
                <a:gd name="connsiteY10" fmla="*/ 3420 h 10000"/>
                <a:gd name="connsiteX11" fmla="*/ 9317 w 10000"/>
                <a:gd name="connsiteY11" fmla="*/ 4721 h 10000"/>
                <a:gd name="connsiteX12" fmla="*/ 10000 w 10000"/>
                <a:gd name="connsiteY12" fmla="*/ 5539 h 10000"/>
                <a:gd name="connsiteX13" fmla="*/ 9659 w 10000"/>
                <a:gd name="connsiteY13" fmla="*/ 7881 h 10000"/>
                <a:gd name="connsiteX14" fmla="*/ 7951 w 10000"/>
                <a:gd name="connsiteY14" fmla="*/ 9219 h 10000"/>
                <a:gd name="connsiteX15" fmla="*/ 6927 w 10000"/>
                <a:gd name="connsiteY15" fmla="*/ 9740 h 10000"/>
                <a:gd name="connsiteX16" fmla="*/ 6195 w 10000"/>
                <a:gd name="connsiteY16" fmla="*/ 10000 h 10000"/>
                <a:gd name="connsiteX0" fmla="*/ 6195 w 10000"/>
                <a:gd name="connsiteY0" fmla="*/ 10000 h 10000"/>
                <a:gd name="connsiteX1" fmla="*/ 5171 w 10000"/>
                <a:gd name="connsiteY1" fmla="*/ 9740 h 10000"/>
                <a:gd name="connsiteX2" fmla="*/ 3122 w 10000"/>
                <a:gd name="connsiteY2" fmla="*/ 9219 h 10000"/>
                <a:gd name="connsiteX3" fmla="*/ 683 w 10000"/>
                <a:gd name="connsiteY3" fmla="*/ 7621 h 10000"/>
                <a:gd name="connsiteX4" fmla="*/ 0 w 10000"/>
                <a:gd name="connsiteY4" fmla="*/ 5799 h 10000"/>
                <a:gd name="connsiteX5" fmla="*/ 341 w 10000"/>
                <a:gd name="connsiteY5" fmla="*/ 3160 h 10000"/>
                <a:gd name="connsiteX6" fmla="*/ 683 w 10000"/>
                <a:gd name="connsiteY6" fmla="*/ 1822 h 10000"/>
                <a:gd name="connsiteX7" fmla="*/ 3122 w 10000"/>
                <a:gd name="connsiteY7" fmla="*/ 0 h 10000"/>
                <a:gd name="connsiteX8" fmla="*/ 7951 w 10000"/>
                <a:gd name="connsiteY8" fmla="*/ 1301 h 10000"/>
                <a:gd name="connsiteX9" fmla="*/ 8976 w 10000"/>
                <a:gd name="connsiteY9" fmla="*/ 3420 h 10000"/>
                <a:gd name="connsiteX10" fmla="*/ 9317 w 10000"/>
                <a:gd name="connsiteY10" fmla="*/ 4721 h 10000"/>
                <a:gd name="connsiteX11" fmla="*/ 10000 w 10000"/>
                <a:gd name="connsiteY11" fmla="*/ 5539 h 10000"/>
                <a:gd name="connsiteX12" fmla="*/ 9659 w 10000"/>
                <a:gd name="connsiteY12" fmla="*/ 7881 h 10000"/>
                <a:gd name="connsiteX13" fmla="*/ 7951 w 10000"/>
                <a:gd name="connsiteY13" fmla="*/ 9219 h 10000"/>
                <a:gd name="connsiteX14" fmla="*/ 6927 w 10000"/>
                <a:gd name="connsiteY14" fmla="*/ 9740 h 10000"/>
                <a:gd name="connsiteX15" fmla="*/ 6195 w 10000"/>
                <a:gd name="connsiteY15" fmla="*/ 10000 h 10000"/>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195 w 10000"/>
                <a:gd name="connsiteY0" fmla="*/ 10087 h 10087"/>
                <a:gd name="connsiteX1" fmla="*/ 5171 w 10000"/>
                <a:gd name="connsiteY1" fmla="*/ 9827 h 10087"/>
                <a:gd name="connsiteX2" fmla="*/ 3122 w 10000"/>
                <a:gd name="connsiteY2" fmla="*/ 9306 h 10087"/>
                <a:gd name="connsiteX3" fmla="*/ 683 w 10000"/>
                <a:gd name="connsiteY3" fmla="*/ 7708 h 10087"/>
                <a:gd name="connsiteX4" fmla="*/ 0 w 10000"/>
                <a:gd name="connsiteY4" fmla="*/ 5886 h 10087"/>
                <a:gd name="connsiteX5" fmla="*/ 341 w 10000"/>
                <a:gd name="connsiteY5" fmla="*/ 3247 h 10087"/>
                <a:gd name="connsiteX6" fmla="*/ 683 w 10000"/>
                <a:gd name="connsiteY6" fmla="*/ 1909 h 10087"/>
                <a:gd name="connsiteX7" fmla="*/ 3122 w 10000"/>
                <a:gd name="connsiteY7" fmla="*/ 87 h 10087"/>
                <a:gd name="connsiteX8" fmla="*/ 7951 w 10000"/>
                <a:gd name="connsiteY8" fmla="*/ 1388 h 10087"/>
                <a:gd name="connsiteX9" fmla="*/ 8976 w 10000"/>
                <a:gd name="connsiteY9" fmla="*/ 3507 h 10087"/>
                <a:gd name="connsiteX10" fmla="*/ 9317 w 10000"/>
                <a:gd name="connsiteY10" fmla="*/ 4808 h 10087"/>
                <a:gd name="connsiteX11" fmla="*/ 10000 w 10000"/>
                <a:gd name="connsiteY11" fmla="*/ 5626 h 10087"/>
                <a:gd name="connsiteX12" fmla="*/ 9659 w 10000"/>
                <a:gd name="connsiteY12" fmla="*/ 7968 h 10087"/>
                <a:gd name="connsiteX13" fmla="*/ 7951 w 10000"/>
                <a:gd name="connsiteY13" fmla="*/ 9306 h 10087"/>
                <a:gd name="connsiteX14" fmla="*/ 6927 w 10000"/>
                <a:gd name="connsiteY14" fmla="*/ 9827 h 10087"/>
                <a:gd name="connsiteX15" fmla="*/ 6195 w 10000"/>
                <a:gd name="connsiteY15" fmla="*/ 10087 h 10087"/>
                <a:gd name="connsiteX0" fmla="*/ 6309 w 10114"/>
                <a:gd name="connsiteY0" fmla="*/ 10087 h 10087"/>
                <a:gd name="connsiteX1" fmla="*/ 5285 w 10114"/>
                <a:gd name="connsiteY1" fmla="*/ 9827 h 10087"/>
                <a:gd name="connsiteX2" fmla="*/ 3236 w 10114"/>
                <a:gd name="connsiteY2" fmla="*/ 9306 h 10087"/>
                <a:gd name="connsiteX3" fmla="*/ 797 w 10114"/>
                <a:gd name="connsiteY3" fmla="*/ 7708 h 10087"/>
                <a:gd name="connsiteX4" fmla="*/ 114 w 10114"/>
                <a:gd name="connsiteY4" fmla="*/ 5886 h 10087"/>
                <a:gd name="connsiteX5" fmla="*/ 455 w 10114"/>
                <a:gd name="connsiteY5" fmla="*/ 3247 h 10087"/>
                <a:gd name="connsiteX6" fmla="*/ 797 w 10114"/>
                <a:gd name="connsiteY6" fmla="*/ 1909 h 10087"/>
                <a:gd name="connsiteX7" fmla="*/ 3236 w 10114"/>
                <a:gd name="connsiteY7" fmla="*/ 87 h 10087"/>
                <a:gd name="connsiteX8" fmla="*/ 8065 w 10114"/>
                <a:gd name="connsiteY8" fmla="*/ 1388 h 10087"/>
                <a:gd name="connsiteX9" fmla="*/ 9090 w 10114"/>
                <a:gd name="connsiteY9" fmla="*/ 3507 h 10087"/>
                <a:gd name="connsiteX10" fmla="*/ 9431 w 10114"/>
                <a:gd name="connsiteY10" fmla="*/ 4808 h 10087"/>
                <a:gd name="connsiteX11" fmla="*/ 10114 w 10114"/>
                <a:gd name="connsiteY11" fmla="*/ 5626 h 10087"/>
                <a:gd name="connsiteX12" fmla="*/ 9773 w 10114"/>
                <a:gd name="connsiteY12" fmla="*/ 7968 h 10087"/>
                <a:gd name="connsiteX13" fmla="*/ 8065 w 10114"/>
                <a:gd name="connsiteY13" fmla="*/ 9306 h 10087"/>
                <a:gd name="connsiteX14" fmla="*/ 7041 w 10114"/>
                <a:gd name="connsiteY14" fmla="*/ 9827 h 10087"/>
                <a:gd name="connsiteX15" fmla="*/ 6309 w 10114"/>
                <a:gd name="connsiteY15" fmla="*/ 10087 h 10087"/>
                <a:gd name="connsiteX0" fmla="*/ 6309 w 10114"/>
                <a:gd name="connsiteY0" fmla="*/ 10087 h 10087"/>
                <a:gd name="connsiteX1" fmla="*/ 5285 w 10114"/>
                <a:gd name="connsiteY1" fmla="*/ 9827 h 10087"/>
                <a:gd name="connsiteX2" fmla="*/ 3236 w 10114"/>
                <a:gd name="connsiteY2" fmla="*/ 9306 h 10087"/>
                <a:gd name="connsiteX3" fmla="*/ 797 w 10114"/>
                <a:gd name="connsiteY3" fmla="*/ 7708 h 10087"/>
                <a:gd name="connsiteX4" fmla="*/ 114 w 10114"/>
                <a:gd name="connsiteY4" fmla="*/ 5886 h 10087"/>
                <a:gd name="connsiteX5" fmla="*/ 455 w 10114"/>
                <a:gd name="connsiteY5" fmla="*/ 3247 h 10087"/>
                <a:gd name="connsiteX6" fmla="*/ 797 w 10114"/>
                <a:gd name="connsiteY6" fmla="*/ 1909 h 10087"/>
                <a:gd name="connsiteX7" fmla="*/ 3236 w 10114"/>
                <a:gd name="connsiteY7" fmla="*/ 87 h 10087"/>
                <a:gd name="connsiteX8" fmla="*/ 8065 w 10114"/>
                <a:gd name="connsiteY8" fmla="*/ 1388 h 10087"/>
                <a:gd name="connsiteX9" fmla="*/ 9090 w 10114"/>
                <a:gd name="connsiteY9" fmla="*/ 3507 h 10087"/>
                <a:gd name="connsiteX10" fmla="*/ 9431 w 10114"/>
                <a:gd name="connsiteY10" fmla="*/ 4808 h 10087"/>
                <a:gd name="connsiteX11" fmla="*/ 10114 w 10114"/>
                <a:gd name="connsiteY11" fmla="*/ 5626 h 10087"/>
                <a:gd name="connsiteX12" fmla="*/ 9773 w 10114"/>
                <a:gd name="connsiteY12" fmla="*/ 7968 h 10087"/>
                <a:gd name="connsiteX13" fmla="*/ 8065 w 10114"/>
                <a:gd name="connsiteY13" fmla="*/ 9306 h 10087"/>
                <a:gd name="connsiteX14" fmla="*/ 7041 w 10114"/>
                <a:gd name="connsiteY14" fmla="*/ 9827 h 10087"/>
                <a:gd name="connsiteX15" fmla="*/ 6309 w 10114"/>
                <a:gd name="connsiteY15" fmla="*/ 10087 h 10087"/>
                <a:gd name="connsiteX0" fmla="*/ 6309 w 10114"/>
                <a:gd name="connsiteY0" fmla="*/ 10087 h 10087"/>
                <a:gd name="connsiteX1" fmla="*/ 5285 w 10114"/>
                <a:gd name="connsiteY1" fmla="*/ 9827 h 10087"/>
                <a:gd name="connsiteX2" fmla="*/ 3236 w 10114"/>
                <a:gd name="connsiteY2" fmla="*/ 9306 h 10087"/>
                <a:gd name="connsiteX3" fmla="*/ 797 w 10114"/>
                <a:gd name="connsiteY3" fmla="*/ 7708 h 10087"/>
                <a:gd name="connsiteX4" fmla="*/ 114 w 10114"/>
                <a:gd name="connsiteY4" fmla="*/ 5886 h 10087"/>
                <a:gd name="connsiteX5" fmla="*/ 455 w 10114"/>
                <a:gd name="connsiteY5" fmla="*/ 3247 h 10087"/>
                <a:gd name="connsiteX6" fmla="*/ 797 w 10114"/>
                <a:gd name="connsiteY6" fmla="*/ 1909 h 10087"/>
                <a:gd name="connsiteX7" fmla="*/ 3236 w 10114"/>
                <a:gd name="connsiteY7" fmla="*/ 87 h 10087"/>
                <a:gd name="connsiteX8" fmla="*/ 8065 w 10114"/>
                <a:gd name="connsiteY8" fmla="*/ 1388 h 10087"/>
                <a:gd name="connsiteX9" fmla="*/ 9090 w 10114"/>
                <a:gd name="connsiteY9" fmla="*/ 3507 h 10087"/>
                <a:gd name="connsiteX10" fmla="*/ 9431 w 10114"/>
                <a:gd name="connsiteY10" fmla="*/ 4808 h 10087"/>
                <a:gd name="connsiteX11" fmla="*/ 10114 w 10114"/>
                <a:gd name="connsiteY11" fmla="*/ 5626 h 10087"/>
                <a:gd name="connsiteX12" fmla="*/ 9773 w 10114"/>
                <a:gd name="connsiteY12" fmla="*/ 7968 h 10087"/>
                <a:gd name="connsiteX13" fmla="*/ 8065 w 10114"/>
                <a:gd name="connsiteY13" fmla="*/ 9306 h 10087"/>
                <a:gd name="connsiteX14" fmla="*/ 7041 w 10114"/>
                <a:gd name="connsiteY14" fmla="*/ 9827 h 10087"/>
                <a:gd name="connsiteX15" fmla="*/ 6309 w 10114"/>
                <a:gd name="connsiteY15" fmla="*/ 10087 h 10087"/>
                <a:gd name="connsiteX0" fmla="*/ 6309 w 10114"/>
                <a:gd name="connsiteY0" fmla="*/ 10087 h 10087"/>
                <a:gd name="connsiteX1" fmla="*/ 3236 w 10114"/>
                <a:gd name="connsiteY1" fmla="*/ 9306 h 10087"/>
                <a:gd name="connsiteX2" fmla="*/ 797 w 10114"/>
                <a:gd name="connsiteY2" fmla="*/ 7708 h 10087"/>
                <a:gd name="connsiteX3" fmla="*/ 114 w 10114"/>
                <a:gd name="connsiteY3" fmla="*/ 5886 h 10087"/>
                <a:gd name="connsiteX4" fmla="*/ 455 w 10114"/>
                <a:gd name="connsiteY4" fmla="*/ 3247 h 10087"/>
                <a:gd name="connsiteX5" fmla="*/ 797 w 10114"/>
                <a:gd name="connsiteY5" fmla="*/ 1909 h 10087"/>
                <a:gd name="connsiteX6" fmla="*/ 3236 w 10114"/>
                <a:gd name="connsiteY6" fmla="*/ 87 h 10087"/>
                <a:gd name="connsiteX7" fmla="*/ 8065 w 10114"/>
                <a:gd name="connsiteY7" fmla="*/ 1388 h 10087"/>
                <a:gd name="connsiteX8" fmla="*/ 9090 w 10114"/>
                <a:gd name="connsiteY8" fmla="*/ 3507 h 10087"/>
                <a:gd name="connsiteX9" fmla="*/ 9431 w 10114"/>
                <a:gd name="connsiteY9" fmla="*/ 4808 h 10087"/>
                <a:gd name="connsiteX10" fmla="*/ 10114 w 10114"/>
                <a:gd name="connsiteY10" fmla="*/ 5626 h 10087"/>
                <a:gd name="connsiteX11" fmla="*/ 9773 w 10114"/>
                <a:gd name="connsiteY11" fmla="*/ 7968 h 10087"/>
                <a:gd name="connsiteX12" fmla="*/ 8065 w 10114"/>
                <a:gd name="connsiteY12" fmla="*/ 9306 h 10087"/>
                <a:gd name="connsiteX13" fmla="*/ 7041 w 10114"/>
                <a:gd name="connsiteY13" fmla="*/ 9827 h 10087"/>
                <a:gd name="connsiteX14" fmla="*/ 6309 w 10114"/>
                <a:gd name="connsiteY14" fmla="*/ 10087 h 10087"/>
                <a:gd name="connsiteX0" fmla="*/ 6309 w 10114"/>
                <a:gd name="connsiteY0" fmla="*/ 10087 h 10174"/>
                <a:gd name="connsiteX1" fmla="*/ 3236 w 10114"/>
                <a:gd name="connsiteY1" fmla="*/ 9306 h 10174"/>
                <a:gd name="connsiteX2" fmla="*/ 797 w 10114"/>
                <a:gd name="connsiteY2" fmla="*/ 7708 h 10174"/>
                <a:gd name="connsiteX3" fmla="*/ 114 w 10114"/>
                <a:gd name="connsiteY3" fmla="*/ 5886 h 10174"/>
                <a:gd name="connsiteX4" fmla="*/ 455 w 10114"/>
                <a:gd name="connsiteY4" fmla="*/ 3247 h 10174"/>
                <a:gd name="connsiteX5" fmla="*/ 797 w 10114"/>
                <a:gd name="connsiteY5" fmla="*/ 1909 h 10174"/>
                <a:gd name="connsiteX6" fmla="*/ 3236 w 10114"/>
                <a:gd name="connsiteY6" fmla="*/ 87 h 10174"/>
                <a:gd name="connsiteX7" fmla="*/ 8065 w 10114"/>
                <a:gd name="connsiteY7" fmla="*/ 1388 h 10174"/>
                <a:gd name="connsiteX8" fmla="*/ 9090 w 10114"/>
                <a:gd name="connsiteY8" fmla="*/ 3507 h 10174"/>
                <a:gd name="connsiteX9" fmla="*/ 9431 w 10114"/>
                <a:gd name="connsiteY9" fmla="*/ 4808 h 10174"/>
                <a:gd name="connsiteX10" fmla="*/ 10114 w 10114"/>
                <a:gd name="connsiteY10" fmla="*/ 5626 h 10174"/>
                <a:gd name="connsiteX11" fmla="*/ 9773 w 10114"/>
                <a:gd name="connsiteY11" fmla="*/ 7968 h 10174"/>
                <a:gd name="connsiteX12" fmla="*/ 8065 w 10114"/>
                <a:gd name="connsiteY12" fmla="*/ 9306 h 10174"/>
                <a:gd name="connsiteX13" fmla="*/ 7041 w 10114"/>
                <a:gd name="connsiteY13" fmla="*/ 9827 h 10174"/>
                <a:gd name="connsiteX14" fmla="*/ 6309 w 10114"/>
                <a:gd name="connsiteY14" fmla="*/ 10087 h 10174"/>
                <a:gd name="connsiteX0" fmla="*/ 6309 w 10114"/>
                <a:gd name="connsiteY0" fmla="*/ 10087 h 10087"/>
                <a:gd name="connsiteX1" fmla="*/ 3236 w 10114"/>
                <a:gd name="connsiteY1" fmla="*/ 9306 h 10087"/>
                <a:gd name="connsiteX2" fmla="*/ 797 w 10114"/>
                <a:gd name="connsiteY2" fmla="*/ 7708 h 10087"/>
                <a:gd name="connsiteX3" fmla="*/ 114 w 10114"/>
                <a:gd name="connsiteY3" fmla="*/ 5886 h 10087"/>
                <a:gd name="connsiteX4" fmla="*/ 455 w 10114"/>
                <a:gd name="connsiteY4" fmla="*/ 3247 h 10087"/>
                <a:gd name="connsiteX5" fmla="*/ 797 w 10114"/>
                <a:gd name="connsiteY5" fmla="*/ 1909 h 10087"/>
                <a:gd name="connsiteX6" fmla="*/ 3236 w 10114"/>
                <a:gd name="connsiteY6" fmla="*/ 87 h 10087"/>
                <a:gd name="connsiteX7" fmla="*/ 8065 w 10114"/>
                <a:gd name="connsiteY7" fmla="*/ 1388 h 10087"/>
                <a:gd name="connsiteX8" fmla="*/ 9090 w 10114"/>
                <a:gd name="connsiteY8" fmla="*/ 3507 h 10087"/>
                <a:gd name="connsiteX9" fmla="*/ 9431 w 10114"/>
                <a:gd name="connsiteY9" fmla="*/ 4808 h 10087"/>
                <a:gd name="connsiteX10" fmla="*/ 10114 w 10114"/>
                <a:gd name="connsiteY10" fmla="*/ 5626 h 10087"/>
                <a:gd name="connsiteX11" fmla="*/ 9773 w 10114"/>
                <a:gd name="connsiteY11" fmla="*/ 7968 h 10087"/>
                <a:gd name="connsiteX12" fmla="*/ 8065 w 10114"/>
                <a:gd name="connsiteY12" fmla="*/ 9306 h 10087"/>
                <a:gd name="connsiteX13" fmla="*/ 6309 w 10114"/>
                <a:gd name="connsiteY13" fmla="*/ 10087 h 10087"/>
                <a:gd name="connsiteX0" fmla="*/ 6309 w 10114"/>
                <a:gd name="connsiteY0" fmla="*/ 10087 h 10174"/>
                <a:gd name="connsiteX1" fmla="*/ 3236 w 10114"/>
                <a:gd name="connsiteY1" fmla="*/ 9306 h 10174"/>
                <a:gd name="connsiteX2" fmla="*/ 797 w 10114"/>
                <a:gd name="connsiteY2" fmla="*/ 7708 h 10174"/>
                <a:gd name="connsiteX3" fmla="*/ 114 w 10114"/>
                <a:gd name="connsiteY3" fmla="*/ 5886 h 10174"/>
                <a:gd name="connsiteX4" fmla="*/ 455 w 10114"/>
                <a:gd name="connsiteY4" fmla="*/ 3247 h 10174"/>
                <a:gd name="connsiteX5" fmla="*/ 797 w 10114"/>
                <a:gd name="connsiteY5" fmla="*/ 1909 h 10174"/>
                <a:gd name="connsiteX6" fmla="*/ 3236 w 10114"/>
                <a:gd name="connsiteY6" fmla="*/ 87 h 10174"/>
                <a:gd name="connsiteX7" fmla="*/ 8065 w 10114"/>
                <a:gd name="connsiteY7" fmla="*/ 1388 h 10174"/>
                <a:gd name="connsiteX8" fmla="*/ 9090 w 10114"/>
                <a:gd name="connsiteY8" fmla="*/ 3507 h 10174"/>
                <a:gd name="connsiteX9" fmla="*/ 9431 w 10114"/>
                <a:gd name="connsiteY9" fmla="*/ 4808 h 10174"/>
                <a:gd name="connsiteX10" fmla="*/ 10114 w 10114"/>
                <a:gd name="connsiteY10" fmla="*/ 5626 h 10174"/>
                <a:gd name="connsiteX11" fmla="*/ 9773 w 10114"/>
                <a:gd name="connsiteY11" fmla="*/ 7968 h 10174"/>
                <a:gd name="connsiteX12" fmla="*/ 8065 w 10114"/>
                <a:gd name="connsiteY12" fmla="*/ 9306 h 10174"/>
                <a:gd name="connsiteX13" fmla="*/ 6309 w 10114"/>
                <a:gd name="connsiteY13" fmla="*/ 10087 h 10174"/>
                <a:gd name="connsiteX0" fmla="*/ 6309 w 10114"/>
                <a:gd name="connsiteY0" fmla="*/ 10087 h 10174"/>
                <a:gd name="connsiteX1" fmla="*/ 3236 w 10114"/>
                <a:gd name="connsiteY1" fmla="*/ 9306 h 10174"/>
                <a:gd name="connsiteX2" fmla="*/ 797 w 10114"/>
                <a:gd name="connsiteY2" fmla="*/ 7708 h 10174"/>
                <a:gd name="connsiteX3" fmla="*/ 114 w 10114"/>
                <a:gd name="connsiteY3" fmla="*/ 5886 h 10174"/>
                <a:gd name="connsiteX4" fmla="*/ 455 w 10114"/>
                <a:gd name="connsiteY4" fmla="*/ 3247 h 10174"/>
                <a:gd name="connsiteX5" fmla="*/ 797 w 10114"/>
                <a:gd name="connsiteY5" fmla="*/ 1909 h 10174"/>
                <a:gd name="connsiteX6" fmla="*/ 3236 w 10114"/>
                <a:gd name="connsiteY6" fmla="*/ 87 h 10174"/>
                <a:gd name="connsiteX7" fmla="*/ 8065 w 10114"/>
                <a:gd name="connsiteY7" fmla="*/ 1388 h 10174"/>
                <a:gd name="connsiteX8" fmla="*/ 9090 w 10114"/>
                <a:gd name="connsiteY8" fmla="*/ 3507 h 10174"/>
                <a:gd name="connsiteX9" fmla="*/ 9431 w 10114"/>
                <a:gd name="connsiteY9" fmla="*/ 4808 h 10174"/>
                <a:gd name="connsiteX10" fmla="*/ 10114 w 10114"/>
                <a:gd name="connsiteY10" fmla="*/ 5626 h 10174"/>
                <a:gd name="connsiteX11" fmla="*/ 9773 w 10114"/>
                <a:gd name="connsiteY11" fmla="*/ 7968 h 10174"/>
                <a:gd name="connsiteX12" fmla="*/ 8065 w 10114"/>
                <a:gd name="connsiteY12" fmla="*/ 9306 h 10174"/>
                <a:gd name="connsiteX13" fmla="*/ 6309 w 10114"/>
                <a:gd name="connsiteY13" fmla="*/ 10087 h 10174"/>
                <a:gd name="connsiteX0" fmla="*/ 6309 w 10115"/>
                <a:gd name="connsiteY0" fmla="*/ 10087 h 10174"/>
                <a:gd name="connsiteX1" fmla="*/ 3236 w 10115"/>
                <a:gd name="connsiteY1" fmla="*/ 9306 h 10174"/>
                <a:gd name="connsiteX2" fmla="*/ 797 w 10115"/>
                <a:gd name="connsiteY2" fmla="*/ 7708 h 10174"/>
                <a:gd name="connsiteX3" fmla="*/ 114 w 10115"/>
                <a:gd name="connsiteY3" fmla="*/ 5886 h 10174"/>
                <a:gd name="connsiteX4" fmla="*/ 455 w 10115"/>
                <a:gd name="connsiteY4" fmla="*/ 3247 h 10174"/>
                <a:gd name="connsiteX5" fmla="*/ 797 w 10115"/>
                <a:gd name="connsiteY5" fmla="*/ 1909 h 10174"/>
                <a:gd name="connsiteX6" fmla="*/ 3236 w 10115"/>
                <a:gd name="connsiteY6" fmla="*/ 87 h 10174"/>
                <a:gd name="connsiteX7" fmla="*/ 8065 w 10115"/>
                <a:gd name="connsiteY7" fmla="*/ 1388 h 10174"/>
                <a:gd name="connsiteX8" fmla="*/ 9090 w 10115"/>
                <a:gd name="connsiteY8" fmla="*/ 3507 h 10174"/>
                <a:gd name="connsiteX9" fmla="*/ 9431 w 10115"/>
                <a:gd name="connsiteY9" fmla="*/ 4808 h 10174"/>
                <a:gd name="connsiteX10" fmla="*/ 10114 w 10115"/>
                <a:gd name="connsiteY10" fmla="*/ 5626 h 10174"/>
                <a:gd name="connsiteX11" fmla="*/ 9773 w 10115"/>
                <a:gd name="connsiteY11" fmla="*/ 7968 h 10174"/>
                <a:gd name="connsiteX12" fmla="*/ 8065 w 10115"/>
                <a:gd name="connsiteY12" fmla="*/ 9306 h 10174"/>
                <a:gd name="connsiteX13" fmla="*/ 6309 w 10115"/>
                <a:gd name="connsiteY13" fmla="*/ 10087 h 10174"/>
                <a:gd name="connsiteX0" fmla="*/ 6309 w 10228"/>
                <a:gd name="connsiteY0" fmla="*/ 10087 h 10174"/>
                <a:gd name="connsiteX1" fmla="*/ 3236 w 10228"/>
                <a:gd name="connsiteY1" fmla="*/ 9306 h 10174"/>
                <a:gd name="connsiteX2" fmla="*/ 797 w 10228"/>
                <a:gd name="connsiteY2" fmla="*/ 7708 h 10174"/>
                <a:gd name="connsiteX3" fmla="*/ 114 w 10228"/>
                <a:gd name="connsiteY3" fmla="*/ 5886 h 10174"/>
                <a:gd name="connsiteX4" fmla="*/ 455 w 10228"/>
                <a:gd name="connsiteY4" fmla="*/ 3247 h 10174"/>
                <a:gd name="connsiteX5" fmla="*/ 797 w 10228"/>
                <a:gd name="connsiteY5" fmla="*/ 1909 h 10174"/>
                <a:gd name="connsiteX6" fmla="*/ 3236 w 10228"/>
                <a:gd name="connsiteY6" fmla="*/ 87 h 10174"/>
                <a:gd name="connsiteX7" fmla="*/ 8065 w 10228"/>
                <a:gd name="connsiteY7" fmla="*/ 1388 h 10174"/>
                <a:gd name="connsiteX8" fmla="*/ 9090 w 10228"/>
                <a:gd name="connsiteY8" fmla="*/ 3507 h 10174"/>
                <a:gd name="connsiteX9" fmla="*/ 9431 w 10228"/>
                <a:gd name="connsiteY9" fmla="*/ 4808 h 10174"/>
                <a:gd name="connsiteX10" fmla="*/ 10114 w 10228"/>
                <a:gd name="connsiteY10" fmla="*/ 5626 h 10174"/>
                <a:gd name="connsiteX11" fmla="*/ 9773 w 10228"/>
                <a:gd name="connsiteY11" fmla="*/ 7968 h 10174"/>
                <a:gd name="connsiteX12" fmla="*/ 8065 w 10228"/>
                <a:gd name="connsiteY12" fmla="*/ 9306 h 10174"/>
                <a:gd name="connsiteX13" fmla="*/ 6309 w 10228"/>
                <a:gd name="connsiteY13" fmla="*/ 10087 h 10174"/>
                <a:gd name="connsiteX0" fmla="*/ 6309 w 10228"/>
                <a:gd name="connsiteY0" fmla="*/ 10087 h 10174"/>
                <a:gd name="connsiteX1" fmla="*/ 3236 w 10228"/>
                <a:gd name="connsiteY1" fmla="*/ 9306 h 10174"/>
                <a:gd name="connsiteX2" fmla="*/ 797 w 10228"/>
                <a:gd name="connsiteY2" fmla="*/ 7708 h 10174"/>
                <a:gd name="connsiteX3" fmla="*/ 114 w 10228"/>
                <a:gd name="connsiteY3" fmla="*/ 5886 h 10174"/>
                <a:gd name="connsiteX4" fmla="*/ 455 w 10228"/>
                <a:gd name="connsiteY4" fmla="*/ 3247 h 10174"/>
                <a:gd name="connsiteX5" fmla="*/ 797 w 10228"/>
                <a:gd name="connsiteY5" fmla="*/ 1909 h 10174"/>
                <a:gd name="connsiteX6" fmla="*/ 3236 w 10228"/>
                <a:gd name="connsiteY6" fmla="*/ 87 h 10174"/>
                <a:gd name="connsiteX7" fmla="*/ 8065 w 10228"/>
                <a:gd name="connsiteY7" fmla="*/ 1388 h 10174"/>
                <a:gd name="connsiteX8" fmla="*/ 9090 w 10228"/>
                <a:gd name="connsiteY8" fmla="*/ 3507 h 10174"/>
                <a:gd name="connsiteX9" fmla="*/ 9431 w 10228"/>
                <a:gd name="connsiteY9" fmla="*/ 4808 h 10174"/>
                <a:gd name="connsiteX10" fmla="*/ 10114 w 10228"/>
                <a:gd name="connsiteY10" fmla="*/ 5626 h 10174"/>
                <a:gd name="connsiteX11" fmla="*/ 9773 w 10228"/>
                <a:gd name="connsiteY11" fmla="*/ 7968 h 10174"/>
                <a:gd name="connsiteX12" fmla="*/ 8065 w 10228"/>
                <a:gd name="connsiteY12" fmla="*/ 9306 h 10174"/>
                <a:gd name="connsiteX13" fmla="*/ 6309 w 10228"/>
                <a:gd name="connsiteY13" fmla="*/ 10087 h 10174"/>
                <a:gd name="connsiteX0" fmla="*/ 6309 w 10228"/>
                <a:gd name="connsiteY0" fmla="*/ 10087 h 10174"/>
                <a:gd name="connsiteX1" fmla="*/ 3236 w 10228"/>
                <a:gd name="connsiteY1" fmla="*/ 9306 h 10174"/>
                <a:gd name="connsiteX2" fmla="*/ 797 w 10228"/>
                <a:gd name="connsiteY2" fmla="*/ 7708 h 10174"/>
                <a:gd name="connsiteX3" fmla="*/ 114 w 10228"/>
                <a:gd name="connsiteY3" fmla="*/ 5886 h 10174"/>
                <a:gd name="connsiteX4" fmla="*/ 455 w 10228"/>
                <a:gd name="connsiteY4" fmla="*/ 3247 h 10174"/>
                <a:gd name="connsiteX5" fmla="*/ 797 w 10228"/>
                <a:gd name="connsiteY5" fmla="*/ 1909 h 10174"/>
                <a:gd name="connsiteX6" fmla="*/ 3236 w 10228"/>
                <a:gd name="connsiteY6" fmla="*/ 87 h 10174"/>
                <a:gd name="connsiteX7" fmla="*/ 8065 w 10228"/>
                <a:gd name="connsiteY7" fmla="*/ 1388 h 10174"/>
                <a:gd name="connsiteX8" fmla="*/ 9090 w 10228"/>
                <a:gd name="connsiteY8" fmla="*/ 3507 h 10174"/>
                <a:gd name="connsiteX9" fmla="*/ 9431 w 10228"/>
                <a:gd name="connsiteY9" fmla="*/ 4808 h 10174"/>
                <a:gd name="connsiteX10" fmla="*/ 10114 w 10228"/>
                <a:gd name="connsiteY10" fmla="*/ 5626 h 10174"/>
                <a:gd name="connsiteX11" fmla="*/ 9773 w 10228"/>
                <a:gd name="connsiteY11" fmla="*/ 7968 h 10174"/>
                <a:gd name="connsiteX12" fmla="*/ 8065 w 10228"/>
                <a:gd name="connsiteY12" fmla="*/ 9306 h 10174"/>
                <a:gd name="connsiteX13" fmla="*/ 6309 w 10228"/>
                <a:gd name="connsiteY13" fmla="*/ 10087 h 10174"/>
                <a:gd name="connsiteX0" fmla="*/ 6309 w 10181"/>
                <a:gd name="connsiteY0" fmla="*/ 10087 h 10174"/>
                <a:gd name="connsiteX1" fmla="*/ 3236 w 10181"/>
                <a:gd name="connsiteY1" fmla="*/ 9306 h 10174"/>
                <a:gd name="connsiteX2" fmla="*/ 797 w 10181"/>
                <a:gd name="connsiteY2" fmla="*/ 7708 h 10174"/>
                <a:gd name="connsiteX3" fmla="*/ 114 w 10181"/>
                <a:gd name="connsiteY3" fmla="*/ 5886 h 10174"/>
                <a:gd name="connsiteX4" fmla="*/ 455 w 10181"/>
                <a:gd name="connsiteY4" fmla="*/ 3247 h 10174"/>
                <a:gd name="connsiteX5" fmla="*/ 797 w 10181"/>
                <a:gd name="connsiteY5" fmla="*/ 1909 h 10174"/>
                <a:gd name="connsiteX6" fmla="*/ 3236 w 10181"/>
                <a:gd name="connsiteY6" fmla="*/ 87 h 10174"/>
                <a:gd name="connsiteX7" fmla="*/ 8065 w 10181"/>
                <a:gd name="connsiteY7" fmla="*/ 1388 h 10174"/>
                <a:gd name="connsiteX8" fmla="*/ 9090 w 10181"/>
                <a:gd name="connsiteY8" fmla="*/ 3507 h 10174"/>
                <a:gd name="connsiteX9" fmla="*/ 9374 w 10181"/>
                <a:gd name="connsiteY9" fmla="*/ 4414 h 10174"/>
                <a:gd name="connsiteX10" fmla="*/ 10114 w 10181"/>
                <a:gd name="connsiteY10" fmla="*/ 5626 h 10174"/>
                <a:gd name="connsiteX11" fmla="*/ 9773 w 10181"/>
                <a:gd name="connsiteY11" fmla="*/ 7968 h 10174"/>
                <a:gd name="connsiteX12" fmla="*/ 8065 w 10181"/>
                <a:gd name="connsiteY12" fmla="*/ 9306 h 10174"/>
                <a:gd name="connsiteX13" fmla="*/ 6309 w 10181"/>
                <a:gd name="connsiteY13" fmla="*/ 10087 h 10174"/>
                <a:gd name="connsiteX0" fmla="*/ 6309 w 10181"/>
                <a:gd name="connsiteY0" fmla="*/ 10087 h 10174"/>
                <a:gd name="connsiteX1" fmla="*/ 3236 w 10181"/>
                <a:gd name="connsiteY1" fmla="*/ 9306 h 10174"/>
                <a:gd name="connsiteX2" fmla="*/ 797 w 10181"/>
                <a:gd name="connsiteY2" fmla="*/ 7708 h 10174"/>
                <a:gd name="connsiteX3" fmla="*/ 114 w 10181"/>
                <a:gd name="connsiteY3" fmla="*/ 5886 h 10174"/>
                <a:gd name="connsiteX4" fmla="*/ 455 w 10181"/>
                <a:gd name="connsiteY4" fmla="*/ 3247 h 10174"/>
                <a:gd name="connsiteX5" fmla="*/ 797 w 10181"/>
                <a:gd name="connsiteY5" fmla="*/ 1909 h 10174"/>
                <a:gd name="connsiteX6" fmla="*/ 3236 w 10181"/>
                <a:gd name="connsiteY6" fmla="*/ 87 h 10174"/>
                <a:gd name="connsiteX7" fmla="*/ 8065 w 10181"/>
                <a:gd name="connsiteY7" fmla="*/ 1388 h 10174"/>
                <a:gd name="connsiteX8" fmla="*/ 9374 w 10181"/>
                <a:gd name="connsiteY8" fmla="*/ 4414 h 10174"/>
                <a:gd name="connsiteX9" fmla="*/ 10114 w 10181"/>
                <a:gd name="connsiteY9" fmla="*/ 5626 h 10174"/>
                <a:gd name="connsiteX10" fmla="*/ 9773 w 10181"/>
                <a:gd name="connsiteY10" fmla="*/ 7968 h 10174"/>
                <a:gd name="connsiteX11" fmla="*/ 8065 w 10181"/>
                <a:gd name="connsiteY11" fmla="*/ 9306 h 10174"/>
                <a:gd name="connsiteX12" fmla="*/ 6309 w 10181"/>
                <a:gd name="connsiteY12" fmla="*/ 10087 h 10174"/>
                <a:gd name="connsiteX0" fmla="*/ 6309 w 10181"/>
                <a:gd name="connsiteY0" fmla="*/ 10087 h 10174"/>
                <a:gd name="connsiteX1" fmla="*/ 3236 w 10181"/>
                <a:gd name="connsiteY1" fmla="*/ 9306 h 10174"/>
                <a:gd name="connsiteX2" fmla="*/ 797 w 10181"/>
                <a:gd name="connsiteY2" fmla="*/ 7708 h 10174"/>
                <a:gd name="connsiteX3" fmla="*/ 114 w 10181"/>
                <a:gd name="connsiteY3" fmla="*/ 5886 h 10174"/>
                <a:gd name="connsiteX4" fmla="*/ 455 w 10181"/>
                <a:gd name="connsiteY4" fmla="*/ 3247 h 10174"/>
                <a:gd name="connsiteX5" fmla="*/ 797 w 10181"/>
                <a:gd name="connsiteY5" fmla="*/ 1909 h 10174"/>
                <a:gd name="connsiteX6" fmla="*/ 4318 w 10181"/>
                <a:gd name="connsiteY6" fmla="*/ 87 h 10174"/>
                <a:gd name="connsiteX7" fmla="*/ 8065 w 10181"/>
                <a:gd name="connsiteY7" fmla="*/ 1388 h 10174"/>
                <a:gd name="connsiteX8" fmla="*/ 9374 w 10181"/>
                <a:gd name="connsiteY8" fmla="*/ 4414 h 10174"/>
                <a:gd name="connsiteX9" fmla="*/ 10114 w 10181"/>
                <a:gd name="connsiteY9" fmla="*/ 5626 h 10174"/>
                <a:gd name="connsiteX10" fmla="*/ 9773 w 10181"/>
                <a:gd name="connsiteY10" fmla="*/ 7968 h 10174"/>
                <a:gd name="connsiteX11" fmla="*/ 8065 w 10181"/>
                <a:gd name="connsiteY11" fmla="*/ 9306 h 10174"/>
                <a:gd name="connsiteX12" fmla="*/ 6309 w 10181"/>
                <a:gd name="connsiteY12" fmla="*/ 10087 h 10174"/>
                <a:gd name="connsiteX0" fmla="*/ 6309 w 10181"/>
                <a:gd name="connsiteY0" fmla="*/ 10088 h 10175"/>
                <a:gd name="connsiteX1" fmla="*/ 3236 w 10181"/>
                <a:gd name="connsiteY1" fmla="*/ 9307 h 10175"/>
                <a:gd name="connsiteX2" fmla="*/ 797 w 10181"/>
                <a:gd name="connsiteY2" fmla="*/ 7709 h 10175"/>
                <a:gd name="connsiteX3" fmla="*/ 114 w 10181"/>
                <a:gd name="connsiteY3" fmla="*/ 5887 h 10175"/>
                <a:gd name="connsiteX4" fmla="*/ 455 w 10181"/>
                <a:gd name="connsiteY4" fmla="*/ 3248 h 10175"/>
                <a:gd name="connsiteX5" fmla="*/ 797 w 10181"/>
                <a:gd name="connsiteY5" fmla="*/ 1910 h 10175"/>
                <a:gd name="connsiteX6" fmla="*/ 4318 w 10181"/>
                <a:gd name="connsiteY6" fmla="*/ 88 h 10175"/>
                <a:gd name="connsiteX7" fmla="*/ 8065 w 10181"/>
                <a:gd name="connsiteY7" fmla="*/ 1389 h 10175"/>
                <a:gd name="connsiteX8" fmla="*/ 9374 w 10181"/>
                <a:gd name="connsiteY8" fmla="*/ 4415 h 10175"/>
                <a:gd name="connsiteX9" fmla="*/ 10114 w 10181"/>
                <a:gd name="connsiteY9" fmla="*/ 5627 h 10175"/>
                <a:gd name="connsiteX10" fmla="*/ 9773 w 10181"/>
                <a:gd name="connsiteY10" fmla="*/ 7969 h 10175"/>
                <a:gd name="connsiteX11" fmla="*/ 8065 w 10181"/>
                <a:gd name="connsiteY11" fmla="*/ 9307 h 10175"/>
                <a:gd name="connsiteX12" fmla="*/ 6309 w 10181"/>
                <a:gd name="connsiteY12" fmla="*/ 10088 h 10175"/>
                <a:gd name="connsiteX0" fmla="*/ 6309 w 10181"/>
                <a:gd name="connsiteY0" fmla="*/ 10088 h 10175"/>
                <a:gd name="connsiteX1" fmla="*/ 3236 w 10181"/>
                <a:gd name="connsiteY1" fmla="*/ 9307 h 10175"/>
                <a:gd name="connsiteX2" fmla="*/ 797 w 10181"/>
                <a:gd name="connsiteY2" fmla="*/ 7709 h 10175"/>
                <a:gd name="connsiteX3" fmla="*/ 114 w 10181"/>
                <a:gd name="connsiteY3" fmla="*/ 5887 h 10175"/>
                <a:gd name="connsiteX4" fmla="*/ 455 w 10181"/>
                <a:gd name="connsiteY4" fmla="*/ 3248 h 10175"/>
                <a:gd name="connsiteX5" fmla="*/ 797 w 10181"/>
                <a:gd name="connsiteY5" fmla="*/ 1910 h 10175"/>
                <a:gd name="connsiteX6" fmla="*/ 4318 w 10181"/>
                <a:gd name="connsiteY6" fmla="*/ 88 h 10175"/>
                <a:gd name="connsiteX7" fmla="*/ 8065 w 10181"/>
                <a:gd name="connsiteY7" fmla="*/ 1389 h 10175"/>
                <a:gd name="connsiteX8" fmla="*/ 9374 w 10181"/>
                <a:gd name="connsiteY8" fmla="*/ 4415 h 10175"/>
                <a:gd name="connsiteX9" fmla="*/ 10114 w 10181"/>
                <a:gd name="connsiteY9" fmla="*/ 5627 h 10175"/>
                <a:gd name="connsiteX10" fmla="*/ 9773 w 10181"/>
                <a:gd name="connsiteY10" fmla="*/ 7969 h 10175"/>
                <a:gd name="connsiteX11" fmla="*/ 8065 w 10181"/>
                <a:gd name="connsiteY11" fmla="*/ 9307 h 10175"/>
                <a:gd name="connsiteX12" fmla="*/ 6309 w 10181"/>
                <a:gd name="connsiteY12" fmla="*/ 10088 h 10175"/>
                <a:gd name="connsiteX0" fmla="*/ 6309 w 10181"/>
                <a:gd name="connsiteY0" fmla="*/ 10088 h 10175"/>
                <a:gd name="connsiteX1" fmla="*/ 3236 w 10181"/>
                <a:gd name="connsiteY1" fmla="*/ 9307 h 10175"/>
                <a:gd name="connsiteX2" fmla="*/ 797 w 10181"/>
                <a:gd name="connsiteY2" fmla="*/ 7709 h 10175"/>
                <a:gd name="connsiteX3" fmla="*/ 114 w 10181"/>
                <a:gd name="connsiteY3" fmla="*/ 5887 h 10175"/>
                <a:gd name="connsiteX4" fmla="*/ 455 w 10181"/>
                <a:gd name="connsiteY4" fmla="*/ 3248 h 10175"/>
                <a:gd name="connsiteX5" fmla="*/ 797 w 10181"/>
                <a:gd name="connsiteY5" fmla="*/ 1910 h 10175"/>
                <a:gd name="connsiteX6" fmla="*/ 4318 w 10181"/>
                <a:gd name="connsiteY6" fmla="*/ 88 h 10175"/>
                <a:gd name="connsiteX7" fmla="*/ 8065 w 10181"/>
                <a:gd name="connsiteY7" fmla="*/ 1389 h 10175"/>
                <a:gd name="connsiteX8" fmla="*/ 9374 w 10181"/>
                <a:gd name="connsiteY8" fmla="*/ 4415 h 10175"/>
                <a:gd name="connsiteX9" fmla="*/ 10114 w 10181"/>
                <a:gd name="connsiteY9" fmla="*/ 5627 h 10175"/>
                <a:gd name="connsiteX10" fmla="*/ 9773 w 10181"/>
                <a:gd name="connsiteY10" fmla="*/ 7969 h 10175"/>
                <a:gd name="connsiteX11" fmla="*/ 8065 w 10181"/>
                <a:gd name="connsiteY11" fmla="*/ 9307 h 10175"/>
                <a:gd name="connsiteX12" fmla="*/ 6309 w 10181"/>
                <a:gd name="connsiteY12" fmla="*/ 10088 h 10175"/>
                <a:gd name="connsiteX0" fmla="*/ 6271 w 10143"/>
                <a:gd name="connsiteY0" fmla="*/ 10088 h 10175"/>
                <a:gd name="connsiteX1" fmla="*/ 3198 w 10143"/>
                <a:gd name="connsiteY1" fmla="*/ 9307 h 10175"/>
                <a:gd name="connsiteX2" fmla="*/ 759 w 10143"/>
                <a:gd name="connsiteY2" fmla="*/ 7709 h 10175"/>
                <a:gd name="connsiteX3" fmla="*/ 76 w 10143"/>
                <a:gd name="connsiteY3" fmla="*/ 5887 h 10175"/>
                <a:gd name="connsiteX4" fmla="*/ 303 w 10143"/>
                <a:gd name="connsiteY4" fmla="*/ 3904 h 10175"/>
                <a:gd name="connsiteX5" fmla="*/ 759 w 10143"/>
                <a:gd name="connsiteY5" fmla="*/ 1910 h 10175"/>
                <a:gd name="connsiteX6" fmla="*/ 4280 w 10143"/>
                <a:gd name="connsiteY6" fmla="*/ 88 h 10175"/>
                <a:gd name="connsiteX7" fmla="*/ 8027 w 10143"/>
                <a:gd name="connsiteY7" fmla="*/ 1389 h 10175"/>
                <a:gd name="connsiteX8" fmla="*/ 9336 w 10143"/>
                <a:gd name="connsiteY8" fmla="*/ 4415 h 10175"/>
                <a:gd name="connsiteX9" fmla="*/ 10076 w 10143"/>
                <a:gd name="connsiteY9" fmla="*/ 5627 h 10175"/>
                <a:gd name="connsiteX10" fmla="*/ 9735 w 10143"/>
                <a:gd name="connsiteY10" fmla="*/ 7969 h 10175"/>
                <a:gd name="connsiteX11" fmla="*/ 8027 w 10143"/>
                <a:gd name="connsiteY11" fmla="*/ 9307 h 10175"/>
                <a:gd name="connsiteX12" fmla="*/ 6271 w 10143"/>
                <a:gd name="connsiteY12" fmla="*/ 10088 h 10175"/>
                <a:gd name="connsiteX0" fmla="*/ 6271 w 10143"/>
                <a:gd name="connsiteY0" fmla="*/ 10088 h 10175"/>
                <a:gd name="connsiteX1" fmla="*/ 3198 w 10143"/>
                <a:gd name="connsiteY1" fmla="*/ 9307 h 10175"/>
                <a:gd name="connsiteX2" fmla="*/ 759 w 10143"/>
                <a:gd name="connsiteY2" fmla="*/ 7709 h 10175"/>
                <a:gd name="connsiteX3" fmla="*/ 76 w 10143"/>
                <a:gd name="connsiteY3" fmla="*/ 5887 h 10175"/>
                <a:gd name="connsiteX4" fmla="*/ 303 w 10143"/>
                <a:gd name="connsiteY4" fmla="*/ 3904 h 10175"/>
                <a:gd name="connsiteX5" fmla="*/ 759 w 10143"/>
                <a:gd name="connsiteY5" fmla="*/ 1910 h 10175"/>
                <a:gd name="connsiteX6" fmla="*/ 4280 w 10143"/>
                <a:gd name="connsiteY6" fmla="*/ 88 h 10175"/>
                <a:gd name="connsiteX7" fmla="*/ 8027 w 10143"/>
                <a:gd name="connsiteY7" fmla="*/ 1389 h 10175"/>
                <a:gd name="connsiteX8" fmla="*/ 9336 w 10143"/>
                <a:gd name="connsiteY8" fmla="*/ 4415 h 10175"/>
                <a:gd name="connsiteX9" fmla="*/ 10076 w 10143"/>
                <a:gd name="connsiteY9" fmla="*/ 5627 h 10175"/>
                <a:gd name="connsiteX10" fmla="*/ 9735 w 10143"/>
                <a:gd name="connsiteY10" fmla="*/ 7969 h 10175"/>
                <a:gd name="connsiteX11" fmla="*/ 8027 w 10143"/>
                <a:gd name="connsiteY11" fmla="*/ 9307 h 10175"/>
                <a:gd name="connsiteX12" fmla="*/ 6271 w 10143"/>
                <a:gd name="connsiteY12" fmla="*/ 10088 h 10175"/>
                <a:gd name="connsiteX0" fmla="*/ 6271 w 10199"/>
                <a:gd name="connsiteY0" fmla="*/ 10088 h 10175"/>
                <a:gd name="connsiteX1" fmla="*/ 3198 w 10199"/>
                <a:gd name="connsiteY1" fmla="*/ 9307 h 10175"/>
                <a:gd name="connsiteX2" fmla="*/ 759 w 10199"/>
                <a:gd name="connsiteY2" fmla="*/ 7709 h 10175"/>
                <a:gd name="connsiteX3" fmla="*/ 76 w 10199"/>
                <a:gd name="connsiteY3" fmla="*/ 5887 h 10175"/>
                <a:gd name="connsiteX4" fmla="*/ 303 w 10199"/>
                <a:gd name="connsiteY4" fmla="*/ 3904 h 10175"/>
                <a:gd name="connsiteX5" fmla="*/ 759 w 10199"/>
                <a:gd name="connsiteY5" fmla="*/ 1910 h 10175"/>
                <a:gd name="connsiteX6" fmla="*/ 4280 w 10199"/>
                <a:gd name="connsiteY6" fmla="*/ 88 h 10175"/>
                <a:gd name="connsiteX7" fmla="*/ 8027 w 10199"/>
                <a:gd name="connsiteY7" fmla="*/ 1389 h 10175"/>
                <a:gd name="connsiteX8" fmla="*/ 8994 w 10199"/>
                <a:gd name="connsiteY8" fmla="*/ 3628 h 10175"/>
                <a:gd name="connsiteX9" fmla="*/ 10076 w 10199"/>
                <a:gd name="connsiteY9" fmla="*/ 5627 h 10175"/>
                <a:gd name="connsiteX10" fmla="*/ 9735 w 10199"/>
                <a:gd name="connsiteY10" fmla="*/ 7969 h 10175"/>
                <a:gd name="connsiteX11" fmla="*/ 8027 w 10199"/>
                <a:gd name="connsiteY11" fmla="*/ 9307 h 10175"/>
                <a:gd name="connsiteX12" fmla="*/ 6271 w 10199"/>
                <a:gd name="connsiteY12" fmla="*/ 10088 h 10175"/>
                <a:gd name="connsiteX0" fmla="*/ 6271 w 10199"/>
                <a:gd name="connsiteY0" fmla="*/ 10088 h 10175"/>
                <a:gd name="connsiteX1" fmla="*/ 3198 w 10199"/>
                <a:gd name="connsiteY1" fmla="*/ 9307 h 10175"/>
                <a:gd name="connsiteX2" fmla="*/ 759 w 10199"/>
                <a:gd name="connsiteY2" fmla="*/ 7709 h 10175"/>
                <a:gd name="connsiteX3" fmla="*/ 76 w 10199"/>
                <a:gd name="connsiteY3" fmla="*/ 5887 h 10175"/>
                <a:gd name="connsiteX4" fmla="*/ 303 w 10199"/>
                <a:gd name="connsiteY4" fmla="*/ 3904 h 10175"/>
                <a:gd name="connsiteX5" fmla="*/ 759 w 10199"/>
                <a:gd name="connsiteY5" fmla="*/ 1910 h 10175"/>
                <a:gd name="connsiteX6" fmla="*/ 4280 w 10199"/>
                <a:gd name="connsiteY6" fmla="*/ 88 h 10175"/>
                <a:gd name="connsiteX7" fmla="*/ 8027 w 10199"/>
                <a:gd name="connsiteY7" fmla="*/ 1389 h 10175"/>
                <a:gd name="connsiteX8" fmla="*/ 8994 w 10199"/>
                <a:gd name="connsiteY8" fmla="*/ 3628 h 10175"/>
                <a:gd name="connsiteX9" fmla="*/ 10076 w 10199"/>
                <a:gd name="connsiteY9" fmla="*/ 5627 h 10175"/>
                <a:gd name="connsiteX10" fmla="*/ 9735 w 10199"/>
                <a:gd name="connsiteY10" fmla="*/ 7969 h 10175"/>
                <a:gd name="connsiteX11" fmla="*/ 8027 w 10199"/>
                <a:gd name="connsiteY11" fmla="*/ 9307 h 10175"/>
                <a:gd name="connsiteX12" fmla="*/ 6271 w 10199"/>
                <a:gd name="connsiteY12" fmla="*/ 10088 h 1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99" h="10175">
                  <a:moveTo>
                    <a:pt x="6271" y="10088"/>
                  </a:moveTo>
                  <a:cubicBezTo>
                    <a:pt x="5637" y="10001"/>
                    <a:pt x="4117" y="9703"/>
                    <a:pt x="3198" y="9307"/>
                  </a:cubicBezTo>
                  <a:cubicBezTo>
                    <a:pt x="2450" y="8954"/>
                    <a:pt x="1279" y="8279"/>
                    <a:pt x="759" y="7709"/>
                  </a:cubicBezTo>
                  <a:cubicBezTo>
                    <a:pt x="239" y="7139"/>
                    <a:pt x="152" y="6521"/>
                    <a:pt x="76" y="5887"/>
                  </a:cubicBezTo>
                  <a:cubicBezTo>
                    <a:pt x="0" y="5253"/>
                    <a:pt x="360" y="4611"/>
                    <a:pt x="303" y="3904"/>
                  </a:cubicBezTo>
                  <a:cubicBezTo>
                    <a:pt x="246" y="3197"/>
                    <a:pt x="96" y="2546"/>
                    <a:pt x="759" y="1910"/>
                  </a:cubicBezTo>
                  <a:cubicBezTo>
                    <a:pt x="1422" y="1274"/>
                    <a:pt x="1702" y="0"/>
                    <a:pt x="4280" y="88"/>
                  </a:cubicBezTo>
                  <a:cubicBezTo>
                    <a:pt x="6858" y="176"/>
                    <a:pt x="7241" y="624"/>
                    <a:pt x="8027" y="1389"/>
                  </a:cubicBezTo>
                  <a:cubicBezTo>
                    <a:pt x="8813" y="2154"/>
                    <a:pt x="8653" y="2922"/>
                    <a:pt x="8994" y="3628"/>
                  </a:cubicBezTo>
                  <a:cubicBezTo>
                    <a:pt x="9335" y="4334"/>
                    <a:pt x="9953" y="4904"/>
                    <a:pt x="10076" y="5627"/>
                  </a:cubicBezTo>
                  <a:cubicBezTo>
                    <a:pt x="10199" y="6350"/>
                    <a:pt x="10077" y="7356"/>
                    <a:pt x="9735" y="7969"/>
                  </a:cubicBezTo>
                  <a:cubicBezTo>
                    <a:pt x="9393" y="8582"/>
                    <a:pt x="8604" y="8954"/>
                    <a:pt x="8027" y="9307"/>
                  </a:cubicBezTo>
                  <a:cubicBezTo>
                    <a:pt x="7450" y="9660"/>
                    <a:pt x="6905" y="10175"/>
                    <a:pt x="6271" y="10088"/>
                  </a:cubicBezTo>
                  <a:close/>
                </a:path>
              </a:pathLst>
            </a:custGeom>
            <a:noFill/>
            <a:ln w="19050">
              <a:solidFill>
                <a:schemeClr val="tx1"/>
              </a:solidFill>
              <a:prstDash val="solid"/>
              <a:round/>
              <a:headEnd/>
              <a:tailEnd/>
            </a:ln>
          </p:spPr>
          <p:txBody>
            <a:bodyPr/>
            <a:lstStyle/>
            <a:p>
              <a:endParaRPr lang="el-GR"/>
            </a:p>
          </p:txBody>
        </p:sp>
        <p:sp>
          <p:nvSpPr>
            <p:cNvPr id="23" name="Freeform 404"/>
            <p:cNvSpPr>
              <a:spLocks/>
            </p:cNvSpPr>
            <p:nvPr/>
          </p:nvSpPr>
          <p:spPr bwMode="auto">
            <a:xfrm>
              <a:off x="2577753" y="1070805"/>
              <a:ext cx="489949" cy="1350236"/>
            </a:xfrm>
            <a:custGeom>
              <a:avLst/>
              <a:gdLst>
                <a:gd name="connsiteX0" fmla="*/ 1235 w 10000"/>
                <a:gd name="connsiteY0" fmla="*/ 10000 h 10000"/>
                <a:gd name="connsiteX1" fmla="*/ 1647 w 10000"/>
                <a:gd name="connsiteY1" fmla="*/ 9588 h 10000"/>
                <a:gd name="connsiteX2" fmla="*/ 2471 w 10000"/>
                <a:gd name="connsiteY2" fmla="*/ 9314 h 10000"/>
                <a:gd name="connsiteX3" fmla="*/ 4176 w 10000"/>
                <a:gd name="connsiteY3" fmla="*/ 9039 h 10000"/>
                <a:gd name="connsiteX4" fmla="*/ 6235 w 10000"/>
                <a:gd name="connsiteY4" fmla="*/ 9039 h 10000"/>
                <a:gd name="connsiteX5" fmla="*/ 7882 w 10000"/>
                <a:gd name="connsiteY5" fmla="*/ 9176 h 10000"/>
                <a:gd name="connsiteX6" fmla="*/ 9176 w 10000"/>
                <a:gd name="connsiteY6" fmla="*/ 9314 h 10000"/>
                <a:gd name="connsiteX7" fmla="*/ 10000 w 10000"/>
                <a:gd name="connsiteY7" fmla="*/ 9725 h 10000"/>
                <a:gd name="connsiteX8" fmla="*/ 9588 w 10000"/>
                <a:gd name="connsiteY8" fmla="*/ 8196 h 10000"/>
                <a:gd name="connsiteX9" fmla="*/ 8765 w 10000"/>
                <a:gd name="connsiteY9" fmla="*/ 7235 h 10000"/>
                <a:gd name="connsiteX10" fmla="*/ 8353 w 10000"/>
                <a:gd name="connsiteY10" fmla="*/ 6392 h 10000"/>
                <a:gd name="connsiteX11" fmla="*/ 7471 w 10000"/>
                <a:gd name="connsiteY11" fmla="*/ 5137 h 10000"/>
                <a:gd name="connsiteX12" fmla="*/ 6235 w 10000"/>
                <a:gd name="connsiteY12" fmla="*/ 3196 h 10000"/>
                <a:gd name="connsiteX13" fmla="*/ 5412 w 10000"/>
                <a:gd name="connsiteY13" fmla="*/ 2373 h 10000"/>
                <a:gd name="connsiteX14" fmla="*/ 5000 w 10000"/>
                <a:gd name="connsiteY14" fmla="*/ 1255 h 10000"/>
                <a:gd name="connsiteX15" fmla="*/ 4176 w 10000"/>
                <a:gd name="connsiteY15" fmla="*/ 412 h 10000"/>
                <a:gd name="connsiteX16" fmla="*/ 3765 w 10000"/>
                <a:gd name="connsiteY16" fmla="*/ 0 h 10000"/>
                <a:gd name="connsiteX17" fmla="*/ 2059 w 10000"/>
                <a:gd name="connsiteY17" fmla="*/ 0 h 10000"/>
                <a:gd name="connsiteX18" fmla="*/ 1647 w 10000"/>
                <a:gd name="connsiteY18" fmla="*/ 549 h 10000"/>
                <a:gd name="connsiteX19" fmla="*/ 1235 w 10000"/>
                <a:gd name="connsiteY19" fmla="*/ 1255 h 10000"/>
                <a:gd name="connsiteX20" fmla="*/ 824 w 10000"/>
                <a:gd name="connsiteY20" fmla="*/ 3059 h 10000"/>
                <a:gd name="connsiteX21" fmla="*/ 412 w 10000"/>
                <a:gd name="connsiteY21" fmla="*/ 3745 h 10000"/>
                <a:gd name="connsiteX22" fmla="*/ 412 w 10000"/>
                <a:gd name="connsiteY22" fmla="*/ 5980 h 10000"/>
                <a:gd name="connsiteX23" fmla="*/ 0 w 10000"/>
                <a:gd name="connsiteY23" fmla="*/ 6667 h 10000"/>
                <a:gd name="connsiteX24" fmla="*/ 412 w 10000"/>
                <a:gd name="connsiteY24" fmla="*/ 7647 h 10000"/>
                <a:gd name="connsiteX25" fmla="*/ 412 w 10000"/>
                <a:gd name="connsiteY25" fmla="*/ 8333 h 10000"/>
                <a:gd name="connsiteX26" fmla="*/ 824 w 10000"/>
                <a:gd name="connsiteY26" fmla="*/ 9176 h 10000"/>
                <a:gd name="connsiteX27" fmla="*/ 1235 w 10000"/>
                <a:gd name="connsiteY27" fmla="*/ 10000 h 10000"/>
                <a:gd name="connsiteX0" fmla="*/ 1235 w 10000"/>
                <a:gd name="connsiteY0" fmla="*/ 10091 h 10091"/>
                <a:gd name="connsiteX1" fmla="*/ 1647 w 10000"/>
                <a:gd name="connsiteY1" fmla="*/ 9679 h 10091"/>
                <a:gd name="connsiteX2" fmla="*/ 2471 w 10000"/>
                <a:gd name="connsiteY2" fmla="*/ 9405 h 10091"/>
                <a:gd name="connsiteX3" fmla="*/ 4176 w 10000"/>
                <a:gd name="connsiteY3" fmla="*/ 9130 h 10091"/>
                <a:gd name="connsiteX4" fmla="*/ 6235 w 10000"/>
                <a:gd name="connsiteY4" fmla="*/ 9130 h 10091"/>
                <a:gd name="connsiteX5" fmla="*/ 7882 w 10000"/>
                <a:gd name="connsiteY5" fmla="*/ 9267 h 10091"/>
                <a:gd name="connsiteX6" fmla="*/ 9176 w 10000"/>
                <a:gd name="connsiteY6" fmla="*/ 9405 h 10091"/>
                <a:gd name="connsiteX7" fmla="*/ 10000 w 10000"/>
                <a:gd name="connsiteY7" fmla="*/ 9816 h 10091"/>
                <a:gd name="connsiteX8" fmla="*/ 9588 w 10000"/>
                <a:gd name="connsiteY8" fmla="*/ 8287 h 10091"/>
                <a:gd name="connsiteX9" fmla="*/ 8765 w 10000"/>
                <a:gd name="connsiteY9" fmla="*/ 7326 h 10091"/>
                <a:gd name="connsiteX10" fmla="*/ 8353 w 10000"/>
                <a:gd name="connsiteY10" fmla="*/ 6483 h 10091"/>
                <a:gd name="connsiteX11" fmla="*/ 7471 w 10000"/>
                <a:gd name="connsiteY11" fmla="*/ 5228 h 10091"/>
                <a:gd name="connsiteX12" fmla="*/ 6235 w 10000"/>
                <a:gd name="connsiteY12" fmla="*/ 3287 h 10091"/>
                <a:gd name="connsiteX13" fmla="*/ 5412 w 10000"/>
                <a:gd name="connsiteY13" fmla="*/ 2464 h 10091"/>
                <a:gd name="connsiteX14" fmla="*/ 5000 w 10000"/>
                <a:gd name="connsiteY14" fmla="*/ 1346 h 10091"/>
                <a:gd name="connsiteX15" fmla="*/ 4176 w 10000"/>
                <a:gd name="connsiteY15" fmla="*/ 503 h 10091"/>
                <a:gd name="connsiteX16" fmla="*/ 3765 w 10000"/>
                <a:gd name="connsiteY16" fmla="*/ 91 h 10091"/>
                <a:gd name="connsiteX17" fmla="*/ 2059 w 10000"/>
                <a:gd name="connsiteY17" fmla="*/ 91 h 10091"/>
                <a:gd name="connsiteX18" fmla="*/ 1647 w 10000"/>
                <a:gd name="connsiteY18" fmla="*/ 640 h 10091"/>
                <a:gd name="connsiteX19" fmla="*/ 1235 w 10000"/>
                <a:gd name="connsiteY19" fmla="*/ 1346 h 10091"/>
                <a:gd name="connsiteX20" fmla="*/ 824 w 10000"/>
                <a:gd name="connsiteY20" fmla="*/ 3150 h 10091"/>
                <a:gd name="connsiteX21" fmla="*/ 412 w 10000"/>
                <a:gd name="connsiteY21" fmla="*/ 3836 h 10091"/>
                <a:gd name="connsiteX22" fmla="*/ 412 w 10000"/>
                <a:gd name="connsiteY22" fmla="*/ 6071 h 10091"/>
                <a:gd name="connsiteX23" fmla="*/ 0 w 10000"/>
                <a:gd name="connsiteY23" fmla="*/ 6758 h 10091"/>
                <a:gd name="connsiteX24" fmla="*/ 412 w 10000"/>
                <a:gd name="connsiteY24" fmla="*/ 7738 h 10091"/>
                <a:gd name="connsiteX25" fmla="*/ 412 w 10000"/>
                <a:gd name="connsiteY25" fmla="*/ 8424 h 10091"/>
                <a:gd name="connsiteX26" fmla="*/ 824 w 10000"/>
                <a:gd name="connsiteY26" fmla="*/ 9267 h 10091"/>
                <a:gd name="connsiteX27" fmla="*/ 1235 w 10000"/>
                <a:gd name="connsiteY27" fmla="*/ 10091 h 10091"/>
                <a:gd name="connsiteX0" fmla="*/ 1235 w 10000"/>
                <a:gd name="connsiteY0" fmla="*/ 10091 h 10091"/>
                <a:gd name="connsiteX1" fmla="*/ 1647 w 10000"/>
                <a:gd name="connsiteY1" fmla="*/ 9679 h 10091"/>
                <a:gd name="connsiteX2" fmla="*/ 2471 w 10000"/>
                <a:gd name="connsiteY2" fmla="*/ 9405 h 10091"/>
                <a:gd name="connsiteX3" fmla="*/ 4176 w 10000"/>
                <a:gd name="connsiteY3" fmla="*/ 9130 h 10091"/>
                <a:gd name="connsiteX4" fmla="*/ 6235 w 10000"/>
                <a:gd name="connsiteY4" fmla="*/ 9130 h 10091"/>
                <a:gd name="connsiteX5" fmla="*/ 7882 w 10000"/>
                <a:gd name="connsiteY5" fmla="*/ 9267 h 10091"/>
                <a:gd name="connsiteX6" fmla="*/ 9176 w 10000"/>
                <a:gd name="connsiteY6" fmla="*/ 9405 h 10091"/>
                <a:gd name="connsiteX7" fmla="*/ 10000 w 10000"/>
                <a:gd name="connsiteY7" fmla="*/ 9816 h 10091"/>
                <a:gd name="connsiteX8" fmla="*/ 9588 w 10000"/>
                <a:gd name="connsiteY8" fmla="*/ 8287 h 10091"/>
                <a:gd name="connsiteX9" fmla="*/ 8765 w 10000"/>
                <a:gd name="connsiteY9" fmla="*/ 7326 h 10091"/>
                <a:gd name="connsiteX10" fmla="*/ 8353 w 10000"/>
                <a:gd name="connsiteY10" fmla="*/ 6483 h 10091"/>
                <a:gd name="connsiteX11" fmla="*/ 7471 w 10000"/>
                <a:gd name="connsiteY11" fmla="*/ 5228 h 10091"/>
                <a:gd name="connsiteX12" fmla="*/ 6235 w 10000"/>
                <a:gd name="connsiteY12" fmla="*/ 3287 h 10091"/>
                <a:gd name="connsiteX13" fmla="*/ 5412 w 10000"/>
                <a:gd name="connsiteY13" fmla="*/ 2464 h 10091"/>
                <a:gd name="connsiteX14" fmla="*/ 5000 w 10000"/>
                <a:gd name="connsiteY14" fmla="*/ 1346 h 10091"/>
                <a:gd name="connsiteX15" fmla="*/ 4176 w 10000"/>
                <a:gd name="connsiteY15" fmla="*/ 503 h 10091"/>
                <a:gd name="connsiteX16" fmla="*/ 3765 w 10000"/>
                <a:gd name="connsiteY16" fmla="*/ 91 h 10091"/>
                <a:gd name="connsiteX17" fmla="*/ 2059 w 10000"/>
                <a:gd name="connsiteY17" fmla="*/ 91 h 10091"/>
                <a:gd name="connsiteX18" fmla="*/ 1647 w 10000"/>
                <a:gd name="connsiteY18" fmla="*/ 640 h 10091"/>
                <a:gd name="connsiteX19" fmla="*/ 1235 w 10000"/>
                <a:gd name="connsiteY19" fmla="*/ 1346 h 10091"/>
                <a:gd name="connsiteX20" fmla="*/ 824 w 10000"/>
                <a:gd name="connsiteY20" fmla="*/ 3150 h 10091"/>
                <a:gd name="connsiteX21" fmla="*/ 412 w 10000"/>
                <a:gd name="connsiteY21" fmla="*/ 3836 h 10091"/>
                <a:gd name="connsiteX22" fmla="*/ 412 w 10000"/>
                <a:gd name="connsiteY22" fmla="*/ 6071 h 10091"/>
                <a:gd name="connsiteX23" fmla="*/ 0 w 10000"/>
                <a:gd name="connsiteY23" fmla="*/ 6758 h 10091"/>
                <a:gd name="connsiteX24" fmla="*/ 412 w 10000"/>
                <a:gd name="connsiteY24" fmla="*/ 7738 h 10091"/>
                <a:gd name="connsiteX25" fmla="*/ 412 w 10000"/>
                <a:gd name="connsiteY25" fmla="*/ 8424 h 10091"/>
                <a:gd name="connsiteX26" fmla="*/ 824 w 10000"/>
                <a:gd name="connsiteY26" fmla="*/ 9267 h 10091"/>
                <a:gd name="connsiteX27" fmla="*/ 1235 w 10000"/>
                <a:gd name="connsiteY27" fmla="*/ 10091 h 10091"/>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5000 w 10000"/>
                <a:gd name="connsiteY14" fmla="*/ 1464 h 10209"/>
                <a:gd name="connsiteX15" fmla="*/ 4176 w 10000"/>
                <a:gd name="connsiteY15" fmla="*/ 621 h 10209"/>
                <a:gd name="connsiteX16" fmla="*/ 3765 w 10000"/>
                <a:gd name="connsiteY16" fmla="*/ 209 h 10209"/>
                <a:gd name="connsiteX17" fmla="*/ 2059 w 10000"/>
                <a:gd name="connsiteY17" fmla="*/ 209 h 10209"/>
                <a:gd name="connsiteX18" fmla="*/ 1235 w 10000"/>
                <a:gd name="connsiteY18" fmla="*/ 1464 h 10209"/>
                <a:gd name="connsiteX19" fmla="*/ 824 w 10000"/>
                <a:gd name="connsiteY19" fmla="*/ 3268 h 10209"/>
                <a:gd name="connsiteX20" fmla="*/ 412 w 10000"/>
                <a:gd name="connsiteY20" fmla="*/ 3954 h 10209"/>
                <a:gd name="connsiteX21" fmla="*/ 412 w 10000"/>
                <a:gd name="connsiteY21" fmla="*/ 6189 h 10209"/>
                <a:gd name="connsiteX22" fmla="*/ 0 w 10000"/>
                <a:gd name="connsiteY22" fmla="*/ 6876 h 10209"/>
                <a:gd name="connsiteX23" fmla="*/ 412 w 10000"/>
                <a:gd name="connsiteY23" fmla="*/ 7856 h 10209"/>
                <a:gd name="connsiteX24" fmla="*/ 412 w 10000"/>
                <a:gd name="connsiteY24" fmla="*/ 8542 h 10209"/>
                <a:gd name="connsiteX25" fmla="*/ 824 w 10000"/>
                <a:gd name="connsiteY25" fmla="*/ 9385 h 10209"/>
                <a:gd name="connsiteX26" fmla="*/ 1235 w 10000"/>
                <a:gd name="connsiteY26"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5000 w 10000"/>
                <a:gd name="connsiteY14" fmla="*/ 1464 h 10209"/>
                <a:gd name="connsiteX15" fmla="*/ 3765 w 10000"/>
                <a:gd name="connsiteY15" fmla="*/ 209 h 10209"/>
                <a:gd name="connsiteX16" fmla="*/ 2059 w 10000"/>
                <a:gd name="connsiteY16" fmla="*/ 209 h 10209"/>
                <a:gd name="connsiteX17" fmla="*/ 1235 w 10000"/>
                <a:gd name="connsiteY17" fmla="*/ 1464 h 10209"/>
                <a:gd name="connsiteX18" fmla="*/ 824 w 10000"/>
                <a:gd name="connsiteY18" fmla="*/ 3268 h 10209"/>
                <a:gd name="connsiteX19" fmla="*/ 412 w 10000"/>
                <a:gd name="connsiteY19" fmla="*/ 3954 h 10209"/>
                <a:gd name="connsiteX20" fmla="*/ 412 w 10000"/>
                <a:gd name="connsiteY20" fmla="*/ 6189 h 10209"/>
                <a:gd name="connsiteX21" fmla="*/ 0 w 10000"/>
                <a:gd name="connsiteY21" fmla="*/ 6876 h 10209"/>
                <a:gd name="connsiteX22" fmla="*/ 412 w 10000"/>
                <a:gd name="connsiteY22" fmla="*/ 7856 h 10209"/>
                <a:gd name="connsiteX23" fmla="*/ 412 w 10000"/>
                <a:gd name="connsiteY23" fmla="*/ 8542 h 10209"/>
                <a:gd name="connsiteX24" fmla="*/ 824 w 10000"/>
                <a:gd name="connsiteY24" fmla="*/ 9385 h 10209"/>
                <a:gd name="connsiteX25" fmla="*/ 1235 w 10000"/>
                <a:gd name="connsiteY25"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824 w 10000"/>
                <a:gd name="connsiteY17" fmla="*/ 3268 h 10209"/>
                <a:gd name="connsiteX18" fmla="*/ 412 w 10000"/>
                <a:gd name="connsiteY18" fmla="*/ 3954 h 10209"/>
                <a:gd name="connsiteX19" fmla="*/ 412 w 10000"/>
                <a:gd name="connsiteY19" fmla="*/ 6189 h 10209"/>
                <a:gd name="connsiteX20" fmla="*/ 0 w 10000"/>
                <a:gd name="connsiteY20" fmla="*/ 6876 h 10209"/>
                <a:gd name="connsiteX21" fmla="*/ 412 w 10000"/>
                <a:gd name="connsiteY21" fmla="*/ 7856 h 10209"/>
                <a:gd name="connsiteX22" fmla="*/ 412 w 10000"/>
                <a:gd name="connsiteY22" fmla="*/ 8542 h 10209"/>
                <a:gd name="connsiteX23" fmla="*/ 824 w 10000"/>
                <a:gd name="connsiteY23" fmla="*/ 9385 h 10209"/>
                <a:gd name="connsiteX24" fmla="*/ 1235 w 10000"/>
                <a:gd name="connsiteY24"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412 w 10000"/>
                <a:gd name="connsiteY17" fmla="*/ 3954 h 10209"/>
                <a:gd name="connsiteX18" fmla="*/ 412 w 10000"/>
                <a:gd name="connsiteY18" fmla="*/ 6189 h 10209"/>
                <a:gd name="connsiteX19" fmla="*/ 0 w 10000"/>
                <a:gd name="connsiteY19" fmla="*/ 6876 h 10209"/>
                <a:gd name="connsiteX20" fmla="*/ 412 w 10000"/>
                <a:gd name="connsiteY20" fmla="*/ 7856 h 10209"/>
                <a:gd name="connsiteX21" fmla="*/ 412 w 10000"/>
                <a:gd name="connsiteY21" fmla="*/ 8542 h 10209"/>
                <a:gd name="connsiteX22" fmla="*/ 824 w 10000"/>
                <a:gd name="connsiteY22" fmla="*/ 9385 h 10209"/>
                <a:gd name="connsiteX23" fmla="*/ 1235 w 10000"/>
                <a:gd name="connsiteY23"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412 w 10000"/>
                <a:gd name="connsiteY17" fmla="*/ 3954 h 10209"/>
                <a:gd name="connsiteX18" fmla="*/ 0 w 10000"/>
                <a:gd name="connsiteY18" fmla="*/ 6876 h 10209"/>
                <a:gd name="connsiteX19" fmla="*/ 412 w 10000"/>
                <a:gd name="connsiteY19" fmla="*/ 7856 h 10209"/>
                <a:gd name="connsiteX20" fmla="*/ 412 w 10000"/>
                <a:gd name="connsiteY20" fmla="*/ 8542 h 10209"/>
                <a:gd name="connsiteX21" fmla="*/ 824 w 10000"/>
                <a:gd name="connsiteY21" fmla="*/ 9385 h 10209"/>
                <a:gd name="connsiteX22" fmla="*/ 1235 w 10000"/>
                <a:gd name="connsiteY22" fmla="*/ 10209 h 10209"/>
                <a:gd name="connsiteX0" fmla="*/ 1235 w 10000"/>
                <a:gd name="connsiteY0" fmla="*/ 10209 h 10209"/>
                <a:gd name="connsiteX1" fmla="*/ 1647 w 10000"/>
                <a:gd name="connsiteY1" fmla="*/ 9797 h 10209"/>
                <a:gd name="connsiteX2" fmla="*/ 2471 w 10000"/>
                <a:gd name="connsiteY2" fmla="*/ 9523 h 10209"/>
                <a:gd name="connsiteX3" fmla="*/ 4176 w 10000"/>
                <a:gd name="connsiteY3" fmla="*/ 9248 h 10209"/>
                <a:gd name="connsiteX4" fmla="*/ 6235 w 10000"/>
                <a:gd name="connsiteY4" fmla="*/ 9248 h 10209"/>
                <a:gd name="connsiteX5" fmla="*/ 7882 w 10000"/>
                <a:gd name="connsiteY5" fmla="*/ 9385 h 10209"/>
                <a:gd name="connsiteX6" fmla="*/ 9176 w 10000"/>
                <a:gd name="connsiteY6" fmla="*/ 9523 h 10209"/>
                <a:gd name="connsiteX7" fmla="*/ 10000 w 10000"/>
                <a:gd name="connsiteY7" fmla="*/ 9934 h 10209"/>
                <a:gd name="connsiteX8" fmla="*/ 9588 w 10000"/>
                <a:gd name="connsiteY8" fmla="*/ 8405 h 10209"/>
                <a:gd name="connsiteX9" fmla="*/ 8765 w 10000"/>
                <a:gd name="connsiteY9" fmla="*/ 7444 h 10209"/>
                <a:gd name="connsiteX10" fmla="*/ 8353 w 10000"/>
                <a:gd name="connsiteY10" fmla="*/ 6601 h 10209"/>
                <a:gd name="connsiteX11" fmla="*/ 7471 w 10000"/>
                <a:gd name="connsiteY11" fmla="*/ 5346 h 10209"/>
                <a:gd name="connsiteX12" fmla="*/ 6235 w 10000"/>
                <a:gd name="connsiteY12" fmla="*/ 3405 h 10209"/>
                <a:gd name="connsiteX13" fmla="*/ 5412 w 10000"/>
                <a:gd name="connsiteY13" fmla="*/ 2582 h 10209"/>
                <a:gd name="connsiteX14" fmla="*/ 3765 w 10000"/>
                <a:gd name="connsiteY14" fmla="*/ 209 h 10209"/>
                <a:gd name="connsiteX15" fmla="*/ 2059 w 10000"/>
                <a:gd name="connsiteY15" fmla="*/ 209 h 10209"/>
                <a:gd name="connsiteX16" fmla="*/ 1235 w 10000"/>
                <a:gd name="connsiteY16" fmla="*/ 1464 h 10209"/>
                <a:gd name="connsiteX17" fmla="*/ 412 w 10000"/>
                <a:gd name="connsiteY17" fmla="*/ 3954 h 10209"/>
                <a:gd name="connsiteX18" fmla="*/ 0 w 10000"/>
                <a:gd name="connsiteY18" fmla="*/ 6876 h 10209"/>
                <a:gd name="connsiteX19" fmla="*/ 412 w 10000"/>
                <a:gd name="connsiteY19" fmla="*/ 8542 h 10209"/>
                <a:gd name="connsiteX20" fmla="*/ 824 w 10000"/>
                <a:gd name="connsiteY20" fmla="*/ 9385 h 10209"/>
                <a:gd name="connsiteX21" fmla="*/ 1235 w 10000"/>
                <a:gd name="connsiteY21" fmla="*/ 10209 h 10209"/>
                <a:gd name="connsiteX0" fmla="*/ 1235 w 10000"/>
                <a:gd name="connsiteY0" fmla="*/ 10209 h 10209"/>
                <a:gd name="connsiteX1" fmla="*/ 1647 w 10000"/>
                <a:gd name="connsiteY1" fmla="*/ 9797 h 10209"/>
                <a:gd name="connsiteX2" fmla="*/ 2471 w 10000"/>
                <a:gd name="connsiteY2" fmla="*/ 9523 h 10209"/>
                <a:gd name="connsiteX3" fmla="*/ 6235 w 10000"/>
                <a:gd name="connsiteY3" fmla="*/ 9248 h 10209"/>
                <a:gd name="connsiteX4" fmla="*/ 7882 w 10000"/>
                <a:gd name="connsiteY4" fmla="*/ 9385 h 10209"/>
                <a:gd name="connsiteX5" fmla="*/ 9176 w 10000"/>
                <a:gd name="connsiteY5" fmla="*/ 9523 h 10209"/>
                <a:gd name="connsiteX6" fmla="*/ 10000 w 10000"/>
                <a:gd name="connsiteY6" fmla="*/ 9934 h 10209"/>
                <a:gd name="connsiteX7" fmla="*/ 9588 w 10000"/>
                <a:gd name="connsiteY7" fmla="*/ 8405 h 10209"/>
                <a:gd name="connsiteX8" fmla="*/ 8765 w 10000"/>
                <a:gd name="connsiteY8" fmla="*/ 7444 h 10209"/>
                <a:gd name="connsiteX9" fmla="*/ 8353 w 10000"/>
                <a:gd name="connsiteY9" fmla="*/ 6601 h 10209"/>
                <a:gd name="connsiteX10" fmla="*/ 7471 w 10000"/>
                <a:gd name="connsiteY10" fmla="*/ 5346 h 10209"/>
                <a:gd name="connsiteX11" fmla="*/ 6235 w 10000"/>
                <a:gd name="connsiteY11" fmla="*/ 3405 h 10209"/>
                <a:gd name="connsiteX12" fmla="*/ 5412 w 10000"/>
                <a:gd name="connsiteY12" fmla="*/ 2582 h 10209"/>
                <a:gd name="connsiteX13" fmla="*/ 3765 w 10000"/>
                <a:gd name="connsiteY13" fmla="*/ 209 h 10209"/>
                <a:gd name="connsiteX14" fmla="*/ 2059 w 10000"/>
                <a:gd name="connsiteY14" fmla="*/ 209 h 10209"/>
                <a:gd name="connsiteX15" fmla="*/ 1235 w 10000"/>
                <a:gd name="connsiteY15" fmla="*/ 1464 h 10209"/>
                <a:gd name="connsiteX16" fmla="*/ 412 w 10000"/>
                <a:gd name="connsiteY16" fmla="*/ 3954 h 10209"/>
                <a:gd name="connsiteX17" fmla="*/ 0 w 10000"/>
                <a:gd name="connsiteY17" fmla="*/ 6876 h 10209"/>
                <a:gd name="connsiteX18" fmla="*/ 412 w 10000"/>
                <a:gd name="connsiteY18" fmla="*/ 8542 h 10209"/>
                <a:gd name="connsiteX19" fmla="*/ 824 w 10000"/>
                <a:gd name="connsiteY19" fmla="*/ 9385 h 10209"/>
                <a:gd name="connsiteX20" fmla="*/ 1235 w 10000"/>
                <a:gd name="connsiteY20" fmla="*/ 10209 h 10209"/>
                <a:gd name="connsiteX0" fmla="*/ 1235 w 10000"/>
                <a:gd name="connsiteY0" fmla="*/ 10209 h 10209"/>
                <a:gd name="connsiteX1" fmla="*/ 1647 w 10000"/>
                <a:gd name="connsiteY1" fmla="*/ 9797 h 10209"/>
                <a:gd name="connsiteX2" fmla="*/ 6235 w 10000"/>
                <a:gd name="connsiteY2" fmla="*/ 9248 h 10209"/>
                <a:gd name="connsiteX3" fmla="*/ 7882 w 10000"/>
                <a:gd name="connsiteY3" fmla="*/ 9385 h 10209"/>
                <a:gd name="connsiteX4" fmla="*/ 9176 w 10000"/>
                <a:gd name="connsiteY4" fmla="*/ 9523 h 10209"/>
                <a:gd name="connsiteX5" fmla="*/ 10000 w 10000"/>
                <a:gd name="connsiteY5" fmla="*/ 9934 h 10209"/>
                <a:gd name="connsiteX6" fmla="*/ 9588 w 10000"/>
                <a:gd name="connsiteY6" fmla="*/ 8405 h 10209"/>
                <a:gd name="connsiteX7" fmla="*/ 8765 w 10000"/>
                <a:gd name="connsiteY7" fmla="*/ 7444 h 10209"/>
                <a:gd name="connsiteX8" fmla="*/ 8353 w 10000"/>
                <a:gd name="connsiteY8" fmla="*/ 6601 h 10209"/>
                <a:gd name="connsiteX9" fmla="*/ 7471 w 10000"/>
                <a:gd name="connsiteY9" fmla="*/ 5346 h 10209"/>
                <a:gd name="connsiteX10" fmla="*/ 6235 w 10000"/>
                <a:gd name="connsiteY10" fmla="*/ 3405 h 10209"/>
                <a:gd name="connsiteX11" fmla="*/ 5412 w 10000"/>
                <a:gd name="connsiteY11" fmla="*/ 2582 h 10209"/>
                <a:gd name="connsiteX12" fmla="*/ 3765 w 10000"/>
                <a:gd name="connsiteY12" fmla="*/ 209 h 10209"/>
                <a:gd name="connsiteX13" fmla="*/ 2059 w 10000"/>
                <a:gd name="connsiteY13" fmla="*/ 209 h 10209"/>
                <a:gd name="connsiteX14" fmla="*/ 1235 w 10000"/>
                <a:gd name="connsiteY14" fmla="*/ 1464 h 10209"/>
                <a:gd name="connsiteX15" fmla="*/ 412 w 10000"/>
                <a:gd name="connsiteY15" fmla="*/ 3954 h 10209"/>
                <a:gd name="connsiteX16" fmla="*/ 0 w 10000"/>
                <a:gd name="connsiteY16" fmla="*/ 6876 h 10209"/>
                <a:gd name="connsiteX17" fmla="*/ 412 w 10000"/>
                <a:gd name="connsiteY17" fmla="*/ 8542 h 10209"/>
                <a:gd name="connsiteX18" fmla="*/ 824 w 10000"/>
                <a:gd name="connsiteY18" fmla="*/ 9385 h 10209"/>
                <a:gd name="connsiteX19" fmla="*/ 1235 w 10000"/>
                <a:gd name="connsiteY19" fmla="*/ 10209 h 10209"/>
                <a:gd name="connsiteX0" fmla="*/ 1235 w 10000"/>
                <a:gd name="connsiteY0" fmla="*/ 10209 h 10209"/>
                <a:gd name="connsiteX1" fmla="*/ 1647 w 10000"/>
                <a:gd name="connsiteY1" fmla="*/ 9797 h 10209"/>
                <a:gd name="connsiteX2" fmla="*/ 6235 w 10000"/>
                <a:gd name="connsiteY2" fmla="*/ 9248 h 10209"/>
                <a:gd name="connsiteX3" fmla="*/ 9176 w 10000"/>
                <a:gd name="connsiteY3" fmla="*/ 9523 h 10209"/>
                <a:gd name="connsiteX4" fmla="*/ 10000 w 10000"/>
                <a:gd name="connsiteY4" fmla="*/ 9934 h 10209"/>
                <a:gd name="connsiteX5" fmla="*/ 9588 w 10000"/>
                <a:gd name="connsiteY5" fmla="*/ 8405 h 10209"/>
                <a:gd name="connsiteX6" fmla="*/ 8765 w 10000"/>
                <a:gd name="connsiteY6" fmla="*/ 7444 h 10209"/>
                <a:gd name="connsiteX7" fmla="*/ 8353 w 10000"/>
                <a:gd name="connsiteY7" fmla="*/ 6601 h 10209"/>
                <a:gd name="connsiteX8" fmla="*/ 7471 w 10000"/>
                <a:gd name="connsiteY8" fmla="*/ 5346 h 10209"/>
                <a:gd name="connsiteX9" fmla="*/ 6235 w 10000"/>
                <a:gd name="connsiteY9" fmla="*/ 3405 h 10209"/>
                <a:gd name="connsiteX10" fmla="*/ 5412 w 10000"/>
                <a:gd name="connsiteY10" fmla="*/ 2582 h 10209"/>
                <a:gd name="connsiteX11" fmla="*/ 3765 w 10000"/>
                <a:gd name="connsiteY11" fmla="*/ 209 h 10209"/>
                <a:gd name="connsiteX12" fmla="*/ 2059 w 10000"/>
                <a:gd name="connsiteY12" fmla="*/ 209 h 10209"/>
                <a:gd name="connsiteX13" fmla="*/ 1235 w 10000"/>
                <a:gd name="connsiteY13" fmla="*/ 1464 h 10209"/>
                <a:gd name="connsiteX14" fmla="*/ 412 w 10000"/>
                <a:gd name="connsiteY14" fmla="*/ 3954 h 10209"/>
                <a:gd name="connsiteX15" fmla="*/ 0 w 10000"/>
                <a:gd name="connsiteY15" fmla="*/ 6876 h 10209"/>
                <a:gd name="connsiteX16" fmla="*/ 412 w 10000"/>
                <a:gd name="connsiteY16" fmla="*/ 8542 h 10209"/>
                <a:gd name="connsiteX17" fmla="*/ 824 w 10000"/>
                <a:gd name="connsiteY17" fmla="*/ 9385 h 10209"/>
                <a:gd name="connsiteX18" fmla="*/ 1235 w 10000"/>
                <a:gd name="connsiteY18" fmla="*/ 10209 h 10209"/>
                <a:gd name="connsiteX0" fmla="*/ 1235 w 10000"/>
                <a:gd name="connsiteY0" fmla="*/ 10209 h 10209"/>
                <a:gd name="connsiteX1" fmla="*/ 1647 w 10000"/>
                <a:gd name="connsiteY1" fmla="*/ 9797 h 10209"/>
                <a:gd name="connsiteX2" fmla="*/ 6235 w 10000"/>
                <a:gd name="connsiteY2" fmla="*/ 9248 h 10209"/>
                <a:gd name="connsiteX3" fmla="*/ 10000 w 10000"/>
                <a:gd name="connsiteY3" fmla="*/ 9934 h 10209"/>
                <a:gd name="connsiteX4" fmla="*/ 9588 w 10000"/>
                <a:gd name="connsiteY4" fmla="*/ 8405 h 10209"/>
                <a:gd name="connsiteX5" fmla="*/ 8765 w 10000"/>
                <a:gd name="connsiteY5" fmla="*/ 7444 h 10209"/>
                <a:gd name="connsiteX6" fmla="*/ 8353 w 10000"/>
                <a:gd name="connsiteY6" fmla="*/ 6601 h 10209"/>
                <a:gd name="connsiteX7" fmla="*/ 7471 w 10000"/>
                <a:gd name="connsiteY7" fmla="*/ 5346 h 10209"/>
                <a:gd name="connsiteX8" fmla="*/ 6235 w 10000"/>
                <a:gd name="connsiteY8" fmla="*/ 3405 h 10209"/>
                <a:gd name="connsiteX9" fmla="*/ 5412 w 10000"/>
                <a:gd name="connsiteY9" fmla="*/ 2582 h 10209"/>
                <a:gd name="connsiteX10" fmla="*/ 3765 w 10000"/>
                <a:gd name="connsiteY10" fmla="*/ 209 h 10209"/>
                <a:gd name="connsiteX11" fmla="*/ 2059 w 10000"/>
                <a:gd name="connsiteY11" fmla="*/ 209 h 10209"/>
                <a:gd name="connsiteX12" fmla="*/ 1235 w 10000"/>
                <a:gd name="connsiteY12" fmla="*/ 1464 h 10209"/>
                <a:gd name="connsiteX13" fmla="*/ 412 w 10000"/>
                <a:gd name="connsiteY13" fmla="*/ 3954 h 10209"/>
                <a:gd name="connsiteX14" fmla="*/ 0 w 10000"/>
                <a:gd name="connsiteY14" fmla="*/ 6876 h 10209"/>
                <a:gd name="connsiteX15" fmla="*/ 412 w 10000"/>
                <a:gd name="connsiteY15" fmla="*/ 8542 h 10209"/>
                <a:gd name="connsiteX16" fmla="*/ 824 w 10000"/>
                <a:gd name="connsiteY16" fmla="*/ 9385 h 10209"/>
                <a:gd name="connsiteX17" fmla="*/ 1235 w 10000"/>
                <a:gd name="connsiteY17"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765 w 10000"/>
                <a:gd name="connsiteY4" fmla="*/ 7444 h 10209"/>
                <a:gd name="connsiteX5" fmla="*/ 8353 w 10000"/>
                <a:gd name="connsiteY5" fmla="*/ 6601 h 10209"/>
                <a:gd name="connsiteX6" fmla="*/ 7471 w 10000"/>
                <a:gd name="connsiteY6" fmla="*/ 5346 h 10209"/>
                <a:gd name="connsiteX7" fmla="*/ 6235 w 10000"/>
                <a:gd name="connsiteY7" fmla="*/ 3405 h 10209"/>
                <a:gd name="connsiteX8" fmla="*/ 5412 w 10000"/>
                <a:gd name="connsiteY8" fmla="*/ 2582 h 10209"/>
                <a:gd name="connsiteX9" fmla="*/ 3765 w 10000"/>
                <a:gd name="connsiteY9" fmla="*/ 209 h 10209"/>
                <a:gd name="connsiteX10" fmla="*/ 2059 w 10000"/>
                <a:gd name="connsiteY10" fmla="*/ 209 h 10209"/>
                <a:gd name="connsiteX11" fmla="*/ 1235 w 10000"/>
                <a:gd name="connsiteY11" fmla="*/ 1464 h 10209"/>
                <a:gd name="connsiteX12" fmla="*/ 412 w 10000"/>
                <a:gd name="connsiteY12" fmla="*/ 3954 h 10209"/>
                <a:gd name="connsiteX13" fmla="*/ 0 w 10000"/>
                <a:gd name="connsiteY13" fmla="*/ 6876 h 10209"/>
                <a:gd name="connsiteX14" fmla="*/ 412 w 10000"/>
                <a:gd name="connsiteY14" fmla="*/ 8542 h 10209"/>
                <a:gd name="connsiteX15" fmla="*/ 824 w 10000"/>
                <a:gd name="connsiteY15" fmla="*/ 9385 h 10209"/>
                <a:gd name="connsiteX16" fmla="*/ 1235 w 10000"/>
                <a:gd name="connsiteY16"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7471 w 10000"/>
                <a:gd name="connsiteY5" fmla="*/ 5346 h 10209"/>
                <a:gd name="connsiteX6" fmla="*/ 6235 w 10000"/>
                <a:gd name="connsiteY6" fmla="*/ 3405 h 10209"/>
                <a:gd name="connsiteX7" fmla="*/ 5412 w 10000"/>
                <a:gd name="connsiteY7" fmla="*/ 2582 h 10209"/>
                <a:gd name="connsiteX8" fmla="*/ 3765 w 10000"/>
                <a:gd name="connsiteY8" fmla="*/ 209 h 10209"/>
                <a:gd name="connsiteX9" fmla="*/ 2059 w 10000"/>
                <a:gd name="connsiteY9" fmla="*/ 209 h 10209"/>
                <a:gd name="connsiteX10" fmla="*/ 1235 w 10000"/>
                <a:gd name="connsiteY10" fmla="*/ 1464 h 10209"/>
                <a:gd name="connsiteX11" fmla="*/ 412 w 10000"/>
                <a:gd name="connsiteY11" fmla="*/ 3954 h 10209"/>
                <a:gd name="connsiteX12" fmla="*/ 0 w 10000"/>
                <a:gd name="connsiteY12" fmla="*/ 6876 h 10209"/>
                <a:gd name="connsiteX13" fmla="*/ 412 w 10000"/>
                <a:gd name="connsiteY13" fmla="*/ 8542 h 10209"/>
                <a:gd name="connsiteX14" fmla="*/ 824 w 10000"/>
                <a:gd name="connsiteY14" fmla="*/ 9385 h 10209"/>
                <a:gd name="connsiteX15" fmla="*/ 1235 w 10000"/>
                <a:gd name="connsiteY15"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7471 w 10000"/>
                <a:gd name="connsiteY5" fmla="*/ 5346 h 10209"/>
                <a:gd name="connsiteX6" fmla="*/ 6235 w 10000"/>
                <a:gd name="connsiteY6" fmla="*/ 3405 h 10209"/>
                <a:gd name="connsiteX7" fmla="*/ 3765 w 10000"/>
                <a:gd name="connsiteY7" fmla="*/ 209 h 10209"/>
                <a:gd name="connsiteX8" fmla="*/ 2059 w 10000"/>
                <a:gd name="connsiteY8" fmla="*/ 209 h 10209"/>
                <a:gd name="connsiteX9" fmla="*/ 1235 w 10000"/>
                <a:gd name="connsiteY9" fmla="*/ 1464 h 10209"/>
                <a:gd name="connsiteX10" fmla="*/ 412 w 10000"/>
                <a:gd name="connsiteY10" fmla="*/ 3954 h 10209"/>
                <a:gd name="connsiteX11" fmla="*/ 0 w 10000"/>
                <a:gd name="connsiteY11" fmla="*/ 6876 h 10209"/>
                <a:gd name="connsiteX12" fmla="*/ 412 w 10000"/>
                <a:gd name="connsiteY12" fmla="*/ 8542 h 10209"/>
                <a:gd name="connsiteX13" fmla="*/ 824 w 10000"/>
                <a:gd name="connsiteY13" fmla="*/ 9385 h 10209"/>
                <a:gd name="connsiteX14" fmla="*/ 1235 w 10000"/>
                <a:gd name="connsiteY14"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412 w 10000"/>
                <a:gd name="connsiteY11" fmla="*/ 8542 h 10209"/>
                <a:gd name="connsiteX12" fmla="*/ 824 w 10000"/>
                <a:gd name="connsiteY12" fmla="*/ 9385 h 10209"/>
                <a:gd name="connsiteX13" fmla="*/ 1235 w 10000"/>
                <a:gd name="connsiteY13"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824 w 10000"/>
                <a:gd name="connsiteY11" fmla="*/ 9385 h 10209"/>
                <a:gd name="connsiteX12" fmla="*/ 1235 w 10000"/>
                <a:gd name="connsiteY12"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209"/>
                <a:gd name="connsiteX1" fmla="*/ 6235 w 10000"/>
                <a:gd name="connsiteY1" fmla="*/ 9248 h 10209"/>
                <a:gd name="connsiteX2" fmla="*/ 10000 w 10000"/>
                <a:gd name="connsiteY2" fmla="*/ 9934 h 10209"/>
                <a:gd name="connsiteX3" fmla="*/ 9588 w 10000"/>
                <a:gd name="connsiteY3" fmla="*/ 8405 h 10209"/>
                <a:gd name="connsiteX4" fmla="*/ 8353 w 10000"/>
                <a:gd name="connsiteY4" fmla="*/ 6601 h 10209"/>
                <a:gd name="connsiteX5" fmla="*/ 6235 w 10000"/>
                <a:gd name="connsiteY5" fmla="*/ 3405 h 10209"/>
                <a:gd name="connsiteX6" fmla="*/ 3765 w 10000"/>
                <a:gd name="connsiteY6" fmla="*/ 209 h 10209"/>
                <a:gd name="connsiteX7" fmla="*/ 2059 w 10000"/>
                <a:gd name="connsiteY7" fmla="*/ 209 h 10209"/>
                <a:gd name="connsiteX8" fmla="*/ 1235 w 10000"/>
                <a:gd name="connsiteY8" fmla="*/ 1464 h 10209"/>
                <a:gd name="connsiteX9" fmla="*/ 412 w 10000"/>
                <a:gd name="connsiteY9" fmla="*/ 3954 h 10209"/>
                <a:gd name="connsiteX10" fmla="*/ 0 w 10000"/>
                <a:gd name="connsiteY10" fmla="*/ 6876 h 10209"/>
                <a:gd name="connsiteX11" fmla="*/ 1235 w 10000"/>
                <a:gd name="connsiteY11" fmla="*/ 10209 h 10209"/>
                <a:gd name="connsiteX0" fmla="*/ 1235 w 10000"/>
                <a:gd name="connsiteY0" fmla="*/ 10209 h 10604"/>
                <a:gd name="connsiteX1" fmla="*/ 6235 w 10000"/>
                <a:gd name="connsiteY1" fmla="*/ 9248 h 10604"/>
                <a:gd name="connsiteX2" fmla="*/ 10000 w 10000"/>
                <a:gd name="connsiteY2" fmla="*/ 9934 h 10604"/>
                <a:gd name="connsiteX3" fmla="*/ 9588 w 10000"/>
                <a:gd name="connsiteY3" fmla="*/ 8405 h 10604"/>
                <a:gd name="connsiteX4" fmla="*/ 8353 w 10000"/>
                <a:gd name="connsiteY4" fmla="*/ 6601 h 10604"/>
                <a:gd name="connsiteX5" fmla="*/ 6235 w 10000"/>
                <a:gd name="connsiteY5" fmla="*/ 3405 h 10604"/>
                <a:gd name="connsiteX6" fmla="*/ 3765 w 10000"/>
                <a:gd name="connsiteY6" fmla="*/ 209 h 10604"/>
                <a:gd name="connsiteX7" fmla="*/ 2059 w 10000"/>
                <a:gd name="connsiteY7" fmla="*/ 209 h 10604"/>
                <a:gd name="connsiteX8" fmla="*/ 1235 w 10000"/>
                <a:gd name="connsiteY8" fmla="*/ 1464 h 10604"/>
                <a:gd name="connsiteX9" fmla="*/ 412 w 10000"/>
                <a:gd name="connsiteY9" fmla="*/ 3954 h 10604"/>
                <a:gd name="connsiteX10" fmla="*/ 0 w 10000"/>
                <a:gd name="connsiteY10" fmla="*/ 6876 h 10604"/>
                <a:gd name="connsiteX11" fmla="*/ 1235 w 10000"/>
                <a:gd name="connsiteY11" fmla="*/ 10209 h 10604"/>
                <a:gd name="connsiteX0" fmla="*/ 1235 w 10000"/>
                <a:gd name="connsiteY0" fmla="*/ 10209 h 10604"/>
                <a:gd name="connsiteX1" fmla="*/ 6235 w 10000"/>
                <a:gd name="connsiteY1" fmla="*/ 9248 h 10604"/>
                <a:gd name="connsiteX2" fmla="*/ 10000 w 10000"/>
                <a:gd name="connsiteY2" fmla="*/ 9934 h 10604"/>
                <a:gd name="connsiteX3" fmla="*/ 9588 w 10000"/>
                <a:gd name="connsiteY3" fmla="*/ 8405 h 10604"/>
                <a:gd name="connsiteX4" fmla="*/ 8353 w 10000"/>
                <a:gd name="connsiteY4" fmla="*/ 6601 h 10604"/>
                <a:gd name="connsiteX5" fmla="*/ 6235 w 10000"/>
                <a:gd name="connsiteY5" fmla="*/ 3405 h 10604"/>
                <a:gd name="connsiteX6" fmla="*/ 3765 w 10000"/>
                <a:gd name="connsiteY6" fmla="*/ 209 h 10604"/>
                <a:gd name="connsiteX7" fmla="*/ 2059 w 10000"/>
                <a:gd name="connsiteY7" fmla="*/ 209 h 10604"/>
                <a:gd name="connsiteX8" fmla="*/ 1235 w 10000"/>
                <a:gd name="connsiteY8" fmla="*/ 1464 h 10604"/>
                <a:gd name="connsiteX9" fmla="*/ 412 w 10000"/>
                <a:gd name="connsiteY9" fmla="*/ 3954 h 10604"/>
                <a:gd name="connsiteX10" fmla="*/ 0 w 10000"/>
                <a:gd name="connsiteY10" fmla="*/ 6876 h 10604"/>
                <a:gd name="connsiteX11" fmla="*/ 1235 w 10000"/>
                <a:gd name="connsiteY11" fmla="*/ 10209 h 10604"/>
                <a:gd name="connsiteX0" fmla="*/ 1372 w 10137"/>
                <a:gd name="connsiteY0" fmla="*/ 10209 h 10604"/>
                <a:gd name="connsiteX1" fmla="*/ 6372 w 10137"/>
                <a:gd name="connsiteY1" fmla="*/ 9248 h 10604"/>
                <a:gd name="connsiteX2" fmla="*/ 10137 w 10137"/>
                <a:gd name="connsiteY2" fmla="*/ 9934 h 10604"/>
                <a:gd name="connsiteX3" fmla="*/ 9725 w 10137"/>
                <a:gd name="connsiteY3" fmla="*/ 8405 h 10604"/>
                <a:gd name="connsiteX4" fmla="*/ 8490 w 10137"/>
                <a:gd name="connsiteY4" fmla="*/ 6601 h 10604"/>
                <a:gd name="connsiteX5" fmla="*/ 6372 w 10137"/>
                <a:gd name="connsiteY5" fmla="*/ 3405 h 10604"/>
                <a:gd name="connsiteX6" fmla="*/ 3902 w 10137"/>
                <a:gd name="connsiteY6" fmla="*/ 209 h 10604"/>
                <a:gd name="connsiteX7" fmla="*/ 2196 w 10137"/>
                <a:gd name="connsiteY7" fmla="*/ 209 h 10604"/>
                <a:gd name="connsiteX8" fmla="*/ 1372 w 10137"/>
                <a:gd name="connsiteY8" fmla="*/ 1464 h 10604"/>
                <a:gd name="connsiteX9" fmla="*/ 549 w 10137"/>
                <a:gd name="connsiteY9" fmla="*/ 3954 h 10604"/>
                <a:gd name="connsiteX10" fmla="*/ 137 w 10137"/>
                <a:gd name="connsiteY10" fmla="*/ 6876 h 10604"/>
                <a:gd name="connsiteX11" fmla="*/ 1372 w 10137"/>
                <a:gd name="connsiteY11" fmla="*/ 10209 h 10604"/>
                <a:gd name="connsiteX0" fmla="*/ 1372 w 10137"/>
                <a:gd name="connsiteY0" fmla="*/ 10209 h 10604"/>
                <a:gd name="connsiteX1" fmla="*/ 6372 w 10137"/>
                <a:gd name="connsiteY1" fmla="*/ 9248 h 10604"/>
                <a:gd name="connsiteX2" fmla="*/ 10137 w 10137"/>
                <a:gd name="connsiteY2" fmla="*/ 9934 h 10604"/>
                <a:gd name="connsiteX3" fmla="*/ 9725 w 10137"/>
                <a:gd name="connsiteY3" fmla="*/ 8405 h 10604"/>
                <a:gd name="connsiteX4" fmla="*/ 8490 w 10137"/>
                <a:gd name="connsiteY4" fmla="*/ 6601 h 10604"/>
                <a:gd name="connsiteX5" fmla="*/ 6372 w 10137"/>
                <a:gd name="connsiteY5" fmla="*/ 3405 h 10604"/>
                <a:gd name="connsiteX6" fmla="*/ 3902 w 10137"/>
                <a:gd name="connsiteY6" fmla="*/ 209 h 10604"/>
                <a:gd name="connsiteX7" fmla="*/ 2196 w 10137"/>
                <a:gd name="connsiteY7" fmla="*/ 209 h 10604"/>
                <a:gd name="connsiteX8" fmla="*/ 1372 w 10137"/>
                <a:gd name="connsiteY8" fmla="*/ 1464 h 10604"/>
                <a:gd name="connsiteX9" fmla="*/ 549 w 10137"/>
                <a:gd name="connsiteY9" fmla="*/ 3954 h 10604"/>
                <a:gd name="connsiteX10" fmla="*/ 137 w 10137"/>
                <a:gd name="connsiteY10" fmla="*/ 6876 h 10604"/>
                <a:gd name="connsiteX11" fmla="*/ 1372 w 10137"/>
                <a:gd name="connsiteY11" fmla="*/ 10209 h 10604"/>
                <a:gd name="connsiteX0" fmla="*/ 1372 w 10137"/>
                <a:gd name="connsiteY0" fmla="*/ 10624 h 11019"/>
                <a:gd name="connsiteX1" fmla="*/ 6372 w 10137"/>
                <a:gd name="connsiteY1" fmla="*/ 9663 h 11019"/>
                <a:gd name="connsiteX2" fmla="*/ 10137 w 10137"/>
                <a:gd name="connsiteY2" fmla="*/ 10349 h 11019"/>
                <a:gd name="connsiteX3" fmla="*/ 9725 w 10137"/>
                <a:gd name="connsiteY3" fmla="*/ 8820 h 11019"/>
                <a:gd name="connsiteX4" fmla="*/ 8490 w 10137"/>
                <a:gd name="connsiteY4" fmla="*/ 7016 h 11019"/>
                <a:gd name="connsiteX5" fmla="*/ 6372 w 10137"/>
                <a:gd name="connsiteY5" fmla="*/ 3820 h 11019"/>
                <a:gd name="connsiteX6" fmla="*/ 3902 w 10137"/>
                <a:gd name="connsiteY6" fmla="*/ 624 h 11019"/>
                <a:gd name="connsiteX7" fmla="*/ 2196 w 10137"/>
                <a:gd name="connsiteY7" fmla="*/ 624 h 11019"/>
                <a:gd name="connsiteX8" fmla="*/ 549 w 10137"/>
                <a:gd name="connsiteY8" fmla="*/ 4369 h 11019"/>
                <a:gd name="connsiteX9" fmla="*/ 137 w 10137"/>
                <a:gd name="connsiteY9" fmla="*/ 7291 h 11019"/>
                <a:gd name="connsiteX10" fmla="*/ 1372 w 10137"/>
                <a:gd name="connsiteY10" fmla="*/ 10624 h 11019"/>
                <a:gd name="connsiteX0" fmla="*/ 1372 w 10137"/>
                <a:gd name="connsiteY0" fmla="*/ 10624 h 11019"/>
                <a:gd name="connsiteX1" fmla="*/ 6372 w 10137"/>
                <a:gd name="connsiteY1" fmla="*/ 9663 h 11019"/>
                <a:gd name="connsiteX2" fmla="*/ 10137 w 10137"/>
                <a:gd name="connsiteY2" fmla="*/ 10349 h 11019"/>
                <a:gd name="connsiteX3" fmla="*/ 9725 w 10137"/>
                <a:gd name="connsiteY3" fmla="*/ 8820 h 11019"/>
                <a:gd name="connsiteX4" fmla="*/ 8490 w 10137"/>
                <a:gd name="connsiteY4" fmla="*/ 7016 h 11019"/>
                <a:gd name="connsiteX5" fmla="*/ 6372 w 10137"/>
                <a:gd name="connsiteY5" fmla="*/ 3820 h 11019"/>
                <a:gd name="connsiteX6" fmla="*/ 3902 w 10137"/>
                <a:gd name="connsiteY6" fmla="*/ 624 h 11019"/>
                <a:gd name="connsiteX7" fmla="*/ 2196 w 10137"/>
                <a:gd name="connsiteY7" fmla="*/ 624 h 11019"/>
                <a:gd name="connsiteX8" fmla="*/ 549 w 10137"/>
                <a:gd name="connsiteY8" fmla="*/ 4369 h 11019"/>
                <a:gd name="connsiteX9" fmla="*/ 137 w 10137"/>
                <a:gd name="connsiteY9" fmla="*/ 7291 h 11019"/>
                <a:gd name="connsiteX10" fmla="*/ 1372 w 10137"/>
                <a:gd name="connsiteY10" fmla="*/ 10624 h 11019"/>
                <a:gd name="connsiteX0" fmla="*/ 1372 w 10137"/>
                <a:gd name="connsiteY0" fmla="*/ 10624 h 11019"/>
                <a:gd name="connsiteX1" fmla="*/ 6372 w 10137"/>
                <a:gd name="connsiteY1" fmla="*/ 9663 h 11019"/>
                <a:gd name="connsiteX2" fmla="*/ 10137 w 10137"/>
                <a:gd name="connsiteY2" fmla="*/ 10349 h 11019"/>
                <a:gd name="connsiteX3" fmla="*/ 9725 w 10137"/>
                <a:gd name="connsiteY3" fmla="*/ 8820 h 11019"/>
                <a:gd name="connsiteX4" fmla="*/ 8490 w 10137"/>
                <a:gd name="connsiteY4" fmla="*/ 7016 h 11019"/>
                <a:gd name="connsiteX5" fmla="*/ 6372 w 10137"/>
                <a:gd name="connsiteY5" fmla="*/ 3820 h 11019"/>
                <a:gd name="connsiteX6" fmla="*/ 3902 w 10137"/>
                <a:gd name="connsiteY6" fmla="*/ 624 h 11019"/>
                <a:gd name="connsiteX7" fmla="*/ 2196 w 10137"/>
                <a:gd name="connsiteY7" fmla="*/ 624 h 11019"/>
                <a:gd name="connsiteX8" fmla="*/ 549 w 10137"/>
                <a:gd name="connsiteY8" fmla="*/ 4369 h 11019"/>
                <a:gd name="connsiteX9" fmla="*/ 137 w 10137"/>
                <a:gd name="connsiteY9" fmla="*/ 7291 h 11019"/>
                <a:gd name="connsiteX10" fmla="*/ 1372 w 10137"/>
                <a:gd name="connsiteY10" fmla="*/ 10624 h 11019"/>
                <a:gd name="connsiteX0" fmla="*/ 1372 w 10137"/>
                <a:gd name="connsiteY0" fmla="*/ 10371 h 10766"/>
                <a:gd name="connsiteX1" fmla="*/ 6372 w 10137"/>
                <a:gd name="connsiteY1" fmla="*/ 9410 h 10766"/>
                <a:gd name="connsiteX2" fmla="*/ 10137 w 10137"/>
                <a:gd name="connsiteY2" fmla="*/ 10096 h 10766"/>
                <a:gd name="connsiteX3" fmla="*/ 9725 w 10137"/>
                <a:gd name="connsiteY3" fmla="*/ 8567 h 10766"/>
                <a:gd name="connsiteX4" fmla="*/ 8490 w 10137"/>
                <a:gd name="connsiteY4" fmla="*/ 6763 h 10766"/>
                <a:gd name="connsiteX5" fmla="*/ 6372 w 10137"/>
                <a:gd name="connsiteY5" fmla="*/ 3567 h 10766"/>
                <a:gd name="connsiteX6" fmla="*/ 3902 w 10137"/>
                <a:gd name="connsiteY6" fmla="*/ 371 h 10766"/>
                <a:gd name="connsiteX7" fmla="*/ 2196 w 10137"/>
                <a:gd name="connsiteY7" fmla="*/ 371 h 10766"/>
                <a:gd name="connsiteX8" fmla="*/ 549 w 10137"/>
                <a:gd name="connsiteY8" fmla="*/ 4116 h 10766"/>
                <a:gd name="connsiteX9" fmla="*/ 137 w 10137"/>
                <a:gd name="connsiteY9" fmla="*/ 7038 h 10766"/>
                <a:gd name="connsiteX10" fmla="*/ 1372 w 10137"/>
                <a:gd name="connsiteY10" fmla="*/ 10371 h 10766"/>
                <a:gd name="connsiteX0" fmla="*/ 1372 w 10137"/>
                <a:gd name="connsiteY0" fmla="*/ 10371 h 10766"/>
                <a:gd name="connsiteX1" fmla="*/ 6372 w 10137"/>
                <a:gd name="connsiteY1" fmla="*/ 9410 h 10766"/>
                <a:gd name="connsiteX2" fmla="*/ 10137 w 10137"/>
                <a:gd name="connsiteY2" fmla="*/ 10096 h 10766"/>
                <a:gd name="connsiteX3" fmla="*/ 9725 w 10137"/>
                <a:gd name="connsiteY3" fmla="*/ 8567 h 10766"/>
                <a:gd name="connsiteX4" fmla="*/ 8490 w 10137"/>
                <a:gd name="connsiteY4" fmla="*/ 6763 h 10766"/>
                <a:gd name="connsiteX5" fmla="*/ 6372 w 10137"/>
                <a:gd name="connsiteY5" fmla="*/ 3567 h 10766"/>
                <a:gd name="connsiteX6" fmla="*/ 3902 w 10137"/>
                <a:gd name="connsiteY6" fmla="*/ 371 h 10766"/>
                <a:gd name="connsiteX7" fmla="*/ 2196 w 10137"/>
                <a:gd name="connsiteY7" fmla="*/ 371 h 10766"/>
                <a:gd name="connsiteX8" fmla="*/ 549 w 10137"/>
                <a:gd name="connsiteY8" fmla="*/ 4116 h 10766"/>
                <a:gd name="connsiteX9" fmla="*/ 137 w 10137"/>
                <a:gd name="connsiteY9" fmla="*/ 7038 h 10766"/>
                <a:gd name="connsiteX10" fmla="*/ 1372 w 10137"/>
                <a:gd name="connsiteY10" fmla="*/ 10371 h 10766"/>
                <a:gd name="connsiteX0" fmla="*/ 1372 w 10137"/>
                <a:gd name="connsiteY0" fmla="*/ 10371 h 10371"/>
                <a:gd name="connsiteX1" fmla="*/ 6372 w 10137"/>
                <a:gd name="connsiteY1" fmla="*/ 9410 h 10371"/>
                <a:gd name="connsiteX2" fmla="*/ 10137 w 10137"/>
                <a:gd name="connsiteY2" fmla="*/ 10096 h 10371"/>
                <a:gd name="connsiteX3" fmla="*/ 9725 w 10137"/>
                <a:gd name="connsiteY3" fmla="*/ 8567 h 10371"/>
                <a:gd name="connsiteX4" fmla="*/ 8490 w 10137"/>
                <a:gd name="connsiteY4" fmla="*/ 6763 h 10371"/>
                <a:gd name="connsiteX5" fmla="*/ 6372 w 10137"/>
                <a:gd name="connsiteY5" fmla="*/ 3567 h 10371"/>
                <a:gd name="connsiteX6" fmla="*/ 3902 w 10137"/>
                <a:gd name="connsiteY6" fmla="*/ 371 h 10371"/>
                <a:gd name="connsiteX7" fmla="*/ 2196 w 10137"/>
                <a:gd name="connsiteY7" fmla="*/ 371 h 10371"/>
                <a:gd name="connsiteX8" fmla="*/ 549 w 10137"/>
                <a:gd name="connsiteY8" fmla="*/ 4116 h 10371"/>
                <a:gd name="connsiteX9" fmla="*/ 137 w 10137"/>
                <a:gd name="connsiteY9" fmla="*/ 7038 h 10371"/>
                <a:gd name="connsiteX10" fmla="*/ 1372 w 10137"/>
                <a:gd name="connsiteY10" fmla="*/ 10371 h 10371"/>
                <a:gd name="connsiteX0" fmla="*/ 1372 w 10137"/>
                <a:gd name="connsiteY0" fmla="*/ 10371 h 10371"/>
                <a:gd name="connsiteX1" fmla="*/ 6372 w 10137"/>
                <a:gd name="connsiteY1" fmla="*/ 9410 h 10371"/>
                <a:gd name="connsiteX2" fmla="*/ 10137 w 10137"/>
                <a:gd name="connsiteY2" fmla="*/ 10096 h 10371"/>
                <a:gd name="connsiteX3" fmla="*/ 9725 w 10137"/>
                <a:gd name="connsiteY3" fmla="*/ 8567 h 10371"/>
                <a:gd name="connsiteX4" fmla="*/ 8490 w 10137"/>
                <a:gd name="connsiteY4" fmla="*/ 6763 h 10371"/>
                <a:gd name="connsiteX5" fmla="*/ 6372 w 10137"/>
                <a:gd name="connsiteY5" fmla="*/ 3567 h 10371"/>
                <a:gd name="connsiteX6" fmla="*/ 3902 w 10137"/>
                <a:gd name="connsiteY6" fmla="*/ 371 h 10371"/>
                <a:gd name="connsiteX7" fmla="*/ 2196 w 10137"/>
                <a:gd name="connsiteY7" fmla="*/ 371 h 10371"/>
                <a:gd name="connsiteX8" fmla="*/ 549 w 10137"/>
                <a:gd name="connsiteY8" fmla="*/ 4116 h 10371"/>
                <a:gd name="connsiteX9" fmla="*/ 137 w 10137"/>
                <a:gd name="connsiteY9" fmla="*/ 7038 h 10371"/>
                <a:gd name="connsiteX10" fmla="*/ 1372 w 10137"/>
                <a:gd name="connsiteY10" fmla="*/ 10371 h 10371"/>
                <a:gd name="connsiteX0" fmla="*/ 1372 w 10137"/>
                <a:gd name="connsiteY0" fmla="*/ 10371 h 10371"/>
                <a:gd name="connsiteX1" fmla="*/ 6372 w 10137"/>
                <a:gd name="connsiteY1" fmla="*/ 9410 h 10371"/>
                <a:gd name="connsiteX2" fmla="*/ 10137 w 10137"/>
                <a:gd name="connsiteY2" fmla="*/ 10096 h 10371"/>
                <a:gd name="connsiteX3" fmla="*/ 9725 w 10137"/>
                <a:gd name="connsiteY3" fmla="*/ 8567 h 10371"/>
                <a:gd name="connsiteX4" fmla="*/ 8490 w 10137"/>
                <a:gd name="connsiteY4" fmla="*/ 6763 h 10371"/>
                <a:gd name="connsiteX5" fmla="*/ 6372 w 10137"/>
                <a:gd name="connsiteY5" fmla="*/ 3567 h 10371"/>
                <a:gd name="connsiteX6" fmla="*/ 3902 w 10137"/>
                <a:gd name="connsiteY6" fmla="*/ 371 h 10371"/>
                <a:gd name="connsiteX7" fmla="*/ 2196 w 10137"/>
                <a:gd name="connsiteY7" fmla="*/ 371 h 10371"/>
                <a:gd name="connsiteX8" fmla="*/ 549 w 10137"/>
                <a:gd name="connsiteY8" fmla="*/ 4116 h 10371"/>
                <a:gd name="connsiteX9" fmla="*/ 137 w 10137"/>
                <a:gd name="connsiteY9" fmla="*/ 7038 h 10371"/>
                <a:gd name="connsiteX10" fmla="*/ 1372 w 10137"/>
                <a:gd name="connsiteY10" fmla="*/ 10371 h 10371"/>
                <a:gd name="connsiteX0" fmla="*/ 972 w 10080"/>
                <a:gd name="connsiteY0" fmla="*/ 10601 h 10601"/>
                <a:gd name="connsiteX1" fmla="*/ 6315 w 10080"/>
                <a:gd name="connsiteY1" fmla="*/ 9410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 name="connsiteX0" fmla="*/ 972 w 10080"/>
                <a:gd name="connsiteY0" fmla="*/ 10601 h 10601"/>
                <a:gd name="connsiteX1" fmla="*/ 5492 w 10080"/>
                <a:gd name="connsiteY1" fmla="*/ 9410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 name="connsiteX0" fmla="*/ 972 w 10080"/>
                <a:gd name="connsiteY0" fmla="*/ 10601 h 10601"/>
                <a:gd name="connsiteX1" fmla="*/ 5492 w 10080"/>
                <a:gd name="connsiteY1" fmla="*/ 9410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 name="connsiteX0" fmla="*/ 972 w 10080"/>
                <a:gd name="connsiteY0" fmla="*/ 10601 h 10601"/>
                <a:gd name="connsiteX1" fmla="*/ 5398 w 10080"/>
                <a:gd name="connsiteY1" fmla="*/ 9266 h 10601"/>
                <a:gd name="connsiteX2" fmla="*/ 10080 w 10080"/>
                <a:gd name="connsiteY2" fmla="*/ 10096 h 10601"/>
                <a:gd name="connsiteX3" fmla="*/ 9668 w 10080"/>
                <a:gd name="connsiteY3" fmla="*/ 8567 h 10601"/>
                <a:gd name="connsiteX4" fmla="*/ 8433 w 10080"/>
                <a:gd name="connsiteY4" fmla="*/ 6763 h 10601"/>
                <a:gd name="connsiteX5" fmla="*/ 6315 w 10080"/>
                <a:gd name="connsiteY5" fmla="*/ 3567 h 10601"/>
                <a:gd name="connsiteX6" fmla="*/ 3845 w 10080"/>
                <a:gd name="connsiteY6" fmla="*/ 371 h 10601"/>
                <a:gd name="connsiteX7" fmla="*/ 2139 w 10080"/>
                <a:gd name="connsiteY7" fmla="*/ 371 h 10601"/>
                <a:gd name="connsiteX8" fmla="*/ 492 w 10080"/>
                <a:gd name="connsiteY8" fmla="*/ 4116 h 10601"/>
                <a:gd name="connsiteX9" fmla="*/ 80 w 10080"/>
                <a:gd name="connsiteY9" fmla="*/ 7038 h 10601"/>
                <a:gd name="connsiteX10" fmla="*/ 972 w 10080"/>
                <a:gd name="connsiteY10" fmla="*/ 10601 h 1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0" h="10601">
                  <a:moveTo>
                    <a:pt x="972" y="10601"/>
                  </a:moveTo>
                  <a:cubicBezTo>
                    <a:pt x="2628" y="9524"/>
                    <a:pt x="3469" y="9258"/>
                    <a:pt x="5398" y="9266"/>
                  </a:cubicBezTo>
                  <a:cubicBezTo>
                    <a:pt x="7327" y="9274"/>
                    <a:pt x="9178" y="9570"/>
                    <a:pt x="10080" y="10096"/>
                  </a:cubicBezTo>
                  <a:cubicBezTo>
                    <a:pt x="9943" y="9586"/>
                    <a:pt x="9942" y="9122"/>
                    <a:pt x="9668" y="8567"/>
                  </a:cubicBezTo>
                  <a:cubicBezTo>
                    <a:pt x="9394" y="8012"/>
                    <a:pt x="8992" y="7596"/>
                    <a:pt x="8433" y="6763"/>
                  </a:cubicBezTo>
                  <a:cubicBezTo>
                    <a:pt x="7874" y="5930"/>
                    <a:pt x="7080" y="4632"/>
                    <a:pt x="6315" y="3567"/>
                  </a:cubicBezTo>
                  <a:cubicBezTo>
                    <a:pt x="5550" y="2502"/>
                    <a:pt x="4335" y="624"/>
                    <a:pt x="3845" y="371"/>
                  </a:cubicBezTo>
                  <a:cubicBezTo>
                    <a:pt x="3355" y="118"/>
                    <a:pt x="2698" y="0"/>
                    <a:pt x="2139" y="371"/>
                  </a:cubicBezTo>
                  <a:cubicBezTo>
                    <a:pt x="1580" y="742"/>
                    <a:pt x="835" y="3005"/>
                    <a:pt x="492" y="4116"/>
                  </a:cubicBezTo>
                  <a:cubicBezTo>
                    <a:pt x="149" y="5227"/>
                    <a:pt x="0" y="5957"/>
                    <a:pt x="80" y="7038"/>
                  </a:cubicBezTo>
                  <a:cubicBezTo>
                    <a:pt x="160" y="8119"/>
                    <a:pt x="344" y="9746"/>
                    <a:pt x="972" y="10601"/>
                  </a:cubicBezTo>
                  <a:close/>
                </a:path>
              </a:pathLst>
            </a:cu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19050">
              <a:solidFill>
                <a:schemeClr val="tx1"/>
              </a:solidFill>
              <a:prstDash val="solid"/>
              <a:round/>
              <a:headEnd/>
              <a:tailEnd/>
            </a:ln>
          </p:spPr>
          <p:txBody>
            <a:bodyPr/>
            <a:lstStyle/>
            <a:p>
              <a:endParaRPr lang="el-GR"/>
            </a:p>
          </p:txBody>
        </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stretch>
            <a:fillRect/>
          </a:stretch>
        </p:blipFill>
        <p:spPr>
          <a:xfrm>
            <a:off x="4655138" y="4013864"/>
            <a:ext cx="3793973" cy="2469877"/>
          </a:xfrm>
          <a:prstGeom prst="rect">
            <a:avLst/>
          </a:prstGeom>
        </p:spPr>
      </p:pic>
      <p:pic>
        <p:nvPicPr>
          <p:cNvPr id="9" name="Picture 8"/>
          <p:cNvPicPr>
            <a:picLocks noChangeAspect="1"/>
          </p:cNvPicPr>
          <p:nvPr/>
        </p:nvPicPr>
        <p:blipFill>
          <a:blip r:embed="rId3" cstate="screen"/>
          <a:stretch>
            <a:fillRect/>
          </a:stretch>
        </p:blipFill>
        <p:spPr>
          <a:xfrm>
            <a:off x="546275" y="4013867"/>
            <a:ext cx="3944300" cy="2465188"/>
          </a:xfrm>
          <a:prstGeom prst="rect">
            <a:avLst/>
          </a:prstGeom>
        </p:spPr>
      </p:pic>
      <p:pic>
        <p:nvPicPr>
          <p:cNvPr id="10" name="Picture 9"/>
          <p:cNvPicPr>
            <a:picLocks noChangeAspect="1"/>
          </p:cNvPicPr>
          <p:nvPr/>
        </p:nvPicPr>
        <p:blipFill>
          <a:blip r:embed="rId4" cstate="screen"/>
          <a:stretch>
            <a:fillRect/>
          </a:stretch>
        </p:blipFill>
        <p:spPr>
          <a:xfrm>
            <a:off x="4784912" y="593050"/>
            <a:ext cx="4200370" cy="3242686"/>
          </a:xfrm>
          <a:prstGeom prst="rect">
            <a:avLst/>
          </a:prstGeom>
        </p:spPr>
      </p:pic>
      <p:pic>
        <p:nvPicPr>
          <p:cNvPr id="11" name="Picture 10"/>
          <p:cNvPicPr>
            <a:picLocks noChangeAspect="1"/>
          </p:cNvPicPr>
          <p:nvPr/>
        </p:nvPicPr>
        <p:blipFill>
          <a:blip r:embed="rId5" cstate="screen"/>
          <a:stretch>
            <a:fillRect/>
          </a:stretch>
        </p:blipFill>
        <p:spPr>
          <a:xfrm>
            <a:off x="244162" y="1092536"/>
            <a:ext cx="4255024" cy="2731725"/>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stretch>
            <a:fillRect/>
          </a:stretch>
        </p:blipFill>
        <p:spPr>
          <a:xfrm>
            <a:off x="4655138" y="4013864"/>
            <a:ext cx="3793973" cy="2469877"/>
          </a:xfrm>
          <a:prstGeom prst="rect">
            <a:avLst/>
          </a:prstGeom>
        </p:spPr>
      </p:pic>
      <p:pic>
        <p:nvPicPr>
          <p:cNvPr id="9" name="Picture 8"/>
          <p:cNvPicPr>
            <a:picLocks noChangeAspect="1"/>
          </p:cNvPicPr>
          <p:nvPr/>
        </p:nvPicPr>
        <p:blipFill>
          <a:blip r:embed="rId4" cstate="screen"/>
          <a:stretch>
            <a:fillRect/>
          </a:stretch>
        </p:blipFill>
        <p:spPr>
          <a:xfrm>
            <a:off x="546275" y="4013867"/>
            <a:ext cx="3944300" cy="2465188"/>
          </a:xfrm>
          <a:prstGeom prst="rect">
            <a:avLst/>
          </a:prstGeom>
        </p:spPr>
      </p:pic>
      <p:pic>
        <p:nvPicPr>
          <p:cNvPr id="10" name="Picture 9"/>
          <p:cNvPicPr>
            <a:picLocks noChangeAspect="1"/>
          </p:cNvPicPr>
          <p:nvPr/>
        </p:nvPicPr>
        <p:blipFill>
          <a:blip r:embed="rId5" cstate="screen"/>
          <a:stretch>
            <a:fillRect/>
          </a:stretch>
        </p:blipFill>
        <p:spPr>
          <a:xfrm>
            <a:off x="4784912" y="593050"/>
            <a:ext cx="4200370" cy="3242686"/>
          </a:xfrm>
          <a:prstGeom prst="rect">
            <a:avLst/>
          </a:prstGeom>
        </p:spPr>
      </p:pic>
      <p:pic>
        <p:nvPicPr>
          <p:cNvPr id="2" name="Picture 1"/>
          <p:cNvPicPr>
            <a:picLocks noChangeAspect="1"/>
          </p:cNvPicPr>
          <p:nvPr/>
        </p:nvPicPr>
        <p:blipFill>
          <a:blip r:embed="rId6" cstate="screen"/>
          <a:srcRect l="18530" t="12977" r="18747" b="3866"/>
          <a:stretch>
            <a:fillRect/>
          </a:stretch>
        </p:blipFill>
        <p:spPr>
          <a:xfrm>
            <a:off x="0" y="498764"/>
            <a:ext cx="5264628" cy="3420085"/>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kstSylinder 1"/>
          <p:cNvSpPr txBox="1">
            <a:spLocks noChangeArrowheads="1"/>
          </p:cNvSpPr>
          <p:nvPr/>
        </p:nvSpPr>
        <p:spPr bwMode="auto">
          <a:xfrm>
            <a:off x="3355962" y="3136613"/>
            <a:ext cx="2432076" cy="584775"/>
          </a:xfrm>
          <a:prstGeom prst="rect">
            <a:avLst/>
          </a:prstGeom>
          <a:noFill/>
          <a:ln w="9525">
            <a:noFill/>
            <a:miter lim="800000"/>
            <a:headEnd/>
            <a:tailEnd/>
          </a:ln>
        </p:spPr>
        <p:txBody>
          <a:bodyPr wrap="none">
            <a:spAutoFit/>
          </a:bodyPr>
          <a:lstStyle/>
          <a:p>
            <a:r>
              <a:rPr lang="el-GR" sz="3200" dirty="0" smtClean="0"/>
              <a:t>περιπτώσεις</a:t>
            </a:r>
            <a:endParaRPr lang="nb-NO" sz="3200"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32"/>
          <p:cNvSpPr/>
          <p:nvPr/>
        </p:nvSpPr>
        <p:spPr>
          <a:xfrm>
            <a:off x="4158430" y="981641"/>
            <a:ext cx="3416053" cy="2636550"/>
          </a:xfrm>
          <a:custGeom>
            <a:avLst/>
            <a:gdLst>
              <a:gd name="connsiteX0" fmla="*/ 0 w 1137684"/>
              <a:gd name="connsiteY0" fmla="*/ 0 h 850605"/>
              <a:gd name="connsiteX1" fmla="*/ 1137684 w 1137684"/>
              <a:gd name="connsiteY1" fmla="*/ 0 h 850605"/>
              <a:gd name="connsiteX2" fmla="*/ 1137684 w 1137684"/>
              <a:gd name="connsiteY2" fmla="*/ 850605 h 850605"/>
              <a:gd name="connsiteX3" fmla="*/ 0 w 1137684"/>
              <a:gd name="connsiteY3" fmla="*/ 850605 h 850605"/>
              <a:gd name="connsiteX4" fmla="*/ 0 w 1137684"/>
              <a:gd name="connsiteY4" fmla="*/ 0 h 850605"/>
              <a:gd name="connsiteX0" fmla="*/ 0 w 1137684"/>
              <a:gd name="connsiteY0" fmla="*/ 297 h 850902"/>
              <a:gd name="connsiteX1" fmla="*/ 541146 w 1137684"/>
              <a:gd name="connsiteY1" fmla="*/ 0 h 850902"/>
              <a:gd name="connsiteX2" fmla="*/ 1137684 w 1137684"/>
              <a:gd name="connsiteY2" fmla="*/ 297 h 850902"/>
              <a:gd name="connsiteX3" fmla="*/ 1137684 w 1137684"/>
              <a:gd name="connsiteY3" fmla="*/ 850902 h 850902"/>
              <a:gd name="connsiteX4" fmla="*/ 0 w 1137684"/>
              <a:gd name="connsiteY4" fmla="*/ 850902 h 850902"/>
              <a:gd name="connsiteX5" fmla="*/ 0 w 1137684"/>
              <a:gd name="connsiteY5" fmla="*/ 297 h 850902"/>
              <a:gd name="connsiteX0" fmla="*/ 0 w 1137684"/>
              <a:gd name="connsiteY0" fmla="*/ 35466 h 886071"/>
              <a:gd name="connsiteX1" fmla="*/ 608287 w 1137684"/>
              <a:gd name="connsiteY1" fmla="*/ 0 h 886071"/>
              <a:gd name="connsiteX2" fmla="*/ 1137684 w 1137684"/>
              <a:gd name="connsiteY2" fmla="*/ 35466 h 886071"/>
              <a:gd name="connsiteX3" fmla="*/ 1137684 w 1137684"/>
              <a:gd name="connsiteY3" fmla="*/ 886071 h 886071"/>
              <a:gd name="connsiteX4" fmla="*/ 0 w 1137684"/>
              <a:gd name="connsiteY4" fmla="*/ 886071 h 886071"/>
              <a:gd name="connsiteX5" fmla="*/ 0 w 1137684"/>
              <a:gd name="connsiteY5" fmla="*/ 35466 h 886071"/>
              <a:gd name="connsiteX0" fmla="*/ 0 w 1137684"/>
              <a:gd name="connsiteY0" fmla="*/ 35466 h 886071"/>
              <a:gd name="connsiteX1" fmla="*/ 231017 w 1137684"/>
              <a:gd name="connsiteY1" fmla="*/ 1598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35466 h 886071"/>
              <a:gd name="connsiteX1" fmla="*/ 231017 w 1137684"/>
              <a:gd name="connsiteY1" fmla="*/ 7353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135422 h 986027"/>
              <a:gd name="connsiteX1" fmla="*/ 231017 w 1137684"/>
              <a:gd name="connsiteY1" fmla="*/ 173493 h 986027"/>
              <a:gd name="connsiteX2" fmla="*/ 608287 w 1137684"/>
              <a:gd name="connsiteY2" fmla="*/ 99956 h 986027"/>
              <a:gd name="connsiteX3" fmla="*/ 1137684 w 1137684"/>
              <a:gd name="connsiteY3" fmla="*/ 135422 h 986027"/>
              <a:gd name="connsiteX4" fmla="*/ 1137684 w 1137684"/>
              <a:gd name="connsiteY4" fmla="*/ 986027 h 986027"/>
              <a:gd name="connsiteX5" fmla="*/ 0 w 1137684"/>
              <a:gd name="connsiteY5" fmla="*/ 986027 h 986027"/>
              <a:gd name="connsiteX6" fmla="*/ 0 w 1137684"/>
              <a:gd name="connsiteY6" fmla="*/ 135422 h 986027"/>
              <a:gd name="connsiteX0" fmla="*/ 0 w 1137684"/>
              <a:gd name="connsiteY0" fmla="*/ 35466 h 886071"/>
              <a:gd name="connsiteX1" fmla="*/ 231017 w 1137684"/>
              <a:gd name="connsiteY1" fmla="*/ 7353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25874 h 876479"/>
              <a:gd name="connsiteX1" fmla="*/ 231017 w 1137684"/>
              <a:gd name="connsiteY1" fmla="*/ 63945 h 876479"/>
              <a:gd name="connsiteX2" fmla="*/ 608287 w 1137684"/>
              <a:gd name="connsiteY2" fmla="*/ 0 h 876479"/>
              <a:gd name="connsiteX3" fmla="*/ 1137684 w 1137684"/>
              <a:gd name="connsiteY3" fmla="*/ 25874 h 876479"/>
              <a:gd name="connsiteX4" fmla="*/ 1137684 w 1137684"/>
              <a:gd name="connsiteY4" fmla="*/ 876479 h 876479"/>
              <a:gd name="connsiteX5" fmla="*/ 0 w 1137684"/>
              <a:gd name="connsiteY5" fmla="*/ 876479 h 876479"/>
              <a:gd name="connsiteX6" fmla="*/ 0 w 1137684"/>
              <a:gd name="connsiteY6" fmla="*/ 25874 h 876479"/>
              <a:gd name="connsiteX0" fmla="*/ 0 w 1137684"/>
              <a:gd name="connsiteY0" fmla="*/ 25874 h 876479"/>
              <a:gd name="connsiteX1" fmla="*/ 231017 w 1137684"/>
              <a:gd name="connsiteY1" fmla="*/ 63945 h 876479"/>
              <a:gd name="connsiteX2" fmla="*/ 608287 w 1137684"/>
              <a:gd name="connsiteY2" fmla="*/ 0 h 876479"/>
              <a:gd name="connsiteX3" fmla="*/ 943993 w 1137684"/>
              <a:gd name="connsiteY3" fmla="*/ 9592 h 876479"/>
              <a:gd name="connsiteX4" fmla="*/ 1137684 w 1137684"/>
              <a:gd name="connsiteY4" fmla="*/ 25874 h 876479"/>
              <a:gd name="connsiteX5" fmla="*/ 1137684 w 1137684"/>
              <a:gd name="connsiteY5" fmla="*/ 876479 h 876479"/>
              <a:gd name="connsiteX6" fmla="*/ 0 w 1137684"/>
              <a:gd name="connsiteY6" fmla="*/ 876479 h 876479"/>
              <a:gd name="connsiteX7" fmla="*/ 0 w 1137684"/>
              <a:gd name="connsiteY7" fmla="*/ 25874 h 876479"/>
              <a:gd name="connsiteX0" fmla="*/ 0 w 1137684"/>
              <a:gd name="connsiteY0" fmla="*/ 25874 h 876479"/>
              <a:gd name="connsiteX1" fmla="*/ 231017 w 1137684"/>
              <a:gd name="connsiteY1" fmla="*/ 63945 h 876479"/>
              <a:gd name="connsiteX2" fmla="*/ 608287 w 1137684"/>
              <a:gd name="connsiteY2" fmla="*/ 0 h 876479"/>
              <a:gd name="connsiteX3" fmla="*/ 959979 w 1137684"/>
              <a:gd name="connsiteY3" fmla="*/ 54353 h 876479"/>
              <a:gd name="connsiteX4" fmla="*/ 1137684 w 1137684"/>
              <a:gd name="connsiteY4" fmla="*/ 25874 h 876479"/>
              <a:gd name="connsiteX5" fmla="*/ 1137684 w 1137684"/>
              <a:gd name="connsiteY5" fmla="*/ 876479 h 876479"/>
              <a:gd name="connsiteX6" fmla="*/ 0 w 1137684"/>
              <a:gd name="connsiteY6" fmla="*/ 876479 h 876479"/>
              <a:gd name="connsiteX7" fmla="*/ 0 w 1137684"/>
              <a:gd name="connsiteY7" fmla="*/ 25874 h 876479"/>
              <a:gd name="connsiteX0" fmla="*/ 0 w 1137684"/>
              <a:gd name="connsiteY0" fmla="*/ 137021 h 987626"/>
              <a:gd name="connsiteX1" fmla="*/ 231017 w 1137684"/>
              <a:gd name="connsiteY1" fmla="*/ 175092 h 987626"/>
              <a:gd name="connsiteX2" fmla="*/ 608287 w 1137684"/>
              <a:gd name="connsiteY2" fmla="*/ 111147 h 987626"/>
              <a:gd name="connsiteX3" fmla="*/ 959979 w 1137684"/>
              <a:gd name="connsiteY3" fmla="*/ 165500 h 987626"/>
              <a:gd name="connsiteX4" fmla="*/ 1137684 w 1137684"/>
              <a:gd name="connsiteY4" fmla="*/ 137021 h 987626"/>
              <a:gd name="connsiteX5" fmla="*/ 1137684 w 1137684"/>
              <a:gd name="connsiteY5" fmla="*/ 987626 h 987626"/>
              <a:gd name="connsiteX6" fmla="*/ 0 w 1137684"/>
              <a:gd name="connsiteY6" fmla="*/ 987626 h 987626"/>
              <a:gd name="connsiteX7" fmla="*/ 0 w 1137684"/>
              <a:gd name="connsiteY7" fmla="*/ 137021 h 987626"/>
              <a:gd name="connsiteX0" fmla="*/ 0 w 1137684"/>
              <a:gd name="connsiteY0" fmla="*/ 27473 h 878078"/>
              <a:gd name="connsiteX1" fmla="*/ 231017 w 1137684"/>
              <a:gd name="connsiteY1" fmla="*/ 65544 h 878078"/>
              <a:gd name="connsiteX2" fmla="*/ 608287 w 1137684"/>
              <a:gd name="connsiteY2" fmla="*/ 1599 h 878078"/>
              <a:gd name="connsiteX3" fmla="*/ 959979 w 1137684"/>
              <a:gd name="connsiteY3" fmla="*/ 55952 h 878078"/>
              <a:gd name="connsiteX4" fmla="*/ 1137684 w 1137684"/>
              <a:gd name="connsiteY4" fmla="*/ 27473 h 878078"/>
              <a:gd name="connsiteX5" fmla="*/ 1137684 w 1137684"/>
              <a:gd name="connsiteY5" fmla="*/ 878078 h 878078"/>
              <a:gd name="connsiteX6" fmla="*/ 0 w 1137684"/>
              <a:gd name="connsiteY6" fmla="*/ 878078 h 878078"/>
              <a:gd name="connsiteX7" fmla="*/ 0 w 1137684"/>
              <a:gd name="connsiteY7" fmla="*/ 27473 h 87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684" h="878078">
                <a:moveTo>
                  <a:pt x="0" y="27473"/>
                </a:moveTo>
                <a:cubicBezTo>
                  <a:pt x="92855" y="45517"/>
                  <a:pt x="129636" y="69856"/>
                  <a:pt x="231017" y="65544"/>
                </a:cubicBezTo>
                <a:cubicBezTo>
                  <a:pt x="332398" y="61232"/>
                  <a:pt x="489458" y="10658"/>
                  <a:pt x="608287" y="1599"/>
                </a:cubicBezTo>
                <a:cubicBezTo>
                  <a:pt x="729781" y="0"/>
                  <a:pt x="871746" y="51640"/>
                  <a:pt x="959979" y="55952"/>
                </a:cubicBezTo>
                <a:cubicBezTo>
                  <a:pt x="1048212" y="60264"/>
                  <a:pt x="1050518" y="40720"/>
                  <a:pt x="1137684" y="27473"/>
                </a:cubicBezTo>
                <a:lnTo>
                  <a:pt x="1137684" y="878078"/>
                </a:lnTo>
                <a:lnTo>
                  <a:pt x="0" y="878078"/>
                </a:lnTo>
                <a:lnTo>
                  <a:pt x="0" y="27473"/>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Freeform 33"/>
          <p:cNvSpPr/>
          <p:nvPr/>
        </p:nvSpPr>
        <p:spPr>
          <a:xfrm rot="20153386">
            <a:off x="6241499" y="2083970"/>
            <a:ext cx="530418" cy="557973"/>
          </a:xfrm>
          <a:custGeom>
            <a:avLst/>
            <a:gdLst>
              <a:gd name="connsiteX0" fmla="*/ 0 w 610665"/>
              <a:gd name="connsiteY0" fmla="*/ 131085 h 521144"/>
              <a:gd name="connsiteX1" fmla="*/ 290945 w 610665"/>
              <a:gd name="connsiteY1" fmla="*/ 0 h 521144"/>
              <a:gd name="connsiteX2" fmla="*/ 610665 w 610665"/>
              <a:gd name="connsiteY2" fmla="*/ 262170 h 521144"/>
              <a:gd name="connsiteX3" fmla="*/ 236593 w 610665"/>
              <a:gd name="connsiteY3" fmla="*/ 521144 h 521144"/>
              <a:gd name="connsiteX4" fmla="*/ 0 w 610665"/>
              <a:gd name="connsiteY4" fmla="*/ 131085 h 521144"/>
              <a:gd name="connsiteX0" fmla="*/ 0 w 619724"/>
              <a:gd name="connsiteY0" fmla="*/ 152932 h 542991"/>
              <a:gd name="connsiteX1" fmla="*/ 290945 w 619724"/>
              <a:gd name="connsiteY1" fmla="*/ 21847 h 542991"/>
              <a:gd name="connsiteX2" fmla="*/ 610665 w 619724"/>
              <a:gd name="connsiteY2" fmla="*/ 284017 h 542991"/>
              <a:gd name="connsiteX3" fmla="*/ 236593 w 619724"/>
              <a:gd name="connsiteY3" fmla="*/ 542991 h 542991"/>
              <a:gd name="connsiteX4" fmla="*/ 0 w 619724"/>
              <a:gd name="connsiteY4" fmla="*/ 152932 h 542991"/>
              <a:gd name="connsiteX0" fmla="*/ 0 w 619724"/>
              <a:gd name="connsiteY0" fmla="*/ 152932 h 564838"/>
              <a:gd name="connsiteX1" fmla="*/ 290945 w 619724"/>
              <a:gd name="connsiteY1" fmla="*/ 21847 h 564838"/>
              <a:gd name="connsiteX2" fmla="*/ 610665 w 619724"/>
              <a:gd name="connsiteY2" fmla="*/ 284017 h 564838"/>
              <a:gd name="connsiteX3" fmla="*/ 236593 w 619724"/>
              <a:gd name="connsiteY3" fmla="*/ 542991 h 564838"/>
              <a:gd name="connsiteX4" fmla="*/ 0 w 619724"/>
              <a:gd name="connsiteY4" fmla="*/ 152932 h 564838"/>
              <a:gd name="connsiteX0" fmla="*/ 0 w 619724"/>
              <a:gd name="connsiteY0" fmla="*/ 152932 h 552050"/>
              <a:gd name="connsiteX1" fmla="*/ 290945 w 619724"/>
              <a:gd name="connsiteY1" fmla="*/ 21847 h 552050"/>
              <a:gd name="connsiteX2" fmla="*/ 610665 w 619724"/>
              <a:gd name="connsiteY2" fmla="*/ 284017 h 552050"/>
              <a:gd name="connsiteX3" fmla="*/ 236593 w 619724"/>
              <a:gd name="connsiteY3" fmla="*/ 542991 h 552050"/>
              <a:gd name="connsiteX4" fmla="*/ 0 w 619724"/>
              <a:gd name="connsiteY4" fmla="*/ 152932 h 552050"/>
              <a:gd name="connsiteX0" fmla="*/ 36236 w 655960"/>
              <a:gd name="connsiteY0" fmla="*/ 152932 h 552050"/>
              <a:gd name="connsiteX1" fmla="*/ 327181 w 655960"/>
              <a:gd name="connsiteY1" fmla="*/ 21847 h 552050"/>
              <a:gd name="connsiteX2" fmla="*/ 646901 w 655960"/>
              <a:gd name="connsiteY2" fmla="*/ 284017 h 552050"/>
              <a:gd name="connsiteX3" fmla="*/ 272829 w 655960"/>
              <a:gd name="connsiteY3" fmla="*/ 542991 h 552050"/>
              <a:gd name="connsiteX4" fmla="*/ 36236 w 655960"/>
              <a:gd name="connsiteY4" fmla="*/ 152932 h 552050"/>
              <a:gd name="connsiteX0" fmla="*/ 36236 w 560044"/>
              <a:gd name="connsiteY0" fmla="*/ 143874 h 546722"/>
              <a:gd name="connsiteX1" fmla="*/ 327181 w 560044"/>
              <a:gd name="connsiteY1" fmla="*/ 12789 h 546722"/>
              <a:gd name="connsiteX2" fmla="*/ 550985 w 560044"/>
              <a:gd name="connsiteY2" fmla="*/ 220607 h 546722"/>
              <a:gd name="connsiteX3" fmla="*/ 272829 w 560044"/>
              <a:gd name="connsiteY3" fmla="*/ 533933 h 546722"/>
              <a:gd name="connsiteX4" fmla="*/ 36236 w 560044"/>
              <a:gd name="connsiteY4" fmla="*/ 143874 h 546722"/>
              <a:gd name="connsiteX0" fmla="*/ 10657 w 536063"/>
              <a:gd name="connsiteY0" fmla="*/ 143874 h 454003"/>
              <a:gd name="connsiteX1" fmla="*/ 301602 w 536063"/>
              <a:gd name="connsiteY1" fmla="*/ 12789 h 454003"/>
              <a:gd name="connsiteX2" fmla="*/ 525406 w 536063"/>
              <a:gd name="connsiteY2" fmla="*/ 220607 h 454003"/>
              <a:gd name="connsiteX3" fmla="*/ 237658 w 536063"/>
              <a:gd name="connsiteY3" fmla="*/ 441214 h 454003"/>
              <a:gd name="connsiteX4" fmla="*/ 10657 w 536063"/>
              <a:gd name="connsiteY4" fmla="*/ 143874 h 454003"/>
              <a:gd name="connsiteX0" fmla="*/ 1066 w 516881"/>
              <a:gd name="connsiteY0" fmla="*/ 147071 h 457200"/>
              <a:gd name="connsiteX1" fmla="*/ 234462 w 516881"/>
              <a:gd name="connsiteY1" fmla="*/ 12789 h 457200"/>
              <a:gd name="connsiteX2" fmla="*/ 515815 w 516881"/>
              <a:gd name="connsiteY2" fmla="*/ 223804 h 457200"/>
              <a:gd name="connsiteX3" fmla="*/ 228067 w 516881"/>
              <a:gd name="connsiteY3" fmla="*/ 444411 h 457200"/>
              <a:gd name="connsiteX4" fmla="*/ 1066 w 516881"/>
              <a:gd name="connsiteY4" fmla="*/ 147071 h 457200"/>
              <a:gd name="connsiteX0" fmla="*/ 1066 w 516881"/>
              <a:gd name="connsiteY0" fmla="*/ 134282 h 444411"/>
              <a:gd name="connsiteX1" fmla="*/ 234462 w 516881"/>
              <a:gd name="connsiteY1" fmla="*/ 0 h 444411"/>
              <a:gd name="connsiteX2" fmla="*/ 515815 w 516881"/>
              <a:gd name="connsiteY2" fmla="*/ 211015 h 444411"/>
              <a:gd name="connsiteX3" fmla="*/ 228067 w 516881"/>
              <a:gd name="connsiteY3" fmla="*/ 431622 h 444411"/>
              <a:gd name="connsiteX4" fmla="*/ 1066 w 516881"/>
              <a:gd name="connsiteY4" fmla="*/ 134282 h 444411"/>
              <a:gd name="connsiteX0" fmla="*/ 1066 w 516881"/>
              <a:gd name="connsiteY0" fmla="*/ 134282 h 431622"/>
              <a:gd name="connsiteX1" fmla="*/ 234462 w 516881"/>
              <a:gd name="connsiteY1" fmla="*/ 0 h 431622"/>
              <a:gd name="connsiteX2" fmla="*/ 515815 w 516881"/>
              <a:gd name="connsiteY2" fmla="*/ 211015 h 431622"/>
              <a:gd name="connsiteX3" fmla="*/ 228067 w 516881"/>
              <a:gd name="connsiteY3" fmla="*/ 431622 h 431622"/>
              <a:gd name="connsiteX4" fmla="*/ 1066 w 516881"/>
              <a:gd name="connsiteY4" fmla="*/ 134282 h 431622"/>
              <a:gd name="connsiteX0" fmla="*/ 1066 w 520078"/>
              <a:gd name="connsiteY0" fmla="*/ 205686 h 433754"/>
              <a:gd name="connsiteX1" fmla="*/ 237659 w 520078"/>
              <a:gd name="connsiteY1" fmla="*/ 1066 h 433754"/>
              <a:gd name="connsiteX2" fmla="*/ 519012 w 520078"/>
              <a:gd name="connsiteY2" fmla="*/ 212081 h 433754"/>
              <a:gd name="connsiteX3" fmla="*/ 231264 w 520078"/>
              <a:gd name="connsiteY3" fmla="*/ 432688 h 433754"/>
              <a:gd name="connsiteX4" fmla="*/ 1066 w 520078"/>
              <a:gd name="connsiteY4" fmla="*/ 205686 h 433754"/>
              <a:gd name="connsiteX0" fmla="*/ 4263 w 523275"/>
              <a:gd name="connsiteY0" fmla="*/ 205686 h 433754"/>
              <a:gd name="connsiteX1" fmla="*/ 240856 w 523275"/>
              <a:gd name="connsiteY1" fmla="*/ 1066 h 433754"/>
              <a:gd name="connsiteX2" fmla="*/ 522209 w 523275"/>
              <a:gd name="connsiteY2" fmla="*/ 212081 h 433754"/>
              <a:gd name="connsiteX3" fmla="*/ 234461 w 523275"/>
              <a:gd name="connsiteY3" fmla="*/ 432688 h 433754"/>
              <a:gd name="connsiteX4" fmla="*/ 4263 w 523275"/>
              <a:gd name="connsiteY4" fmla="*/ 205686 h 433754"/>
              <a:gd name="connsiteX0" fmla="*/ 4263 w 526472"/>
              <a:gd name="connsiteY0" fmla="*/ 205686 h 433754"/>
              <a:gd name="connsiteX1" fmla="*/ 240856 w 526472"/>
              <a:gd name="connsiteY1" fmla="*/ 1066 h 433754"/>
              <a:gd name="connsiteX2" fmla="*/ 522209 w 526472"/>
              <a:gd name="connsiteY2" fmla="*/ 212081 h 433754"/>
              <a:gd name="connsiteX3" fmla="*/ 234461 w 526472"/>
              <a:gd name="connsiteY3" fmla="*/ 432688 h 433754"/>
              <a:gd name="connsiteX4" fmla="*/ 4263 w 526472"/>
              <a:gd name="connsiteY4" fmla="*/ 205686 h 433754"/>
              <a:gd name="connsiteX0" fmla="*/ 4263 w 475317"/>
              <a:gd name="connsiteY0" fmla="*/ 205153 h 432688"/>
              <a:gd name="connsiteX1" fmla="*/ 240856 w 475317"/>
              <a:gd name="connsiteY1" fmla="*/ 533 h 432688"/>
              <a:gd name="connsiteX2" fmla="*/ 471054 w 475317"/>
              <a:gd name="connsiteY2" fmla="*/ 208351 h 432688"/>
              <a:gd name="connsiteX3" fmla="*/ 234461 w 475317"/>
              <a:gd name="connsiteY3" fmla="*/ 432155 h 432688"/>
              <a:gd name="connsiteX4" fmla="*/ 4263 w 475317"/>
              <a:gd name="connsiteY4" fmla="*/ 205153 h 43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317" h="432688">
                <a:moveTo>
                  <a:pt x="4263" y="205153"/>
                </a:moveTo>
                <a:cubicBezTo>
                  <a:pt x="8526" y="107638"/>
                  <a:pt x="163058" y="0"/>
                  <a:pt x="240856" y="533"/>
                </a:cubicBezTo>
                <a:cubicBezTo>
                  <a:pt x="318654" y="1066"/>
                  <a:pt x="475317" y="75667"/>
                  <a:pt x="471054" y="208351"/>
                </a:cubicBezTo>
                <a:cubicBezTo>
                  <a:pt x="466791" y="341035"/>
                  <a:pt x="312259" y="432688"/>
                  <a:pt x="234461" y="432155"/>
                </a:cubicBezTo>
                <a:cubicBezTo>
                  <a:pt x="156663" y="431622"/>
                  <a:pt x="0" y="302668"/>
                  <a:pt x="4263" y="205153"/>
                </a:cubicBezTo>
                <a:close/>
              </a:path>
            </a:pathLst>
          </a:cu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Freeform 34"/>
          <p:cNvSpPr/>
          <p:nvPr/>
        </p:nvSpPr>
        <p:spPr>
          <a:xfrm>
            <a:off x="5748879" y="993756"/>
            <a:ext cx="971212" cy="1487194"/>
          </a:xfrm>
          <a:custGeom>
            <a:avLst/>
            <a:gdLst>
              <a:gd name="connsiteX0" fmla="*/ 684717 w 1521111"/>
              <a:gd name="connsiteY0" fmla="*/ 34669 h 1971810"/>
              <a:gd name="connsiteX1" fmla="*/ 537373 w 1521111"/>
              <a:gd name="connsiteY1" fmla="*/ 533039 h 1971810"/>
              <a:gd name="connsiteX2" fmla="*/ 407363 w 1521111"/>
              <a:gd name="connsiteY2" fmla="*/ 905733 h 1971810"/>
              <a:gd name="connsiteX3" fmla="*/ 112675 w 1521111"/>
              <a:gd name="connsiteY3" fmla="*/ 1256758 h 1971810"/>
              <a:gd name="connsiteX4" fmla="*/ 0 w 1521111"/>
              <a:gd name="connsiteY4" fmla="*/ 1482108 h 1971810"/>
              <a:gd name="connsiteX5" fmla="*/ 134343 w 1521111"/>
              <a:gd name="connsiteY5" fmla="*/ 1880804 h 1971810"/>
              <a:gd name="connsiteX6" fmla="*/ 251352 w 1521111"/>
              <a:gd name="connsiteY6" fmla="*/ 1945808 h 1971810"/>
              <a:gd name="connsiteX7" fmla="*/ 281687 w 1521111"/>
              <a:gd name="connsiteY7" fmla="*/ 1824466 h 1971810"/>
              <a:gd name="connsiteX8" fmla="*/ 173346 w 1521111"/>
              <a:gd name="connsiteY8" fmla="*/ 1460440 h 1971810"/>
              <a:gd name="connsiteX9" fmla="*/ 554707 w 1521111"/>
              <a:gd name="connsiteY9" fmla="*/ 1092080 h 1971810"/>
              <a:gd name="connsiteX10" fmla="*/ 814726 w 1521111"/>
              <a:gd name="connsiteY10" fmla="*/ 1495109 h 1971810"/>
              <a:gd name="connsiteX11" fmla="*/ 819060 w 1521111"/>
              <a:gd name="connsiteY11" fmla="*/ 1711791 h 1971810"/>
              <a:gd name="connsiteX12" fmla="*/ 606711 w 1521111"/>
              <a:gd name="connsiteY12" fmla="*/ 1915473 h 1971810"/>
              <a:gd name="connsiteX13" fmla="*/ 671716 w 1521111"/>
              <a:gd name="connsiteY13" fmla="*/ 1971810 h 1971810"/>
              <a:gd name="connsiteX14" fmla="*/ 962070 w 1521111"/>
              <a:gd name="connsiteY14" fmla="*/ 1672789 h 1971810"/>
              <a:gd name="connsiteX15" fmla="*/ 840728 w 1521111"/>
              <a:gd name="connsiteY15" fmla="*/ 1165752 h 1971810"/>
              <a:gd name="connsiteX16" fmla="*/ 758389 w 1521111"/>
              <a:gd name="connsiteY16" fmla="*/ 671716 h 1971810"/>
              <a:gd name="connsiteX17" fmla="*/ 875397 w 1521111"/>
              <a:gd name="connsiteY17" fmla="*/ 602377 h 1971810"/>
              <a:gd name="connsiteX18" fmla="*/ 1122415 w 1521111"/>
              <a:gd name="connsiteY18" fmla="*/ 862396 h 1971810"/>
              <a:gd name="connsiteX19" fmla="*/ 1191754 w 1521111"/>
              <a:gd name="connsiteY19" fmla="*/ 1018407 h 1971810"/>
              <a:gd name="connsiteX20" fmla="*/ 1161418 w 1521111"/>
              <a:gd name="connsiteY20" fmla="*/ 1239424 h 1971810"/>
              <a:gd name="connsiteX21" fmla="*/ 1204755 w 1521111"/>
              <a:gd name="connsiteY21" fmla="*/ 1261092 h 1971810"/>
              <a:gd name="connsiteX22" fmla="*/ 1252425 w 1521111"/>
              <a:gd name="connsiteY22" fmla="*/ 1040076 h 1971810"/>
              <a:gd name="connsiteX23" fmla="*/ 1464774 w 1521111"/>
              <a:gd name="connsiteY23" fmla="*/ 1122415 h 1971810"/>
              <a:gd name="connsiteX24" fmla="*/ 1521111 w 1521111"/>
              <a:gd name="connsiteY24" fmla="*/ 1100747 h 1971810"/>
              <a:gd name="connsiteX25" fmla="*/ 1295761 w 1521111"/>
              <a:gd name="connsiteY25" fmla="*/ 940402 h 1971810"/>
              <a:gd name="connsiteX26" fmla="*/ 962070 w 1521111"/>
              <a:gd name="connsiteY26" fmla="*/ 520038 h 1971810"/>
              <a:gd name="connsiteX27" fmla="*/ 884065 w 1521111"/>
              <a:gd name="connsiteY27" fmla="*/ 0 h 1971810"/>
              <a:gd name="connsiteX28" fmla="*/ 684717 w 1521111"/>
              <a:gd name="connsiteY28" fmla="*/ 34669 h 1971810"/>
              <a:gd name="connsiteX0" fmla="*/ 684717 w 1521111"/>
              <a:gd name="connsiteY0" fmla="*/ 34669 h 1971810"/>
              <a:gd name="connsiteX1" fmla="*/ 537373 w 1521111"/>
              <a:gd name="connsiteY1" fmla="*/ 533039 h 1971810"/>
              <a:gd name="connsiteX2" fmla="*/ 407363 w 1521111"/>
              <a:gd name="connsiteY2" fmla="*/ 905733 h 1971810"/>
              <a:gd name="connsiteX3" fmla="*/ 112675 w 1521111"/>
              <a:gd name="connsiteY3" fmla="*/ 1256758 h 1971810"/>
              <a:gd name="connsiteX4" fmla="*/ 0 w 1521111"/>
              <a:gd name="connsiteY4" fmla="*/ 1482108 h 1971810"/>
              <a:gd name="connsiteX5" fmla="*/ 134343 w 1521111"/>
              <a:gd name="connsiteY5" fmla="*/ 1880804 h 1971810"/>
              <a:gd name="connsiteX6" fmla="*/ 251352 w 1521111"/>
              <a:gd name="connsiteY6" fmla="*/ 1945808 h 1971810"/>
              <a:gd name="connsiteX7" fmla="*/ 281687 w 1521111"/>
              <a:gd name="connsiteY7" fmla="*/ 1824466 h 1971810"/>
              <a:gd name="connsiteX8" fmla="*/ 173346 w 1521111"/>
              <a:gd name="connsiteY8" fmla="*/ 1460440 h 1971810"/>
              <a:gd name="connsiteX9" fmla="*/ 554707 w 1521111"/>
              <a:gd name="connsiteY9" fmla="*/ 1092080 h 1971810"/>
              <a:gd name="connsiteX10" fmla="*/ 814726 w 1521111"/>
              <a:gd name="connsiteY10" fmla="*/ 1495109 h 1971810"/>
              <a:gd name="connsiteX11" fmla="*/ 819060 w 1521111"/>
              <a:gd name="connsiteY11" fmla="*/ 1711791 h 1971810"/>
              <a:gd name="connsiteX12" fmla="*/ 606711 w 1521111"/>
              <a:gd name="connsiteY12" fmla="*/ 1915473 h 1971810"/>
              <a:gd name="connsiteX13" fmla="*/ 671716 w 1521111"/>
              <a:gd name="connsiteY13" fmla="*/ 1971810 h 1971810"/>
              <a:gd name="connsiteX14" fmla="*/ 962070 w 1521111"/>
              <a:gd name="connsiteY14" fmla="*/ 1672789 h 1971810"/>
              <a:gd name="connsiteX15" fmla="*/ 840728 w 1521111"/>
              <a:gd name="connsiteY15" fmla="*/ 1165752 h 1971810"/>
              <a:gd name="connsiteX16" fmla="*/ 758389 w 1521111"/>
              <a:gd name="connsiteY16" fmla="*/ 671716 h 1971810"/>
              <a:gd name="connsiteX17" fmla="*/ 875397 w 1521111"/>
              <a:gd name="connsiteY17" fmla="*/ 602377 h 1971810"/>
              <a:gd name="connsiteX18" fmla="*/ 1122415 w 1521111"/>
              <a:gd name="connsiteY18" fmla="*/ 862396 h 1971810"/>
              <a:gd name="connsiteX19" fmla="*/ 1191754 w 1521111"/>
              <a:gd name="connsiteY19" fmla="*/ 1018407 h 1971810"/>
              <a:gd name="connsiteX20" fmla="*/ 1161418 w 1521111"/>
              <a:gd name="connsiteY20" fmla="*/ 1239424 h 1971810"/>
              <a:gd name="connsiteX21" fmla="*/ 1204755 w 1521111"/>
              <a:gd name="connsiteY21" fmla="*/ 1261092 h 1971810"/>
              <a:gd name="connsiteX22" fmla="*/ 1252425 w 1521111"/>
              <a:gd name="connsiteY22" fmla="*/ 1040076 h 1971810"/>
              <a:gd name="connsiteX23" fmla="*/ 1464774 w 1521111"/>
              <a:gd name="connsiteY23" fmla="*/ 1122415 h 1971810"/>
              <a:gd name="connsiteX24" fmla="*/ 1521111 w 1521111"/>
              <a:gd name="connsiteY24" fmla="*/ 1100747 h 1971810"/>
              <a:gd name="connsiteX25" fmla="*/ 1295761 w 1521111"/>
              <a:gd name="connsiteY25" fmla="*/ 940402 h 1971810"/>
              <a:gd name="connsiteX26" fmla="*/ 962070 w 1521111"/>
              <a:gd name="connsiteY26" fmla="*/ 520038 h 1971810"/>
              <a:gd name="connsiteX27" fmla="*/ 884065 w 1521111"/>
              <a:gd name="connsiteY27" fmla="*/ 0 h 1971810"/>
              <a:gd name="connsiteX28" fmla="*/ 684717 w 1521111"/>
              <a:gd name="connsiteY28" fmla="*/ 34669 h 1971810"/>
              <a:gd name="connsiteX0" fmla="*/ 684717 w 1521111"/>
              <a:gd name="connsiteY0" fmla="*/ 34669 h 1971810"/>
              <a:gd name="connsiteX1" fmla="*/ 537373 w 1521111"/>
              <a:gd name="connsiteY1" fmla="*/ 533039 h 1971810"/>
              <a:gd name="connsiteX2" fmla="*/ 407363 w 1521111"/>
              <a:gd name="connsiteY2" fmla="*/ 905733 h 1971810"/>
              <a:gd name="connsiteX3" fmla="*/ 112675 w 1521111"/>
              <a:gd name="connsiteY3" fmla="*/ 1256758 h 1971810"/>
              <a:gd name="connsiteX4" fmla="*/ 0 w 1521111"/>
              <a:gd name="connsiteY4" fmla="*/ 1482108 h 1971810"/>
              <a:gd name="connsiteX5" fmla="*/ 134343 w 1521111"/>
              <a:gd name="connsiteY5" fmla="*/ 1880804 h 1971810"/>
              <a:gd name="connsiteX6" fmla="*/ 251352 w 1521111"/>
              <a:gd name="connsiteY6" fmla="*/ 1945808 h 1971810"/>
              <a:gd name="connsiteX7" fmla="*/ 281687 w 1521111"/>
              <a:gd name="connsiteY7" fmla="*/ 1824466 h 1971810"/>
              <a:gd name="connsiteX8" fmla="*/ 173346 w 1521111"/>
              <a:gd name="connsiteY8" fmla="*/ 1460440 h 1971810"/>
              <a:gd name="connsiteX9" fmla="*/ 554707 w 1521111"/>
              <a:gd name="connsiteY9" fmla="*/ 1092080 h 1971810"/>
              <a:gd name="connsiteX10" fmla="*/ 814726 w 1521111"/>
              <a:gd name="connsiteY10" fmla="*/ 1495109 h 1971810"/>
              <a:gd name="connsiteX11" fmla="*/ 819060 w 1521111"/>
              <a:gd name="connsiteY11" fmla="*/ 1711791 h 1971810"/>
              <a:gd name="connsiteX12" fmla="*/ 606711 w 1521111"/>
              <a:gd name="connsiteY12" fmla="*/ 1915473 h 1971810"/>
              <a:gd name="connsiteX13" fmla="*/ 671716 w 1521111"/>
              <a:gd name="connsiteY13" fmla="*/ 1971810 h 1971810"/>
              <a:gd name="connsiteX14" fmla="*/ 962070 w 1521111"/>
              <a:gd name="connsiteY14" fmla="*/ 1672789 h 1971810"/>
              <a:gd name="connsiteX15" fmla="*/ 840728 w 1521111"/>
              <a:gd name="connsiteY15" fmla="*/ 1165752 h 1971810"/>
              <a:gd name="connsiteX16" fmla="*/ 758389 w 1521111"/>
              <a:gd name="connsiteY16" fmla="*/ 671716 h 1971810"/>
              <a:gd name="connsiteX17" fmla="*/ 875397 w 1521111"/>
              <a:gd name="connsiteY17" fmla="*/ 602377 h 1971810"/>
              <a:gd name="connsiteX18" fmla="*/ 1122415 w 1521111"/>
              <a:gd name="connsiteY18" fmla="*/ 862396 h 1971810"/>
              <a:gd name="connsiteX19" fmla="*/ 1191754 w 1521111"/>
              <a:gd name="connsiteY19" fmla="*/ 1018407 h 1971810"/>
              <a:gd name="connsiteX20" fmla="*/ 1161418 w 1521111"/>
              <a:gd name="connsiteY20" fmla="*/ 1239424 h 1971810"/>
              <a:gd name="connsiteX21" fmla="*/ 1204755 w 1521111"/>
              <a:gd name="connsiteY21" fmla="*/ 1261092 h 1971810"/>
              <a:gd name="connsiteX22" fmla="*/ 1252425 w 1521111"/>
              <a:gd name="connsiteY22" fmla="*/ 1040076 h 1971810"/>
              <a:gd name="connsiteX23" fmla="*/ 1464774 w 1521111"/>
              <a:gd name="connsiteY23" fmla="*/ 1122415 h 1971810"/>
              <a:gd name="connsiteX24" fmla="*/ 1521111 w 1521111"/>
              <a:gd name="connsiteY24" fmla="*/ 1100747 h 1971810"/>
              <a:gd name="connsiteX25" fmla="*/ 1295761 w 1521111"/>
              <a:gd name="connsiteY25" fmla="*/ 940402 h 1971810"/>
              <a:gd name="connsiteX26" fmla="*/ 962070 w 1521111"/>
              <a:gd name="connsiteY26" fmla="*/ 520038 h 1971810"/>
              <a:gd name="connsiteX27" fmla="*/ 884065 w 1521111"/>
              <a:gd name="connsiteY27" fmla="*/ 0 h 1971810"/>
              <a:gd name="connsiteX28" fmla="*/ 684717 w 1521111"/>
              <a:gd name="connsiteY28" fmla="*/ 34669 h 1971810"/>
              <a:gd name="connsiteX0" fmla="*/ 684717 w 1521111"/>
              <a:gd name="connsiteY0" fmla="*/ 34669 h 1971810"/>
              <a:gd name="connsiteX1" fmla="*/ 537373 w 1521111"/>
              <a:gd name="connsiteY1" fmla="*/ 533039 h 1971810"/>
              <a:gd name="connsiteX2" fmla="*/ 407363 w 1521111"/>
              <a:gd name="connsiteY2" fmla="*/ 905733 h 1971810"/>
              <a:gd name="connsiteX3" fmla="*/ 112675 w 1521111"/>
              <a:gd name="connsiteY3" fmla="*/ 1256758 h 1971810"/>
              <a:gd name="connsiteX4" fmla="*/ 0 w 1521111"/>
              <a:gd name="connsiteY4" fmla="*/ 1482108 h 1971810"/>
              <a:gd name="connsiteX5" fmla="*/ 134343 w 1521111"/>
              <a:gd name="connsiteY5" fmla="*/ 1880804 h 1971810"/>
              <a:gd name="connsiteX6" fmla="*/ 251352 w 1521111"/>
              <a:gd name="connsiteY6" fmla="*/ 1945808 h 1971810"/>
              <a:gd name="connsiteX7" fmla="*/ 281687 w 1521111"/>
              <a:gd name="connsiteY7" fmla="*/ 1824466 h 1971810"/>
              <a:gd name="connsiteX8" fmla="*/ 173346 w 1521111"/>
              <a:gd name="connsiteY8" fmla="*/ 1460440 h 1971810"/>
              <a:gd name="connsiteX9" fmla="*/ 554707 w 1521111"/>
              <a:gd name="connsiteY9" fmla="*/ 1092080 h 1971810"/>
              <a:gd name="connsiteX10" fmla="*/ 814726 w 1521111"/>
              <a:gd name="connsiteY10" fmla="*/ 1495109 h 1971810"/>
              <a:gd name="connsiteX11" fmla="*/ 819060 w 1521111"/>
              <a:gd name="connsiteY11" fmla="*/ 1711791 h 1971810"/>
              <a:gd name="connsiteX12" fmla="*/ 606711 w 1521111"/>
              <a:gd name="connsiteY12" fmla="*/ 1915473 h 1971810"/>
              <a:gd name="connsiteX13" fmla="*/ 671716 w 1521111"/>
              <a:gd name="connsiteY13" fmla="*/ 1971810 h 1971810"/>
              <a:gd name="connsiteX14" fmla="*/ 962070 w 1521111"/>
              <a:gd name="connsiteY14" fmla="*/ 1672789 h 1971810"/>
              <a:gd name="connsiteX15" fmla="*/ 840728 w 1521111"/>
              <a:gd name="connsiteY15" fmla="*/ 1165752 h 1971810"/>
              <a:gd name="connsiteX16" fmla="*/ 758389 w 1521111"/>
              <a:gd name="connsiteY16" fmla="*/ 671716 h 1971810"/>
              <a:gd name="connsiteX17" fmla="*/ 875397 w 1521111"/>
              <a:gd name="connsiteY17" fmla="*/ 602377 h 1971810"/>
              <a:gd name="connsiteX18" fmla="*/ 1122415 w 1521111"/>
              <a:gd name="connsiteY18" fmla="*/ 862396 h 1971810"/>
              <a:gd name="connsiteX19" fmla="*/ 1191754 w 1521111"/>
              <a:gd name="connsiteY19" fmla="*/ 1018407 h 1971810"/>
              <a:gd name="connsiteX20" fmla="*/ 1161418 w 1521111"/>
              <a:gd name="connsiteY20" fmla="*/ 1239424 h 1971810"/>
              <a:gd name="connsiteX21" fmla="*/ 1204755 w 1521111"/>
              <a:gd name="connsiteY21" fmla="*/ 1261092 h 1971810"/>
              <a:gd name="connsiteX22" fmla="*/ 1252425 w 1521111"/>
              <a:gd name="connsiteY22" fmla="*/ 1040076 h 1971810"/>
              <a:gd name="connsiteX23" fmla="*/ 1464774 w 1521111"/>
              <a:gd name="connsiteY23" fmla="*/ 1122415 h 1971810"/>
              <a:gd name="connsiteX24" fmla="*/ 1521111 w 1521111"/>
              <a:gd name="connsiteY24" fmla="*/ 1100747 h 1971810"/>
              <a:gd name="connsiteX25" fmla="*/ 1295761 w 1521111"/>
              <a:gd name="connsiteY25" fmla="*/ 940402 h 1971810"/>
              <a:gd name="connsiteX26" fmla="*/ 962070 w 1521111"/>
              <a:gd name="connsiteY26" fmla="*/ 520038 h 1971810"/>
              <a:gd name="connsiteX27" fmla="*/ 884065 w 1521111"/>
              <a:gd name="connsiteY27" fmla="*/ 0 h 1971810"/>
              <a:gd name="connsiteX28" fmla="*/ 684717 w 1521111"/>
              <a:gd name="connsiteY28" fmla="*/ 34669 h 1971810"/>
              <a:gd name="connsiteX0" fmla="*/ 684717 w 1521111"/>
              <a:gd name="connsiteY0" fmla="*/ 34669 h 1971810"/>
              <a:gd name="connsiteX1" fmla="*/ 537373 w 1521111"/>
              <a:gd name="connsiteY1" fmla="*/ 533039 h 1971810"/>
              <a:gd name="connsiteX2" fmla="*/ 407363 w 1521111"/>
              <a:gd name="connsiteY2" fmla="*/ 905733 h 1971810"/>
              <a:gd name="connsiteX3" fmla="*/ 112675 w 1521111"/>
              <a:gd name="connsiteY3" fmla="*/ 1256758 h 1971810"/>
              <a:gd name="connsiteX4" fmla="*/ 0 w 1521111"/>
              <a:gd name="connsiteY4" fmla="*/ 1482108 h 1971810"/>
              <a:gd name="connsiteX5" fmla="*/ 134343 w 1521111"/>
              <a:gd name="connsiteY5" fmla="*/ 1880804 h 1971810"/>
              <a:gd name="connsiteX6" fmla="*/ 251352 w 1521111"/>
              <a:gd name="connsiteY6" fmla="*/ 1945808 h 1971810"/>
              <a:gd name="connsiteX7" fmla="*/ 281687 w 1521111"/>
              <a:gd name="connsiteY7" fmla="*/ 1824466 h 1971810"/>
              <a:gd name="connsiteX8" fmla="*/ 173346 w 1521111"/>
              <a:gd name="connsiteY8" fmla="*/ 1460440 h 1971810"/>
              <a:gd name="connsiteX9" fmla="*/ 554707 w 1521111"/>
              <a:gd name="connsiteY9" fmla="*/ 1092080 h 1971810"/>
              <a:gd name="connsiteX10" fmla="*/ 814726 w 1521111"/>
              <a:gd name="connsiteY10" fmla="*/ 1495109 h 1971810"/>
              <a:gd name="connsiteX11" fmla="*/ 819060 w 1521111"/>
              <a:gd name="connsiteY11" fmla="*/ 1711791 h 1971810"/>
              <a:gd name="connsiteX12" fmla="*/ 606711 w 1521111"/>
              <a:gd name="connsiteY12" fmla="*/ 1915473 h 1971810"/>
              <a:gd name="connsiteX13" fmla="*/ 671716 w 1521111"/>
              <a:gd name="connsiteY13" fmla="*/ 1971810 h 1971810"/>
              <a:gd name="connsiteX14" fmla="*/ 962070 w 1521111"/>
              <a:gd name="connsiteY14" fmla="*/ 1672789 h 1971810"/>
              <a:gd name="connsiteX15" fmla="*/ 840728 w 1521111"/>
              <a:gd name="connsiteY15" fmla="*/ 1165752 h 1971810"/>
              <a:gd name="connsiteX16" fmla="*/ 758389 w 1521111"/>
              <a:gd name="connsiteY16" fmla="*/ 671716 h 1971810"/>
              <a:gd name="connsiteX17" fmla="*/ 875397 w 1521111"/>
              <a:gd name="connsiteY17" fmla="*/ 602377 h 1971810"/>
              <a:gd name="connsiteX18" fmla="*/ 1122415 w 1521111"/>
              <a:gd name="connsiteY18" fmla="*/ 862396 h 1971810"/>
              <a:gd name="connsiteX19" fmla="*/ 1191754 w 1521111"/>
              <a:gd name="connsiteY19" fmla="*/ 1018407 h 1971810"/>
              <a:gd name="connsiteX20" fmla="*/ 1161418 w 1521111"/>
              <a:gd name="connsiteY20" fmla="*/ 1239424 h 1971810"/>
              <a:gd name="connsiteX21" fmla="*/ 1204755 w 1521111"/>
              <a:gd name="connsiteY21" fmla="*/ 1261092 h 1971810"/>
              <a:gd name="connsiteX22" fmla="*/ 1252425 w 1521111"/>
              <a:gd name="connsiteY22" fmla="*/ 1040076 h 1971810"/>
              <a:gd name="connsiteX23" fmla="*/ 1464774 w 1521111"/>
              <a:gd name="connsiteY23" fmla="*/ 1122415 h 1971810"/>
              <a:gd name="connsiteX24" fmla="*/ 1521111 w 1521111"/>
              <a:gd name="connsiteY24" fmla="*/ 1100747 h 1971810"/>
              <a:gd name="connsiteX25" fmla="*/ 1295761 w 1521111"/>
              <a:gd name="connsiteY25" fmla="*/ 940402 h 1971810"/>
              <a:gd name="connsiteX26" fmla="*/ 962070 w 1521111"/>
              <a:gd name="connsiteY26" fmla="*/ 520038 h 1971810"/>
              <a:gd name="connsiteX27" fmla="*/ 884065 w 1521111"/>
              <a:gd name="connsiteY27" fmla="*/ 0 h 1971810"/>
              <a:gd name="connsiteX28" fmla="*/ 684717 w 1521111"/>
              <a:gd name="connsiteY28" fmla="*/ 34669 h 1971810"/>
              <a:gd name="connsiteX0" fmla="*/ 684717 w 1521111"/>
              <a:gd name="connsiteY0" fmla="*/ 34669 h 1971810"/>
              <a:gd name="connsiteX1" fmla="*/ 537373 w 1521111"/>
              <a:gd name="connsiteY1" fmla="*/ 533039 h 1971810"/>
              <a:gd name="connsiteX2" fmla="*/ 407363 w 1521111"/>
              <a:gd name="connsiteY2" fmla="*/ 905733 h 1971810"/>
              <a:gd name="connsiteX3" fmla="*/ 112675 w 1521111"/>
              <a:gd name="connsiteY3" fmla="*/ 1256758 h 1971810"/>
              <a:gd name="connsiteX4" fmla="*/ 0 w 1521111"/>
              <a:gd name="connsiteY4" fmla="*/ 1482108 h 1971810"/>
              <a:gd name="connsiteX5" fmla="*/ 134343 w 1521111"/>
              <a:gd name="connsiteY5" fmla="*/ 1880804 h 1971810"/>
              <a:gd name="connsiteX6" fmla="*/ 251352 w 1521111"/>
              <a:gd name="connsiteY6" fmla="*/ 1945808 h 1971810"/>
              <a:gd name="connsiteX7" fmla="*/ 281687 w 1521111"/>
              <a:gd name="connsiteY7" fmla="*/ 1824466 h 1971810"/>
              <a:gd name="connsiteX8" fmla="*/ 173346 w 1521111"/>
              <a:gd name="connsiteY8" fmla="*/ 1460440 h 1971810"/>
              <a:gd name="connsiteX9" fmla="*/ 554707 w 1521111"/>
              <a:gd name="connsiteY9" fmla="*/ 1092080 h 1971810"/>
              <a:gd name="connsiteX10" fmla="*/ 814726 w 1521111"/>
              <a:gd name="connsiteY10" fmla="*/ 1495109 h 1971810"/>
              <a:gd name="connsiteX11" fmla="*/ 819060 w 1521111"/>
              <a:gd name="connsiteY11" fmla="*/ 1711791 h 1971810"/>
              <a:gd name="connsiteX12" fmla="*/ 606711 w 1521111"/>
              <a:gd name="connsiteY12" fmla="*/ 1915473 h 1971810"/>
              <a:gd name="connsiteX13" fmla="*/ 671716 w 1521111"/>
              <a:gd name="connsiteY13" fmla="*/ 1971810 h 1971810"/>
              <a:gd name="connsiteX14" fmla="*/ 962070 w 1521111"/>
              <a:gd name="connsiteY14" fmla="*/ 1672789 h 1971810"/>
              <a:gd name="connsiteX15" fmla="*/ 840728 w 1521111"/>
              <a:gd name="connsiteY15" fmla="*/ 1165752 h 1971810"/>
              <a:gd name="connsiteX16" fmla="*/ 758389 w 1521111"/>
              <a:gd name="connsiteY16" fmla="*/ 671716 h 1971810"/>
              <a:gd name="connsiteX17" fmla="*/ 875397 w 1521111"/>
              <a:gd name="connsiteY17" fmla="*/ 602377 h 1971810"/>
              <a:gd name="connsiteX18" fmla="*/ 1122415 w 1521111"/>
              <a:gd name="connsiteY18" fmla="*/ 862396 h 1971810"/>
              <a:gd name="connsiteX19" fmla="*/ 1191754 w 1521111"/>
              <a:gd name="connsiteY19" fmla="*/ 1018407 h 1971810"/>
              <a:gd name="connsiteX20" fmla="*/ 1161418 w 1521111"/>
              <a:gd name="connsiteY20" fmla="*/ 1239424 h 1971810"/>
              <a:gd name="connsiteX21" fmla="*/ 1204755 w 1521111"/>
              <a:gd name="connsiteY21" fmla="*/ 1261092 h 1971810"/>
              <a:gd name="connsiteX22" fmla="*/ 1252425 w 1521111"/>
              <a:gd name="connsiteY22" fmla="*/ 1040076 h 1971810"/>
              <a:gd name="connsiteX23" fmla="*/ 1464774 w 1521111"/>
              <a:gd name="connsiteY23" fmla="*/ 1122415 h 1971810"/>
              <a:gd name="connsiteX24" fmla="*/ 1521111 w 1521111"/>
              <a:gd name="connsiteY24" fmla="*/ 1100747 h 1971810"/>
              <a:gd name="connsiteX25" fmla="*/ 1295761 w 1521111"/>
              <a:gd name="connsiteY25" fmla="*/ 940402 h 1971810"/>
              <a:gd name="connsiteX26" fmla="*/ 962070 w 1521111"/>
              <a:gd name="connsiteY26" fmla="*/ 520038 h 1971810"/>
              <a:gd name="connsiteX27" fmla="*/ 884065 w 1521111"/>
              <a:gd name="connsiteY27" fmla="*/ 0 h 1971810"/>
              <a:gd name="connsiteX28" fmla="*/ 684717 w 1521111"/>
              <a:gd name="connsiteY28" fmla="*/ 34669 h 1971810"/>
              <a:gd name="connsiteX0" fmla="*/ 684717 w 1549280"/>
              <a:gd name="connsiteY0" fmla="*/ 34669 h 1971810"/>
              <a:gd name="connsiteX1" fmla="*/ 537373 w 1549280"/>
              <a:gd name="connsiteY1" fmla="*/ 533039 h 1971810"/>
              <a:gd name="connsiteX2" fmla="*/ 407363 w 1549280"/>
              <a:gd name="connsiteY2" fmla="*/ 905733 h 1971810"/>
              <a:gd name="connsiteX3" fmla="*/ 112675 w 1549280"/>
              <a:gd name="connsiteY3" fmla="*/ 1256758 h 1971810"/>
              <a:gd name="connsiteX4" fmla="*/ 0 w 1549280"/>
              <a:gd name="connsiteY4" fmla="*/ 1482108 h 1971810"/>
              <a:gd name="connsiteX5" fmla="*/ 134343 w 1549280"/>
              <a:gd name="connsiteY5" fmla="*/ 1880804 h 1971810"/>
              <a:gd name="connsiteX6" fmla="*/ 251352 w 1549280"/>
              <a:gd name="connsiteY6" fmla="*/ 1945808 h 1971810"/>
              <a:gd name="connsiteX7" fmla="*/ 281687 w 1549280"/>
              <a:gd name="connsiteY7" fmla="*/ 1824466 h 1971810"/>
              <a:gd name="connsiteX8" fmla="*/ 173346 w 1549280"/>
              <a:gd name="connsiteY8" fmla="*/ 1460440 h 1971810"/>
              <a:gd name="connsiteX9" fmla="*/ 554707 w 1549280"/>
              <a:gd name="connsiteY9" fmla="*/ 1092080 h 1971810"/>
              <a:gd name="connsiteX10" fmla="*/ 814726 w 1549280"/>
              <a:gd name="connsiteY10" fmla="*/ 1495109 h 1971810"/>
              <a:gd name="connsiteX11" fmla="*/ 819060 w 1549280"/>
              <a:gd name="connsiteY11" fmla="*/ 1711791 h 1971810"/>
              <a:gd name="connsiteX12" fmla="*/ 606711 w 1549280"/>
              <a:gd name="connsiteY12" fmla="*/ 1915473 h 1971810"/>
              <a:gd name="connsiteX13" fmla="*/ 671716 w 1549280"/>
              <a:gd name="connsiteY13" fmla="*/ 1971810 h 1971810"/>
              <a:gd name="connsiteX14" fmla="*/ 962070 w 1549280"/>
              <a:gd name="connsiteY14" fmla="*/ 1672789 h 1971810"/>
              <a:gd name="connsiteX15" fmla="*/ 840728 w 1549280"/>
              <a:gd name="connsiteY15" fmla="*/ 1165752 h 1971810"/>
              <a:gd name="connsiteX16" fmla="*/ 758389 w 1549280"/>
              <a:gd name="connsiteY16" fmla="*/ 671716 h 1971810"/>
              <a:gd name="connsiteX17" fmla="*/ 875397 w 1549280"/>
              <a:gd name="connsiteY17" fmla="*/ 602377 h 1971810"/>
              <a:gd name="connsiteX18" fmla="*/ 1122415 w 1549280"/>
              <a:gd name="connsiteY18" fmla="*/ 862396 h 1971810"/>
              <a:gd name="connsiteX19" fmla="*/ 1191754 w 1549280"/>
              <a:gd name="connsiteY19" fmla="*/ 1018407 h 1971810"/>
              <a:gd name="connsiteX20" fmla="*/ 1161418 w 1549280"/>
              <a:gd name="connsiteY20" fmla="*/ 1239424 h 1971810"/>
              <a:gd name="connsiteX21" fmla="*/ 1204755 w 1549280"/>
              <a:gd name="connsiteY21" fmla="*/ 1261092 h 1971810"/>
              <a:gd name="connsiteX22" fmla="*/ 1252425 w 1549280"/>
              <a:gd name="connsiteY22" fmla="*/ 1040076 h 1971810"/>
              <a:gd name="connsiteX23" fmla="*/ 1464774 w 1549280"/>
              <a:gd name="connsiteY23" fmla="*/ 1122415 h 1971810"/>
              <a:gd name="connsiteX24" fmla="*/ 1521111 w 1549280"/>
              <a:gd name="connsiteY24" fmla="*/ 1100747 h 1971810"/>
              <a:gd name="connsiteX25" fmla="*/ 1295761 w 1549280"/>
              <a:gd name="connsiteY25" fmla="*/ 940402 h 1971810"/>
              <a:gd name="connsiteX26" fmla="*/ 962070 w 1549280"/>
              <a:gd name="connsiteY26" fmla="*/ 520038 h 1971810"/>
              <a:gd name="connsiteX27" fmla="*/ 884065 w 1549280"/>
              <a:gd name="connsiteY27" fmla="*/ 0 h 1971810"/>
              <a:gd name="connsiteX28" fmla="*/ 684717 w 1549280"/>
              <a:gd name="connsiteY28" fmla="*/ 34669 h 1971810"/>
              <a:gd name="connsiteX0" fmla="*/ 684717 w 1549280"/>
              <a:gd name="connsiteY0" fmla="*/ 34669 h 1971810"/>
              <a:gd name="connsiteX1" fmla="*/ 537373 w 1549280"/>
              <a:gd name="connsiteY1" fmla="*/ 533039 h 1971810"/>
              <a:gd name="connsiteX2" fmla="*/ 407363 w 1549280"/>
              <a:gd name="connsiteY2" fmla="*/ 905733 h 1971810"/>
              <a:gd name="connsiteX3" fmla="*/ 112675 w 1549280"/>
              <a:gd name="connsiteY3" fmla="*/ 1256758 h 1971810"/>
              <a:gd name="connsiteX4" fmla="*/ 0 w 1549280"/>
              <a:gd name="connsiteY4" fmla="*/ 1482108 h 1971810"/>
              <a:gd name="connsiteX5" fmla="*/ 134343 w 1549280"/>
              <a:gd name="connsiteY5" fmla="*/ 1880804 h 1971810"/>
              <a:gd name="connsiteX6" fmla="*/ 251352 w 1549280"/>
              <a:gd name="connsiteY6" fmla="*/ 1945808 h 1971810"/>
              <a:gd name="connsiteX7" fmla="*/ 281687 w 1549280"/>
              <a:gd name="connsiteY7" fmla="*/ 1824466 h 1971810"/>
              <a:gd name="connsiteX8" fmla="*/ 173346 w 1549280"/>
              <a:gd name="connsiteY8" fmla="*/ 1460440 h 1971810"/>
              <a:gd name="connsiteX9" fmla="*/ 554707 w 1549280"/>
              <a:gd name="connsiteY9" fmla="*/ 1092080 h 1971810"/>
              <a:gd name="connsiteX10" fmla="*/ 814726 w 1549280"/>
              <a:gd name="connsiteY10" fmla="*/ 1495109 h 1971810"/>
              <a:gd name="connsiteX11" fmla="*/ 819060 w 1549280"/>
              <a:gd name="connsiteY11" fmla="*/ 1711791 h 1971810"/>
              <a:gd name="connsiteX12" fmla="*/ 606711 w 1549280"/>
              <a:gd name="connsiteY12" fmla="*/ 1915473 h 1971810"/>
              <a:gd name="connsiteX13" fmla="*/ 671716 w 1549280"/>
              <a:gd name="connsiteY13" fmla="*/ 1971810 h 1971810"/>
              <a:gd name="connsiteX14" fmla="*/ 962070 w 1549280"/>
              <a:gd name="connsiteY14" fmla="*/ 1672789 h 1971810"/>
              <a:gd name="connsiteX15" fmla="*/ 840728 w 1549280"/>
              <a:gd name="connsiteY15" fmla="*/ 1165752 h 1971810"/>
              <a:gd name="connsiteX16" fmla="*/ 758389 w 1549280"/>
              <a:gd name="connsiteY16" fmla="*/ 671716 h 1971810"/>
              <a:gd name="connsiteX17" fmla="*/ 875397 w 1549280"/>
              <a:gd name="connsiteY17" fmla="*/ 602377 h 1971810"/>
              <a:gd name="connsiteX18" fmla="*/ 1122415 w 1549280"/>
              <a:gd name="connsiteY18" fmla="*/ 862396 h 1971810"/>
              <a:gd name="connsiteX19" fmla="*/ 1191754 w 1549280"/>
              <a:gd name="connsiteY19" fmla="*/ 1018407 h 1971810"/>
              <a:gd name="connsiteX20" fmla="*/ 1161418 w 1549280"/>
              <a:gd name="connsiteY20" fmla="*/ 1239424 h 1971810"/>
              <a:gd name="connsiteX21" fmla="*/ 1204755 w 1549280"/>
              <a:gd name="connsiteY21" fmla="*/ 1261092 h 1971810"/>
              <a:gd name="connsiteX22" fmla="*/ 1252425 w 1549280"/>
              <a:gd name="connsiteY22" fmla="*/ 1040076 h 1971810"/>
              <a:gd name="connsiteX23" fmla="*/ 1464774 w 1549280"/>
              <a:gd name="connsiteY23" fmla="*/ 1122415 h 1971810"/>
              <a:gd name="connsiteX24" fmla="*/ 1521111 w 1549280"/>
              <a:gd name="connsiteY24" fmla="*/ 1100747 h 1971810"/>
              <a:gd name="connsiteX25" fmla="*/ 1295761 w 1549280"/>
              <a:gd name="connsiteY25" fmla="*/ 940402 h 1971810"/>
              <a:gd name="connsiteX26" fmla="*/ 962070 w 1549280"/>
              <a:gd name="connsiteY26" fmla="*/ 520038 h 1971810"/>
              <a:gd name="connsiteX27" fmla="*/ 884065 w 1549280"/>
              <a:gd name="connsiteY27" fmla="*/ 0 h 1971810"/>
              <a:gd name="connsiteX28" fmla="*/ 684717 w 1549280"/>
              <a:gd name="connsiteY28" fmla="*/ 34669 h 1971810"/>
              <a:gd name="connsiteX0" fmla="*/ 684717 w 1549280"/>
              <a:gd name="connsiteY0" fmla="*/ 34669 h 1971810"/>
              <a:gd name="connsiteX1" fmla="*/ 537373 w 1549280"/>
              <a:gd name="connsiteY1" fmla="*/ 533039 h 1971810"/>
              <a:gd name="connsiteX2" fmla="*/ 407363 w 1549280"/>
              <a:gd name="connsiteY2" fmla="*/ 905733 h 1971810"/>
              <a:gd name="connsiteX3" fmla="*/ 112675 w 1549280"/>
              <a:gd name="connsiteY3" fmla="*/ 1256758 h 1971810"/>
              <a:gd name="connsiteX4" fmla="*/ 0 w 1549280"/>
              <a:gd name="connsiteY4" fmla="*/ 1482108 h 1971810"/>
              <a:gd name="connsiteX5" fmla="*/ 134343 w 1549280"/>
              <a:gd name="connsiteY5" fmla="*/ 1880804 h 1971810"/>
              <a:gd name="connsiteX6" fmla="*/ 251352 w 1549280"/>
              <a:gd name="connsiteY6" fmla="*/ 1945808 h 1971810"/>
              <a:gd name="connsiteX7" fmla="*/ 281687 w 1549280"/>
              <a:gd name="connsiteY7" fmla="*/ 1824466 h 1971810"/>
              <a:gd name="connsiteX8" fmla="*/ 173346 w 1549280"/>
              <a:gd name="connsiteY8" fmla="*/ 1460440 h 1971810"/>
              <a:gd name="connsiteX9" fmla="*/ 554707 w 1549280"/>
              <a:gd name="connsiteY9" fmla="*/ 1092080 h 1971810"/>
              <a:gd name="connsiteX10" fmla="*/ 814726 w 1549280"/>
              <a:gd name="connsiteY10" fmla="*/ 1495109 h 1971810"/>
              <a:gd name="connsiteX11" fmla="*/ 819060 w 1549280"/>
              <a:gd name="connsiteY11" fmla="*/ 1711791 h 1971810"/>
              <a:gd name="connsiteX12" fmla="*/ 606711 w 1549280"/>
              <a:gd name="connsiteY12" fmla="*/ 1915473 h 1971810"/>
              <a:gd name="connsiteX13" fmla="*/ 671716 w 1549280"/>
              <a:gd name="connsiteY13" fmla="*/ 1971810 h 1971810"/>
              <a:gd name="connsiteX14" fmla="*/ 962070 w 1549280"/>
              <a:gd name="connsiteY14" fmla="*/ 1672789 h 1971810"/>
              <a:gd name="connsiteX15" fmla="*/ 840728 w 1549280"/>
              <a:gd name="connsiteY15" fmla="*/ 1165752 h 1971810"/>
              <a:gd name="connsiteX16" fmla="*/ 758389 w 1549280"/>
              <a:gd name="connsiteY16" fmla="*/ 671716 h 1971810"/>
              <a:gd name="connsiteX17" fmla="*/ 875397 w 1549280"/>
              <a:gd name="connsiteY17" fmla="*/ 602377 h 1971810"/>
              <a:gd name="connsiteX18" fmla="*/ 1122415 w 1549280"/>
              <a:gd name="connsiteY18" fmla="*/ 862396 h 1971810"/>
              <a:gd name="connsiteX19" fmla="*/ 1191754 w 1549280"/>
              <a:gd name="connsiteY19" fmla="*/ 1018407 h 1971810"/>
              <a:gd name="connsiteX20" fmla="*/ 1161418 w 1549280"/>
              <a:gd name="connsiteY20" fmla="*/ 1239424 h 1971810"/>
              <a:gd name="connsiteX21" fmla="*/ 1204755 w 1549280"/>
              <a:gd name="connsiteY21" fmla="*/ 1261092 h 1971810"/>
              <a:gd name="connsiteX22" fmla="*/ 1252425 w 1549280"/>
              <a:gd name="connsiteY22" fmla="*/ 1040076 h 1971810"/>
              <a:gd name="connsiteX23" fmla="*/ 1464774 w 1549280"/>
              <a:gd name="connsiteY23" fmla="*/ 1122415 h 1971810"/>
              <a:gd name="connsiteX24" fmla="*/ 1521111 w 1549280"/>
              <a:gd name="connsiteY24" fmla="*/ 1100747 h 1971810"/>
              <a:gd name="connsiteX25" fmla="*/ 1295761 w 1549280"/>
              <a:gd name="connsiteY25" fmla="*/ 940402 h 1971810"/>
              <a:gd name="connsiteX26" fmla="*/ 962070 w 1549280"/>
              <a:gd name="connsiteY26" fmla="*/ 520038 h 1971810"/>
              <a:gd name="connsiteX27" fmla="*/ 884065 w 1549280"/>
              <a:gd name="connsiteY27" fmla="*/ 0 h 1971810"/>
              <a:gd name="connsiteX28" fmla="*/ 684717 w 1549280"/>
              <a:gd name="connsiteY28" fmla="*/ 34669 h 1971810"/>
              <a:gd name="connsiteX0" fmla="*/ 684717 w 1549280"/>
              <a:gd name="connsiteY0" fmla="*/ 34669 h 1971810"/>
              <a:gd name="connsiteX1" fmla="*/ 537373 w 1549280"/>
              <a:gd name="connsiteY1" fmla="*/ 533039 h 1971810"/>
              <a:gd name="connsiteX2" fmla="*/ 407363 w 1549280"/>
              <a:gd name="connsiteY2" fmla="*/ 905733 h 1971810"/>
              <a:gd name="connsiteX3" fmla="*/ 112675 w 1549280"/>
              <a:gd name="connsiteY3" fmla="*/ 1256758 h 1971810"/>
              <a:gd name="connsiteX4" fmla="*/ 0 w 1549280"/>
              <a:gd name="connsiteY4" fmla="*/ 1482108 h 1971810"/>
              <a:gd name="connsiteX5" fmla="*/ 134343 w 1549280"/>
              <a:gd name="connsiteY5" fmla="*/ 1880804 h 1971810"/>
              <a:gd name="connsiteX6" fmla="*/ 251352 w 1549280"/>
              <a:gd name="connsiteY6" fmla="*/ 1945808 h 1971810"/>
              <a:gd name="connsiteX7" fmla="*/ 281687 w 1549280"/>
              <a:gd name="connsiteY7" fmla="*/ 1824466 h 1971810"/>
              <a:gd name="connsiteX8" fmla="*/ 173346 w 1549280"/>
              <a:gd name="connsiteY8" fmla="*/ 1460440 h 1971810"/>
              <a:gd name="connsiteX9" fmla="*/ 554707 w 1549280"/>
              <a:gd name="connsiteY9" fmla="*/ 1092080 h 1971810"/>
              <a:gd name="connsiteX10" fmla="*/ 814726 w 1549280"/>
              <a:gd name="connsiteY10" fmla="*/ 1495109 h 1971810"/>
              <a:gd name="connsiteX11" fmla="*/ 819060 w 1549280"/>
              <a:gd name="connsiteY11" fmla="*/ 1711791 h 1971810"/>
              <a:gd name="connsiteX12" fmla="*/ 606711 w 1549280"/>
              <a:gd name="connsiteY12" fmla="*/ 1915473 h 1971810"/>
              <a:gd name="connsiteX13" fmla="*/ 671716 w 1549280"/>
              <a:gd name="connsiteY13" fmla="*/ 1971810 h 1971810"/>
              <a:gd name="connsiteX14" fmla="*/ 962070 w 1549280"/>
              <a:gd name="connsiteY14" fmla="*/ 1672789 h 1971810"/>
              <a:gd name="connsiteX15" fmla="*/ 840728 w 1549280"/>
              <a:gd name="connsiteY15" fmla="*/ 1165752 h 1971810"/>
              <a:gd name="connsiteX16" fmla="*/ 758389 w 1549280"/>
              <a:gd name="connsiteY16" fmla="*/ 671716 h 1971810"/>
              <a:gd name="connsiteX17" fmla="*/ 875397 w 1549280"/>
              <a:gd name="connsiteY17" fmla="*/ 602377 h 1971810"/>
              <a:gd name="connsiteX18" fmla="*/ 1122415 w 1549280"/>
              <a:gd name="connsiteY18" fmla="*/ 862396 h 1971810"/>
              <a:gd name="connsiteX19" fmla="*/ 1191754 w 1549280"/>
              <a:gd name="connsiteY19" fmla="*/ 1018407 h 1971810"/>
              <a:gd name="connsiteX20" fmla="*/ 1161418 w 1549280"/>
              <a:gd name="connsiteY20" fmla="*/ 1239424 h 1971810"/>
              <a:gd name="connsiteX21" fmla="*/ 1204755 w 1549280"/>
              <a:gd name="connsiteY21" fmla="*/ 1261092 h 1971810"/>
              <a:gd name="connsiteX22" fmla="*/ 1252425 w 1549280"/>
              <a:gd name="connsiteY22" fmla="*/ 1040076 h 1971810"/>
              <a:gd name="connsiteX23" fmla="*/ 1464774 w 1549280"/>
              <a:gd name="connsiteY23" fmla="*/ 1122415 h 1971810"/>
              <a:gd name="connsiteX24" fmla="*/ 1521111 w 1549280"/>
              <a:gd name="connsiteY24" fmla="*/ 1100747 h 1971810"/>
              <a:gd name="connsiteX25" fmla="*/ 1295761 w 1549280"/>
              <a:gd name="connsiteY25" fmla="*/ 940402 h 1971810"/>
              <a:gd name="connsiteX26" fmla="*/ 962070 w 1549280"/>
              <a:gd name="connsiteY26" fmla="*/ 520038 h 1971810"/>
              <a:gd name="connsiteX27" fmla="*/ 884065 w 1549280"/>
              <a:gd name="connsiteY27" fmla="*/ 0 h 1971810"/>
              <a:gd name="connsiteX28" fmla="*/ 684717 w 1549280"/>
              <a:gd name="connsiteY28" fmla="*/ 34669 h 1971810"/>
              <a:gd name="connsiteX0" fmla="*/ 684717 w 1549280"/>
              <a:gd name="connsiteY0" fmla="*/ 34669 h 1971810"/>
              <a:gd name="connsiteX1" fmla="*/ 537373 w 1549280"/>
              <a:gd name="connsiteY1" fmla="*/ 533039 h 1971810"/>
              <a:gd name="connsiteX2" fmla="*/ 407363 w 1549280"/>
              <a:gd name="connsiteY2" fmla="*/ 905733 h 1971810"/>
              <a:gd name="connsiteX3" fmla="*/ 112675 w 1549280"/>
              <a:gd name="connsiteY3" fmla="*/ 1256758 h 1971810"/>
              <a:gd name="connsiteX4" fmla="*/ 0 w 1549280"/>
              <a:gd name="connsiteY4" fmla="*/ 1482108 h 1971810"/>
              <a:gd name="connsiteX5" fmla="*/ 134343 w 1549280"/>
              <a:gd name="connsiteY5" fmla="*/ 1880804 h 1971810"/>
              <a:gd name="connsiteX6" fmla="*/ 251352 w 1549280"/>
              <a:gd name="connsiteY6" fmla="*/ 1945808 h 1971810"/>
              <a:gd name="connsiteX7" fmla="*/ 281687 w 1549280"/>
              <a:gd name="connsiteY7" fmla="*/ 1824466 h 1971810"/>
              <a:gd name="connsiteX8" fmla="*/ 173346 w 1549280"/>
              <a:gd name="connsiteY8" fmla="*/ 1460440 h 1971810"/>
              <a:gd name="connsiteX9" fmla="*/ 554707 w 1549280"/>
              <a:gd name="connsiteY9" fmla="*/ 1092080 h 1971810"/>
              <a:gd name="connsiteX10" fmla="*/ 814726 w 1549280"/>
              <a:gd name="connsiteY10" fmla="*/ 1495109 h 1971810"/>
              <a:gd name="connsiteX11" fmla="*/ 819060 w 1549280"/>
              <a:gd name="connsiteY11" fmla="*/ 1711791 h 1971810"/>
              <a:gd name="connsiteX12" fmla="*/ 606711 w 1549280"/>
              <a:gd name="connsiteY12" fmla="*/ 1915473 h 1971810"/>
              <a:gd name="connsiteX13" fmla="*/ 671716 w 1549280"/>
              <a:gd name="connsiteY13" fmla="*/ 1971810 h 1971810"/>
              <a:gd name="connsiteX14" fmla="*/ 962070 w 1549280"/>
              <a:gd name="connsiteY14" fmla="*/ 1672789 h 1971810"/>
              <a:gd name="connsiteX15" fmla="*/ 840728 w 1549280"/>
              <a:gd name="connsiteY15" fmla="*/ 1165752 h 1971810"/>
              <a:gd name="connsiteX16" fmla="*/ 758389 w 1549280"/>
              <a:gd name="connsiteY16" fmla="*/ 671716 h 1971810"/>
              <a:gd name="connsiteX17" fmla="*/ 875397 w 1549280"/>
              <a:gd name="connsiteY17" fmla="*/ 602377 h 1971810"/>
              <a:gd name="connsiteX18" fmla="*/ 1122415 w 1549280"/>
              <a:gd name="connsiteY18" fmla="*/ 862396 h 1971810"/>
              <a:gd name="connsiteX19" fmla="*/ 1191754 w 1549280"/>
              <a:gd name="connsiteY19" fmla="*/ 1018407 h 1971810"/>
              <a:gd name="connsiteX20" fmla="*/ 1161418 w 1549280"/>
              <a:gd name="connsiteY20" fmla="*/ 1239424 h 1971810"/>
              <a:gd name="connsiteX21" fmla="*/ 1204755 w 1549280"/>
              <a:gd name="connsiteY21" fmla="*/ 1261092 h 1971810"/>
              <a:gd name="connsiteX22" fmla="*/ 1252425 w 1549280"/>
              <a:gd name="connsiteY22" fmla="*/ 1040076 h 1971810"/>
              <a:gd name="connsiteX23" fmla="*/ 1464774 w 1549280"/>
              <a:gd name="connsiteY23" fmla="*/ 1122415 h 1971810"/>
              <a:gd name="connsiteX24" fmla="*/ 1521111 w 1549280"/>
              <a:gd name="connsiteY24" fmla="*/ 1100747 h 1971810"/>
              <a:gd name="connsiteX25" fmla="*/ 1295761 w 1549280"/>
              <a:gd name="connsiteY25" fmla="*/ 940402 h 1971810"/>
              <a:gd name="connsiteX26" fmla="*/ 962070 w 1549280"/>
              <a:gd name="connsiteY26" fmla="*/ 520038 h 1971810"/>
              <a:gd name="connsiteX27" fmla="*/ 884065 w 1549280"/>
              <a:gd name="connsiteY27" fmla="*/ 0 h 1971810"/>
              <a:gd name="connsiteX28" fmla="*/ 684717 w 1549280"/>
              <a:gd name="connsiteY28" fmla="*/ 34669 h 1971810"/>
              <a:gd name="connsiteX0" fmla="*/ 684717 w 1549280"/>
              <a:gd name="connsiteY0" fmla="*/ 34669 h 2012257"/>
              <a:gd name="connsiteX1" fmla="*/ 537373 w 1549280"/>
              <a:gd name="connsiteY1" fmla="*/ 533039 h 2012257"/>
              <a:gd name="connsiteX2" fmla="*/ 407363 w 1549280"/>
              <a:gd name="connsiteY2" fmla="*/ 905733 h 2012257"/>
              <a:gd name="connsiteX3" fmla="*/ 112675 w 1549280"/>
              <a:gd name="connsiteY3" fmla="*/ 1256758 h 2012257"/>
              <a:gd name="connsiteX4" fmla="*/ 0 w 1549280"/>
              <a:gd name="connsiteY4" fmla="*/ 1482108 h 2012257"/>
              <a:gd name="connsiteX5" fmla="*/ 134343 w 1549280"/>
              <a:gd name="connsiteY5" fmla="*/ 1880804 h 2012257"/>
              <a:gd name="connsiteX6" fmla="*/ 251352 w 1549280"/>
              <a:gd name="connsiteY6" fmla="*/ 1945808 h 2012257"/>
              <a:gd name="connsiteX7" fmla="*/ 281687 w 1549280"/>
              <a:gd name="connsiteY7" fmla="*/ 1824466 h 2012257"/>
              <a:gd name="connsiteX8" fmla="*/ 173346 w 1549280"/>
              <a:gd name="connsiteY8" fmla="*/ 1460440 h 2012257"/>
              <a:gd name="connsiteX9" fmla="*/ 554707 w 1549280"/>
              <a:gd name="connsiteY9" fmla="*/ 1092080 h 2012257"/>
              <a:gd name="connsiteX10" fmla="*/ 814726 w 1549280"/>
              <a:gd name="connsiteY10" fmla="*/ 1495109 h 2012257"/>
              <a:gd name="connsiteX11" fmla="*/ 819060 w 1549280"/>
              <a:gd name="connsiteY11" fmla="*/ 1711791 h 2012257"/>
              <a:gd name="connsiteX12" fmla="*/ 606711 w 1549280"/>
              <a:gd name="connsiteY12" fmla="*/ 1915473 h 2012257"/>
              <a:gd name="connsiteX13" fmla="*/ 671716 w 1549280"/>
              <a:gd name="connsiteY13" fmla="*/ 1971810 h 2012257"/>
              <a:gd name="connsiteX14" fmla="*/ 962070 w 1549280"/>
              <a:gd name="connsiteY14" fmla="*/ 1672789 h 2012257"/>
              <a:gd name="connsiteX15" fmla="*/ 840728 w 1549280"/>
              <a:gd name="connsiteY15" fmla="*/ 1165752 h 2012257"/>
              <a:gd name="connsiteX16" fmla="*/ 758389 w 1549280"/>
              <a:gd name="connsiteY16" fmla="*/ 671716 h 2012257"/>
              <a:gd name="connsiteX17" fmla="*/ 875397 w 1549280"/>
              <a:gd name="connsiteY17" fmla="*/ 602377 h 2012257"/>
              <a:gd name="connsiteX18" fmla="*/ 1122415 w 1549280"/>
              <a:gd name="connsiteY18" fmla="*/ 862396 h 2012257"/>
              <a:gd name="connsiteX19" fmla="*/ 1191754 w 1549280"/>
              <a:gd name="connsiteY19" fmla="*/ 1018407 h 2012257"/>
              <a:gd name="connsiteX20" fmla="*/ 1161418 w 1549280"/>
              <a:gd name="connsiteY20" fmla="*/ 1239424 h 2012257"/>
              <a:gd name="connsiteX21" fmla="*/ 1204755 w 1549280"/>
              <a:gd name="connsiteY21" fmla="*/ 1261092 h 2012257"/>
              <a:gd name="connsiteX22" fmla="*/ 1252425 w 1549280"/>
              <a:gd name="connsiteY22" fmla="*/ 1040076 h 2012257"/>
              <a:gd name="connsiteX23" fmla="*/ 1464774 w 1549280"/>
              <a:gd name="connsiteY23" fmla="*/ 1122415 h 2012257"/>
              <a:gd name="connsiteX24" fmla="*/ 1521111 w 1549280"/>
              <a:gd name="connsiteY24" fmla="*/ 1100747 h 2012257"/>
              <a:gd name="connsiteX25" fmla="*/ 1295761 w 1549280"/>
              <a:gd name="connsiteY25" fmla="*/ 940402 h 2012257"/>
              <a:gd name="connsiteX26" fmla="*/ 962070 w 1549280"/>
              <a:gd name="connsiteY26" fmla="*/ 520038 h 2012257"/>
              <a:gd name="connsiteX27" fmla="*/ 884065 w 1549280"/>
              <a:gd name="connsiteY27" fmla="*/ 0 h 2012257"/>
              <a:gd name="connsiteX28" fmla="*/ 684717 w 1549280"/>
              <a:gd name="connsiteY28" fmla="*/ 34669 h 2012257"/>
              <a:gd name="connsiteX0" fmla="*/ 684717 w 1549280"/>
              <a:gd name="connsiteY0" fmla="*/ 34669 h 2012257"/>
              <a:gd name="connsiteX1" fmla="*/ 537373 w 1549280"/>
              <a:gd name="connsiteY1" fmla="*/ 533039 h 2012257"/>
              <a:gd name="connsiteX2" fmla="*/ 407363 w 1549280"/>
              <a:gd name="connsiteY2" fmla="*/ 905733 h 2012257"/>
              <a:gd name="connsiteX3" fmla="*/ 112675 w 1549280"/>
              <a:gd name="connsiteY3" fmla="*/ 1256758 h 2012257"/>
              <a:gd name="connsiteX4" fmla="*/ 0 w 1549280"/>
              <a:gd name="connsiteY4" fmla="*/ 1482108 h 2012257"/>
              <a:gd name="connsiteX5" fmla="*/ 134343 w 1549280"/>
              <a:gd name="connsiteY5" fmla="*/ 1880804 h 2012257"/>
              <a:gd name="connsiteX6" fmla="*/ 251352 w 1549280"/>
              <a:gd name="connsiteY6" fmla="*/ 1945808 h 2012257"/>
              <a:gd name="connsiteX7" fmla="*/ 281687 w 1549280"/>
              <a:gd name="connsiteY7" fmla="*/ 1824466 h 2012257"/>
              <a:gd name="connsiteX8" fmla="*/ 173346 w 1549280"/>
              <a:gd name="connsiteY8" fmla="*/ 1460440 h 2012257"/>
              <a:gd name="connsiteX9" fmla="*/ 554707 w 1549280"/>
              <a:gd name="connsiteY9" fmla="*/ 1092080 h 2012257"/>
              <a:gd name="connsiteX10" fmla="*/ 814726 w 1549280"/>
              <a:gd name="connsiteY10" fmla="*/ 1495109 h 2012257"/>
              <a:gd name="connsiteX11" fmla="*/ 819060 w 1549280"/>
              <a:gd name="connsiteY11" fmla="*/ 1711791 h 2012257"/>
              <a:gd name="connsiteX12" fmla="*/ 606711 w 1549280"/>
              <a:gd name="connsiteY12" fmla="*/ 1915473 h 2012257"/>
              <a:gd name="connsiteX13" fmla="*/ 671716 w 1549280"/>
              <a:gd name="connsiteY13" fmla="*/ 1971810 h 2012257"/>
              <a:gd name="connsiteX14" fmla="*/ 962070 w 1549280"/>
              <a:gd name="connsiteY14" fmla="*/ 1672789 h 2012257"/>
              <a:gd name="connsiteX15" fmla="*/ 840728 w 1549280"/>
              <a:gd name="connsiteY15" fmla="*/ 1165752 h 2012257"/>
              <a:gd name="connsiteX16" fmla="*/ 758389 w 1549280"/>
              <a:gd name="connsiteY16" fmla="*/ 671716 h 2012257"/>
              <a:gd name="connsiteX17" fmla="*/ 875397 w 1549280"/>
              <a:gd name="connsiteY17" fmla="*/ 602377 h 2012257"/>
              <a:gd name="connsiteX18" fmla="*/ 1122415 w 1549280"/>
              <a:gd name="connsiteY18" fmla="*/ 862396 h 2012257"/>
              <a:gd name="connsiteX19" fmla="*/ 1191754 w 1549280"/>
              <a:gd name="connsiteY19" fmla="*/ 1018407 h 2012257"/>
              <a:gd name="connsiteX20" fmla="*/ 1161418 w 1549280"/>
              <a:gd name="connsiteY20" fmla="*/ 1239424 h 2012257"/>
              <a:gd name="connsiteX21" fmla="*/ 1204755 w 1549280"/>
              <a:gd name="connsiteY21" fmla="*/ 1261092 h 2012257"/>
              <a:gd name="connsiteX22" fmla="*/ 1252425 w 1549280"/>
              <a:gd name="connsiteY22" fmla="*/ 1040076 h 2012257"/>
              <a:gd name="connsiteX23" fmla="*/ 1464774 w 1549280"/>
              <a:gd name="connsiteY23" fmla="*/ 1122415 h 2012257"/>
              <a:gd name="connsiteX24" fmla="*/ 1521111 w 1549280"/>
              <a:gd name="connsiteY24" fmla="*/ 1100747 h 2012257"/>
              <a:gd name="connsiteX25" fmla="*/ 1295761 w 1549280"/>
              <a:gd name="connsiteY25" fmla="*/ 940402 h 2012257"/>
              <a:gd name="connsiteX26" fmla="*/ 962070 w 1549280"/>
              <a:gd name="connsiteY26" fmla="*/ 520038 h 2012257"/>
              <a:gd name="connsiteX27" fmla="*/ 884065 w 1549280"/>
              <a:gd name="connsiteY27" fmla="*/ 0 h 2012257"/>
              <a:gd name="connsiteX28" fmla="*/ 684717 w 1549280"/>
              <a:gd name="connsiteY28" fmla="*/ 34669 h 2012257"/>
              <a:gd name="connsiteX0" fmla="*/ 684717 w 1549280"/>
              <a:gd name="connsiteY0" fmla="*/ 34669 h 2012257"/>
              <a:gd name="connsiteX1" fmla="*/ 537373 w 1549280"/>
              <a:gd name="connsiteY1" fmla="*/ 533039 h 2012257"/>
              <a:gd name="connsiteX2" fmla="*/ 407363 w 1549280"/>
              <a:gd name="connsiteY2" fmla="*/ 905733 h 2012257"/>
              <a:gd name="connsiteX3" fmla="*/ 112675 w 1549280"/>
              <a:gd name="connsiteY3" fmla="*/ 1256758 h 2012257"/>
              <a:gd name="connsiteX4" fmla="*/ 0 w 1549280"/>
              <a:gd name="connsiteY4" fmla="*/ 1482108 h 2012257"/>
              <a:gd name="connsiteX5" fmla="*/ 134343 w 1549280"/>
              <a:gd name="connsiteY5" fmla="*/ 1880804 h 2012257"/>
              <a:gd name="connsiteX6" fmla="*/ 251352 w 1549280"/>
              <a:gd name="connsiteY6" fmla="*/ 1945808 h 2012257"/>
              <a:gd name="connsiteX7" fmla="*/ 281687 w 1549280"/>
              <a:gd name="connsiteY7" fmla="*/ 1824466 h 2012257"/>
              <a:gd name="connsiteX8" fmla="*/ 173346 w 1549280"/>
              <a:gd name="connsiteY8" fmla="*/ 1460440 h 2012257"/>
              <a:gd name="connsiteX9" fmla="*/ 554707 w 1549280"/>
              <a:gd name="connsiteY9" fmla="*/ 1092080 h 2012257"/>
              <a:gd name="connsiteX10" fmla="*/ 814726 w 1549280"/>
              <a:gd name="connsiteY10" fmla="*/ 1495109 h 2012257"/>
              <a:gd name="connsiteX11" fmla="*/ 819060 w 1549280"/>
              <a:gd name="connsiteY11" fmla="*/ 1711791 h 2012257"/>
              <a:gd name="connsiteX12" fmla="*/ 606711 w 1549280"/>
              <a:gd name="connsiteY12" fmla="*/ 1915473 h 2012257"/>
              <a:gd name="connsiteX13" fmla="*/ 671716 w 1549280"/>
              <a:gd name="connsiteY13" fmla="*/ 1971810 h 2012257"/>
              <a:gd name="connsiteX14" fmla="*/ 962070 w 1549280"/>
              <a:gd name="connsiteY14" fmla="*/ 1672789 h 2012257"/>
              <a:gd name="connsiteX15" fmla="*/ 840728 w 1549280"/>
              <a:gd name="connsiteY15" fmla="*/ 1165752 h 2012257"/>
              <a:gd name="connsiteX16" fmla="*/ 758389 w 1549280"/>
              <a:gd name="connsiteY16" fmla="*/ 671716 h 2012257"/>
              <a:gd name="connsiteX17" fmla="*/ 875397 w 1549280"/>
              <a:gd name="connsiteY17" fmla="*/ 602377 h 2012257"/>
              <a:gd name="connsiteX18" fmla="*/ 1122415 w 1549280"/>
              <a:gd name="connsiteY18" fmla="*/ 862396 h 2012257"/>
              <a:gd name="connsiteX19" fmla="*/ 1191754 w 1549280"/>
              <a:gd name="connsiteY19" fmla="*/ 1018407 h 2012257"/>
              <a:gd name="connsiteX20" fmla="*/ 1161418 w 1549280"/>
              <a:gd name="connsiteY20" fmla="*/ 1239424 h 2012257"/>
              <a:gd name="connsiteX21" fmla="*/ 1204755 w 1549280"/>
              <a:gd name="connsiteY21" fmla="*/ 1261092 h 2012257"/>
              <a:gd name="connsiteX22" fmla="*/ 1252425 w 1549280"/>
              <a:gd name="connsiteY22" fmla="*/ 1040076 h 2012257"/>
              <a:gd name="connsiteX23" fmla="*/ 1464774 w 1549280"/>
              <a:gd name="connsiteY23" fmla="*/ 1122415 h 2012257"/>
              <a:gd name="connsiteX24" fmla="*/ 1521111 w 1549280"/>
              <a:gd name="connsiteY24" fmla="*/ 1100747 h 2012257"/>
              <a:gd name="connsiteX25" fmla="*/ 1295761 w 1549280"/>
              <a:gd name="connsiteY25" fmla="*/ 940402 h 2012257"/>
              <a:gd name="connsiteX26" fmla="*/ 962070 w 1549280"/>
              <a:gd name="connsiteY26" fmla="*/ 520038 h 2012257"/>
              <a:gd name="connsiteX27" fmla="*/ 884065 w 1549280"/>
              <a:gd name="connsiteY27" fmla="*/ 0 h 2012257"/>
              <a:gd name="connsiteX28" fmla="*/ 684717 w 1549280"/>
              <a:gd name="connsiteY28" fmla="*/ 34669 h 2012257"/>
              <a:gd name="connsiteX0" fmla="*/ 684717 w 1549280"/>
              <a:gd name="connsiteY0" fmla="*/ 34669 h 2012257"/>
              <a:gd name="connsiteX1" fmla="*/ 537373 w 1549280"/>
              <a:gd name="connsiteY1" fmla="*/ 533039 h 2012257"/>
              <a:gd name="connsiteX2" fmla="*/ 407363 w 1549280"/>
              <a:gd name="connsiteY2" fmla="*/ 905733 h 2012257"/>
              <a:gd name="connsiteX3" fmla="*/ 112675 w 1549280"/>
              <a:gd name="connsiteY3" fmla="*/ 1256758 h 2012257"/>
              <a:gd name="connsiteX4" fmla="*/ 0 w 1549280"/>
              <a:gd name="connsiteY4" fmla="*/ 1482108 h 2012257"/>
              <a:gd name="connsiteX5" fmla="*/ 134343 w 1549280"/>
              <a:gd name="connsiteY5" fmla="*/ 1880804 h 2012257"/>
              <a:gd name="connsiteX6" fmla="*/ 251352 w 1549280"/>
              <a:gd name="connsiteY6" fmla="*/ 1945808 h 2012257"/>
              <a:gd name="connsiteX7" fmla="*/ 281687 w 1549280"/>
              <a:gd name="connsiteY7" fmla="*/ 1824466 h 2012257"/>
              <a:gd name="connsiteX8" fmla="*/ 173346 w 1549280"/>
              <a:gd name="connsiteY8" fmla="*/ 1460440 h 2012257"/>
              <a:gd name="connsiteX9" fmla="*/ 554707 w 1549280"/>
              <a:gd name="connsiteY9" fmla="*/ 1092080 h 2012257"/>
              <a:gd name="connsiteX10" fmla="*/ 814726 w 1549280"/>
              <a:gd name="connsiteY10" fmla="*/ 1495109 h 2012257"/>
              <a:gd name="connsiteX11" fmla="*/ 819060 w 1549280"/>
              <a:gd name="connsiteY11" fmla="*/ 1711791 h 2012257"/>
              <a:gd name="connsiteX12" fmla="*/ 606711 w 1549280"/>
              <a:gd name="connsiteY12" fmla="*/ 1915473 h 2012257"/>
              <a:gd name="connsiteX13" fmla="*/ 671716 w 1549280"/>
              <a:gd name="connsiteY13" fmla="*/ 1971810 h 2012257"/>
              <a:gd name="connsiteX14" fmla="*/ 962070 w 1549280"/>
              <a:gd name="connsiteY14" fmla="*/ 1672789 h 2012257"/>
              <a:gd name="connsiteX15" fmla="*/ 840728 w 1549280"/>
              <a:gd name="connsiteY15" fmla="*/ 1165752 h 2012257"/>
              <a:gd name="connsiteX16" fmla="*/ 758389 w 1549280"/>
              <a:gd name="connsiteY16" fmla="*/ 671716 h 2012257"/>
              <a:gd name="connsiteX17" fmla="*/ 875397 w 1549280"/>
              <a:gd name="connsiteY17" fmla="*/ 602377 h 2012257"/>
              <a:gd name="connsiteX18" fmla="*/ 1122415 w 1549280"/>
              <a:gd name="connsiteY18" fmla="*/ 862396 h 2012257"/>
              <a:gd name="connsiteX19" fmla="*/ 1191754 w 1549280"/>
              <a:gd name="connsiteY19" fmla="*/ 1018407 h 2012257"/>
              <a:gd name="connsiteX20" fmla="*/ 1161418 w 1549280"/>
              <a:gd name="connsiteY20" fmla="*/ 1239424 h 2012257"/>
              <a:gd name="connsiteX21" fmla="*/ 1204755 w 1549280"/>
              <a:gd name="connsiteY21" fmla="*/ 1261092 h 2012257"/>
              <a:gd name="connsiteX22" fmla="*/ 1252425 w 1549280"/>
              <a:gd name="connsiteY22" fmla="*/ 1040076 h 2012257"/>
              <a:gd name="connsiteX23" fmla="*/ 1464774 w 1549280"/>
              <a:gd name="connsiteY23" fmla="*/ 1122415 h 2012257"/>
              <a:gd name="connsiteX24" fmla="*/ 1521111 w 1549280"/>
              <a:gd name="connsiteY24" fmla="*/ 1100747 h 2012257"/>
              <a:gd name="connsiteX25" fmla="*/ 1295761 w 1549280"/>
              <a:gd name="connsiteY25" fmla="*/ 940402 h 2012257"/>
              <a:gd name="connsiteX26" fmla="*/ 962070 w 1549280"/>
              <a:gd name="connsiteY26" fmla="*/ 520038 h 2012257"/>
              <a:gd name="connsiteX27" fmla="*/ 884065 w 1549280"/>
              <a:gd name="connsiteY27" fmla="*/ 0 h 2012257"/>
              <a:gd name="connsiteX28" fmla="*/ 684717 w 1549280"/>
              <a:gd name="connsiteY28" fmla="*/ 34669 h 2012257"/>
              <a:gd name="connsiteX0" fmla="*/ 688328 w 1552891"/>
              <a:gd name="connsiteY0" fmla="*/ 34669 h 2012257"/>
              <a:gd name="connsiteX1" fmla="*/ 540984 w 1552891"/>
              <a:gd name="connsiteY1" fmla="*/ 533039 h 2012257"/>
              <a:gd name="connsiteX2" fmla="*/ 410974 w 1552891"/>
              <a:gd name="connsiteY2" fmla="*/ 905733 h 2012257"/>
              <a:gd name="connsiteX3" fmla="*/ 116286 w 1552891"/>
              <a:gd name="connsiteY3" fmla="*/ 1256758 h 2012257"/>
              <a:gd name="connsiteX4" fmla="*/ 3611 w 1552891"/>
              <a:gd name="connsiteY4" fmla="*/ 1482108 h 2012257"/>
              <a:gd name="connsiteX5" fmla="*/ 137954 w 1552891"/>
              <a:gd name="connsiteY5" fmla="*/ 1880804 h 2012257"/>
              <a:gd name="connsiteX6" fmla="*/ 254963 w 1552891"/>
              <a:gd name="connsiteY6" fmla="*/ 1945808 h 2012257"/>
              <a:gd name="connsiteX7" fmla="*/ 285298 w 1552891"/>
              <a:gd name="connsiteY7" fmla="*/ 1824466 h 2012257"/>
              <a:gd name="connsiteX8" fmla="*/ 176957 w 1552891"/>
              <a:gd name="connsiteY8" fmla="*/ 1460440 h 2012257"/>
              <a:gd name="connsiteX9" fmla="*/ 558318 w 1552891"/>
              <a:gd name="connsiteY9" fmla="*/ 1092080 h 2012257"/>
              <a:gd name="connsiteX10" fmla="*/ 818337 w 1552891"/>
              <a:gd name="connsiteY10" fmla="*/ 1495109 h 2012257"/>
              <a:gd name="connsiteX11" fmla="*/ 822671 w 1552891"/>
              <a:gd name="connsiteY11" fmla="*/ 1711791 h 2012257"/>
              <a:gd name="connsiteX12" fmla="*/ 610322 w 1552891"/>
              <a:gd name="connsiteY12" fmla="*/ 1915473 h 2012257"/>
              <a:gd name="connsiteX13" fmla="*/ 675327 w 1552891"/>
              <a:gd name="connsiteY13" fmla="*/ 1971810 h 2012257"/>
              <a:gd name="connsiteX14" fmla="*/ 965681 w 1552891"/>
              <a:gd name="connsiteY14" fmla="*/ 1672789 h 2012257"/>
              <a:gd name="connsiteX15" fmla="*/ 844339 w 1552891"/>
              <a:gd name="connsiteY15" fmla="*/ 1165752 h 2012257"/>
              <a:gd name="connsiteX16" fmla="*/ 762000 w 1552891"/>
              <a:gd name="connsiteY16" fmla="*/ 671716 h 2012257"/>
              <a:gd name="connsiteX17" fmla="*/ 879008 w 1552891"/>
              <a:gd name="connsiteY17" fmla="*/ 602377 h 2012257"/>
              <a:gd name="connsiteX18" fmla="*/ 1126026 w 1552891"/>
              <a:gd name="connsiteY18" fmla="*/ 862396 h 2012257"/>
              <a:gd name="connsiteX19" fmla="*/ 1195365 w 1552891"/>
              <a:gd name="connsiteY19" fmla="*/ 1018407 h 2012257"/>
              <a:gd name="connsiteX20" fmla="*/ 1165029 w 1552891"/>
              <a:gd name="connsiteY20" fmla="*/ 1239424 h 2012257"/>
              <a:gd name="connsiteX21" fmla="*/ 1208366 w 1552891"/>
              <a:gd name="connsiteY21" fmla="*/ 1261092 h 2012257"/>
              <a:gd name="connsiteX22" fmla="*/ 1256036 w 1552891"/>
              <a:gd name="connsiteY22" fmla="*/ 1040076 h 2012257"/>
              <a:gd name="connsiteX23" fmla="*/ 1468385 w 1552891"/>
              <a:gd name="connsiteY23" fmla="*/ 1122415 h 2012257"/>
              <a:gd name="connsiteX24" fmla="*/ 1524722 w 1552891"/>
              <a:gd name="connsiteY24" fmla="*/ 1100747 h 2012257"/>
              <a:gd name="connsiteX25" fmla="*/ 1299372 w 1552891"/>
              <a:gd name="connsiteY25" fmla="*/ 940402 h 2012257"/>
              <a:gd name="connsiteX26" fmla="*/ 965681 w 1552891"/>
              <a:gd name="connsiteY26" fmla="*/ 520038 h 2012257"/>
              <a:gd name="connsiteX27" fmla="*/ 887676 w 1552891"/>
              <a:gd name="connsiteY27" fmla="*/ 0 h 2012257"/>
              <a:gd name="connsiteX28" fmla="*/ 688328 w 1552891"/>
              <a:gd name="connsiteY28" fmla="*/ 34669 h 2012257"/>
              <a:gd name="connsiteX0" fmla="*/ 688328 w 1552891"/>
              <a:gd name="connsiteY0" fmla="*/ 34669 h 2012257"/>
              <a:gd name="connsiteX1" fmla="*/ 540984 w 1552891"/>
              <a:gd name="connsiteY1" fmla="*/ 533039 h 2012257"/>
              <a:gd name="connsiteX2" fmla="*/ 410974 w 1552891"/>
              <a:gd name="connsiteY2" fmla="*/ 905733 h 2012257"/>
              <a:gd name="connsiteX3" fmla="*/ 116286 w 1552891"/>
              <a:gd name="connsiteY3" fmla="*/ 1256758 h 2012257"/>
              <a:gd name="connsiteX4" fmla="*/ 3611 w 1552891"/>
              <a:gd name="connsiteY4" fmla="*/ 1482108 h 2012257"/>
              <a:gd name="connsiteX5" fmla="*/ 137954 w 1552891"/>
              <a:gd name="connsiteY5" fmla="*/ 1880804 h 2012257"/>
              <a:gd name="connsiteX6" fmla="*/ 254963 w 1552891"/>
              <a:gd name="connsiteY6" fmla="*/ 1945808 h 2012257"/>
              <a:gd name="connsiteX7" fmla="*/ 285298 w 1552891"/>
              <a:gd name="connsiteY7" fmla="*/ 1824466 h 2012257"/>
              <a:gd name="connsiteX8" fmla="*/ 176957 w 1552891"/>
              <a:gd name="connsiteY8" fmla="*/ 1460440 h 2012257"/>
              <a:gd name="connsiteX9" fmla="*/ 558318 w 1552891"/>
              <a:gd name="connsiteY9" fmla="*/ 1092080 h 2012257"/>
              <a:gd name="connsiteX10" fmla="*/ 818337 w 1552891"/>
              <a:gd name="connsiteY10" fmla="*/ 1495109 h 2012257"/>
              <a:gd name="connsiteX11" fmla="*/ 822671 w 1552891"/>
              <a:gd name="connsiteY11" fmla="*/ 1711791 h 2012257"/>
              <a:gd name="connsiteX12" fmla="*/ 610322 w 1552891"/>
              <a:gd name="connsiteY12" fmla="*/ 1915473 h 2012257"/>
              <a:gd name="connsiteX13" fmla="*/ 675327 w 1552891"/>
              <a:gd name="connsiteY13" fmla="*/ 1971810 h 2012257"/>
              <a:gd name="connsiteX14" fmla="*/ 965681 w 1552891"/>
              <a:gd name="connsiteY14" fmla="*/ 1672789 h 2012257"/>
              <a:gd name="connsiteX15" fmla="*/ 844339 w 1552891"/>
              <a:gd name="connsiteY15" fmla="*/ 1165752 h 2012257"/>
              <a:gd name="connsiteX16" fmla="*/ 762000 w 1552891"/>
              <a:gd name="connsiteY16" fmla="*/ 671716 h 2012257"/>
              <a:gd name="connsiteX17" fmla="*/ 879008 w 1552891"/>
              <a:gd name="connsiteY17" fmla="*/ 602377 h 2012257"/>
              <a:gd name="connsiteX18" fmla="*/ 1126026 w 1552891"/>
              <a:gd name="connsiteY18" fmla="*/ 862396 h 2012257"/>
              <a:gd name="connsiteX19" fmla="*/ 1195365 w 1552891"/>
              <a:gd name="connsiteY19" fmla="*/ 1018407 h 2012257"/>
              <a:gd name="connsiteX20" fmla="*/ 1165029 w 1552891"/>
              <a:gd name="connsiteY20" fmla="*/ 1239424 h 2012257"/>
              <a:gd name="connsiteX21" fmla="*/ 1208366 w 1552891"/>
              <a:gd name="connsiteY21" fmla="*/ 1261092 h 2012257"/>
              <a:gd name="connsiteX22" fmla="*/ 1256036 w 1552891"/>
              <a:gd name="connsiteY22" fmla="*/ 1040076 h 2012257"/>
              <a:gd name="connsiteX23" fmla="*/ 1468385 w 1552891"/>
              <a:gd name="connsiteY23" fmla="*/ 1122415 h 2012257"/>
              <a:gd name="connsiteX24" fmla="*/ 1524722 w 1552891"/>
              <a:gd name="connsiteY24" fmla="*/ 1100747 h 2012257"/>
              <a:gd name="connsiteX25" fmla="*/ 1299372 w 1552891"/>
              <a:gd name="connsiteY25" fmla="*/ 940402 h 2012257"/>
              <a:gd name="connsiteX26" fmla="*/ 965681 w 1552891"/>
              <a:gd name="connsiteY26" fmla="*/ 520038 h 2012257"/>
              <a:gd name="connsiteX27" fmla="*/ 887676 w 1552891"/>
              <a:gd name="connsiteY27" fmla="*/ 0 h 2012257"/>
              <a:gd name="connsiteX28" fmla="*/ 688328 w 1552891"/>
              <a:gd name="connsiteY28" fmla="*/ 34669 h 2012257"/>
              <a:gd name="connsiteX0" fmla="*/ 688328 w 1552891"/>
              <a:gd name="connsiteY0" fmla="*/ 34669 h 2012257"/>
              <a:gd name="connsiteX1" fmla="*/ 540984 w 1552891"/>
              <a:gd name="connsiteY1" fmla="*/ 533039 h 2012257"/>
              <a:gd name="connsiteX2" fmla="*/ 410974 w 1552891"/>
              <a:gd name="connsiteY2" fmla="*/ 905733 h 2012257"/>
              <a:gd name="connsiteX3" fmla="*/ 116286 w 1552891"/>
              <a:gd name="connsiteY3" fmla="*/ 1256758 h 2012257"/>
              <a:gd name="connsiteX4" fmla="*/ 3611 w 1552891"/>
              <a:gd name="connsiteY4" fmla="*/ 1482108 h 2012257"/>
              <a:gd name="connsiteX5" fmla="*/ 137954 w 1552891"/>
              <a:gd name="connsiteY5" fmla="*/ 1880804 h 2012257"/>
              <a:gd name="connsiteX6" fmla="*/ 254963 w 1552891"/>
              <a:gd name="connsiteY6" fmla="*/ 1945808 h 2012257"/>
              <a:gd name="connsiteX7" fmla="*/ 285298 w 1552891"/>
              <a:gd name="connsiteY7" fmla="*/ 1824466 h 2012257"/>
              <a:gd name="connsiteX8" fmla="*/ 176957 w 1552891"/>
              <a:gd name="connsiteY8" fmla="*/ 1460440 h 2012257"/>
              <a:gd name="connsiteX9" fmla="*/ 558318 w 1552891"/>
              <a:gd name="connsiteY9" fmla="*/ 1092080 h 2012257"/>
              <a:gd name="connsiteX10" fmla="*/ 818337 w 1552891"/>
              <a:gd name="connsiteY10" fmla="*/ 1495109 h 2012257"/>
              <a:gd name="connsiteX11" fmla="*/ 822671 w 1552891"/>
              <a:gd name="connsiteY11" fmla="*/ 1711791 h 2012257"/>
              <a:gd name="connsiteX12" fmla="*/ 610322 w 1552891"/>
              <a:gd name="connsiteY12" fmla="*/ 1915473 h 2012257"/>
              <a:gd name="connsiteX13" fmla="*/ 675327 w 1552891"/>
              <a:gd name="connsiteY13" fmla="*/ 1971810 h 2012257"/>
              <a:gd name="connsiteX14" fmla="*/ 965681 w 1552891"/>
              <a:gd name="connsiteY14" fmla="*/ 1672789 h 2012257"/>
              <a:gd name="connsiteX15" fmla="*/ 844339 w 1552891"/>
              <a:gd name="connsiteY15" fmla="*/ 1165752 h 2012257"/>
              <a:gd name="connsiteX16" fmla="*/ 762000 w 1552891"/>
              <a:gd name="connsiteY16" fmla="*/ 671716 h 2012257"/>
              <a:gd name="connsiteX17" fmla="*/ 879008 w 1552891"/>
              <a:gd name="connsiteY17" fmla="*/ 602377 h 2012257"/>
              <a:gd name="connsiteX18" fmla="*/ 1126026 w 1552891"/>
              <a:gd name="connsiteY18" fmla="*/ 862396 h 2012257"/>
              <a:gd name="connsiteX19" fmla="*/ 1195365 w 1552891"/>
              <a:gd name="connsiteY19" fmla="*/ 1018407 h 2012257"/>
              <a:gd name="connsiteX20" fmla="*/ 1165029 w 1552891"/>
              <a:gd name="connsiteY20" fmla="*/ 1239424 h 2012257"/>
              <a:gd name="connsiteX21" fmla="*/ 1208366 w 1552891"/>
              <a:gd name="connsiteY21" fmla="*/ 1261092 h 2012257"/>
              <a:gd name="connsiteX22" fmla="*/ 1256036 w 1552891"/>
              <a:gd name="connsiteY22" fmla="*/ 1040076 h 2012257"/>
              <a:gd name="connsiteX23" fmla="*/ 1468385 w 1552891"/>
              <a:gd name="connsiteY23" fmla="*/ 1122415 h 2012257"/>
              <a:gd name="connsiteX24" fmla="*/ 1524722 w 1552891"/>
              <a:gd name="connsiteY24" fmla="*/ 1100747 h 2012257"/>
              <a:gd name="connsiteX25" fmla="*/ 1299372 w 1552891"/>
              <a:gd name="connsiteY25" fmla="*/ 940402 h 2012257"/>
              <a:gd name="connsiteX26" fmla="*/ 965681 w 1552891"/>
              <a:gd name="connsiteY26" fmla="*/ 520038 h 2012257"/>
              <a:gd name="connsiteX27" fmla="*/ 887676 w 1552891"/>
              <a:gd name="connsiteY27" fmla="*/ 0 h 2012257"/>
              <a:gd name="connsiteX28" fmla="*/ 688328 w 1552891"/>
              <a:gd name="connsiteY28" fmla="*/ 34669 h 2012257"/>
              <a:gd name="connsiteX0" fmla="*/ 688328 w 1552891"/>
              <a:gd name="connsiteY0" fmla="*/ 34669 h 2012257"/>
              <a:gd name="connsiteX1" fmla="*/ 540984 w 1552891"/>
              <a:gd name="connsiteY1" fmla="*/ 533039 h 2012257"/>
              <a:gd name="connsiteX2" fmla="*/ 410974 w 1552891"/>
              <a:gd name="connsiteY2" fmla="*/ 905733 h 2012257"/>
              <a:gd name="connsiteX3" fmla="*/ 116286 w 1552891"/>
              <a:gd name="connsiteY3" fmla="*/ 1256758 h 2012257"/>
              <a:gd name="connsiteX4" fmla="*/ 3611 w 1552891"/>
              <a:gd name="connsiteY4" fmla="*/ 1482108 h 2012257"/>
              <a:gd name="connsiteX5" fmla="*/ 137954 w 1552891"/>
              <a:gd name="connsiteY5" fmla="*/ 1880804 h 2012257"/>
              <a:gd name="connsiteX6" fmla="*/ 254963 w 1552891"/>
              <a:gd name="connsiteY6" fmla="*/ 1945808 h 2012257"/>
              <a:gd name="connsiteX7" fmla="*/ 285298 w 1552891"/>
              <a:gd name="connsiteY7" fmla="*/ 1824466 h 2012257"/>
              <a:gd name="connsiteX8" fmla="*/ 176957 w 1552891"/>
              <a:gd name="connsiteY8" fmla="*/ 1460440 h 2012257"/>
              <a:gd name="connsiteX9" fmla="*/ 558318 w 1552891"/>
              <a:gd name="connsiteY9" fmla="*/ 1092080 h 2012257"/>
              <a:gd name="connsiteX10" fmla="*/ 818337 w 1552891"/>
              <a:gd name="connsiteY10" fmla="*/ 1495109 h 2012257"/>
              <a:gd name="connsiteX11" fmla="*/ 822671 w 1552891"/>
              <a:gd name="connsiteY11" fmla="*/ 1711791 h 2012257"/>
              <a:gd name="connsiteX12" fmla="*/ 610322 w 1552891"/>
              <a:gd name="connsiteY12" fmla="*/ 1915473 h 2012257"/>
              <a:gd name="connsiteX13" fmla="*/ 675327 w 1552891"/>
              <a:gd name="connsiteY13" fmla="*/ 1971810 h 2012257"/>
              <a:gd name="connsiteX14" fmla="*/ 965681 w 1552891"/>
              <a:gd name="connsiteY14" fmla="*/ 1672789 h 2012257"/>
              <a:gd name="connsiteX15" fmla="*/ 844339 w 1552891"/>
              <a:gd name="connsiteY15" fmla="*/ 1165752 h 2012257"/>
              <a:gd name="connsiteX16" fmla="*/ 762000 w 1552891"/>
              <a:gd name="connsiteY16" fmla="*/ 671716 h 2012257"/>
              <a:gd name="connsiteX17" fmla="*/ 879008 w 1552891"/>
              <a:gd name="connsiteY17" fmla="*/ 602377 h 2012257"/>
              <a:gd name="connsiteX18" fmla="*/ 1126026 w 1552891"/>
              <a:gd name="connsiteY18" fmla="*/ 862396 h 2012257"/>
              <a:gd name="connsiteX19" fmla="*/ 1195365 w 1552891"/>
              <a:gd name="connsiteY19" fmla="*/ 1018407 h 2012257"/>
              <a:gd name="connsiteX20" fmla="*/ 1165029 w 1552891"/>
              <a:gd name="connsiteY20" fmla="*/ 1239424 h 2012257"/>
              <a:gd name="connsiteX21" fmla="*/ 1208366 w 1552891"/>
              <a:gd name="connsiteY21" fmla="*/ 1261092 h 2012257"/>
              <a:gd name="connsiteX22" fmla="*/ 1256036 w 1552891"/>
              <a:gd name="connsiteY22" fmla="*/ 1040076 h 2012257"/>
              <a:gd name="connsiteX23" fmla="*/ 1468385 w 1552891"/>
              <a:gd name="connsiteY23" fmla="*/ 1122415 h 2012257"/>
              <a:gd name="connsiteX24" fmla="*/ 1524722 w 1552891"/>
              <a:gd name="connsiteY24" fmla="*/ 1100747 h 2012257"/>
              <a:gd name="connsiteX25" fmla="*/ 1299372 w 1552891"/>
              <a:gd name="connsiteY25" fmla="*/ 940402 h 2012257"/>
              <a:gd name="connsiteX26" fmla="*/ 965681 w 1552891"/>
              <a:gd name="connsiteY26" fmla="*/ 520038 h 2012257"/>
              <a:gd name="connsiteX27" fmla="*/ 887676 w 1552891"/>
              <a:gd name="connsiteY27" fmla="*/ 0 h 2012257"/>
              <a:gd name="connsiteX28" fmla="*/ 688328 w 1552891"/>
              <a:gd name="connsiteY28" fmla="*/ 34669 h 2012257"/>
              <a:gd name="connsiteX0" fmla="*/ 688328 w 1552891"/>
              <a:gd name="connsiteY0" fmla="*/ 34669 h 2012257"/>
              <a:gd name="connsiteX1" fmla="*/ 540984 w 1552891"/>
              <a:gd name="connsiteY1" fmla="*/ 533039 h 2012257"/>
              <a:gd name="connsiteX2" fmla="*/ 410974 w 1552891"/>
              <a:gd name="connsiteY2" fmla="*/ 905733 h 2012257"/>
              <a:gd name="connsiteX3" fmla="*/ 116286 w 1552891"/>
              <a:gd name="connsiteY3" fmla="*/ 1256758 h 2012257"/>
              <a:gd name="connsiteX4" fmla="*/ 3611 w 1552891"/>
              <a:gd name="connsiteY4" fmla="*/ 1482108 h 2012257"/>
              <a:gd name="connsiteX5" fmla="*/ 137954 w 1552891"/>
              <a:gd name="connsiteY5" fmla="*/ 1880804 h 2012257"/>
              <a:gd name="connsiteX6" fmla="*/ 254963 w 1552891"/>
              <a:gd name="connsiteY6" fmla="*/ 1945808 h 2012257"/>
              <a:gd name="connsiteX7" fmla="*/ 285298 w 1552891"/>
              <a:gd name="connsiteY7" fmla="*/ 1824466 h 2012257"/>
              <a:gd name="connsiteX8" fmla="*/ 176957 w 1552891"/>
              <a:gd name="connsiteY8" fmla="*/ 1460440 h 2012257"/>
              <a:gd name="connsiteX9" fmla="*/ 558318 w 1552891"/>
              <a:gd name="connsiteY9" fmla="*/ 1092080 h 2012257"/>
              <a:gd name="connsiteX10" fmla="*/ 818337 w 1552891"/>
              <a:gd name="connsiteY10" fmla="*/ 1495109 h 2012257"/>
              <a:gd name="connsiteX11" fmla="*/ 822671 w 1552891"/>
              <a:gd name="connsiteY11" fmla="*/ 1711791 h 2012257"/>
              <a:gd name="connsiteX12" fmla="*/ 610322 w 1552891"/>
              <a:gd name="connsiteY12" fmla="*/ 1915473 h 2012257"/>
              <a:gd name="connsiteX13" fmla="*/ 675327 w 1552891"/>
              <a:gd name="connsiteY13" fmla="*/ 1971810 h 2012257"/>
              <a:gd name="connsiteX14" fmla="*/ 965681 w 1552891"/>
              <a:gd name="connsiteY14" fmla="*/ 1672789 h 2012257"/>
              <a:gd name="connsiteX15" fmla="*/ 844339 w 1552891"/>
              <a:gd name="connsiteY15" fmla="*/ 1165752 h 2012257"/>
              <a:gd name="connsiteX16" fmla="*/ 762000 w 1552891"/>
              <a:gd name="connsiteY16" fmla="*/ 671716 h 2012257"/>
              <a:gd name="connsiteX17" fmla="*/ 879008 w 1552891"/>
              <a:gd name="connsiteY17" fmla="*/ 602377 h 2012257"/>
              <a:gd name="connsiteX18" fmla="*/ 1126026 w 1552891"/>
              <a:gd name="connsiteY18" fmla="*/ 862396 h 2012257"/>
              <a:gd name="connsiteX19" fmla="*/ 1195365 w 1552891"/>
              <a:gd name="connsiteY19" fmla="*/ 1018407 h 2012257"/>
              <a:gd name="connsiteX20" fmla="*/ 1165029 w 1552891"/>
              <a:gd name="connsiteY20" fmla="*/ 1239424 h 2012257"/>
              <a:gd name="connsiteX21" fmla="*/ 1208366 w 1552891"/>
              <a:gd name="connsiteY21" fmla="*/ 1261092 h 2012257"/>
              <a:gd name="connsiteX22" fmla="*/ 1256036 w 1552891"/>
              <a:gd name="connsiteY22" fmla="*/ 1040076 h 2012257"/>
              <a:gd name="connsiteX23" fmla="*/ 1468385 w 1552891"/>
              <a:gd name="connsiteY23" fmla="*/ 1122415 h 2012257"/>
              <a:gd name="connsiteX24" fmla="*/ 1524722 w 1552891"/>
              <a:gd name="connsiteY24" fmla="*/ 1100747 h 2012257"/>
              <a:gd name="connsiteX25" fmla="*/ 1299372 w 1552891"/>
              <a:gd name="connsiteY25" fmla="*/ 940402 h 2012257"/>
              <a:gd name="connsiteX26" fmla="*/ 965681 w 1552891"/>
              <a:gd name="connsiteY26" fmla="*/ 520038 h 2012257"/>
              <a:gd name="connsiteX27" fmla="*/ 887676 w 1552891"/>
              <a:gd name="connsiteY27" fmla="*/ 0 h 2012257"/>
              <a:gd name="connsiteX28" fmla="*/ 688328 w 1552891"/>
              <a:gd name="connsiteY28" fmla="*/ 34669 h 2012257"/>
              <a:gd name="connsiteX0" fmla="*/ 688328 w 1552891"/>
              <a:gd name="connsiteY0" fmla="*/ 34669 h 2012257"/>
              <a:gd name="connsiteX1" fmla="*/ 540984 w 1552891"/>
              <a:gd name="connsiteY1" fmla="*/ 533039 h 2012257"/>
              <a:gd name="connsiteX2" fmla="*/ 410974 w 1552891"/>
              <a:gd name="connsiteY2" fmla="*/ 905733 h 2012257"/>
              <a:gd name="connsiteX3" fmla="*/ 116286 w 1552891"/>
              <a:gd name="connsiteY3" fmla="*/ 1256758 h 2012257"/>
              <a:gd name="connsiteX4" fmla="*/ 3611 w 1552891"/>
              <a:gd name="connsiteY4" fmla="*/ 1482108 h 2012257"/>
              <a:gd name="connsiteX5" fmla="*/ 137954 w 1552891"/>
              <a:gd name="connsiteY5" fmla="*/ 1880804 h 2012257"/>
              <a:gd name="connsiteX6" fmla="*/ 254963 w 1552891"/>
              <a:gd name="connsiteY6" fmla="*/ 1945808 h 2012257"/>
              <a:gd name="connsiteX7" fmla="*/ 285298 w 1552891"/>
              <a:gd name="connsiteY7" fmla="*/ 1824466 h 2012257"/>
              <a:gd name="connsiteX8" fmla="*/ 176957 w 1552891"/>
              <a:gd name="connsiteY8" fmla="*/ 1460440 h 2012257"/>
              <a:gd name="connsiteX9" fmla="*/ 558318 w 1552891"/>
              <a:gd name="connsiteY9" fmla="*/ 1092080 h 2012257"/>
              <a:gd name="connsiteX10" fmla="*/ 818337 w 1552891"/>
              <a:gd name="connsiteY10" fmla="*/ 1495109 h 2012257"/>
              <a:gd name="connsiteX11" fmla="*/ 822671 w 1552891"/>
              <a:gd name="connsiteY11" fmla="*/ 1711791 h 2012257"/>
              <a:gd name="connsiteX12" fmla="*/ 610322 w 1552891"/>
              <a:gd name="connsiteY12" fmla="*/ 1915473 h 2012257"/>
              <a:gd name="connsiteX13" fmla="*/ 675327 w 1552891"/>
              <a:gd name="connsiteY13" fmla="*/ 1971810 h 2012257"/>
              <a:gd name="connsiteX14" fmla="*/ 965681 w 1552891"/>
              <a:gd name="connsiteY14" fmla="*/ 1672789 h 2012257"/>
              <a:gd name="connsiteX15" fmla="*/ 844339 w 1552891"/>
              <a:gd name="connsiteY15" fmla="*/ 1165752 h 2012257"/>
              <a:gd name="connsiteX16" fmla="*/ 762000 w 1552891"/>
              <a:gd name="connsiteY16" fmla="*/ 671716 h 2012257"/>
              <a:gd name="connsiteX17" fmla="*/ 879008 w 1552891"/>
              <a:gd name="connsiteY17" fmla="*/ 602377 h 2012257"/>
              <a:gd name="connsiteX18" fmla="*/ 1126026 w 1552891"/>
              <a:gd name="connsiteY18" fmla="*/ 862396 h 2012257"/>
              <a:gd name="connsiteX19" fmla="*/ 1195365 w 1552891"/>
              <a:gd name="connsiteY19" fmla="*/ 1018407 h 2012257"/>
              <a:gd name="connsiteX20" fmla="*/ 1165029 w 1552891"/>
              <a:gd name="connsiteY20" fmla="*/ 1239424 h 2012257"/>
              <a:gd name="connsiteX21" fmla="*/ 1208366 w 1552891"/>
              <a:gd name="connsiteY21" fmla="*/ 1261092 h 2012257"/>
              <a:gd name="connsiteX22" fmla="*/ 1256036 w 1552891"/>
              <a:gd name="connsiteY22" fmla="*/ 1040076 h 2012257"/>
              <a:gd name="connsiteX23" fmla="*/ 1468385 w 1552891"/>
              <a:gd name="connsiteY23" fmla="*/ 1122415 h 2012257"/>
              <a:gd name="connsiteX24" fmla="*/ 1524722 w 1552891"/>
              <a:gd name="connsiteY24" fmla="*/ 1100747 h 2012257"/>
              <a:gd name="connsiteX25" fmla="*/ 1299372 w 1552891"/>
              <a:gd name="connsiteY25" fmla="*/ 940402 h 2012257"/>
              <a:gd name="connsiteX26" fmla="*/ 965681 w 1552891"/>
              <a:gd name="connsiteY26" fmla="*/ 520038 h 2012257"/>
              <a:gd name="connsiteX27" fmla="*/ 887676 w 1552891"/>
              <a:gd name="connsiteY27" fmla="*/ 0 h 2012257"/>
              <a:gd name="connsiteX28" fmla="*/ 688328 w 1552891"/>
              <a:gd name="connsiteY28" fmla="*/ 34669 h 2012257"/>
              <a:gd name="connsiteX0" fmla="*/ 688328 w 1552891"/>
              <a:gd name="connsiteY0" fmla="*/ 34669 h 2012257"/>
              <a:gd name="connsiteX1" fmla="*/ 540984 w 1552891"/>
              <a:gd name="connsiteY1" fmla="*/ 533039 h 2012257"/>
              <a:gd name="connsiteX2" fmla="*/ 410974 w 1552891"/>
              <a:gd name="connsiteY2" fmla="*/ 905733 h 2012257"/>
              <a:gd name="connsiteX3" fmla="*/ 116286 w 1552891"/>
              <a:gd name="connsiteY3" fmla="*/ 1256758 h 2012257"/>
              <a:gd name="connsiteX4" fmla="*/ 3611 w 1552891"/>
              <a:gd name="connsiteY4" fmla="*/ 1482108 h 2012257"/>
              <a:gd name="connsiteX5" fmla="*/ 137954 w 1552891"/>
              <a:gd name="connsiteY5" fmla="*/ 1880804 h 2012257"/>
              <a:gd name="connsiteX6" fmla="*/ 254963 w 1552891"/>
              <a:gd name="connsiteY6" fmla="*/ 1945808 h 2012257"/>
              <a:gd name="connsiteX7" fmla="*/ 285298 w 1552891"/>
              <a:gd name="connsiteY7" fmla="*/ 1824466 h 2012257"/>
              <a:gd name="connsiteX8" fmla="*/ 176957 w 1552891"/>
              <a:gd name="connsiteY8" fmla="*/ 1460440 h 2012257"/>
              <a:gd name="connsiteX9" fmla="*/ 558318 w 1552891"/>
              <a:gd name="connsiteY9" fmla="*/ 1092080 h 2012257"/>
              <a:gd name="connsiteX10" fmla="*/ 818337 w 1552891"/>
              <a:gd name="connsiteY10" fmla="*/ 1495109 h 2012257"/>
              <a:gd name="connsiteX11" fmla="*/ 822671 w 1552891"/>
              <a:gd name="connsiteY11" fmla="*/ 1711791 h 2012257"/>
              <a:gd name="connsiteX12" fmla="*/ 610322 w 1552891"/>
              <a:gd name="connsiteY12" fmla="*/ 1915473 h 2012257"/>
              <a:gd name="connsiteX13" fmla="*/ 675327 w 1552891"/>
              <a:gd name="connsiteY13" fmla="*/ 1971810 h 2012257"/>
              <a:gd name="connsiteX14" fmla="*/ 965681 w 1552891"/>
              <a:gd name="connsiteY14" fmla="*/ 1672789 h 2012257"/>
              <a:gd name="connsiteX15" fmla="*/ 844339 w 1552891"/>
              <a:gd name="connsiteY15" fmla="*/ 1165752 h 2012257"/>
              <a:gd name="connsiteX16" fmla="*/ 762000 w 1552891"/>
              <a:gd name="connsiteY16" fmla="*/ 671716 h 2012257"/>
              <a:gd name="connsiteX17" fmla="*/ 879008 w 1552891"/>
              <a:gd name="connsiteY17" fmla="*/ 602377 h 2012257"/>
              <a:gd name="connsiteX18" fmla="*/ 1126026 w 1552891"/>
              <a:gd name="connsiteY18" fmla="*/ 862396 h 2012257"/>
              <a:gd name="connsiteX19" fmla="*/ 1195365 w 1552891"/>
              <a:gd name="connsiteY19" fmla="*/ 1018407 h 2012257"/>
              <a:gd name="connsiteX20" fmla="*/ 1165029 w 1552891"/>
              <a:gd name="connsiteY20" fmla="*/ 1239424 h 2012257"/>
              <a:gd name="connsiteX21" fmla="*/ 1208366 w 1552891"/>
              <a:gd name="connsiteY21" fmla="*/ 1261092 h 2012257"/>
              <a:gd name="connsiteX22" fmla="*/ 1256036 w 1552891"/>
              <a:gd name="connsiteY22" fmla="*/ 1040076 h 2012257"/>
              <a:gd name="connsiteX23" fmla="*/ 1468385 w 1552891"/>
              <a:gd name="connsiteY23" fmla="*/ 1122415 h 2012257"/>
              <a:gd name="connsiteX24" fmla="*/ 1524722 w 1552891"/>
              <a:gd name="connsiteY24" fmla="*/ 1100747 h 2012257"/>
              <a:gd name="connsiteX25" fmla="*/ 1299372 w 1552891"/>
              <a:gd name="connsiteY25" fmla="*/ 940402 h 2012257"/>
              <a:gd name="connsiteX26" fmla="*/ 965681 w 1552891"/>
              <a:gd name="connsiteY26" fmla="*/ 520038 h 2012257"/>
              <a:gd name="connsiteX27" fmla="*/ 887676 w 1552891"/>
              <a:gd name="connsiteY27" fmla="*/ 0 h 2012257"/>
              <a:gd name="connsiteX28" fmla="*/ 688328 w 1552891"/>
              <a:gd name="connsiteY28" fmla="*/ 34669 h 2012257"/>
              <a:gd name="connsiteX0" fmla="*/ 688328 w 1552891"/>
              <a:gd name="connsiteY0" fmla="*/ 34669 h 2012257"/>
              <a:gd name="connsiteX1" fmla="*/ 540984 w 1552891"/>
              <a:gd name="connsiteY1" fmla="*/ 533039 h 2012257"/>
              <a:gd name="connsiteX2" fmla="*/ 410974 w 1552891"/>
              <a:gd name="connsiteY2" fmla="*/ 905733 h 2012257"/>
              <a:gd name="connsiteX3" fmla="*/ 116286 w 1552891"/>
              <a:gd name="connsiteY3" fmla="*/ 1256758 h 2012257"/>
              <a:gd name="connsiteX4" fmla="*/ 3611 w 1552891"/>
              <a:gd name="connsiteY4" fmla="*/ 1482108 h 2012257"/>
              <a:gd name="connsiteX5" fmla="*/ 137954 w 1552891"/>
              <a:gd name="connsiteY5" fmla="*/ 1880804 h 2012257"/>
              <a:gd name="connsiteX6" fmla="*/ 254963 w 1552891"/>
              <a:gd name="connsiteY6" fmla="*/ 1945808 h 2012257"/>
              <a:gd name="connsiteX7" fmla="*/ 285298 w 1552891"/>
              <a:gd name="connsiteY7" fmla="*/ 1824466 h 2012257"/>
              <a:gd name="connsiteX8" fmla="*/ 176957 w 1552891"/>
              <a:gd name="connsiteY8" fmla="*/ 1460440 h 2012257"/>
              <a:gd name="connsiteX9" fmla="*/ 558318 w 1552891"/>
              <a:gd name="connsiteY9" fmla="*/ 1092080 h 2012257"/>
              <a:gd name="connsiteX10" fmla="*/ 818337 w 1552891"/>
              <a:gd name="connsiteY10" fmla="*/ 1495109 h 2012257"/>
              <a:gd name="connsiteX11" fmla="*/ 822671 w 1552891"/>
              <a:gd name="connsiteY11" fmla="*/ 1711791 h 2012257"/>
              <a:gd name="connsiteX12" fmla="*/ 610322 w 1552891"/>
              <a:gd name="connsiteY12" fmla="*/ 1915473 h 2012257"/>
              <a:gd name="connsiteX13" fmla="*/ 675327 w 1552891"/>
              <a:gd name="connsiteY13" fmla="*/ 1971810 h 2012257"/>
              <a:gd name="connsiteX14" fmla="*/ 965681 w 1552891"/>
              <a:gd name="connsiteY14" fmla="*/ 1672789 h 2012257"/>
              <a:gd name="connsiteX15" fmla="*/ 844339 w 1552891"/>
              <a:gd name="connsiteY15" fmla="*/ 1165752 h 2012257"/>
              <a:gd name="connsiteX16" fmla="*/ 762000 w 1552891"/>
              <a:gd name="connsiteY16" fmla="*/ 671716 h 2012257"/>
              <a:gd name="connsiteX17" fmla="*/ 879008 w 1552891"/>
              <a:gd name="connsiteY17" fmla="*/ 602377 h 2012257"/>
              <a:gd name="connsiteX18" fmla="*/ 1126026 w 1552891"/>
              <a:gd name="connsiteY18" fmla="*/ 862396 h 2012257"/>
              <a:gd name="connsiteX19" fmla="*/ 1195365 w 1552891"/>
              <a:gd name="connsiteY19" fmla="*/ 1018407 h 2012257"/>
              <a:gd name="connsiteX20" fmla="*/ 1165029 w 1552891"/>
              <a:gd name="connsiteY20" fmla="*/ 1239424 h 2012257"/>
              <a:gd name="connsiteX21" fmla="*/ 1208366 w 1552891"/>
              <a:gd name="connsiteY21" fmla="*/ 1261092 h 2012257"/>
              <a:gd name="connsiteX22" fmla="*/ 1256036 w 1552891"/>
              <a:gd name="connsiteY22" fmla="*/ 1040076 h 2012257"/>
              <a:gd name="connsiteX23" fmla="*/ 1468385 w 1552891"/>
              <a:gd name="connsiteY23" fmla="*/ 1122415 h 2012257"/>
              <a:gd name="connsiteX24" fmla="*/ 1524722 w 1552891"/>
              <a:gd name="connsiteY24" fmla="*/ 1100747 h 2012257"/>
              <a:gd name="connsiteX25" fmla="*/ 1299372 w 1552891"/>
              <a:gd name="connsiteY25" fmla="*/ 940402 h 2012257"/>
              <a:gd name="connsiteX26" fmla="*/ 965681 w 1552891"/>
              <a:gd name="connsiteY26" fmla="*/ 520038 h 2012257"/>
              <a:gd name="connsiteX27" fmla="*/ 887676 w 1552891"/>
              <a:gd name="connsiteY27" fmla="*/ 0 h 2012257"/>
              <a:gd name="connsiteX28" fmla="*/ 688328 w 1552891"/>
              <a:gd name="connsiteY28" fmla="*/ 34669 h 2012257"/>
              <a:gd name="connsiteX0" fmla="*/ 688328 w 1552891"/>
              <a:gd name="connsiteY0" fmla="*/ 34669 h 2012257"/>
              <a:gd name="connsiteX1" fmla="*/ 540984 w 1552891"/>
              <a:gd name="connsiteY1" fmla="*/ 533039 h 2012257"/>
              <a:gd name="connsiteX2" fmla="*/ 410974 w 1552891"/>
              <a:gd name="connsiteY2" fmla="*/ 905733 h 2012257"/>
              <a:gd name="connsiteX3" fmla="*/ 116286 w 1552891"/>
              <a:gd name="connsiteY3" fmla="*/ 1256758 h 2012257"/>
              <a:gd name="connsiteX4" fmla="*/ 3611 w 1552891"/>
              <a:gd name="connsiteY4" fmla="*/ 1482108 h 2012257"/>
              <a:gd name="connsiteX5" fmla="*/ 137954 w 1552891"/>
              <a:gd name="connsiteY5" fmla="*/ 1880804 h 2012257"/>
              <a:gd name="connsiteX6" fmla="*/ 254963 w 1552891"/>
              <a:gd name="connsiteY6" fmla="*/ 1945808 h 2012257"/>
              <a:gd name="connsiteX7" fmla="*/ 285298 w 1552891"/>
              <a:gd name="connsiteY7" fmla="*/ 1824466 h 2012257"/>
              <a:gd name="connsiteX8" fmla="*/ 176957 w 1552891"/>
              <a:gd name="connsiteY8" fmla="*/ 1460440 h 2012257"/>
              <a:gd name="connsiteX9" fmla="*/ 558318 w 1552891"/>
              <a:gd name="connsiteY9" fmla="*/ 1092080 h 2012257"/>
              <a:gd name="connsiteX10" fmla="*/ 818337 w 1552891"/>
              <a:gd name="connsiteY10" fmla="*/ 1495109 h 2012257"/>
              <a:gd name="connsiteX11" fmla="*/ 822671 w 1552891"/>
              <a:gd name="connsiteY11" fmla="*/ 1711791 h 2012257"/>
              <a:gd name="connsiteX12" fmla="*/ 610322 w 1552891"/>
              <a:gd name="connsiteY12" fmla="*/ 1915473 h 2012257"/>
              <a:gd name="connsiteX13" fmla="*/ 675327 w 1552891"/>
              <a:gd name="connsiteY13" fmla="*/ 1971810 h 2012257"/>
              <a:gd name="connsiteX14" fmla="*/ 965681 w 1552891"/>
              <a:gd name="connsiteY14" fmla="*/ 1672789 h 2012257"/>
              <a:gd name="connsiteX15" fmla="*/ 844339 w 1552891"/>
              <a:gd name="connsiteY15" fmla="*/ 1165752 h 2012257"/>
              <a:gd name="connsiteX16" fmla="*/ 762000 w 1552891"/>
              <a:gd name="connsiteY16" fmla="*/ 671716 h 2012257"/>
              <a:gd name="connsiteX17" fmla="*/ 879008 w 1552891"/>
              <a:gd name="connsiteY17" fmla="*/ 602377 h 2012257"/>
              <a:gd name="connsiteX18" fmla="*/ 1126026 w 1552891"/>
              <a:gd name="connsiteY18" fmla="*/ 862396 h 2012257"/>
              <a:gd name="connsiteX19" fmla="*/ 1195365 w 1552891"/>
              <a:gd name="connsiteY19" fmla="*/ 1018407 h 2012257"/>
              <a:gd name="connsiteX20" fmla="*/ 1165029 w 1552891"/>
              <a:gd name="connsiteY20" fmla="*/ 1239424 h 2012257"/>
              <a:gd name="connsiteX21" fmla="*/ 1230034 w 1552891"/>
              <a:gd name="connsiteY21" fmla="*/ 1261092 h 2012257"/>
              <a:gd name="connsiteX22" fmla="*/ 1256036 w 1552891"/>
              <a:gd name="connsiteY22" fmla="*/ 1040076 h 2012257"/>
              <a:gd name="connsiteX23" fmla="*/ 1468385 w 1552891"/>
              <a:gd name="connsiteY23" fmla="*/ 1122415 h 2012257"/>
              <a:gd name="connsiteX24" fmla="*/ 1524722 w 1552891"/>
              <a:gd name="connsiteY24" fmla="*/ 1100747 h 2012257"/>
              <a:gd name="connsiteX25" fmla="*/ 1299372 w 1552891"/>
              <a:gd name="connsiteY25" fmla="*/ 940402 h 2012257"/>
              <a:gd name="connsiteX26" fmla="*/ 965681 w 1552891"/>
              <a:gd name="connsiteY26" fmla="*/ 520038 h 2012257"/>
              <a:gd name="connsiteX27" fmla="*/ 887676 w 1552891"/>
              <a:gd name="connsiteY27" fmla="*/ 0 h 2012257"/>
              <a:gd name="connsiteX28" fmla="*/ 688328 w 1552891"/>
              <a:gd name="connsiteY28" fmla="*/ 34669 h 2012257"/>
              <a:gd name="connsiteX0" fmla="*/ 688328 w 1552891"/>
              <a:gd name="connsiteY0" fmla="*/ 34669 h 2012257"/>
              <a:gd name="connsiteX1" fmla="*/ 540984 w 1552891"/>
              <a:gd name="connsiteY1" fmla="*/ 533039 h 2012257"/>
              <a:gd name="connsiteX2" fmla="*/ 410974 w 1552891"/>
              <a:gd name="connsiteY2" fmla="*/ 905733 h 2012257"/>
              <a:gd name="connsiteX3" fmla="*/ 116286 w 1552891"/>
              <a:gd name="connsiteY3" fmla="*/ 1256758 h 2012257"/>
              <a:gd name="connsiteX4" fmla="*/ 3611 w 1552891"/>
              <a:gd name="connsiteY4" fmla="*/ 1482108 h 2012257"/>
              <a:gd name="connsiteX5" fmla="*/ 137954 w 1552891"/>
              <a:gd name="connsiteY5" fmla="*/ 1880804 h 2012257"/>
              <a:gd name="connsiteX6" fmla="*/ 254963 w 1552891"/>
              <a:gd name="connsiteY6" fmla="*/ 1945808 h 2012257"/>
              <a:gd name="connsiteX7" fmla="*/ 285298 w 1552891"/>
              <a:gd name="connsiteY7" fmla="*/ 1824466 h 2012257"/>
              <a:gd name="connsiteX8" fmla="*/ 176957 w 1552891"/>
              <a:gd name="connsiteY8" fmla="*/ 1460440 h 2012257"/>
              <a:gd name="connsiteX9" fmla="*/ 558318 w 1552891"/>
              <a:gd name="connsiteY9" fmla="*/ 1092080 h 2012257"/>
              <a:gd name="connsiteX10" fmla="*/ 818337 w 1552891"/>
              <a:gd name="connsiteY10" fmla="*/ 1495109 h 2012257"/>
              <a:gd name="connsiteX11" fmla="*/ 822671 w 1552891"/>
              <a:gd name="connsiteY11" fmla="*/ 1711791 h 2012257"/>
              <a:gd name="connsiteX12" fmla="*/ 610322 w 1552891"/>
              <a:gd name="connsiteY12" fmla="*/ 1915473 h 2012257"/>
              <a:gd name="connsiteX13" fmla="*/ 675327 w 1552891"/>
              <a:gd name="connsiteY13" fmla="*/ 1971810 h 2012257"/>
              <a:gd name="connsiteX14" fmla="*/ 965681 w 1552891"/>
              <a:gd name="connsiteY14" fmla="*/ 1672789 h 2012257"/>
              <a:gd name="connsiteX15" fmla="*/ 844339 w 1552891"/>
              <a:gd name="connsiteY15" fmla="*/ 1165752 h 2012257"/>
              <a:gd name="connsiteX16" fmla="*/ 762000 w 1552891"/>
              <a:gd name="connsiteY16" fmla="*/ 671716 h 2012257"/>
              <a:gd name="connsiteX17" fmla="*/ 879008 w 1552891"/>
              <a:gd name="connsiteY17" fmla="*/ 602377 h 2012257"/>
              <a:gd name="connsiteX18" fmla="*/ 1126026 w 1552891"/>
              <a:gd name="connsiteY18" fmla="*/ 862396 h 2012257"/>
              <a:gd name="connsiteX19" fmla="*/ 1195365 w 1552891"/>
              <a:gd name="connsiteY19" fmla="*/ 1018407 h 2012257"/>
              <a:gd name="connsiteX20" fmla="*/ 1165029 w 1552891"/>
              <a:gd name="connsiteY20" fmla="*/ 1239424 h 2012257"/>
              <a:gd name="connsiteX21" fmla="*/ 1230034 w 1552891"/>
              <a:gd name="connsiteY21" fmla="*/ 1261092 h 2012257"/>
              <a:gd name="connsiteX22" fmla="*/ 1290706 w 1552891"/>
              <a:gd name="connsiteY22" fmla="*/ 1061744 h 2012257"/>
              <a:gd name="connsiteX23" fmla="*/ 1468385 w 1552891"/>
              <a:gd name="connsiteY23" fmla="*/ 1122415 h 2012257"/>
              <a:gd name="connsiteX24" fmla="*/ 1524722 w 1552891"/>
              <a:gd name="connsiteY24" fmla="*/ 1100747 h 2012257"/>
              <a:gd name="connsiteX25" fmla="*/ 1299372 w 1552891"/>
              <a:gd name="connsiteY25" fmla="*/ 940402 h 2012257"/>
              <a:gd name="connsiteX26" fmla="*/ 965681 w 1552891"/>
              <a:gd name="connsiteY26" fmla="*/ 520038 h 2012257"/>
              <a:gd name="connsiteX27" fmla="*/ 887676 w 1552891"/>
              <a:gd name="connsiteY27" fmla="*/ 0 h 2012257"/>
              <a:gd name="connsiteX28" fmla="*/ 688328 w 1552891"/>
              <a:gd name="connsiteY28" fmla="*/ 34669 h 2012257"/>
              <a:gd name="connsiteX0" fmla="*/ 688328 w 1550002"/>
              <a:gd name="connsiteY0" fmla="*/ 34669 h 2012257"/>
              <a:gd name="connsiteX1" fmla="*/ 540984 w 1550002"/>
              <a:gd name="connsiteY1" fmla="*/ 533039 h 2012257"/>
              <a:gd name="connsiteX2" fmla="*/ 410974 w 1550002"/>
              <a:gd name="connsiteY2" fmla="*/ 905733 h 2012257"/>
              <a:gd name="connsiteX3" fmla="*/ 116286 w 1550002"/>
              <a:gd name="connsiteY3" fmla="*/ 1256758 h 2012257"/>
              <a:gd name="connsiteX4" fmla="*/ 3611 w 1550002"/>
              <a:gd name="connsiteY4" fmla="*/ 1482108 h 2012257"/>
              <a:gd name="connsiteX5" fmla="*/ 137954 w 1550002"/>
              <a:gd name="connsiteY5" fmla="*/ 1880804 h 2012257"/>
              <a:gd name="connsiteX6" fmla="*/ 254963 w 1550002"/>
              <a:gd name="connsiteY6" fmla="*/ 1945808 h 2012257"/>
              <a:gd name="connsiteX7" fmla="*/ 285298 w 1550002"/>
              <a:gd name="connsiteY7" fmla="*/ 1824466 h 2012257"/>
              <a:gd name="connsiteX8" fmla="*/ 176957 w 1550002"/>
              <a:gd name="connsiteY8" fmla="*/ 1460440 h 2012257"/>
              <a:gd name="connsiteX9" fmla="*/ 558318 w 1550002"/>
              <a:gd name="connsiteY9" fmla="*/ 1092080 h 2012257"/>
              <a:gd name="connsiteX10" fmla="*/ 818337 w 1550002"/>
              <a:gd name="connsiteY10" fmla="*/ 1495109 h 2012257"/>
              <a:gd name="connsiteX11" fmla="*/ 822671 w 1550002"/>
              <a:gd name="connsiteY11" fmla="*/ 1711791 h 2012257"/>
              <a:gd name="connsiteX12" fmla="*/ 610322 w 1550002"/>
              <a:gd name="connsiteY12" fmla="*/ 1915473 h 2012257"/>
              <a:gd name="connsiteX13" fmla="*/ 675327 w 1550002"/>
              <a:gd name="connsiteY13" fmla="*/ 1971810 h 2012257"/>
              <a:gd name="connsiteX14" fmla="*/ 965681 w 1550002"/>
              <a:gd name="connsiteY14" fmla="*/ 1672789 h 2012257"/>
              <a:gd name="connsiteX15" fmla="*/ 844339 w 1550002"/>
              <a:gd name="connsiteY15" fmla="*/ 1165752 h 2012257"/>
              <a:gd name="connsiteX16" fmla="*/ 762000 w 1550002"/>
              <a:gd name="connsiteY16" fmla="*/ 671716 h 2012257"/>
              <a:gd name="connsiteX17" fmla="*/ 879008 w 1550002"/>
              <a:gd name="connsiteY17" fmla="*/ 602377 h 2012257"/>
              <a:gd name="connsiteX18" fmla="*/ 1126026 w 1550002"/>
              <a:gd name="connsiteY18" fmla="*/ 862396 h 2012257"/>
              <a:gd name="connsiteX19" fmla="*/ 1195365 w 1550002"/>
              <a:gd name="connsiteY19" fmla="*/ 1018407 h 2012257"/>
              <a:gd name="connsiteX20" fmla="*/ 1165029 w 1550002"/>
              <a:gd name="connsiteY20" fmla="*/ 1239424 h 2012257"/>
              <a:gd name="connsiteX21" fmla="*/ 1230034 w 1550002"/>
              <a:gd name="connsiteY21" fmla="*/ 1261092 h 2012257"/>
              <a:gd name="connsiteX22" fmla="*/ 1290706 w 1550002"/>
              <a:gd name="connsiteY22" fmla="*/ 1061744 h 2012257"/>
              <a:gd name="connsiteX23" fmla="*/ 1451051 w 1550002"/>
              <a:gd name="connsiteY23" fmla="*/ 1139750 h 2012257"/>
              <a:gd name="connsiteX24" fmla="*/ 1524722 w 1550002"/>
              <a:gd name="connsiteY24" fmla="*/ 1100747 h 2012257"/>
              <a:gd name="connsiteX25" fmla="*/ 1299372 w 1550002"/>
              <a:gd name="connsiteY25" fmla="*/ 940402 h 2012257"/>
              <a:gd name="connsiteX26" fmla="*/ 965681 w 1550002"/>
              <a:gd name="connsiteY26" fmla="*/ 520038 h 2012257"/>
              <a:gd name="connsiteX27" fmla="*/ 887676 w 1550002"/>
              <a:gd name="connsiteY27" fmla="*/ 0 h 2012257"/>
              <a:gd name="connsiteX28" fmla="*/ 688328 w 1550002"/>
              <a:gd name="connsiteY28" fmla="*/ 34669 h 2012257"/>
              <a:gd name="connsiteX0" fmla="*/ 688328 w 1529778"/>
              <a:gd name="connsiteY0" fmla="*/ 34669 h 2012257"/>
              <a:gd name="connsiteX1" fmla="*/ 540984 w 1529778"/>
              <a:gd name="connsiteY1" fmla="*/ 533039 h 2012257"/>
              <a:gd name="connsiteX2" fmla="*/ 410974 w 1529778"/>
              <a:gd name="connsiteY2" fmla="*/ 905733 h 2012257"/>
              <a:gd name="connsiteX3" fmla="*/ 116286 w 1529778"/>
              <a:gd name="connsiteY3" fmla="*/ 1256758 h 2012257"/>
              <a:gd name="connsiteX4" fmla="*/ 3611 w 1529778"/>
              <a:gd name="connsiteY4" fmla="*/ 1482108 h 2012257"/>
              <a:gd name="connsiteX5" fmla="*/ 137954 w 1529778"/>
              <a:gd name="connsiteY5" fmla="*/ 1880804 h 2012257"/>
              <a:gd name="connsiteX6" fmla="*/ 254963 w 1529778"/>
              <a:gd name="connsiteY6" fmla="*/ 1945808 h 2012257"/>
              <a:gd name="connsiteX7" fmla="*/ 285298 w 1529778"/>
              <a:gd name="connsiteY7" fmla="*/ 1824466 h 2012257"/>
              <a:gd name="connsiteX8" fmla="*/ 176957 w 1529778"/>
              <a:gd name="connsiteY8" fmla="*/ 1460440 h 2012257"/>
              <a:gd name="connsiteX9" fmla="*/ 558318 w 1529778"/>
              <a:gd name="connsiteY9" fmla="*/ 1092080 h 2012257"/>
              <a:gd name="connsiteX10" fmla="*/ 818337 w 1529778"/>
              <a:gd name="connsiteY10" fmla="*/ 1495109 h 2012257"/>
              <a:gd name="connsiteX11" fmla="*/ 822671 w 1529778"/>
              <a:gd name="connsiteY11" fmla="*/ 1711791 h 2012257"/>
              <a:gd name="connsiteX12" fmla="*/ 610322 w 1529778"/>
              <a:gd name="connsiteY12" fmla="*/ 1915473 h 2012257"/>
              <a:gd name="connsiteX13" fmla="*/ 675327 w 1529778"/>
              <a:gd name="connsiteY13" fmla="*/ 1971810 h 2012257"/>
              <a:gd name="connsiteX14" fmla="*/ 965681 w 1529778"/>
              <a:gd name="connsiteY14" fmla="*/ 1672789 h 2012257"/>
              <a:gd name="connsiteX15" fmla="*/ 844339 w 1529778"/>
              <a:gd name="connsiteY15" fmla="*/ 1165752 h 2012257"/>
              <a:gd name="connsiteX16" fmla="*/ 762000 w 1529778"/>
              <a:gd name="connsiteY16" fmla="*/ 671716 h 2012257"/>
              <a:gd name="connsiteX17" fmla="*/ 879008 w 1529778"/>
              <a:gd name="connsiteY17" fmla="*/ 602377 h 2012257"/>
              <a:gd name="connsiteX18" fmla="*/ 1126026 w 1529778"/>
              <a:gd name="connsiteY18" fmla="*/ 862396 h 2012257"/>
              <a:gd name="connsiteX19" fmla="*/ 1195365 w 1529778"/>
              <a:gd name="connsiteY19" fmla="*/ 1018407 h 2012257"/>
              <a:gd name="connsiteX20" fmla="*/ 1165029 w 1529778"/>
              <a:gd name="connsiteY20" fmla="*/ 1239424 h 2012257"/>
              <a:gd name="connsiteX21" fmla="*/ 1230034 w 1529778"/>
              <a:gd name="connsiteY21" fmla="*/ 1261092 h 2012257"/>
              <a:gd name="connsiteX22" fmla="*/ 1290706 w 1529778"/>
              <a:gd name="connsiteY22" fmla="*/ 1061744 h 2012257"/>
              <a:gd name="connsiteX23" fmla="*/ 1451051 w 1529778"/>
              <a:gd name="connsiteY23" fmla="*/ 1139750 h 2012257"/>
              <a:gd name="connsiteX24" fmla="*/ 1524722 w 1529778"/>
              <a:gd name="connsiteY24" fmla="*/ 1100747 h 2012257"/>
              <a:gd name="connsiteX25" fmla="*/ 1299372 w 1529778"/>
              <a:gd name="connsiteY25" fmla="*/ 940402 h 2012257"/>
              <a:gd name="connsiteX26" fmla="*/ 965681 w 1529778"/>
              <a:gd name="connsiteY26" fmla="*/ 520038 h 2012257"/>
              <a:gd name="connsiteX27" fmla="*/ 887676 w 1529778"/>
              <a:gd name="connsiteY27" fmla="*/ 0 h 2012257"/>
              <a:gd name="connsiteX28" fmla="*/ 688328 w 1529778"/>
              <a:gd name="connsiteY28" fmla="*/ 34669 h 2012257"/>
              <a:gd name="connsiteX0" fmla="*/ 688328 w 1529778"/>
              <a:gd name="connsiteY0" fmla="*/ 34669 h 1958087"/>
              <a:gd name="connsiteX1" fmla="*/ 540984 w 1529778"/>
              <a:gd name="connsiteY1" fmla="*/ 533039 h 1958087"/>
              <a:gd name="connsiteX2" fmla="*/ 410974 w 1529778"/>
              <a:gd name="connsiteY2" fmla="*/ 905733 h 1958087"/>
              <a:gd name="connsiteX3" fmla="*/ 116286 w 1529778"/>
              <a:gd name="connsiteY3" fmla="*/ 1256758 h 1958087"/>
              <a:gd name="connsiteX4" fmla="*/ 3611 w 1529778"/>
              <a:gd name="connsiteY4" fmla="*/ 1482108 h 1958087"/>
              <a:gd name="connsiteX5" fmla="*/ 137954 w 1529778"/>
              <a:gd name="connsiteY5" fmla="*/ 1880804 h 1958087"/>
              <a:gd name="connsiteX6" fmla="*/ 254963 w 1529778"/>
              <a:gd name="connsiteY6" fmla="*/ 1945808 h 1958087"/>
              <a:gd name="connsiteX7" fmla="*/ 285298 w 1529778"/>
              <a:gd name="connsiteY7" fmla="*/ 1824466 h 1958087"/>
              <a:gd name="connsiteX8" fmla="*/ 176957 w 1529778"/>
              <a:gd name="connsiteY8" fmla="*/ 1460440 h 1958087"/>
              <a:gd name="connsiteX9" fmla="*/ 558318 w 1529778"/>
              <a:gd name="connsiteY9" fmla="*/ 1092080 h 1958087"/>
              <a:gd name="connsiteX10" fmla="*/ 818337 w 1529778"/>
              <a:gd name="connsiteY10" fmla="*/ 1495109 h 1958087"/>
              <a:gd name="connsiteX11" fmla="*/ 822671 w 1529778"/>
              <a:gd name="connsiteY11" fmla="*/ 1711791 h 1958087"/>
              <a:gd name="connsiteX12" fmla="*/ 610322 w 1529778"/>
              <a:gd name="connsiteY12" fmla="*/ 1915473 h 1958087"/>
              <a:gd name="connsiteX13" fmla="*/ 965681 w 1529778"/>
              <a:gd name="connsiteY13" fmla="*/ 1672789 h 1958087"/>
              <a:gd name="connsiteX14" fmla="*/ 844339 w 1529778"/>
              <a:gd name="connsiteY14" fmla="*/ 1165752 h 1958087"/>
              <a:gd name="connsiteX15" fmla="*/ 762000 w 1529778"/>
              <a:gd name="connsiteY15" fmla="*/ 671716 h 1958087"/>
              <a:gd name="connsiteX16" fmla="*/ 879008 w 1529778"/>
              <a:gd name="connsiteY16" fmla="*/ 602377 h 1958087"/>
              <a:gd name="connsiteX17" fmla="*/ 1126026 w 1529778"/>
              <a:gd name="connsiteY17" fmla="*/ 862396 h 1958087"/>
              <a:gd name="connsiteX18" fmla="*/ 1195365 w 1529778"/>
              <a:gd name="connsiteY18" fmla="*/ 1018407 h 1958087"/>
              <a:gd name="connsiteX19" fmla="*/ 1165029 w 1529778"/>
              <a:gd name="connsiteY19" fmla="*/ 1239424 h 1958087"/>
              <a:gd name="connsiteX20" fmla="*/ 1230034 w 1529778"/>
              <a:gd name="connsiteY20" fmla="*/ 1261092 h 1958087"/>
              <a:gd name="connsiteX21" fmla="*/ 1290706 w 1529778"/>
              <a:gd name="connsiteY21" fmla="*/ 1061744 h 1958087"/>
              <a:gd name="connsiteX22" fmla="*/ 1451051 w 1529778"/>
              <a:gd name="connsiteY22" fmla="*/ 1139750 h 1958087"/>
              <a:gd name="connsiteX23" fmla="*/ 1524722 w 1529778"/>
              <a:gd name="connsiteY23" fmla="*/ 1100747 h 1958087"/>
              <a:gd name="connsiteX24" fmla="*/ 1299372 w 1529778"/>
              <a:gd name="connsiteY24" fmla="*/ 940402 h 1958087"/>
              <a:gd name="connsiteX25" fmla="*/ 965681 w 1529778"/>
              <a:gd name="connsiteY25" fmla="*/ 520038 h 1958087"/>
              <a:gd name="connsiteX26" fmla="*/ 887676 w 1529778"/>
              <a:gd name="connsiteY26" fmla="*/ 0 h 1958087"/>
              <a:gd name="connsiteX27" fmla="*/ 688328 w 1529778"/>
              <a:gd name="connsiteY27" fmla="*/ 34669 h 1958087"/>
              <a:gd name="connsiteX0" fmla="*/ 688328 w 1529778"/>
              <a:gd name="connsiteY0" fmla="*/ 34669 h 1958087"/>
              <a:gd name="connsiteX1" fmla="*/ 540984 w 1529778"/>
              <a:gd name="connsiteY1" fmla="*/ 533039 h 1958087"/>
              <a:gd name="connsiteX2" fmla="*/ 410974 w 1529778"/>
              <a:gd name="connsiteY2" fmla="*/ 905733 h 1958087"/>
              <a:gd name="connsiteX3" fmla="*/ 116286 w 1529778"/>
              <a:gd name="connsiteY3" fmla="*/ 1256758 h 1958087"/>
              <a:gd name="connsiteX4" fmla="*/ 3611 w 1529778"/>
              <a:gd name="connsiteY4" fmla="*/ 1482108 h 1958087"/>
              <a:gd name="connsiteX5" fmla="*/ 137954 w 1529778"/>
              <a:gd name="connsiteY5" fmla="*/ 1880804 h 1958087"/>
              <a:gd name="connsiteX6" fmla="*/ 254963 w 1529778"/>
              <a:gd name="connsiteY6" fmla="*/ 1945808 h 1958087"/>
              <a:gd name="connsiteX7" fmla="*/ 285298 w 1529778"/>
              <a:gd name="connsiteY7" fmla="*/ 1824466 h 1958087"/>
              <a:gd name="connsiteX8" fmla="*/ 176957 w 1529778"/>
              <a:gd name="connsiteY8" fmla="*/ 1460440 h 1958087"/>
              <a:gd name="connsiteX9" fmla="*/ 558318 w 1529778"/>
              <a:gd name="connsiteY9" fmla="*/ 1092080 h 1958087"/>
              <a:gd name="connsiteX10" fmla="*/ 818337 w 1529778"/>
              <a:gd name="connsiteY10" fmla="*/ 1495109 h 1958087"/>
              <a:gd name="connsiteX11" fmla="*/ 822671 w 1529778"/>
              <a:gd name="connsiteY11" fmla="*/ 1711791 h 1958087"/>
              <a:gd name="connsiteX12" fmla="*/ 965681 w 1529778"/>
              <a:gd name="connsiteY12" fmla="*/ 1672789 h 1958087"/>
              <a:gd name="connsiteX13" fmla="*/ 844339 w 1529778"/>
              <a:gd name="connsiteY13" fmla="*/ 1165752 h 1958087"/>
              <a:gd name="connsiteX14" fmla="*/ 762000 w 1529778"/>
              <a:gd name="connsiteY14" fmla="*/ 671716 h 1958087"/>
              <a:gd name="connsiteX15" fmla="*/ 879008 w 1529778"/>
              <a:gd name="connsiteY15" fmla="*/ 602377 h 1958087"/>
              <a:gd name="connsiteX16" fmla="*/ 1126026 w 1529778"/>
              <a:gd name="connsiteY16" fmla="*/ 862396 h 1958087"/>
              <a:gd name="connsiteX17" fmla="*/ 1195365 w 1529778"/>
              <a:gd name="connsiteY17" fmla="*/ 1018407 h 1958087"/>
              <a:gd name="connsiteX18" fmla="*/ 1165029 w 1529778"/>
              <a:gd name="connsiteY18" fmla="*/ 1239424 h 1958087"/>
              <a:gd name="connsiteX19" fmla="*/ 1230034 w 1529778"/>
              <a:gd name="connsiteY19" fmla="*/ 1261092 h 1958087"/>
              <a:gd name="connsiteX20" fmla="*/ 1290706 w 1529778"/>
              <a:gd name="connsiteY20" fmla="*/ 1061744 h 1958087"/>
              <a:gd name="connsiteX21" fmla="*/ 1451051 w 1529778"/>
              <a:gd name="connsiteY21" fmla="*/ 1139750 h 1958087"/>
              <a:gd name="connsiteX22" fmla="*/ 1524722 w 1529778"/>
              <a:gd name="connsiteY22" fmla="*/ 1100747 h 1958087"/>
              <a:gd name="connsiteX23" fmla="*/ 1299372 w 1529778"/>
              <a:gd name="connsiteY23" fmla="*/ 940402 h 1958087"/>
              <a:gd name="connsiteX24" fmla="*/ 965681 w 1529778"/>
              <a:gd name="connsiteY24" fmla="*/ 520038 h 1958087"/>
              <a:gd name="connsiteX25" fmla="*/ 887676 w 1529778"/>
              <a:gd name="connsiteY25" fmla="*/ 0 h 1958087"/>
              <a:gd name="connsiteX26" fmla="*/ 688328 w 1529778"/>
              <a:gd name="connsiteY26" fmla="*/ 34669 h 1958087"/>
              <a:gd name="connsiteX0" fmla="*/ 688328 w 1529778"/>
              <a:gd name="connsiteY0" fmla="*/ 34669 h 1958087"/>
              <a:gd name="connsiteX1" fmla="*/ 540984 w 1529778"/>
              <a:gd name="connsiteY1" fmla="*/ 533039 h 1958087"/>
              <a:gd name="connsiteX2" fmla="*/ 410974 w 1529778"/>
              <a:gd name="connsiteY2" fmla="*/ 905733 h 1958087"/>
              <a:gd name="connsiteX3" fmla="*/ 116286 w 1529778"/>
              <a:gd name="connsiteY3" fmla="*/ 1256758 h 1958087"/>
              <a:gd name="connsiteX4" fmla="*/ 3611 w 1529778"/>
              <a:gd name="connsiteY4" fmla="*/ 1482108 h 1958087"/>
              <a:gd name="connsiteX5" fmla="*/ 137954 w 1529778"/>
              <a:gd name="connsiteY5" fmla="*/ 1880804 h 1958087"/>
              <a:gd name="connsiteX6" fmla="*/ 254963 w 1529778"/>
              <a:gd name="connsiteY6" fmla="*/ 1945808 h 1958087"/>
              <a:gd name="connsiteX7" fmla="*/ 285298 w 1529778"/>
              <a:gd name="connsiteY7" fmla="*/ 1824466 h 1958087"/>
              <a:gd name="connsiteX8" fmla="*/ 176957 w 1529778"/>
              <a:gd name="connsiteY8" fmla="*/ 1460440 h 1958087"/>
              <a:gd name="connsiteX9" fmla="*/ 558318 w 1529778"/>
              <a:gd name="connsiteY9" fmla="*/ 1092080 h 1958087"/>
              <a:gd name="connsiteX10" fmla="*/ 818337 w 1529778"/>
              <a:gd name="connsiteY10" fmla="*/ 1495109 h 1958087"/>
              <a:gd name="connsiteX11" fmla="*/ 965681 w 1529778"/>
              <a:gd name="connsiteY11" fmla="*/ 1672789 h 1958087"/>
              <a:gd name="connsiteX12" fmla="*/ 844339 w 1529778"/>
              <a:gd name="connsiteY12" fmla="*/ 1165752 h 1958087"/>
              <a:gd name="connsiteX13" fmla="*/ 762000 w 1529778"/>
              <a:gd name="connsiteY13" fmla="*/ 671716 h 1958087"/>
              <a:gd name="connsiteX14" fmla="*/ 879008 w 1529778"/>
              <a:gd name="connsiteY14" fmla="*/ 602377 h 1958087"/>
              <a:gd name="connsiteX15" fmla="*/ 1126026 w 1529778"/>
              <a:gd name="connsiteY15" fmla="*/ 862396 h 1958087"/>
              <a:gd name="connsiteX16" fmla="*/ 1195365 w 1529778"/>
              <a:gd name="connsiteY16" fmla="*/ 1018407 h 1958087"/>
              <a:gd name="connsiteX17" fmla="*/ 1165029 w 1529778"/>
              <a:gd name="connsiteY17" fmla="*/ 1239424 h 1958087"/>
              <a:gd name="connsiteX18" fmla="*/ 1230034 w 1529778"/>
              <a:gd name="connsiteY18" fmla="*/ 1261092 h 1958087"/>
              <a:gd name="connsiteX19" fmla="*/ 1290706 w 1529778"/>
              <a:gd name="connsiteY19" fmla="*/ 1061744 h 1958087"/>
              <a:gd name="connsiteX20" fmla="*/ 1451051 w 1529778"/>
              <a:gd name="connsiteY20" fmla="*/ 1139750 h 1958087"/>
              <a:gd name="connsiteX21" fmla="*/ 1524722 w 1529778"/>
              <a:gd name="connsiteY21" fmla="*/ 1100747 h 1958087"/>
              <a:gd name="connsiteX22" fmla="*/ 1299372 w 1529778"/>
              <a:gd name="connsiteY22" fmla="*/ 940402 h 1958087"/>
              <a:gd name="connsiteX23" fmla="*/ 965681 w 1529778"/>
              <a:gd name="connsiteY23" fmla="*/ 520038 h 1958087"/>
              <a:gd name="connsiteX24" fmla="*/ 887676 w 1529778"/>
              <a:gd name="connsiteY24" fmla="*/ 0 h 1958087"/>
              <a:gd name="connsiteX25" fmla="*/ 688328 w 1529778"/>
              <a:gd name="connsiteY25" fmla="*/ 34669 h 1958087"/>
              <a:gd name="connsiteX0" fmla="*/ 688328 w 1529778"/>
              <a:gd name="connsiteY0" fmla="*/ 34669 h 1958087"/>
              <a:gd name="connsiteX1" fmla="*/ 540984 w 1529778"/>
              <a:gd name="connsiteY1" fmla="*/ 533039 h 1958087"/>
              <a:gd name="connsiteX2" fmla="*/ 410974 w 1529778"/>
              <a:gd name="connsiteY2" fmla="*/ 905733 h 1958087"/>
              <a:gd name="connsiteX3" fmla="*/ 116286 w 1529778"/>
              <a:gd name="connsiteY3" fmla="*/ 1256758 h 1958087"/>
              <a:gd name="connsiteX4" fmla="*/ 3611 w 1529778"/>
              <a:gd name="connsiteY4" fmla="*/ 1482108 h 1958087"/>
              <a:gd name="connsiteX5" fmla="*/ 137954 w 1529778"/>
              <a:gd name="connsiteY5" fmla="*/ 1880804 h 1958087"/>
              <a:gd name="connsiteX6" fmla="*/ 254963 w 1529778"/>
              <a:gd name="connsiteY6" fmla="*/ 1945808 h 1958087"/>
              <a:gd name="connsiteX7" fmla="*/ 285298 w 1529778"/>
              <a:gd name="connsiteY7" fmla="*/ 1824466 h 1958087"/>
              <a:gd name="connsiteX8" fmla="*/ 176957 w 1529778"/>
              <a:gd name="connsiteY8" fmla="*/ 1460440 h 1958087"/>
              <a:gd name="connsiteX9" fmla="*/ 558318 w 1529778"/>
              <a:gd name="connsiteY9" fmla="*/ 1092080 h 1958087"/>
              <a:gd name="connsiteX10" fmla="*/ 818337 w 1529778"/>
              <a:gd name="connsiteY10" fmla="*/ 1495109 h 1958087"/>
              <a:gd name="connsiteX11" fmla="*/ 844339 w 1529778"/>
              <a:gd name="connsiteY11" fmla="*/ 1165752 h 1958087"/>
              <a:gd name="connsiteX12" fmla="*/ 762000 w 1529778"/>
              <a:gd name="connsiteY12" fmla="*/ 671716 h 1958087"/>
              <a:gd name="connsiteX13" fmla="*/ 879008 w 1529778"/>
              <a:gd name="connsiteY13" fmla="*/ 602377 h 1958087"/>
              <a:gd name="connsiteX14" fmla="*/ 1126026 w 1529778"/>
              <a:gd name="connsiteY14" fmla="*/ 862396 h 1958087"/>
              <a:gd name="connsiteX15" fmla="*/ 1195365 w 1529778"/>
              <a:gd name="connsiteY15" fmla="*/ 1018407 h 1958087"/>
              <a:gd name="connsiteX16" fmla="*/ 1165029 w 1529778"/>
              <a:gd name="connsiteY16" fmla="*/ 1239424 h 1958087"/>
              <a:gd name="connsiteX17" fmla="*/ 1230034 w 1529778"/>
              <a:gd name="connsiteY17" fmla="*/ 1261092 h 1958087"/>
              <a:gd name="connsiteX18" fmla="*/ 1290706 w 1529778"/>
              <a:gd name="connsiteY18" fmla="*/ 1061744 h 1958087"/>
              <a:gd name="connsiteX19" fmla="*/ 1451051 w 1529778"/>
              <a:gd name="connsiteY19" fmla="*/ 1139750 h 1958087"/>
              <a:gd name="connsiteX20" fmla="*/ 1524722 w 1529778"/>
              <a:gd name="connsiteY20" fmla="*/ 1100747 h 1958087"/>
              <a:gd name="connsiteX21" fmla="*/ 1299372 w 1529778"/>
              <a:gd name="connsiteY21" fmla="*/ 940402 h 1958087"/>
              <a:gd name="connsiteX22" fmla="*/ 965681 w 1529778"/>
              <a:gd name="connsiteY22" fmla="*/ 520038 h 1958087"/>
              <a:gd name="connsiteX23" fmla="*/ 887676 w 1529778"/>
              <a:gd name="connsiteY23" fmla="*/ 0 h 1958087"/>
              <a:gd name="connsiteX24" fmla="*/ 688328 w 1529778"/>
              <a:gd name="connsiteY24" fmla="*/ 34669 h 1958087"/>
              <a:gd name="connsiteX0" fmla="*/ 688328 w 1529778"/>
              <a:gd name="connsiteY0" fmla="*/ 34669 h 1958087"/>
              <a:gd name="connsiteX1" fmla="*/ 540984 w 1529778"/>
              <a:gd name="connsiteY1" fmla="*/ 533039 h 1958087"/>
              <a:gd name="connsiteX2" fmla="*/ 410974 w 1529778"/>
              <a:gd name="connsiteY2" fmla="*/ 905733 h 1958087"/>
              <a:gd name="connsiteX3" fmla="*/ 116286 w 1529778"/>
              <a:gd name="connsiteY3" fmla="*/ 1256758 h 1958087"/>
              <a:gd name="connsiteX4" fmla="*/ 3611 w 1529778"/>
              <a:gd name="connsiteY4" fmla="*/ 1482108 h 1958087"/>
              <a:gd name="connsiteX5" fmla="*/ 137954 w 1529778"/>
              <a:gd name="connsiteY5" fmla="*/ 1880804 h 1958087"/>
              <a:gd name="connsiteX6" fmla="*/ 254963 w 1529778"/>
              <a:gd name="connsiteY6" fmla="*/ 1945808 h 1958087"/>
              <a:gd name="connsiteX7" fmla="*/ 285298 w 1529778"/>
              <a:gd name="connsiteY7" fmla="*/ 1824466 h 1958087"/>
              <a:gd name="connsiteX8" fmla="*/ 176957 w 1529778"/>
              <a:gd name="connsiteY8" fmla="*/ 1460440 h 1958087"/>
              <a:gd name="connsiteX9" fmla="*/ 558318 w 1529778"/>
              <a:gd name="connsiteY9" fmla="*/ 1092080 h 1958087"/>
              <a:gd name="connsiteX10" fmla="*/ 844339 w 1529778"/>
              <a:gd name="connsiteY10" fmla="*/ 1165752 h 1958087"/>
              <a:gd name="connsiteX11" fmla="*/ 762000 w 1529778"/>
              <a:gd name="connsiteY11" fmla="*/ 671716 h 1958087"/>
              <a:gd name="connsiteX12" fmla="*/ 879008 w 1529778"/>
              <a:gd name="connsiteY12" fmla="*/ 602377 h 1958087"/>
              <a:gd name="connsiteX13" fmla="*/ 1126026 w 1529778"/>
              <a:gd name="connsiteY13" fmla="*/ 862396 h 1958087"/>
              <a:gd name="connsiteX14" fmla="*/ 1195365 w 1529778"/>
              <a:gd name="connsiteY14" fmla="*/ 1018407 h 1958087"/>
              <a:gd name="connsiteX15" fmla="*/ 1165029 w 1529778"/>
              <a:gd name="connsiteY15" fmla="*/ 1239424 h 1958087"/>
              <a:gd name="connsiteX16" fmla="*/ 1230034 w 1529778"/>
              <a:gd name="connsiteY16" fmla="*/ 1261092 h 1958087"/>
              <a:gd name="connsiteX17" fmla="*/ 1290706 w 1529778"/>
              <a:gd name="connsiteY17" fmla="*/ 1061744 h 1958087"/>
              <a:gd name="connsiteX18" fmla="*/ 1451051 w 1529778"/>
              <a:gd name="connsiteY18" fmla="*/ 1139750 h 1958087"/>
              <a:gd name="connsiteX19" fmla="*/ 1524722 w 1529778"/>
              <a:gd name="connsiteY19" fmla="*/ 1100747 h 1958087"/>
              <a:gd name="connsiteX20" fmla="*/ 1299372 w 1529778"/>
              <a:gd name="connsiteY20" fmla="*/ 940402 h 1958087"/>
              <a:gd name="connsiteX21" fmla="*/ 965681 w 1529778"/>
              <a:gd name="connsiteY21" fmla="*/ 520038 h 1958087"/>
              <a:gd name="connsiteX22" fmla="*/ 887676 w 1529778"/>
              <a:gd name="connsiteY22" fmla="*/ 0 h 1958087"/>
              <a:gd name="connsiteX23" fmla="*/ 688328 w 1529778"/>
              <a:gd name="connsiteY23" fmla="*/ 34669 h 1958087"/>
              <a:gd name="connsiteX0" fmla="*/ 688328 w 1529778"/>
              <a:gd name="connsiteY0" fmla="*/ 34669 h 2015869"/>
              <a:gd name="connsiteX1" fmla="*/ 540984 w 1529778"/>
              <a:gd name="connsiteY1" fmla="*/ 533039 h 2015869"/>
              <a:gd name="connsiteX2" fmla="*/ 410974 w 1529778"/>
              <a:gd name="connsiteY2" fmla="*/ 905733 h 2015869"/>
              <a:gd name="connsiteX3" fmla="*/ 116286 w 1529778"/>
              <a:gd name="connsiteY3" fmla="*/ 1256758 h 2015869"/>
              <a:gd name="connsiteX4" fmla="*/ 3611 w 1529778"/>
              <a:gd name="connsiteY4" fmla="*/ 1482108 h 2015869"/>
              <a:gd name="connsiteX5" fmla="*/ 137954 w 1529778"/>
              <a:gd name="connsiteY5" fmla="*/ 1880804 h 2015869"/>
              <a:gd name="connsiteX6" fmla="*/ 254963 w 1529778"/>
              <a:gd name="connsiteY6" fmla="*/ 1945808 h 2015869"/>
              <a:gd name="connsiteX7" fmla="*/ 176957 w 1529778"/>
              <a:gd name="connsiteY7" fmla="*/ 1460440 h 2015869"/>
              <a:gd name="connsiteX8" fmla="*/ 558318 w 1529778"/>
              <a:gd name="connsiteY8" fmla="*/ 1092080 h 2015869"/>
              <a:gd name="connsiteX9" fmla="*/ 844339 w 1529778"/>
              <a:gd name="connsiteY9" fmla="*/ 1165752 h 2015869"/>
              <a:gd name="connsiteX10" fmla="*/ 762000 w 1529778"/>
              <a:gd name="connsiteY10" fmla="*/ 671716 h 2015869"/>
              <a:gd name="connsiteX11" fmla="*/ 879008 w 1529778"/>
              <a:gd name="connsiteY11" fmla="*/ 602377 h 2015869"/>
              <a:gd name="connsiteX12" fmla="*/ 1126026 w 1529778"/>
              <a:gd name="connsiteY12" fmla="*/ 862396 h 2015869"/>
              <a:gd name="connsiteX13" fmla="*/ 1195365 w 1529778"/>
              <a:gd name="connsiteY13" fmla="*/ 1018407 h 2015869"/>
              <a:gd name="connsiteX14" fmla="*/ 1165029 w 1529778"/>
              <a:gd name="connsiteY14" fmla="*/ 1239424 h 2015869"/>
              <a:gd name="connsiteX15" fmla="*/ 1230034 w 1529778"/>
              <a:gd name="connsiteY15" fmla="*/ 1261092 h 2015869"/>
              <a:gd name="connsiteX16" fmla="*/ 1290706 w 1529778"/>
              <a:gd name="connsiteY16" fmla="*/ 1061744 h 2015869"/>
              <a:gd name="connsiteX17" fmla="*/ 1451051 w 1529778"/>
              <a:gd name="connsiteY17" fmla="*/ 1139750 h 2015869"/>
              <a:gd name="connsiteX18" fmla="*/ 1524722 w 1529778"/>
              <a:gd name="connsiteY18" fmla="*/ 1100747 h 2015869"/>
              <a:gd name="connsiteX19" fmla="*/ 1299372 w 1529778"/>
              <a:gd name="connsiteY19" fmla="*/ 940402 h 2015869"/>
              <a:gd name="connsiteX20" fmla="*/ 965681 w 1529778"/>
              <a:gd name="connsiteY20" fmla="*/ 520038 h 2015869"/>
              <a:gd name="connsiteX21" fmla="*/ 887676 w 1529778"/>
              <a:gd name="connsiteY21" fmla="*/ 0 h 2015869"/>
              <a:gd name="connsiteX22" fmla="*/ 688328 w 1529778"/>
              <a:gd name="connsiteY22" fmla="*/ 34669 h 2015869"/>
              <a:gd name="connsiteX0" fmla="*/ 688328 w 1529778"/>
              <a:gd name="connsiteY0" fmla="*/ 34669 h 1884415"/>
              <a:gd name="connsiteX1" fmla="*/ 540984 w 1529778"/>
              <a:gd name="connsiteY1" fmla="*/ 533039 h 1884415"/>
              <a:gd name="connsiteX2" fmla="*/ 410974 w 1529778"/>
              <a:gd name="connsiteY2" fmla="*/ 905733 h 1884415"/>
              <a:gd name="connsiteX3" fmla="*/ 116286 w 1529778"/>
              <a:gd name="connsiteY3" fmla="*/ 1256758 h 1884415"/>
              <a:gd name="connsiteX4" fmla="*/ 3611 w 1529778"/>
              <a:gd name="connsiteY4" fmla="*/ 1482108 h 1884415"/>
              <a:gd name="connsiteX5" fmla="*/ 137954 w 1529778"/>
              <a:gd name="connsiteY5" fmla="*/ 1880804 h 1884415"/>
              <a:gd name="connsiteX6" fmla="*/ 176957 w 1529778"/>
              <a:gd name="connsiteY6" fmla="*/ 1460440 h 1884415"/>
              <a:gd name="connsiteX7" fmla="*/ 558318 w 1529778"/>
              <a:gd name="connsiteY7" fmla="*/ 1092080 h 1884415"/>
              <a:gd name="connsiteX8" fmla="*/ 844339 w 1529778"/>
              <a:gd name="connsiteY8" fmla="*/ 1165752 h 1884415"/>
              <a:gd name="connsiteX9" fmla="*/ 762000 w 1529778"/>
              <a:gd name="connsiteY9" fmla="*/ 671716 h 1884415"/>
              <a:gd name="connsiteX10" fmla="*/ 879008 w 1529778"/>
              <a:gd name="connsiteY10" fmla="*/ 602377 h 1884415"/>
              <a:gd name="connsiteX11" fmla="*/ 1126026 w 1529778"/>
              <a:gd name="connsiteY11" fmla="*/ 862396 h 1884415"/>
              <a:gd name="connsiteX12" fmla="*/ 1195365 w 1529778"/>
              <a:gd name="connsiteY12" fmla="*/ 1018407 h 1884415"/>
              <a:gd name="connsiteX13" fmla="*/ 1165029 w 1529778"/>
              <a:gd name="connsiteY13" fmla="*/ 1239424 h 1884415"/>
              <a:gd name="connsiteX14" fmla="*/ 1230034 w 1529778"/>
              <a:gd name="connsiteY14" fmla="*/ 1261092 h 1884415"/>
              <a:gd name="connsiteX15" fmla="*/ 1290706 w 1529778"/>
              <a:gd name="connsiteY15" fmla="*/ 1061744 h 1884415"/>
              <a:gd name="connsiteX16" fmla="*/ 1451051 w 1529778"/>
              <a:gd name="connsiteY16" fmla="*/ 1139750 h 1884415"/>
              <a:gd name="connsiteX17" fmla="*/ 1524722 w 1529778"/>
              <a:gd name="connsiteY17" fmla="*/ 1100747 h 1884415"/>
              <a:gd name="connsiteX18" fmla="*/ 1299372 w 1529778"/>
              <a:gd name="connsiteY18" fmla="*/ 940402 h 1884415"/>
              <a:gd name="connsiteX19" fmla="*/ 965681 w 1529778"/>
              <a:gd name="connsiteY19" fmla="*/ 520038 h 1884415"/>
              <a:gd name="connsiteX20" fmla="*/ 887676 w 1529778"/>
              <a:gd name="connsiteY20" fmla="*/ 0 h 1884415"/>
              <a:gd name="connsiteX21" fmla="*/ 688328 w 1529778"/>
              <a:gd name="connsiteY21" fmla="*/ 34669 h 1884415"/>
              <a:gd name="connsiteX0" fmla="*/ 694829 w 1536279"/>
              <a:gd name="connsiteY0" fmla="*/ 34669 h 1525445"/>
              <a:gd name="connsiteX1" fmla="*/ 547485 w 1536279"/>
              <a:gd name="connsiteY1" fmla="*/ 533039 h 1525445"/>
              <a:gd name="connsiteX2" fmla="*/ 417475 w 1536279"/>
              <a:gd name="connsiteY2" fmla="*/ 905733 h 1525445"/>
              <a:gd name="connsiteX3" fmla="*/ 122787 w 1536279"/>
              <a:gd name="connsiteY3" fmla="*/ 1256758 h 1525445"/>
              <a:gd name="connsiteX4" fmla="*/ 10112 w 1536279"/>
              <a:gd name="connsiteY4" fmla="*/ 1482108 h 1525445"/>
              <a:gd name="connsiteX5" fmla="*/ 183458 w 1536279"/>
              <a:gd name="connsiteY5" fmla="*/ 1460440 h 1525445"/>
              <a:gd name="connsiteX6" fmla="*/ 564819 w 1536279"/>
              <a:gd name="connsiteY6" fmla="*/ 1092080 h 1525445"/>
              <a:gd name="connsiteX7" fmla="*/ 850840 w 1536279"/>
              <a:gd name="connsiteY7" fmla="*/ 1165752 h 1525445"/>
              <a:gd name="connsiteX8" fmla="*/ 768501 w 1536279"/>
              <a:gd name="connsiteY8" fmla="*/ 671716 h 1525445"/>
              <a:gd name="connsiteX9" fmla="*/ 885509 w 1536279"/>
              <a:gd name="connsiteY9" fmla="*/ 602377 h 1525445"/>
              <a:gd name="connsiteX10" fmla="*/ 1132527 w 1536279"/>
              <a:gd name="connsiteY10" fmla="*/ 862396 h 1525445"/>
              <a:gd name="connsiteX11" fmla="*/ 1201866 w 1536279"/>
              <a:gd name="connsiteY11" fmla="*/ 1018407 h 1525445"/>
              <a:gd name="connsiteX12" fmla="*/ 1171530 w 1536279"/>
              <a:gd name="connsiteY12" fmla="*/ 1239424 h 1525445"/>
              <a:gd name="connsiteX13" fmla="*/ 1236535 w 1536279"/>
              <a:gd name="connsiteY13" fmla="*/ 1261092 h 1525445"/>
              <a:gd name="connsiteX14" fmla="*/ 1297207 w 1536279"/>
              <a:gd name="connsiteY14" fmla="*/ 1061744 h 1525445"/>
              <a:gd name="connsiteX15" fmla="*/ 1457552 w 1536279"/>
              <a:gd name="connsiteY15" fmla="*/ 1139750 h 1525445"/>
              <a:gd name="connsiteX16" fmla="*/ 1531223 w 1536279"/>
              <a:gd name="connsiteY16" fmla="*/ 1100747 h 1525445"/>
              <a:gd name="connsiteX17" fmla="*/ 1305873 w 1536279"/>
              <a:gd name="connsiteY17" fmla="*/ 940402 h 1525445"/>
              <a:gd name="connsiteX18" fmla="*/ 972182 w 1536279"/>
              <a:gd name="connsiteY18" fmla="*/ 520038 h 1525445"/>
              <a:gd name="connsiteX19" fmla="*/ 894177 w 1536279"/>
              <a:gd name="connsiteY19" fmla="*/ 0 h 1525445"/>
              <a:gd name="connsiteX20" fmla="*/ 694829 w 1536279"/>
              <a:gd name="connsiteY20" fmla="*/ 34669 h 1525445"/>
              <a:gd name="connsiteX0" fmla="*/ 611045 w 1452495"/>
              <a:gd name="connsiteY0" fmla="*/ 34669 h 1487886"/>
              <a:gd name="connsiteX1" fmla="*/ 463701 w 1452495"/>
              <a:gd name="connsiteY1" fmla="*/ 533039 h 1487886"/>
              <a:gd name="connsiteX2" fmla="*/ 333691 w 1452495"/>
              <a:gd name="connsiteY2" fmla="*/ 905733 h 1487886"/>
              <a:gd name="connsiteX3" fmla="*/ 39003 w 1452495"/>
              <a:gd name="connsiteY3" fmla="*/ 1256758 h 1487886"/>
              <a:gd name="connsiteX4" fmla="*/ 99674 w 1452495"/>
              <a:gd name="connsiteY4" fmla="*/ 1460440 h 1487886"/>
              <a:gd name="connsiteX5" fmla="*/ 481035 w 1452495"/>
              <a:gd name="connsiteY5" fmla="*/ 1092080 h 1487886"/>
              <a:gd name="connsiteX6" fmla="*/ 767056 w 1452495"/>
              <a:gd name="connsiteY6" fmla="*/ 1165752 h 1487886"/>
              <a:gd name="connsiteX7" fmla="*/ 684717 w 1452495"/>
              <a:gd name="connsiteY7" fmla="*/ 671716 h 1487886"/>
              <a:gd name="connsiteX8" fmla="*/ 801725 w 1452495"/>
              <a:gd name="connsiteY8" fmla="*/ 602377 h 1487886"/>
              <a:gd name="connsiteX9" fmla="*/ 1048743 w 1452495"/>
              <a:gd name="connsiteY9" fmla="*/ 862396 h 1487886"/>
              <a:gd name="connsiteX10" fmla="*/ 1118082 w 1452495"/>
              <a:gd name="connsiteY10" fmla="*/ 1018407 h 1487886"/>
              <a:gd name="connsiteX11" fmla="*/ 1087746 w 1452495"/>
              <a:gd name="connsiteY11" fmla="*/ 1239424 h 1487886"/>
              <a:gd name="connsiteX12" fmla="*/ 1152751 w 1452495"/>
              <a:gd name="connsiteY12" fmla="*/ 1261092 h 1487886"/>
              <a:gd name="connsiteX13" fmla="*/ 1213423 w 1452495"/>
              <a:gd name="connsiteY13" fmla="*/ 1061744 h 1487886"/>
              <a:gd name="connsiteX14" fmla="*/ 1373768 w 1452495"/>
              <a:gd name="connsiteY14" fmla="*/ 1139750 h 1487886"/>
              <a:gd name="connsiteX15" fmla="*/ 1447439 w 1452495"/>
              <a:gd name="connsiteY15" fmla="*/ 1100747 h 1487886"/>
              <a:gd name="connsiteX16" fmla="*/ 1222089 w 1452495"/>
              <a:gd name="connsiteY16" fmla="*/ 940402 h 1487886"/>
              <a:gd name="connsiteX17" fmla="*/ 888398 w 1452495"/>
              <a:gd name="connsiteY17" fmla="*/ 520038 h 1487886"/>
              <a:gd name="connsiteX18" fmla="*/ 810393 w 1452495"/>
              <a:gd name="connsiteY18" fmla="*/ 0 h 1487886"/>
              <a:gd name="connsiteX19" fmla="*/ 611045 w 1452495"/>
              <a:gd name="connsiteY19" fmla="*/ 34669 h 1487886"/>
              <a:gd name="connsiteX0" fmla="*/ 535928 w 1377378"/>
              <a:gd name="connsiteY0" fmla="*/ 34669 h 1491498"/>
              <a:gd name="connsiteX1" fmla="*/ 388584 w 1377378"/>
              <a:gd name="connsiteY1" fmla="*/ 533039 h 1491498"/>
              <a:gd name="connsiteX2" fmla="*/ 258574 w 1377378"/>
              <a:gd name="connsiteY2" fmla="*/ 905733 h 1491498"/>
              <a:gd name="connsiteX3" fmla="*/ 24557 w 1377378"/>
              <a:gd name="connsiteY3" fmla="*/ 1460440 h 1491498"/>
              <a:gd name="connsiteX4" fmla="*/ 405918 w 1377378"/>
              <a:gd name="connsiteY4" fmla="*/ 1092080 h 1491498"/>
              <a:gd name="connsiteX5" fmla="*/ 691939 w 1377378"/>
              <a:gd name="connsiteY5" fmla="*/ 1165752 h 1491498"/>
              <a:gd name="connsiteX6" fmla="*/ 609600 w 1377378"/>
              <a:gd name="connsiteY6" fmla="*/ 671716 h 1491498"/>
              <a:gd name="connsiteX7" fmla="*/ 726608 w 1377378"/>
              <a:gd name="connsiteY7" fmla="*/ 602377 h 1491498"/>
              <a:gd name="connsiteX8" fmla="*/ 973626 w 1377378"/>
              <a:gd name="connsiteY8" fmla="*/ 862396 h 1491498"/>
              <a:gd name="connsiteX9" fmla="*/ 1042965 w 1377378"/>
              <a:gd name="connsiteY9" fmla="*/ 1018407 h 1491498"/>
              <a:gd name="connsiteX10" fmla="*/ 1012629 w 1377378"/>
              <a:gd name="connsiteY10" fmla="*/ 1239424 h 1491498"/>
              <a:gd name="connsiteX11" fmla="*/ 1077634 w 1377378"/>
              <a:gd name="connsiteY11" fmla="*/ 1261092 h 1491498"/>
              <a:gd name="connsiteX12" fmla="*/ 1138306 w 1377378"/>
              <a:gd name="connsiteY12" fmla="*/ 1061744 h 1491498"/>
              <a:gd name="connsiteX13" fmla="*/ 1298651 w 1377378"/>
              <a:gd name="connsiteY13" fmla="*/ 1139750 h 1491498"/>
              <a:gd name="connsiteX14" fmla="*/ 1372322 w 1377378"/>
              <a:gd name="connsiteY14" fmla="*/ 1100747 h 1491498"/>
              <a:gd name="connsiteX15" fmla="*/ 1146972 w 1377378"/>
              <a:gd name="connsiteY15" fmla="*/ 940402 h 1491498"/>
              <a:gd name="connsiteX16" fmla="*/ 813281 w 1377378"/>
              <a:gd name="connsiteY16" fmla="*/ 520038 h 1491498"/>
              <a:gd name="connsiteX17" fmla="*/ 735276 w 1377378"/>
              <a:gd name="connsiteY17" fmla="*/ 0 h 1491498"/>
              <a:gd name="connsiteX18" fmla="*/ 535928 w 1377378"/>
              <a:gd name="connsiteY18" fmla="*/ 34669 h 1491498"/>
              <a:gd name="connsiteX0" fmla="*/ 280243 w 1121693"/>
              <a:gd name="connsiteY0" fmla="*/ 34669 h 1290705"/>
              <a:gd name="connsiteX1" fmla="*/ 132899 w 1121693"/>
              <a:gd name="connsiteY1" fmla="*/ 533039 h 1290705"/>
              <a:gd name="connsiteX2" fmla="*/ 2889 w 1121693"/>
              <a:gd name="connsiteY2" fmla="*/ 905733 h 1290705"/>
              <a:gd name="connsiteX3" fmla="*/ 150233 w 1121693"/>
              <a:gd name="connsiteY3" fmla="*/ 1092080 h 1290705"/>
              <a:gd name="connsiteX4" fmla="*/ 436254 w 1121693"/>
              <a:gd name="connsiteY4" fmla="*/ 1165752 h 1290705"/>
              <a:gd name="connsiteX5" fmla="*/ 353915 w 1121693"/>
              <a:gd name="connsiteY5" fmla="*/ 671716 h 1290705"/>
              <a:gd name="connsiteX6" fmla="*/ 470923 w 1121693"/>
              <a:gd name="connsiteY6" fmla="*/ 602377 h 1290705"/>
              <a:gd name="connsiteX7" fmla="*/ 717941 w 1121693"/>
              <a:gd name="connsiteY7" fmla="*/ 862396 h 1290705"/>
              <a:gd name="connsiteX8" fmla="*/ 787280 w 1121693"/>
              <a:gd name="connsiteY8" fmla="*/ 1018407 h 1290705"/>
              <a:gd name="connsiteX9" fmla="*/ 756944 w 1121693"/>
              <a:gd name="connsiteY9" fmla="*/ 1239424 h 1290705"/>
              <a:gd name="connsiteX10" fmla="*/ 821949 w 1121693"/>
              <a:gd name="connsiteY10" fmla="*/ 1261092 h 1290705"/>
              <a:gd name="connsiteX11" fmla="*/ 882621 w 1121693"/>
              <a:gd name="connsiteY11" fmla="*/ 1061744 h 1290705"/>
              <a:gd name="connsiteX12" fmla="*/ 1042966 w 1121693"/>
              <a:gd name="connsiteY12" fmla="*/ 1139750 h 1290705"/>
              <a:gd name="connsiteX13" fmla="*/ 1116637 w 1121693"/>
              <a:gd name="connsiteY13" fmla="*/ 1100747 h 1290705"/>
              <a:gd name="connsiteX14" fmla="*/ 891287 w 1121693"/>
              <a:gd name="connsiteY14" fmla="*/ 940402 h 1290705"/>
              <a:gd name="connsiteX15" fmla="*/ 557596 w 1121693"/>
              <a:gd name="connsiteY15" fmla="*/ 520038 h 1290705"/>
              <a:gd name="connsiteX16" fmla="*/ 479591 w 1121693"/>
              <a:gd name="connsiteY16" fmla="*/ 0 h 1290705"/>
              <a:gd name="connsiteX17" fmla="*/ 280243 w 1121693"/>
              <a:gd name="connsiteY17" fmla="*/ 34669 h 1290705"/>
              <a:gd name="connsiteX0" fmla="*/ 327913 w 1169363"/>
              <a:gd name="connsiteY0" fmla="*/ 34669 h 1290705"/>
              <a:gd name="connsiteX1" fmla="*/ 180569 w 1169363"/>
              <a:gd name="connsiteY1" fmla="*/ 533039 h 1290705"/>
              <a:gd name="connsiteX2" fmla="*/ 50559 w 1169363"/>
              <a:gd name="connsiteY2" fmla="*/ 905733 h 1290705"/>
              <a:gd name="connsiteX3" fmla="*/ 483924 w 1169363"/>
              <a:gd name="connsiteY3" fmla="*/ 1165752 h 1290705"/>
              <a:gd name="connsiteX4" fmla="*/ 401585 w 1169363"/>
              <a:gd name="connsiteY4" fmla="*/ 671716 h 1290705"/>
              <a:gd name="connsiteX5" fmla="*/ 518593 w 1169363"/>
              <a:gd name="connsiteY5" fmla="*/ 602377 h 1290705"/>
              <a:gd name="connsiteX6" fmla="*/ 765611 w 1169363"/>
              <a:gd name="connsiteY6" fmla="*/ 862396 h 1290705"/>
              <a:gd name="connsiteX7" fmla="*/ 834950 w 1169363"/>
              <a:gd name="connsiteY7" fmla="*/ 1018407 h 1290705"/>
              <a:gd name="connsiteX8" fmla="*/ 804614 w 1169363"/>
              <a:gd name="connsiteY8" fmla="*/ 1239424 h 1290705"/>
              <a:gd name="connsiteX9" fmla="*/ 869619 w 1169363"/>
              <a:gd name="connsiteY9" fmla="*/ 1261092 h 1290705"/>
              <a:gd name="connsiteX10" fmla="*/ 930291 w 1169363"/>
              <a:gd name="connsiteY10" fmla="*/ 1061744 h 1290705"/>
              <a:gd name="connsiteX11" fmla="*/ 1090636 w 1169363"/>
              <a:gd name="connsiteY11" fmla="*/ 1139750 h 1290705"/>
              <a:gd name="connsiteX12" fmla="*/ 1164307 w 1169363"/>
              <a:gd name="connsiteY12" fmla="*/ 1100747 h 1290705"/>
              <a:gd name="connsiteX13" fmla="*/ 938957 w 1169363"/>
              <a:gd name="connsiteY13" fmla="*/ 940402 h 1290705"/>
              <a:gd name="connsiteX14" fmla="*/ 605266 w 1169363"/>
              <a:gd name="connsiteY14" fmla="*/ 520038 h 1290705"/>
              <a:gd name="connsiteX15" fmla="*/ 527261 w 1169363"/>
              <a:gd name="connsiteY15" fmla="*/ 0 h 1290705"/>
              <a:gd name="connsiteX16" fmla="*/ 327913 w 1169363"/>
              <a:gd name="connsiteY16" fmla="*/ 34669 h 1290705"/>
              <a:gd name="connsiteX0" fmla="*/ 314190 w 1155640"/>
              <a:gd name="connsiteY0" fmla="*/ 34669 h 1290705"/>
              <a:gd name="connsiteX1" fmla="*/ 166846 w 1155640"/>
              <a:gd name="connsiteY1" fmla="*/ 533039 h 1290705"/>
              <a:gd name="connsiteX2" fmla="*/ 36836 w 1155640"/>
              <a:gd name="connsiteY2" fmla="*/ 905733 h 1290705"/>
              <a:gd name="connsiteX3" fmla="*/ 387862 w 1155640"/>
              <a:gd name="connsiteY3" fmla="*/ 671716 h 1290705"/>
              <a:gd name="connsiteX4" fmla="*/ 504870 w 1155640"/>
              <a:gd name="connsiteY4" fmla="*/ 602377 h 1290705"/>
              <a:gd name="connsiteX5" fmla="*/ 751888 w 1155640"/>
              <a:gd name="connsiteY5" fmla="*/ 862396 h 1290705"/>
              <a:gd name="connsiteX6" fmla="*/ 821227 w 1155640"/>
              <a:gd name="connsiteY6" fmla="*/ 1018407 h 1290705"/>
              <a:gd name="connsiteX7" fmla="*/ 790891 w 1155640"/>
              <a:gd name="connsiteY7" fmla="*/ 1239424 h 1290705"/>
              <a:gd name="connsiteX8" fmla="*/ 855896 w 1155640"/>
              <a:gd name="connsiteY8" fmla="*/ 1261092 h 1290705"/>
              <a:gd name="connsiteX9" fmla="*/ 916568 w 1155640"/>
              <a:gd name="connsiteY9" fmla="*/ 1061744 h 1290705"/>
              <a:gd name="connsiteX10" fmla="*/ 1076913 w 1155640"/>
              <a:gd name="connsiteY10" fmla="*/ 1139750 h 1290705"/>
              <a:gd name="connsiteX11" fmla="*/ 1150584 w 1155640"/>
              <a:gd name="connsiteY11" fmla="*/ 1100747 h 1290705"/>
              <a:gd name="connsiteX12" fmla="*/ 925234 w 1155640"/>
              <a:gd name="connsiteY12" fmla="*/ 940402 h 1290705"/>
              <a:gd name="connsiteX13" fmla="*/ 591543 w 1155640"/>
              <a:gd name="connsiteY13" fmla="*/ 520038 h 1290705"/>
              <a:gd name="connsiteX14" fmla="*/ 513538 w 1155640"/>
              <a:gd name="connsiteY14" fmla="*/ 0 h 1290705"/>
              <a:gd name="connsiteX15" fmla="*/ 314190 w 1155640"/>
              <a:gd name="connsiteY15" fmla="*/ 34669 h 1290705"/>
              <a:gd name="connsiteX0" fmla="*/ 333691 w 1175141"/>
              <a:gd name="connsiteY0" fmla="*/ 34669 h 1290705"/>
              <a:gd name="connsiteX1" fmla="*/ 186347 w 1175141"/>
              <a:gd name="connsiteY1" fmla="*/ 533039 h 1290705"/>
              <a:gd name="connsiteX2" fmla="*/ 56337 w 1175141"/>
              <a:gd name="connsiteY2" fmla="*/ 905733 h 1290705"/>
              <a:gd name="connsiteX3" fmla="*/ 524371 w 1175141"/>
              <a:gd name="connsiteY3" fmla="*/ 602377 h 1290705"/>
              <a:gd name="connsiteX4" fmla="*/ 771389 w 1175141"/>
              <a:gd name="connsiteY4" fmla="*/ 862396 h 1290705"/>
              <a:gd name="connsiteX5" fmla="*/ 840728 w 1175141"/>
              <a:gd name="connsiteY5" fmla="*/ 1018407 h 1290705"/>
              <a:gd name="connsiteX6" fmla="*/ 810392 w 1175141"/>
              <a:gd name="connsiteY6" fmla="*/ 1239424 h 1290705"/>
              <a:gd name="connsiteX7" fmla="*/ 875397 w 1175141"/>
              <a:gd name="connsiteY7" fmla="*/ 1261092 h 1290705"/>
              <a:gd name="connsiteX8" fmla="*/ 936069 w 1175141"/>
              <a:gd name="connsiteY8" fmla="*/ 1061744 h 1290705"/>
              <a:gd name="connsiteX9" fmla="*/ 1096414 w 1175141"/>
              <a:gd name="connsiteY9" fmla="*/ 1139750 h 1290705"/>
              <a:gd name="connsiteX10" fmla="*/ 1170085 w 1175141"/>
              <a:gd name="connsiteY10" fmla="*/ 1100747 h 1290705"/>
              <a:gd name="connsiteX11" fmla="*/ 944735 w 1175141"/>
              <a:gd name="connsiteY11" fmla="*/ 940402 h 1290705"/>
              <a:gd name="connsiteX12" fmla="*/ 611044 w 1175141"/>
              <a:gd name="connsiteY12" fmla="*/ 520038 h 1290705"/>
              <a:gd name="connsiteX13" fmla="*/ 533039 w 1175141"/>
              <a:gd name="connsiteY13" fmla="*/ 0 h 1290705"/>
              <a:gd name="connsiteX14" fmla="*/ 333691 w 1175141"/>
              <a:gd name="connsiteY14" fmla="*/ 34669 h 1290705"/>
              <a:gd name="connsiteX0" fmla="*/ 179124 w 1020574"/>
              <a:gd name="connsiteY0" fmla="*/ 34669 h 1290705"/>
              <a:gd name="connsiteX1" fmla="*/ 31780 w 1020574"/>
              <a:gd name="connsiteY1" fmla="*/ 533039 h 1290705"/>
              <a:gd name="connsiteX2" fmla="*/ 369804 w 1020574"/>
              <a:gd name="connsiteY2" fmla="*/ 602377 h 1290705"/>
              <a:gd name="connsiteX3" fmla="*/ 616822 w 1020574"/>
              <a:gd name="connsiteY3" fmla="*/ 862396 h 1290705"/>
              <a:gd name="connsiteX4" fmla="*/ 686161 w 1020574"/>
              <a:gd name="connsiteY4" fmla="*/ 1018407 h 1290705"/>
              <a:gd name="connsiteX5" fmla="*/ 655825 w 1020574"/>
              <a:gd name="connsiteY5" fmla="*/ 1239424 h 1290705"/>
              <a:gd name="connsiteX6" fmla="*/ 720830 w 1020574"/>
              <a:gd name="connsiteY6" fmla="*/ 1261092 h 1290705"/>
              <a:gd name="connsiteX7" fmla="*/ 781502 w 1020574"/>
              <a:gd name="connsiteY7" fmla="*/ 1061744 h 1290705"/>
              <a:gd name="connsiteX8" fmla="*/ 941847 w 1020574"/>
              <a:gd name="connsiteY8" fmla="*/ 1139750 h 1290705"/>
              <a:gd name="connsiteX9" fmla="*/ 1015518 w 1020574"/>
              <a:gd name="connsiteY9" fmla="*/ 1100747 h 1290705"/>
              <a:gd name="connsiteX10" fmla="*/ 790168 w 1020574"/>
              <a:gd name="connsiteY10" fmla="*/ 940402 h 1290705"/>
              <a:gd name="connsiteX11" fmla="*/ 456477 w 1020574"/>
              <a:gd name="connsiteY11" fmla="*/ 520038 h 1290705"/>
              <a:gd name="connsiteX12" fmla="*/ 378472 w 1020574"/>
              <a:gd name="connsiteY12" fmla="*/ 0 h 1290705"/>
              <a:gd name="connsiteX13" fmla="*/ 179124 w 1020574"/>
              <a:gd name="connsiteY13" fmla="*/ 34669 h 1290705"/>
              <a:gd name="connsiteX0" fmla="*/ 1445 w 842895"/>
              <a:gd name="connsiteY0" fmla="*/ 34669 h 1290705"/>
              <a:gd name="connsiteX1" fmla="*/ 192125 w 842895"/>
              <a:gd name="connsiteY1" fmla="*/ 602377 h 1290705"/>
              <a:gd name="connsiteX2" fmla="*/ 439143 w 842895"/>
              <a:gd name="connsiteY2" fmla="*/ 862396 h 1290705"/>
              <a:gd name="connsiteX3" fmla="*/ 508482 w 842895"/>
              <a:gd name="connsiteY3" fmla="*/ 1018407 h 1290705"/>
              <a:gd name="connsiteX4" fmla="*/ 478146 w 842895"/>
              <a:gd name="connsiteY4" fmla="*/ 1239424 h 1290705"/>
              <a:gd name="connsiteX5" fmla="*/ 543151 w 842895"/>
              <a:gd name="connsiteY5" fmla="*/ 1261092 h 1290705"/>
              <a:gd name="connsiteX6" fmla="*/ 603823 w 842895"/>
              <a:gd name="connsiteY6" fmla="*/ 1061744 h 1290705"/>
              <a:gd name="connsiteX7" fmla="*/ 764168 w 842895"/>
              <a:gd name="connsiteY7" fmla="*/ 1139750 h 1290705"/>
              <a:gd name="connsiteX8" fmla="*/ 837839 w 842895"/>
              <a:gd name="connsiteY8" fmla="*/ 1100747 h 1290705"/>
              <a:gd name="connsiteX9" fmla="*/ 612489 w 842895"/>
              <a:gd name="connsiteY9" fmla="*/ 940402 h 1290705"/>
              <a:gd name="connsiteX10" fmla="*/ 278798 w 842895"/>
              <a:gd name="connsiteY10" fmla="*/ 520038 h 1290705"/>
              <a:gd name="connsiteX11" fmla="*/ 200793 w 842895"/>
              <a:gd name="connsiteY11" fmla="*/ 0 h 1290705"/>
              <a:gd name="connsiteX12" fmla="*/ 1445 w 842895"/>
              <a:gd name="connsiteY12" fmla="*/ 34669 h 1290705"/>
              <a:gd name="connsiteX0" fmla="*/ 1445 w 842895"/>
              <a:gd name="connsiteY0" fmla="*/ 34669 h 1290705"/>
              <a:gd name="connsiteX1" fmla="*/ 192125 w 842895"/>
              <a:gd name="connsiteY1" fmla="*/ 602377 h 1290705"/>
              <a:gd name="connsiteX2" fmla="*/ 439143 w 842895"/>
              <a:gd name="connsiteY2" fmla="*/ 862396 h 1290705"/>
              <a:gd name="connsiteX3" fmla="*/ 508482 w 842895"/>
              <a:gd name="connsiteY3" fmla="*/ 1018407 h 1290705"/>
              <a:gd name="connsiteX4" fmla="*/ 478146 w 842895"/>
              <a:gd name="connsiteY4" fmla="*/ 1239424 h 1290705"/>
              <a:gd name="connsiteX5" fmla="*/ 543151 w 842895"/>
              <a:gd name="connsiteY5" fmla="*/ 1261092 h 1290705"/>
              <a:gd name="connsiteX6" fmla="*/ 603823 w 842895"/>
              <a:gd name="connsiteY6" fmla="*/ 1061744 h 1290705"/>
              <a:gd name="connsiteX7" fmla="*/ 764168 w 842895"/>
              <a:gd name="connsiteY7" fmla="*/ 1139750 h 1290705"/>
              <a:gd name="connsiteX8" fmla="*/ 837839 w 842895"/>
              <a:gd name="connsiteY8" fmla="*/ 1100747 h 1290705"/>
              <a:gd name="connsiteX9" fmla="*/ 612489 w 842895"/>
              <a:gd name="connsiteY9" fmla="*/ 940402 h 1290705"/>
              <a:gd name="connsiteX10" fmla="*/ 278798 w 842895"/>
              <a:gd name="connsiteY10" fmla="*/ 520038 h 1290705"/>
              <a:gd name="connsiteX11" fmla="*/ 200793 w 842895"/>
              <a:gd name="connsiteY11" fmla="*/ 0 h 1290705"/>
              <a:gd name="connsiteX12" fmla="*/ 1445 w 842895"/>
              <a:gd name="connsiteY12" fmla="*/ 34669 h 1290705"/>
              <a:gd name="connsiteX0" fmla="*/ 1445 w 842895"/>
              <a:gd name="connsiteY0" fmla="*/ 34669 h 1290705"/>
              <a:gd name="connsiteX1" fmla="*/ 192125 w 842895"/>
              <a:gd name="connsiteY1" fmla="*/ 602377 h 1290705"/>
              <a:gd name="connsiteX2" fmla="*/ 439143 w 842895"/>
              <a:gd name="connsiteY2" fmla="*/ 862396 h 1290705"/>
              <a:gd name="connsiteX3" fmla="*/ 508482 w 842895"/>
              <a:gd name="connsiteY3" fmla="*/ 1018407 h 1290705"/>
              <a:gd name="connsiteX4" fmla="*/ 478146 w 842895"/>
              <a:gd name="connsiteY4" fmla="*/ 1239424 h 1290705"/>
              <a:gd name="connsiteX5" fmla="*/ 543151 w 842895"/>
              <a:gd name="connsiteY5" fmla="*/ 1261092 h 1290705"/>
              <a:gd name="connsiteX6" fmla="*/ 603823 w 842895"/>
              <a:gd name="connsiteY6" fmla="*/ 1061744 h 1290705"/>
              <a:gd name="connsiteX7" fmla="*/ 764168 w 842895"/>
              <a:gd name="connsiteY7" fmla="*/ 1139750 h 1290705"/>
              <a:gd name="connsiteX8" fmla="*/ 837839 w 842895"/>
              <a:gd name="connsiteY8" fmla="*/ 1100747 h 1290705"/>
              <a:gd name="connsiteX9" fmla="*/ 612489 w 842895"/>
              <a:gd name="connsiteY9" fmla="*/ 940402 h 1290705"/>
              <a:gd name="connsiteX10" fmla="*/ 278798 w 842895"/>
              <a:gd name="connsiteY10" fmla="*/ 520038 h 1290705"/>
              <a:gd name="connsiteX11" fmla="*/ 200793 w 842895"/>
              <a:gd name="connsiteY11" fmla="*/ 0 h 1290705"/>
              <a:gd name="connsiteX12" fmla="*/ 1445 w 842895"/>
              <a:gd name="connsiteY12" fmla="*/ 34669 h 1290705"/>
              <a:gd name="connsiteX0" fmla="*/ 1445 w 842895"/>
              <a:gd name="connsiteY0" fmla="*/ 34669 h 1290705"/>
              <a:gd name="connsiteX1" fmla="*/ 192125 w 842895"/>
              <a:gd name="connsiteY1" fmla="*/ 602377 h 1290705"/>
              <a:gd name="connsiteX2" fmla="*/ 439143 w 842895"/>
              <a:gd name="connsiteY2" fmla="*/ 862396 h 1290705"/>
              <a:gd name="connsiteX3" fmla="*/ 508482 w 842895"/>
              <a:gd name="connsiteY3" fmla="*/ 1018407 h 1290705"/>
              <a:gd name="connsiteX4" fmla="*/ 478146 w 842895"/>
              <a:gd name="connsiteY4" fmla="*/ 1239424 h 1290705"/>
              <a:gd name="connsiteX5" fmla="*/ 543151 w 842895"/>
              <a:gd name="connsiteY5" fmla="*/ 1261092 h 1290705"/>
              <a:gd name="connsiteX6" fmla="*/ 603823 w 842895"/>
              <a:gd name="connsiteY6" fmla="*/ 1061744 h 1290705"/>
              <a:gd name="connsiteX7" fmla="*/ 764168 w 842895"/>
              <a:gd name="connsiteY7" fmla="*/ 1139750 h 1290705"/>
              <a:gd name="connsiteX8" fmla="*/ 837839 w 842895"/>
              <a:gd name="connsiteY8" fmla="*/ 1100747 h 1290705"/>
              <a:gd name="connsiteX9" fmla="*/ 612489 w 842895"/>
              <a:gd name="connsiteY9" fmla="*/ 940402 h 1290705"/>
              <a:gd name="connsiteX10" fmla="*/ 278798 w 842895"/>
              <a:gd name="connsiteY10" fmla="*/ 520038 h 1290705"/>
              <a:gd name="connsiteX11" fmla="*/ 200793 w 842895"/>
              <a:gd name="connsiteY11" fmla="*/ 0 h 1290705"/>
              <a:gd name="connsiteX12" fmla="*/ 1445 w 842895"/>
              <a:gd name="connsiteY12" fmla="*/ 34669 h 129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2895" h="1290705">
                <a:moveTo>
                  <a:pt x="1445" y="34669"/>
                </a:moveTo>
                <a:cubicBezTo>
                  <a:pt x="0" y="135065"/>
                  <a:pt x="150350" y="532807"/>
                  <a:pt x="192125" y="602377"/>
                </a:cubicBezTo>
                <a:cubicBezTo>
                  <a:pt x="233900" y="671947"/>
                  <a:pt x="386417" y="793058"/>
                  <a:pt x="439143" y="862396"/>
                </a:cubicBezTo>
                <a:lnTo>
                  <a:pt x="508482" y="1018407"/>
                </a:lnTo>
                <a:lnTo>
                  <a:pt x="478146" y="1239424"/>
                </a:lnTo>
                <a:cubicBezTo>
                  <a:pt x="480313" y="1279871"/>
                  <a:pt x="522205" y="1290705"/>
                  <a:pt x="543151" y="1261092"/>
                </a:cubicBezTo>
                <a:cubicBezTo>
                  <a:pt x="564097" y="1231479"/>
                  <a:pt x="566987" y="1081968"/>
                  <a:pt x="603823" y="1061744"/>
                </a:cubicBezTo>
                <a:cubicBezTo>
                  <a:pt x="640659" y="1041520"/>
                  <a:pt x="725165" y="1133249"/>
                  <a:pt x="764168" y="1139750"/>
                </a:cubicBezTo>
                <a:cubicBezTo>
                  <a:pt x="803171" y="1146251"/>
                  <a:pt x="832783" y="1129639"/>
                  <a:pt x="837839" y="1100747"/>
                </a:cubicBezTo>
                <a:cubicBezTo>
                  <a:pt x="842895" y="1071855"/>
                  <a:pt x="705663" y="1037187"/>
                  <a:pt x="612489" y="940402"/>
                </a:cubicBezTo>
                <a:cubicBezTo>
                  <a:pt x="519316" y="843617"/>
                  <a:pt x="360415" y="633435"/>
                  <a:pt x="278798" y="520038"/>
                </a:cubicBezTo>
                <a:cubicBezTo>
                  <a:pt x="197181" y="406641"/>
                  <a:pt x="186348" y="180569"/>
                  <a:pt x="200793" y="0"/>
                </a:cubicBezTo>
                <a:lnTo>
                  <a:pt x="1445" y="34669"/>
                </a:lnTo>
                <a:close/>
              </a:path>
            </a:pathLst>
          </a:custGeom>
          <a:solidFill>
            <a:schemeClr val="bg1">
              <a:lumMod val="8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Freeform 35"/>
          <p:cNvSpPr/>
          <p:nvPr/>
        </p:nvSpPr>
        <p:spPr>
          <a:xfrm>
            <a:off x="4160887" y="984851"/>
            <a:ext cx="3417616" cy="161602"/>
          </a:xfrm>
          <a:custGeom>
            <a:avLst/>
            <a:gdLst>
              <a:gd name="connsiteX0" fmla="*/ 0 w 1141402"/>
              <a:gd name="connsiteY0" fmla="*/ 31972 h 70338"/>
              <a:gd name="connsiteX1" fmla="*/ 201424 w 1141402"/>
              <a:gd name="connsiteY1" fmla="*/ 70338 h 70338"/>
              <a:gd name="connsiteX2" fmla="*/ 633046 w 1141402"/>
              <a:gd name="connsiteY2" fmla="*/ 0 h 70338"/>
              <a:gd name="connsiteX3" fmla="*/ 1010316 w 1141402"/>
              <a:gd name="connsiteY3" fmla="*/ 67141 h 70338"/>
              <a:gd name="connsiteX4" fmla="*/ 1141402 w 1141402"/>
              <a:gd name="connsiteY4" fmla="*/ 9591 h 70338"/>
              <a:gd name="connsiteX0" fmla="*/ 0 w 1141402"/>
              <a:gd name="connsiteY0" fmla="*/ 32505 h 70871"/>
              <a:gd name="connsiteX1" fmla="*/ 201424 w 1141402"/>
              <a:gd name="connsiteY1" fmla="*/ 70871 h 70871"/>
              <a:gd name="connsiteX2" fmla="*/ 633046 w 1141402"/>
              <a:gd name="connsiteY2" fmla="*/ 533 h 70871"/>
              <a:gd name="connsiteX3" fmla="*/ 1010316 w 1141402"/>
              <a:gd name="connsiteY3" fmla="*/ 67674 h 70871"/>
              <a:gd name="connsiteX4" fmla="*/ 1141402 w 1141402"/>
              <a:gd name="connsiteY4" fmla="*/ 10124 h 70871"/>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5702 h 79397"/>
              <a:gd name="connsiteX1" fmla="*/ 201424 w 1141402"/>
              <a:gd name="connsiteY1" fmla="*/ 74068 h 79397"/>
              <a:gd name="connsiteX2" fmla="*/ 633046 w 1141402"/>
              <a:gd name="connsiteY2" fmla="*/ 3730 h 79397"/>
              <a:gd name="connsiteX3" fmla="*/ 949569 w 1141402"/>
              <a:gd name="connsiteY3" fmla="*/ 51688 h 79397"/>
              <a:gd name="connsiteX4" fmla="*/ 1141402 w 1141402"/>
              <a:gd name="connsiteY4" fmla="*/ 13321 h 79397"/>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33037 w 1174439"/>
              <a:gd name="connsiteY0" fmla="*/ 32505 h 54352"/>
              <a:gd name="connsiteX1" fmla="*/ 36235 w 1174439"/>
              <a:gd name="connsiteY1" fmla="*/ 16520 h 54352"/>
              <a:gd name="connsiteX2" fmla="*/ 250447 w 1174439"/>
              <a:gd name="connsiteY2" fmla="*/ 51688 h 54352"/>
              <a:gd name="connsiteX3" fmla="*/ 666083 w 1174439"/>
              <a:gd name="connsiteY3" fmla="*/ 533 h 54352"/>
              <a:gd name="connsiteX4" fmla="*/ 982606 w 1174439"/>
              <a:gd name="connsiteY4" fmla="*/ 48491 h 54352"/>
              <a:gd name="connsiteX5" fmla="*/ 1174439 w 1174439"/>
              <a:gd name="connsiteY5" fmla="*/ 10124 h 54352"/>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0 w 1138205"/>
              <a:gd name="connsiteY0" fmla="*/ 13322 h 53820"/>
              <a:gd name="connsiteX1" fmla="*/ 214213 w 1138205"/>
              <a:gd name="connsiteY1" fmla="*/ 51688 h 53820"/>
              <a:gd name="connsiteX2" fmla="*/ 629849 w 1138205"/>
              <a:gd name="connsiteY2" fmla="*/ 533 h 53820"/>
              <a:gd name="connsiteX3" fmla="*/ 946372 w 1138205"/>
              <a:gd name="connsiteY3" fmla="*/ 48491 h 53820"/>
              <a:gd name="connsiteX4" fmla="*/ 1138205 w 1138205"/>
              <a:gd name="connsiteY4" fmla="*/ 10124 h 5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205" h="53820">
                <a:moveTo>
                  <a:pt x="0" y="13322"/>
                </a:moveTo>
                <a:cubicBezTo>
                  <a:pt x="45294" y="17319"/>
                  <a:pt x="109238" y="53820"/>
                  <a:pt x="214213" y="51688"/>
                </a:cubicBezTo>
                <a:cubicBezTo>
                  <a:pt x="319188" y="49557"/>
                  <a:pt x="507823" y="1066"/>
                  <a:pt x="629849" y="533"/>
                </a:cubicBezTo>
                <a:cubicBezTo>
                  <a:pt x="751875" y="0"/>
                  <a:pt x="861646" y="46893"/>
                  <a:pt x="946372" y="48491"/>
                </a:cubicBezTo>
                <a:cubicBezTo>
                  <a:pt x="1031098" y="50089"/>
                  <a:pt x="1094510" y="29307"/>
                  <a:pt x="1138205" y="10124"/>
                </a:cubicBezTo>
              </a:path>
            </a:pathLst>
          </a:custGeom>
          <a:ln w="762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2" name="Freeform 11"/>
          <p:cNvSpPr/>
          <p:nvPr/>
        </p:nvSpPr>
        <p:spPr>
          <a:xfrm>
            <a:off x="2427602" y="2113755"/>
            <a:ext cx="3416053" cy="2636550"/>
          </a:xfrm>
          <a:custGeom>
            <a:avLst/>
            <a:gdLst>
              <a:gd name="connsiteX0" fmla="*/ 0 w 1137684"/>
              <a:gd name="connsiteY0" fmla="*/ 0 h 850605"/>
              <a:gd name="connsiteX1" fmla="*/ 1137684 w 1137684"/>
              <a:gd name="connsiteY1" fmla="*/ 0 h 850605"/>
              <a:gd name="connsiteX2" fmla="*/ 1137684 w 1137684"/>
              <a:gd name="connsiteY2" fmla="*/ 850605 h 850605"/>
              <a:gd name="connsiteX3" fmla="*/ 0 w 1137684"/>
              <a:gd name="connsiteY3" fmla="*/ 850605 h 850605"/>
              <a:gd name="connsiteX4" fmla="*/ 0 w 1137684"/>
              <a:gd name="connsiteY4" fmla="*/ 0 h 850605"/>
              <a:gd name="connsiteX0" fmla="*/ 0 w 1137684"/>
              <a:gd name="connsiteY0" fmla="*/ 297 h 850902"/>
              <a:gd name="connsiteX1" fmla="*/ 541146 w 1137684"/>
              <a:gd name="connsiteY1" fmla="*/ 0 h 850902"/>
              <a:gd name="connsiteX2" fmla="*/ 1137684 w 1137684"/>
              <a:gd name="connsiteY2" fmla="*/ 297 h 850902"/>
              <a:gd name="connsiteX3" fmla="*/ 1137684 w 1137684"/>
              <a:gd name="connsiteY3" fmla="*/ 850902 h 850902"/>
              <a:gd name="connsiteX4" fmla="*/ 0 w 1137684"/>
              <a:gd name="connsiteY4" fmla="*/ 850902 h 850902"/>
              <a:gd name="connsiteX5" fmla="*/ 0 w 1137684"/>
              <a:gd name="connsiteY5" fmla="*/ 297 h 850902"/>
              <a:gd name="connsiteX0" fmla="*/ 0 w 1137684"/>
              <a:gd name="connsiteY0" fmla="*/ 35466 h 886071"/>
              <a:gd name="connsiteX1" fmla="*/ 608287 w 1137684"/>
              <a:gd name="connsiteY1" fmla="*/ 0 h 886071"/>
              <a:gd name="connsiteX2" fmla="*/ 1137684 w 1137684"/>
              <a:gd name="connsiteY2" fmla="*/ 35466 h 886071"/>
              <a:gd name="connsiteX3" fmla="*/ 1137684 w 1137684"/>
              <a:gd name="connsiteY3" fmla="*/ 886071 h 886071"/>
              <a:gd name="connsiteX4" fmla="*/ 0 w 1137684"/>
              <a:gd name="connsiteY4" fmla="*/ 886071 h 886071"/>
              <a:gd name="connsiteX5" fmla="*/ 0 w 1137684"/>
              <a:gd name="connsiteY5" fmla="*/ 35466 h 886071"/>
              <a:gd name="connsiteX0" fmla="*/ 0 w 1137684"/>
              <a:gd name="connsiteY0" fmla="*/ 35466 h 886071"/>
              <a:gd name="connsiteX1" fmla="*/ 231017 w 1137684"/>
              <a:gd name="connsiteY1" fmla="*/ 1598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35466 h 886071"/>
              <a:gd name="connsiteX1" fmla="*/ 231017 w 1137684"/>
              <a:gd name="connsiteY1" fmla="*/ 7353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135422 h 986027"/>
              <a:gd name="connsiteX1" fmla="*/ 231017 w 1137684"/>
              <a:gd name="connsiteY1" fmla="*/ 173493 h 986027"/>
              <a:gd name="connsiteX2" fmla="*/ 608287 w 1137684"/>
              <a:gd name="connsiteY2" fmla="*/ 99956 h 986027"/>
              <a:gd name="connsiteX3" fmla="*/ 1137684 w 1137684"/>
              <a:gd name="connsiteY3" fmla="*/ 135422 h 986027"/>
              <a:gd name="connsiteX4" fmla="*/ 1137684 w 1137684"/>
              <a:gd name="connsiteY4" fmla="*/ 986027 h 986027"/>
              <a:gd name="connsiteX5" fmla="*/ 0 w 1137684"/>
              <a:gd name="connsiteY5" fmla="*/ 986027 h 986027"/>
              <a:gd name="connsiteX6" fmla="*/ 0 w 1137684"/>
              <a:gd name="connsiteY6" fmla="*/ 135422 h 986027"/>
              <a:gd name="connsiteX0" fmla="*/ 0 w 1137684"/>
              <a:gd name="connsiteY0" fmla="*/ 35466 h 886071"/>
              <a:gd name="connsiteX1" fmla="*/ 231017 w 1137684"/>
              <a:gd name="connsiteY1" fmla="*/ 7353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25874 h 876479"/>
              <a:gd name="connsiteX1" fmla="*/ 231017 w 1137684"/>
              <a:gd name="connsiteY1" fmla="*/ 63945 h 876479"/>
              <a:gd name="connsiteX2" fmla="*/ 608287 w 1137684"/>
              <a:gd name="connsiteY2" fmla="*/ 0 h 876479"/>
              <a:gd name="connsiteX3" fmla="*/ 1137684 w 1137684"/>
              <a:gd name="connsiteY3" fmla="*/ 25874 h 876479"/>
              <a:gd name="connsiteX4" fmla="*/ 1137684 w 1137684"/>
              <a:gd name="connsiteY4" fmla="*/ 876479 h 876479"/>
              <a:gd name="connsiteX5" fmla="*/ 0 w 1137684"/>
              <a:gd name="connsiteY5" fmla="*/ 876479 h 876479"/>
              <a:gd name="connsiteX6" fmla="*/ 0 w 1137684"/>
              <a:gd name="connsiteY6" fmla="*/ 25874 h 876479"/>
              <a:gd name="connsiteX0" fmla="*/ 0 w 1137684"/>
              <a:gd name="connsiteY0" fmla="*/ 25874 h 876479"/>
              <a:gd name="connsiteX1" fmla="*/ 231017 w 1137684"/>
              <a:gd name="connsiteY1" fmla="*/ 63945 h 876479"/>
              <a:gd name="connsiteX2" fmla="*/ 608287 w 1137684"/>
              <a:gd name="connsiteY2" fmla="*/ 0 h 876479"/>
              <a:gd name="connsiteX3" fmla="*/ 943993 w 1137684"/>
              <a:gd name="connsiteY3" fmla="*/ 9592 h 876479"/>
              <a:gd name="connsiteX4" fmla="*/ 1137684 w 1137684"/>
              <a:gd name="connsiteY4" fmla="*/ 25874 h 876479"/>
              <a:gd name="connsiteX5" fmla="*/ 1137684 w 1137684"/>
              <a:gd name="connsiteY5" fmla="*/ 876479 h 876479"/>
              <a:gd name="connsiteX6" fmla="*/ 0 w 1137684"/>
              <a:gd name="connsiteY6" fmla="*/ 876479 h 876479"/>
              <a:gd name="connsiteX7" fmla="*/ 0 w 1137684"/>
              <a:gd name="connsiteY7" fmla="*/ 25874 h 876479"/>
              <a:gd name="connsiteX0" fmla="*/ 0 w 1137684"/>
              <a:gd name="connsiteY0" fmla="*/ 25874 h 876479"/>
              <a:gd name="connsiteX1" fmla="*/ 231017 w 1137684"/>
              <a:gd name="connsiteY1" fmla="*/ 63945 h 876479"/>
              <a:gd name="connsiteX2" fmla="*/ 608287 w 1137684"/>
              <a:gd name="connsiteY2" fmla="*/ 0 h 876479"/>
              <a:gd name="connsiteX3" fmla="*/ 959979 w 1137684"/>
              <a:gd name="connsiteY3" fmla="*/ 54353 h 876479"/>
              <a:gd name="connsiteX4" fmla="*/ 1137684 w 1137684"/>
              <a:gd name="connsiteY4" fmla="*/ 25874 h 876479"/>
              <a:gd name="connsiteX5" fmla="*/ 1137684 w 1137684"/>
              <a:gd name="connsiteY5" fmla="*/ 876479 h 876479"/>
              <a:gd name="connsiteX6" fmla="*/ 0 w 1137684"/>
              <a:gd name="connsiteY6" fmla="*/ 876479 h 876479"/>
              <a:gd name="connsiteX7" fmla="*/ 0 w 1137684"/>
              <a:gd name="connsiteY7" fmla="*/ 25874 h 876479"/>
              <a:gd name="connsiteX0" fmla="*/ 0 w 1137684"/>
              <a:gd name="connsiteY0" fmla="*/ 137021 h 987626"/>
              <a:gd name="connsiteX1" fmla="*/ 231017 w 1137684"/>
              <a:gd name="connsiteY1" fmla="*/ 175092 h 987626"/>
              <a:gd name="connsiteX2" fmla="*/ 608287 w 1137684"/>
              <a:gd name="connsiteY2" fmla="*/ 111147 h 987626"/>
              <a:gd name="connsiteX3" fmla="*/ 959979 w 1137684"/>
              <a:gd name="connsiteY3" fmla="*/ 165500 h 987626"/>
              <a:gd name="connsiteX4" fmla="*/ 1137684 w 1137684"/>
              <a:gd name="connsiteY4" fmla="*/ 137021 h 987626"/>
              <a:gd name="connsiteX5" fmla="*/ 1137684 w 1137684"/>
              <a:gd name="connsiteY5" fmla="*/ 987626 h 987626"/>
              <a:gd name="connsiteX6" fmla="*/ 0 w 1137684"/>
              <a:gd name="connsiteY6" fmla="*/ 987626 h 987626"/>
              <a:gd name="connsiteX7" fmla="*/ 0 w 1137684"/>
              <a:gd name="connsiteY7" fmla="*/ 137021 h 987626"/>
              <a:gd name="connsiteX0" fmla="*/ 0 w 1137684"/>
              <a:gd name="connsiteY0" fmla="*/ 27473 h 878078"/>
              <a:gd name="connsiteX1" fmla="*/ 231017 w 1137684"/>
              <a:gd name="connsiteY1" fmla="*/ 65544 h 878078"/>
              <a:gd name="connsiteX2" fmla="*/ 608287 w 1137684"/>
              <a:gd name="connsiteY2" fmla="*/ 1599 h 878078"/>
              <a:gd name="connsiteX3" fmla="*/ 959979 w 1137684"/>
              <a:gd name="connsiteY3" fmla="*/ 55952 h 878078"/>
              <a:gd name="connsiteX4" fmla="*/ 1137684 w 1137684"/>
              <a:gd name="connsiteY4" fmla="*/ 27473 h 878078"/>
              <a:gd name="connsiteX5" fmla="*/ 1137684 w 1137684"/>
              <a:gd name="connsiteY5" fmla="*/ 878078 h 878078"/>
              <a:gd name="connsiteX6" fmla="*/ 0 w 1137684"/>
              <a:gd name="connsiteY6" fmla="*/ 878078 h 878078"/>
              <a:gd name="connsiteX7" fmla="*/ 0 w 1137684"/>
              <a:gd name="connsiteY7" fmla="*/ 27473 h 87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684" h="878078">
                <a:moveTo>
                  <a:pt x="0" y="27473"/>
                </a:moveTo>
                <a:cubicBezTo>
                  <a:pt x="92855" y="45517"/>
                  <a:pt x="129636" y="69856"/>
                  <a:pt x="231017" y="65544"/>
                </a:cubicBezTo>
                <a:cubicBezTo>
                  <a:pt x="332398" y="61232"/>
                  <a:pt x="489458" y="10658"/>
                  <a:pt x="608287" y="1599"/>
                </a:cubicBezTo>
                <a:cubicBezTo>
                  <a:pt x="729781" y="0"/>
                  <a:pt x="871746" y="51640"/>
                  <a:pt x="959979" y="55952"/>
                </a:cubicBezTo>
                <a:cubicBezTo>
                  <a:pt x="1048212" y="60264"/>
                  <a:pt x="1050518" y="40720"/>
                  <a:pt x="1137684" y="27473"/>
                </a:cubicBezTo>
                <a:lnTo>
                  <a:pt x="1137684" y="878078"/>
                </a:lnTo>
                <a:lnTo>
                  <a:pt x="0" y="878078"/>
                </a:lnTo>
                <a:lnTo>
                  <a:pt x="0" y="27473"/>
                </a:lnTo>
                <a:close/>
              </a:path>
            </a:pathLst>
          </a:custGeom>
          <a:solidFill>
            <a:schemeClr val="accent1">
              <a:lumMod val="40000"/>
              <a:lumOff val="60000"/>
            </a:schemeClr>
          </a:solidFill>
          <a:ln>
            <a:noFill/>
          </a:ln>
          <a:effectLst>
            <a:outerShdw blurRad="406400" dist="228600" dir="19500000" algn="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Freeform 13"/>
          <p:cNvSpPr/>
          <p:nvPr/>
        </p:nvSpPr>
        <p:spPr>
          <a:xfrm rot="738077">
            <a:off x="3113198" y="3275834"/>
            <a:ext cx="1322310" cy="1299206"/>
          </a:xfrm>
          <a:custGeom>
            <a:avLst/>
            <a:gdLst>
              <a:gd name="connsiteX0" fmla="*/ 0 w 610665"/>
              <a:gd name="connsiteY0" fmla="*/ 131085 h 521144"/>
              <a:gd name="connsiteX1" fmla="*/ 290945 w 610665"/>
              <a:gd name="connsiteY1" fmla="*/ 0 h 521144"/>
              <a:gd name="connsiteX2" fmla="*/ 610665 w 610665"/>
              <a:gd name="connsiteY2" fmla="*/ 262170 h 521144"/>
              <a:gd name="connsiteX3" fmla="*/ 236593 w 610665"/>
              <a:gd name="connsiteY3" fmla="*/ 521144 h 521144"/>
              <a:gd name="connsiteX4" fmla="*/ 0 w 610665"/>
              <a:gd name="connsiteY4" fmla="*/ 131085 h 521144"/>
              <a:gd name="connsiteX0" fmla="*/ 0 w 619724"/>
              <a:gd name="connsiteY0" fmla="*/ 152932 h 542991"/>
              <a:gd name="connsiteX1" fmla="*/ 290945 w 619724"/>
              <a:gd name="connsiteY1" fmla="*/ 21847 h 542991"/>
              <a:gd name="connsiteX2" fmla="*/ 610665 w 619724"/>
              <a:gd name="connsiteY2" fmla="*/ 284017 h 542991"/>
              <a:gd name="connsiteX3" fmla="*/ 236593 w 619724"/>
              <a:gd name="connsiteY3" fmla="*/ 542991 h 542991"/>
              <a:gd name="connsiteX4" fmla="*/ 0 w 619724"/>
              <a:gd name="connsiteY4" fmla="*/ 152932 h 542991"/>
              <a:gd name="connsiteX0" fmla="*/ 0 w 619724"/>
              <a:gd name="connsiteY0" fmla="*/ 152932 h 564838"/>
              <a:gd name="connsiteX1" fmla="*/ 290945 w 619724"/>
              <a:gd name="connsiteY1" fmla="*/ 21847 h 564838"/>
              <a:gd name="connsiteX2" fmla="*/ 610665 w 619724"/>
              <a:gd name="connsiteY2" fmla="*/ 284017 h 564838"/>
              <a:gd name="connsiteX3" fmla="*/ 236593 w 619724"/>
              <a:gd name="connsiteY3" fmla="*/ 542991 h 564838"/>
              <a:gd name="connsiteX4" fmla="*/ 0 w 619724"/>
              <a:gd name="connsiteY4" fmla="*/ 152932 h 564838"/>
              <a:gd name="connsiteX0" fmla="*/ 0 w 619724"/>
              <a:gd name="connsiteY0" fmla="*/ 152932 h 552050"/>
              <a:gd name="connsiteX1" fmla="*/ 290945 w 619724"/>
              <a:gd name="connsiteY1" fmla="*/ 21847 h 552050"/>
              <a:gd name="connsiteX2" fmla="*/ 610665 w 619724"/>
              <a:gd name="connsiteY2" fmla="*/ 284017 h 552050"/>
              <a:gd name="connsiteX3" fmla="*/ 236593 w 619724"/>
              <a:gd name="connsiteY3" fmla="*/ 542991 h 552050"/>
              <a:gd name="connsiteX4" fmla="*/ 0 w 619724"/>
              <a:gd name="connsiteY4" fmla="*/ 152932 h 552050"/>
              <a:gd name="connsiteX0" fmla="*/ 36236 w 655960"/>
              <a:gd name="connsiteY0" fmla="*/ 152932 h 552050"/>
              <a:gd name="connsiteX1" fmla="*/ 327181 w 655960"/>
              <a:gd name="connsiteY1" fmla="*/ 21847 h 552050"/>
              <a:gd name="connsiteX2" fmla="*/ 646901 w 655960"/>
              <a:gd name="connsiteY2" fmla="*/ 284017 h 552050"/>
              <a:gd name="connsiteX3" fmla="*/ 272829 w 655960"/>
              <a:gd name="connsiteY3" fmla="*/ 542991 h 552050"/>
              <a:gd name="connsiteX4" fmla="*/ 36236 w 655960"/>
              <a:gd name="connsiteY4" fmla="*/ 152932 h 552050"/>
              <a:gd name="connsiteX0" fmla="*/ 36236 w 560044"/>
              <a:gd name="connsiteY0" fmla="*/ 143874 h 546722"/>
              <a:gd name="connsiteX1" fmla="*/ 327181 w 560044"/>
              <a:gd name="connsiteY1" fmla="*/ 12789 h 546722"/>
              <a:gd name="connsiteX2" fmla="*/ 550985 w 560044"/>
              <a:gd name="connsiteY2" fmla="*/ 220607 h 546722"/>
              <a:gd name="connsiteX3" fmla="*/ 272829 w 560044"/>
              <a:gd name="connsiteY3" fmla="*/ 533933 h 546722"/>
              <a:gd name="connsiteX4" fmla="*/ 36236 w 560044"/>
              <a:gd name="connsiteY4" fmla="*/ 143874 h 546722"/>
              <a:gd name="connsiteX0" fmla="*/ 10657 w 536063"/>
              <a:gd name="connsiteY0" fmla="*/ 143874 h 454003"/>
              <a:gd name="connsiteX1" fmla="*/ 301602 w 536063"/>
              <a:gd name="connsiteY1" fmla="*/ 12789 h 454003"/>
              <a:gd name="connsiteX2" fmla="*/ 525406 w 536063"/>
              <a:gd name="connsiteY2" fmla="*/ 220607 h 454003"/>
              <a:gd name="connsiteX3" fmla="*/ 237658 w 536063"/>
              <a:gd name="connsiteY3" fmla="*/ 441214 h 454003"/>
              <a:gd name="connsiteX4" fmla="*/ 10657 w 536063"/>
              <a:gd name="connsiteY4" fmla="*/ 143874 h 454003"/>
              <a:gd name="connsiteX0" fmla="*/ 1066 w 516881"/>
              <a:gd name="connsiteY0" fmla="*/ 147071 h 457200"/>
              <a:gd name="connsiteX1" fmla="*/ 234462 w 516881"/>
              <a:gd name="connsiteY1" fmla="*/ 12789 h 457200"/>
              <a:gd name="connsiteX2" fmla="*/ 515815 w 516881"/>
              <a:gd name="connsiteY2" fmla="*/ 223804 h 457200"/>
              <a:gd name="connsiteX3" fmla="*/ 228067 w 516881"/>
              <a:gd name="connsiteY3" fmla="*/ 444411 h 457200"/>
              <a:gd name="connsiteX4" fmla="*/ 1066 w 516881"/>
              <a:gd name="connsiteY4" fmla="*/ 147071 h 457200"/>
              <a:gd name="connsiteX0" fmla="*/ 1066 w 516881"/>
              <a:gd name="connsiteY0" fmla="*/ 134282 h 444411"/>
              <a:gd name="connsiteX1" fmla="*/ 234462 w 516881"/>
              <a:gd name="connsiteY1" fmla="*/ 0 h 444411"/>
              <a:gd name="connsiteX2" fmla="*/ 515815 w 516881"/>
              <a:gd name="connsiteY2" fmla="*/ 211015 h 444411"/>
              <a:gd name="connsiteX3" fmla="*/ 228067 w 516881"/>
              <a:gd name="connsiteY3" fmla="*/ 431622 h 444411"/>
              <a:gd name="connsiteX4" fmla="*/ 1066 w 516881"/>
              <a:gd name="connsiteY4" fmla="*/ 134282 h 444411"/>
              <a:gd name="connsiteX0" fmla="*/ 1066 w 516881"/>
              <a:gd name="connsiteY0" fmla="*/ 134282 h 431622"/>
              <a:gd name="connsiteX1" fmla="*/ 234462 w 516881"/>
              <a:gd name="connsiteY1" fmla="*/ 0 h 431622"/>
              <a:gd name="connsiteX2" fmla="*/ 515815 w 516881"/>
              <a:gd name="connsiteY2" fmla="*/ 211015 h 431622"/>
              <a:gd name="connsiteX3" fmla="*/ 228067 w 516881"/>
              <a:gd name="connsiteY3" fmla="*/ 431622 h 431622"/>
              <a:gd name="connsiteX4" fmla="*/ 1066 w 516881"/>
              <a:gd name="connsiteY4" fmla="*/ 134282 h 431622"/>
              <a:gd name="connsiteX0" fmla="*/ 1066 w 520078"/>
              <a:gd name="connsiteY0" fmla="*/ 205686 h 433754"/>
              <a:gd name="connsiteX1" fmla="*/ 237659 w 520078"/>
              <a:gd name="connsiteY1" fmla="*/ 1066 h 433754"/>
              <a:gd name="connsiteX2" fmla="*/ 519012 w 520078"/>
              <a:gd name="connsiteY2" fmla="*/ 212081 h 433754"/>
              <a:gd name="connsiteX3" fmla="*/ 231264 w 520078"/>
              <a:gd name="connsiteY3" fmla="*/ 432688 h 433754"/>
              <a:gd name="connsiteX4" fmla="*/ 1066 w 520078"/>
              <a:gd name="connsiteY4" fmla="*/ 205686 h 433754"/>
              <a:gd name="connsiteX0" fmla="*/ 4263 w 523275"/>
              <a:gd name="connsiteY0" fmla="*/ 205686 h 433754"/>
              <a:gd name="connsiteX1" fmla="*/ 240856 w 523275"/>
              <a:gd name="connsiteY1" fmla="*/ 1066 h 433754"/>
              <a:gd name="connsiteX2" fmla="*/ 522209 w 523275"/>
              <a:gd name="connsiteY2" fmla="*/ 212081 h 433754"/>
              <a:gd name="connsiteX3" fmla="*/ 234461 w 523275"/>
              <a:gd name="connsiteY3" fmla="*/ 432688 h 433754"/>
              <a:gd name="connsiteX4" fmla="*/ 4263 w 523275"/>
              <a:gd name="connsiteY4" fmla="*/ 205686 h 433754"/>
              <a:gd name="connsiteX0" fmla="*/ 4263 w 526472"/>
              <a:gd name="connsiteY0" fmla="*/ 205686 h 433754"/>
              <a:gd name="connsiteX1" fmla="*/ 240856 w 526472"/>
              <a:gd name="connsiteY1" fmla="*/ 1066 h 433754"/>
              <a:gd name="connsiteX2" fmla="*/ 522209 w 526472"/>
              <a:gd name="connsiteY2" fmla="*/ 212081 h 433754"/>
              <a:gd name="connsiteX3" fmla="*/ 234461 w 526472"/>
              <a:gd name="connsiteY3" fmla="*/ 432688 h 433754"/>
              <a:gd name="connsiteX4" fmla="*/ 4263 w 526472"/>
              <a:gd name="connsiteY4" fmla="*/ 205686 h 433754"/>
              <a:gd name="connsiteX0" fmla="*/ 4263 w 475317"/>
              <a:gd name="connsiteY0" fmla="*/ 205153 h 432688"/>
              <a:gd name="connsiteX1" fmla="*/ 240856 w 475317"/>
              <a:gd name="connsiteY1" fmla="*/ 533 h 432688"/>
              <a:gd name="connsiteX2" fmla="*/ 471054 w 475317"/>
              <a:gd name="connsiteY2" fmla="*/ 208351 h 432688"/>
              <a:gd name="connsiteX3" fmla="*/ 234461 w 475317"/>
              <a:gd name="connsiteY3" fmla="*/ 432155 h 432688"/>
              <a:gd name="connsiteX4" fmla="*/ 4263 w 475317"/>
              <a:gd name="connsiteY4" fmla="*/ 205153 h 43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317" h="432688">
                <a:moveTo>
                  <a:pt x="4263" y="205153"/>
                </a:moveTo>
                <a:cubicBezTo>
                  <a:pt x="8526" y="107638"/>
                  <a:pt x="163058" y="0"/>
                  <a:pt x="240856" y="533"/>
                </a:cubicBezTo>
                <a:cubicBezTo>
                  <a:pt x="318654" y="1066"/>
                  <a:pt x="475317" y="75667"/>
                  <a:pt x="471054" y="208351"/>
                </a:cubicBezTo>
                <a:cubicBezTo>
                  <a:pt x="466791" y="341035"/>
                  <a:pt x="312259" y="432688"/>
                  <a:pt x="234461" y="432155"/>
                </a:cubicBezTo>
                <a:cubicBezTo>
                  <a:pt x="156663" y="431622"/>
                  <a:pt x="0" y="302668"/>
                  <a:pt x="4263" y="205153"/>
                </a:cubicBezTo>
                <a:close/>
              </a:path>
            </a:pathLst>
          </a:cu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Freeform 20"/>
          <p:cNvSpPr/>
          <p:nvPr/>
        </p:nvSpPr>
        <p:spPr>
          <a:xfrm rot="20153386">
            <a:off x="4510671" y="3216084"/>
            <a:ext cx="530418" cy="557973"/>
          </a:xfrm>
          <a:custGeom>
            <a:avLst/>
            <a:gdLst>
              <a:gd name="connsiteX0" fmla="*/ 0 w 610665"/>
              <a:gd name="connsiteY0" fmla="*/ 131085 h 521144"/>
              <a:gd name="connsiteX1" fmla="*/ 290945 w 610665"/>
              <a:gd name="connsiteY1" fmla="*/ 0 h 521144"/>
              <a:gd name="connsiteX2" fmla="*/ 610665 w 610665"/>
              <a:gd name="connsiteY2" fmla="*/ 262170 h 521144"/>
              <a:gd name="connsiteX3" fmla="*/ 236593 w 610665"/>
              <a:gd name="connsiteY3" fmla="*/ 521144 h 521144"/>
              <a:gd name="connsiteX4" fmla="*/ 0 w 610665"/>
              <a:gd name="connsiteY4" fmla="*/ 131085 h 521144"/>
              <a:gd name="connsiteX0" fmla="*/ 0 w 619724"/>
              <a:gd name="connsiteY0" fmla="*/ 152932 h 542991"/>
              <a:gd name="connsiteX1" fmla="*/ 290945 w 619724"/>
              <a:gd name="connsiteY1" fmla="*/ 21847 h 542991"/>
              <a:gd name="connsiteX2" fmla="*/ 610665 w 619724"/>
              <a:gd name="connsiteY2" fmla="*/ 284017 h 542991"/>
              <a:gd name="connsiteX3" fmla="*/ 236593 w 619724"/>
              <a:gd name="connsiteY3" fmla="*/ 542991 h 542991"/>
              <a:gd name="connsiteX4" fmla="*/ 0 w 619724"/>
              <a:gd name="connsiteY4" fmla="*/ 152932 h 542991"/>
              <a:gd name="connsiteX0" fmla="*/ 0 w 619724"/>
              <a:gd name="connsiteY0" fmla="*/ 152932 h 564838"/>
              <a:gd name="connsiteX1" fmla="*/ 290945 w 619724"/>
              <a:gd name="connsiteY1" fmla="*/ 21847 h 564838"/>
              <a:gd name="connsiteX2" fmla="*/ 610665 w 619724"/>
              <a:gd name="connsiteY2" fmla="*/ 284017 h 564838"/>
              <a:gd name="connsiteX3" fmla="*/ 236593 w 619724"/>
              <a:gd name="connsiteY3" fmla="*/ 542991 h 564838"/>
              <a:gd name="connsiteX4" fmla="*/ 0 w 619724"/>
              <a:gd name="connsiteY4" fmla="*/ 152932 h 564838"/>
              <a:gd name="connsiteX0" fmla="*/ 0 w 619724"/>
              <a:gd name="connsiteY0" fmla="*/ 152932 h 552050"/>
              <a:gd name="connsiteX1" fmla="*/ 290945 w 619724"/>
              <a:gd name="connsiteY1" fmla="*/ 21847 h 552050"/>
              <a:gd name="connsiteX2" fmla="*/ 610665 w 619724"/>
              <a:gd name="connsiteY2" fmla="*/ 284017 h 552050"/>
              <a:gd name="connsiteX3" fmla="*/ 236593 w 619724"/>
              <a:gd name="connsiteY3" fmla="*/ 542991 h 552050"/>
              <a:gd name="connsiteX4" fmla="*/ 0 w 619724"/>
              <a:gd name="connsiteY4" fmla="*/ 152932 h 552050"/>
              <a:gd name="connsiteX0" fmla="*/ 36236 w 655960"/>
              <a:gd name="connsiteY0" fmla="*/ 152932 h 552050"/>
              <a:gd name="connsiteX1" fmla="*/ 327181 w 655960"/>
              <a:gd name="connsiteY1" fmla="*/ 21847 h 552050"/>
              <a:gd name="connsiteX2" fmla="*/ 646901 w 655960"/>
              <a:gd name="connsiteY2" fmla="*/ 284017 h 552050"/>
              <a:gd name="connsiteX3" fmla="*/ 272829 w 655960"/>
              <a:gd name="connsiteY3" fmla="*/ 542991 h 552050"/>
              <a:gd name="connsiteX4" fmla="*/ 36236 w 655960"/>
              <a:gd name="connsiteY4" fmla="*/ 152932 h 552050"/>
              <a:gd name="connsiteX0" fmla="*/ 36236 w 560044"/>
              <a:gd name="connsiteY0" fmla="*/ 143874 h 546722"/>
              <a:gd name="connsiteX1" fmla="*/ 327181 w 560044"/>
              <a:gd name="connsiteY1" fmla="*/ 12789 h 546722"/>
              <a:gd name="connsiteX2" fmla="*/ 550985 w 560044"/>
              <a:gd name="connsiteY2" fmla="*/ 220607 h 546722"/>
              <a:gd name="connsiteX3" fmla="*/ 272829 w 560044"/>
              <a:gd name="connsiteY3" fmla="*/ 533933 h 546722"/>
              <a:gd name="connsiteX4" fmla="*/ 36236 w 560044"/>
              <a:gd name="connsiteY4" fmla="*/ 143874 h 546722"/>
              <a:gd name="connsiteX0" fmla="*/ 10657 w 536063"/>
              <a:gd name="connsiteY0" fmla="*/ 143874 h 454003"/>
              <a:gd name="connsiteX1" fmla="*/ 301602 w 536063"/>
              <a:gd name="connsiteY1" fmla="*/ 12789 h 454003"/>
              <a:gd name="connsiteX2" fmla="*/ 525406 w 536063"/>
              <a:gd name="connsiteY2" fmla="*/ 220607 h 454003"/>
              <a:gd name="connsiteX3" fmla="*/ 237658 w 536063"/>
              <a:gd name="connsiteY3" fmla="*/ 441214 h 454003"/>
              <a:gd name="connsiteX4" fmla="*/ 10657 w 536063"/>
              <a:gd name="connsiteY4" fmla="*/ 143874 h 454003"/>
              <a:gd name="connsiteX0" fmla="*/ 1066 w 516881"/>
              <a:gd name="connsiteY0" fmla="*/ 147071 h 457200"/>
              <a:gd name="connsiteX1" fmla="*/ 234462 w 516881"/>
              <a:gd name="connsiteY1" fmla="*/ 12789 h 457200"/>
              <a:gd name="connsiteX2" fmla="*/ 515815 w 516881"/>
              <a:gd name="connsiteY2" fmla="*/ 223804 h 457200"/>
              <a:gd name="connsiteX3" fmla="*/ 228067 w 516881"/>
              <a:gd name="connsiteY3" fmla="*/ 444411 h 457200"/>
              <a:gd name="connsiteX4" fmla="*/ 1066 w 516881"/>
              <a:gd name="connsiteY4" fmla="*/ 147071 h 457200"/>
              <a:gd name="connsiteX0" fmla="*/ 1066 w 516881"/>
              <a:gd name="connsiteY0" fmla="*/ 134282 h 444411"/>
              <a:gd name="connsiteX1" fmla="*/ 234462 w 516881"/>
              <a:gd name="connsiteY1" fmla="*/ 0 h 444411"/>
              <a:gd name="connsiteX2" fmla="*/ 515815 w 516881"/>
              <a:gd name="connsiteY2" fmla="*/ 211015 h 444411"/>
              <a:gd name="connsiteX3" fmla="*/ 228067 w 516881"/>
              <a:gd name="connsiteY3" fmla="*/ 431622 h 444411"/>
              <a:gd name="connsiteX4" fmla="*/ 1066 w 516881"/>
              <a:gd name="connsiteY4" fmla="*/ 134282 h 444411"/>
              <a:gd name="connsiteX0" fmla="*/ 1066 w 516881"/>
              <a:gd name="connsiteY0" fmla="*/ 134282 h 431622"/>
              <a:gd name="connsiteX1" fmla="*/ 234462 w 516881"/>
              <a:gd name="connsiteY1" fmla="*/ 0 h 431622"/>
              <a:gd name="connsiteX2" fmla="*/ 515815 w 516881"/>
              <a:gd name="connsiteY2" fmla="*/ 211015 h 431622"/>
              <a:gd name="connsiteX3" fmla="*/ 228067 w 516881"/>
              <a:gd name="connsiteY3" fmla="*/ 431622 h 431622"/>
              <a:gd name="connsiteX4" fmla="*/ 1066 w 516881"/>
              <a:gd name="connsiteY4" fmla="*/ 134282 h 431622"/>
              <a:gd name="connsiteX0" fmla="*/ 1066 w 520078"/>
              <a:gd name="connsiteY0" fmla="*/ 205686 h 433754"/>
              <a:gd name="connsiteX1" fmla="*/ 237659 w 520078"/>
              <a:gd name="connsiteY1" fmla="*/ 1066 h 433754"/>
              <a:gd name="connsiteX2" fmla="*/ 519012 w 520078"/>
              <a:gd name="connsiteY2" fmla="*/ 212081 h 433754"/>
              <a:gd name="connsiteX3" fmla="*/ 231264 w 520078"/>
              <a:gd name="connsiteY3" fmla="*/ 432688 h 433754"/>
              <a:gd name="connsiteX4" fmla="*/ 1066 w 520078"/>
              <a:gd name="connsiteY4" fmla="*/ 205686 h 433754"/>
              <a:gd name="connsiteX0" fmla="*/ 4263 w 523275"/>
              <a:gd name="connsiteY0" fmla="*/ 205686 h 433754"/>
              <a:gd name="connsiteX1" fmla="*/ 240856 w 523275"/>
              <a:gd name="connsiteY1" fmla="*/ 1066 h 433754"/>
              <a:gd name="connsiteX2" fmla="*/ 522209 w 523275"/>
              <a:gd name="connsiteY2" fmla="*/ 212081 h 433754"/>
              <a:gd name="connsiteX3" fmla="*/ 234461 w 523275"/>
              <a:gd name="connsiteY3" fmla="*/ 432688 h 433754"/>
              <a:gd name="connsiteX4" fmla="*/ 4263 w 523275"/>
              <a:gd name="connsiteY4" fmla="*/ 205686 h 433754"/>
              <a:gd name="connsiteX0" fmla="*/ 4263 w 526472"/>
              <a:gd name="connsiteY0" fmla="*/ 205686 h 433754"/>
              <a:gd name="connsiteX1" fmla="*/ 240856 w 526472"/>
              <a:gd name="connsiteY1" fmla="*/ 1066 h 433754"/>
              <a:gd name="connsiteX2" fmla="*/ 522209 w 526472"/>
              <a:gd name="connsiteY2" fmla="*/ 212081 h 433754"/>
              <a:gd name="connsiteX3" fmla="*/ 234461 w 526472"/>
              <a:gd name="connsiteY3" fmla="*/ 432688 h 433754"/>
              <a:gd name="connsiteX4" fmla="*/ 4263 w 526472"/>
              <a:gd name="connsiteY4" fmla="*/ 205686 h 433754"/>
              <a:gd name="connsiteX0" fmla="*/ 4263 w 475317"/>
              <a:gd name="connsiteY0" fmla="*/ 205153 h 432688"/>
              <a:gd name="connsiteX1" fmla="*/ 240856 w 475317"/>
              <a:gd name="connsiteY1" fmla="*/ 533 h 432688"/>
              <a:gd name="connsiteX2" fmla="*/ 471054 w 475317"/>
              <a:gd name="connsiteY2" fmla="*/ 208351 h 432688"/>
              <a:gd name="connsiteX3" fmla="*/ 234461 w 475317"/>
              <a:gd name="connsiteY3" fmla="*/ 432155 h 432688"/>
              <a:gd name="connsiteX4" fmla="*/ 4263 w 475317"/>
              <a:gd name="connsiteY4" fmla="*/ 205153 h 43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317" h="432688">
                <a:moveTo>
                  <a:pt x="4263" y="205153"/>
                </a:moveTo>
                <a:cubicBezTo>
                  <a:pt x="8526" y="107638"/>
                  <a:pt x="163058" y="0"/>
                  <a:pt x="240856" y="533"/>
                </a:cubicBezTo>
                <a:cubicBezTo>
                  <a:pt x="318654" y="1066"/>
                  <a:pt x="475317" y="75667"/>
                  <a:pt x="471054" y="208351"/>
                </a:cubicBezTo>
                <a:cubicBezTo>
                  <a:pt x="466791" y="341035"/>
                  <a:pt x="312259" y="432688"/>
                  <a:pt x="234461" y="432155"/>
                </a:cubicBezTo>
                <a:cubicBezTo>
                  <a:pt x="156663" y="431622"/>
                  <a:pt x="0" y="302668"/>
                  <a:pt x="4263" y="205153"/>
                </a:cubicBezTo>
                <a:close/>
              </a:path>
            </a:pathLst>
          </a:cu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Freeform 24"/>
          <p:cNvSpPr/>
          <p:nvPr/>
        </p:nvSpPr>
        <p:spPr>
          <a:xfrm>
            <a:off x="3226601" y="2125871"/>
            <a:ext cx="1762661" cy="2318590"/>
          </a:xfrm>
          <a:custGeom>
            <a:avLst/>
            <a:gdLst>
              <a:gd name="connsiteX0" fmla="*/ 684717 w 1521111"/>
              <a:gd name="connsiteY0" fmla="*/ 34669 h 1971810"/>
              <a:gd name="connsiteX1" fmla="*/ 537373 w 1521111"/>
              <a:gd name="connsiteY1" fmla="*/ 533039 h 1971810"/>
              <a:gd name="connsiteX2" fmla="*/ 407363 w 1521111"/>
              <a:gd name="connsiteY2" fmla="*/ 905733 h 1971810"/>
              <a:gd name="connsiteX3" fmla="*/ 112675 w 1521111"/>
              <a:gd name="connsiteY3" fmla="*/ 1256758 h 1971810"/>
              <a:gd name="connsiteX4" fmla="*/ 0 w 1521111"/>
              <a:gd name="connsiteY4" fmla="*/ 1482108 h 1971810"/>
              <a:gd name="connsiteX5" fmla="*/ 134343 w 1521111"/>
              <a:gd name="connsiteY5" fmla="*/ 1880804 h 1971810"/>
              <a:gd name="connsiteX6" fmla="*/ 251352 w 1521111"/>
              <a:gd name="connsiteY6" fmla="*/ 1945808 h 1971810"/>
              <a:gd name="connsiteX7" fmla="*/ 281687 w 1521111"/>
              <a:gd name="connsiteY7" fmla="*/ 1824466 h 1971810"/>
              <a:gd name="connsiteX8" fmla="*/ 173346 w 1521111"/>
              <a:gd name="connsiteY8" fmla="*/ 1460440 h 1971810"/>
              <a:gd name="connsiteX9" fmla="*/ 554707 w 1521111"/>
              <a:gd name="connsiteY9" fmla="*/ 1092080 h 1971810"/>
              <a:gd name="connsiteX10" fmla="*/ 814726 w 1521111"/>
              <a:gd name="connsiteY10" fmla="*/ 1495109 h 1971810"/>
              <a:gd name="connsiteX11" fmla="*/ 819060 w 1521111"/>
              <a:gd name="connsiteY11" fmla="*/ 1711791 h 1971810"/>
              <a:gd name="connsiteX12" fmla="*/ 606711 w 1521111"/>
              <a:gd name="connsiteY12" fmla="*/ 1915473 h 1971810"/>
              <a:gd name="connsiteX13" fmla="*/ 671716 w 1521111"/>
              <a:gd name="connsiteY13" fmla="*/ 1971810 h 1971810"/>
              <a:gd name="connsiteX14" fmla="*/ 962070 w 1521111"/>
              <a:gd name="connsiteY14" fmla="*/ 1672789 h 1971810"/>
              <a:gd name="connsiteX15" fmla="*/ 840728 w 1521111"/>
              <a:gd name="connsiteY15" fmla="*/ 1165752 h 1971810"/>
              <a:gd name="connsiteX16" fmla="*/ 758389 w 1521111"/>
              <a:gd name="connsiteY16" fmla="*/ 671716 h 1971810"/>
              <a:gd name="connsiteX17" fmla="*/ 875397 w 1521111"/>
              <a:gd name="connsiteY17" fmla="*/ 602377 h 1971810"/>
              <a:gd name="connsiteX18" fmla="*/ 1122415 w 1521111"/>
              <a:gd name="connsiteY18" fmla="*/ 862396 h 1971810"/>
              <a:gd name="connsiteX19" fmla="*/ 1191754 w 1521111"/>
              <a:gd name="connsiteY19" fmla="*/ 1018407 h 1971810"/>
              <a:gd name="connsiteX20" fmla="*/ 1161418 w 1521111"/>
              <a:gd name="connsiteY20" fmla="*/ 1239424 h 1971810"/>
              <a:gd name="connsiteX21" fmla="*/ 1204755 w 1521111"/>
              <a:gd name="connsiteY21" fmla="*/ 1261092 h 1971810"/>
              <a:gd name="connsiteX22" fmla="*/ 1252425 w 1521111"/>
              <a:gd name="connsiteY22" fmla="*/ 1040076 h 1971810"/>
              <a:gd name="connsiteX23" fmla="*/ 1464774 w 1521111"/>
              <a:gd name="connsiteY23" fmla="*/ 1122415 h 1971810"/>
              <a:gd name="connsiteX24" fmla="*/ 1521111 w 1521111"/>
              <a:gd name="connsiteY24" fmla="*/ 1100747 h 1971810"/>
              <a:gd name="connsiteX25" fmla="*/ 1295761 w 1521111"/>
              <a:gd name="connsiteY25" fmla="*/ 940402 h 1971810"/>
              <a:gd name="connsiteX26" fmla="*/ 962070 w 1521111"/>
              <a:gd name="connsiteY26" fmla="*/ 520038 h 1971810"/>
              <a:gd name="connsiteX27" fmla="*/ 884065 w 1521111"/>
              <a:gd name="connsiteY27" fmla="*/ 0 h 1971810"/>
              <a:gd name="connsiteX28" fmla="*/ 684717 w 1521111"/>
              <a:gd name="connsiteY28" fmla="*/ 34669 h 1971810"/>
              <a:gd name="connsiteX0" fmla="*/ 684717 w 1521111"/>
              <a:gd name="connsiteY0" fmla="*/ 34669 h 1971810"/>
              <a:gd name="connsiteX1" fmla="*/ 537373 w 1521111"/>
              <a:gd name="connsiteY1" fmla="*/ 533039 h 1971810"/>
              <a:gd name="connsiteX2" fmla="*/ 407363 w 1521111"/>
              <a:gd name="connsiteY2" fmla="*/ 905733 h 1971810"/>
              <a:gd name="connsiteX3" fmla="*/ 112675 w 1521111"/>
              <a:gd name="connsiteY3" fmla="*/ 1256758 h 1971810"/>
              <a:gd name="connsiteX4" fmla="*/ 0 w 1521111"/>
              <a:gd name="connsiteY4" fmla="*/ 1482108 h 1971810"/>
              <a:gd name="connsiteX5" fmla="*/ 134343 w 1521111"/>
              <a:gd name="connsiteY5" fmla="*/ 1880804 h 1971810"/>
              <a:gd name="connsiteX6" fmla="*/ 251352 w 1521111"/>
              <a:gd name="connsiteY6" fmla="*/ 1945808 h 1971810"/>
              <a:gd name="connsiteX7" fmla="*/ 281687 w 1521111"/>
              <a:gd name="connsiteY7" fmla="*/ 1824466 h 1971810"/>
              <a:gd name="connsiteX8" fmla="*/ 173346 w 1521111"/>
              <a:gd name="connsiteY8" fmla="*/ 1460440 h 1971810"/>
              <a:gd name="connsiteX9" fmla="*/ 554707 w 1521111"/>
              <a:gd name="connsiteY9" fmla="*/ 1092080 h 1971810"/>
              <a:gd name="connsiteX10" fmla="*/ 814726 w 1521111"/>
              <a:gd name="connsiteY10" fmla="*/ 1495109 h 1971810"/>
              <a:gd name="connsiteX11" fmla="*/ 819060 w 1521111"/>
              <a:gd name="connsiteY11" fmla="*/ 1711791 h 1971810"/>
              <a:gd name="connsiteX12" fmla="*/ 606711 w 1521111"/>
              <a:gd name="connsiteY12" fmla="*/ 1915473 h 1971810"/>
              <a:gd name="connsiteX13" fmla="*/ 671716 w 1521111"/>
              <a:gd name="connsiteY13" fmla="*/ 1971810 h 1971810"/>
              <a:gd name="connsiteX14" fmla="*/ 962070 w 1521111"/>
              <a:gd name="connsiteY14" fmla="*/ 1672789 h 1971810"/>
              <a:gd name="connsiteX15" fmla="*/ 840728 w 1521111"/>
              <a:gd name="connsiteY15" fmla="*/ 1165752 h 1971810"/>
              <a:gd name="connsiteX16" fmla="*/ 758389 w 1521111"/>
              <a:gd name="connsiteY16" fmla="*/ 671716 h 1971810"/>
              <a:gd name="connsiteX17" fmla="*/ 875397 w 1521111"/>
              <a:gd name="connsiteY17" fmla="*/ 602377 h 1971810"/>
              <a:gd name="connsiteX18" fmla="*/ 1122415 w 1521111"/>
              <a:gd name="connsiteY18" fmla="*/ 862396 h 1971810"/>
              <a:gd name="connsiteX19" fmla="*/ 1191754 w 1521111"/>
              <a:gd name="connsiteY19" fmla="*/ 1018407 h 1971810"/>
              <a:gd name="connsiteX20" fmla="*/ 1161418 w 1521111"/>
              <a:gd name="connsiteY20" fmla="*/ 1239424 h 1971810"/>
              <a:gd name="connsiteX21" fmla="*/ 1204755 w 1521111"/>
              <a:gd name="connsiteY21" fmla="*/ 1261092 h 1971810"/>
              <a:gd name="connsiteX22" fmla="*/ 1252425 w 1521111"/>
              <a:gd name="connsiteY22" fmla="*/ 1040076 h 1971810"/>
              <a:gd name="connsiteX23" fmla="*/ 1464774 w 1521111"/>
              <a:gd name="connsiteY23" fmla="*/ 1122415 h 1971810"/>
              <a:gd name="connsiteX24" fmla="*/ 1521111 w 1521111"/>
              <a:gd name="connsiteY24" fmla="*/ 1100747 h 1971810"/>
              <a:gd name="connsiteX25" fmla="*/ 1295761 w 1521111"/>
              <a:gd name="connsiteY25" fmla="*/ 940402 h 1971810"/>
              <a:gd name="connsiteX26" fmla="*/ 962070 w 1521111"/>
              <a:gd name="connsiteY26" fmla="*/ 520038 h 1971810"/>
              <a:gd name="connsiteX27" fmla="*/ 884065 w 1521111"/>
              <a:gd name="connsiteY27" fmla="*/ 0 h 1971810"/>
              <a:gd name="connsiteX28" fmla="*/ 684717 w 1521111"/>
              <a:gd name="connsiteY28" fmla="*/ 34669 h 1971810"/>
              <a:gd name="connsiteX0" fmla="*/ 684717 w 1521111"/>
              <a:gd name="connsiteY0" fmla="*/ 34669 h 1971810"/>
              <a:gd name="connsiteX1" fmla="*/ 537373 w 1521111"/>
              <a:gd name="connsiteY1" fmla="*/ 533039 h 1971810"/>
              <a:gd name="connsiteX2" fmla="*/ 407363 w 1521111"/>
              <a:gd name="connsiteY2" fmla="*/ 905733 h 1971810"/>
              <a:gd name="connsiteX3" fmla="*/ 112675 w 1521111"/>
              <a:gd name="connsiteY3" fmla="*/ 1256758 h 1971810"/>
              <a:gd name="connsiteX4" fmla="*/ 0 w 1521111"/>
              <a:gd name="connsiteY4" fmla="*/ 1482108 h 1971810"/>
              <a:gd name="connsiteX5" fmla="*/ 134343 w 1521111"/>
              <a:gd name="connsiteY5" fmla="*/ 1880804 h 1971810"/>
              <a:gd name="connsiteX6" fmla="*/ 251352 w 1521111"/>
              <a:gd name="connsiteY6" fmla="*/ 1945808 h 1971810"/>
              <a:gd name="connsiteX7" fmla="*/ 281687 w 1521111"/>
              <a:gd name="connsiteY7" fmla="*/ 1824466 h 1971810"/>
              <a:gd name="connsiteX8" fmla="*/ 173346 w 1521111"/>
              <a:gd name="connsiteY8" fmla="*/ 1460440 h 1971810"/>
              <a:gd name="connsiteX9" fmla="*/ 554707 w 1521111"/>
              <a:gd name="connsiteY9" fmla="*/ 1092080 h 1971810"/>
              <a:gd name="connsiteX10" fmla="*/ 814726 w 1521111"/>
              <a:gd name="connsiteY10" fmla="*/ 1495109 h 1971810"/>
              <a:gd name="connsiteX11" fmla="*/ 819060 w 1521111"/>
              <a:gd name="connsiteY11" fmla="*/ 1711791 h 1971810"/>
              <a:gd name="connsiteX12" fmla="*/ 606711 w 1521111"/>
              <a:gd name="connsiteY12" fmla="*/ 1915473 h 1971810"/>
              <a:gd name="connsiteX13" fmla="*/ 671716 w 1521111"/>
              <a:gd name="connsiteY13" fmla="*/ 1971810 h 1971810"/>
              <a:gd name="connsiteX14" fmla="*/ 962070 w 1521111"/>
              <a:gd name="connsiteY14" fmla="*/ 1672789 h 1971810"/>
              <a:gd name="connsiteX15" fmla="*/ 840728 w 1521111"/>
              <a:gd name="connsiteY15" fmla="*/ 1165752 h 1971810"/>
              <a:gd name="connsiteX16" fmla="*/ 758389 w 1521111"/>
              <a:gd name="connsiteY16" fmla="*/ 671716 h 1971810"/>
              <a:gd name="connsiteX17" fmla="*/ 875397 w 1521111"/>
              <a:gd name="connsiteY17" fmla="*/ 602377 h 1971810"/>
              <a:gd name="connsiteX18" fmla="*/ 1122415 w 1521111"/>
              <a:gd name="connsiteY18" fmla="*/ 862396 h 1971810"/>
              <a:gd name="connsiteX19" fmla="*/ 1191754 w 1521111"/>
              <a:gd name="connsiteY19" fmla="*/ 1018407 h 1971810"/>
              <a:gd name="connsiteX20" fmla="*/ 1161418 w 1521111"/>
              <a:gd name="connsiteY20" fmla="*/ 1239424 h 1971810"/>
              <a:gd name="connsiteX21" fmla="*/ 1204755 w 1521111"/>
              <a:gd name="connsiteY21" fmla="*/ 1261092 h 1971810"/>
              <a:gd name="connsiteX22" fmla="*/ 1252425 w 1521111"/>
              <a:gd name="connsiteY22" fmla="*/ 1040076 h 1971810"/>
              <a:gd name="connsiteX23" fmla="*/ 1464774 w 1521111"/>
              <a:gd name="connsiteY23" fmla="*/ 1122415 h 1971810"/>
              <a:gd name="connsiteX24" fmla="*/ 1521111 w 1521111"/>
              <a:gd name="connsiteY24" fmla="*/ 1100747 h 1971810"/>
              <a:gd name="connsiteX25" fmla="*/ 1295761 w 1521111"/>
              <a:gd name="connsiteY25" fmla="*/ 940402 h 1971810"/>
              <a:gd name="connsiteX26" fmla="*/ 962070 w 1521111"/>
              <a:gd name="connsiteY26" fmla="*/ 520038 h 1971810"/>
              <a:gd name="connsiteX27" fmla="*/ 884065 w 1521111"/>
              <a:gd name="connsiteY27" fmla="*/ 0 h 1971810"/>
              <a:gd name="connsiteX28" fmla="*/ 684717 w 1521111"/>
              <a:gd name="connsiteY28" fmla="*/ 34669 h 1971810"/>
              <a:gd name="connsiteX0" fmla="*/ 684717 w 1521111"/>
              <a:gd name="connsiteY0" fmla="*/ 34669 h 1971810"/>
              <a:gd name="connsiteX1" fmla="*/ 537373 w 1521111"/>
              <a:gd name="connsiteY1" fmla="*/ 533039 h 1971810"/>
              <a:gd name="connsiteX2" fmla="*/ 407363 w 1521111"/>
              <a:gd name="connsiteY2" fmla="*/ 905733 h 1971810"/>
              <a:gd name="connsiteX3" fmla="*/ 112675 w 1521111"/>
              <a:gd name="connsiteY3" fmla="*/ 1256758 h 1971810"/>
              <a:gd name="connsiteX4" fmla="*/ 0 w 1521111"/>
              <a:gd name="connsiteY4" fmla="*/ 1482108 h 1971810"/>
              <a:gd name="connsiteX5" fmla="*/ 134343 w 1521111"/>
              <a:gd name="connsiteY5" fmla="*/ 1880804 h 1971810"/>
              <a:gd name="connsiteX6" fmla="*/ 251352 w 1521111"/>
              <a:gd name="connsiteY6" fmla="*/ 1945808 h 1971810"/>
              <a:gd name="connsiteX7" fmla="*/ 281687 w 1521111"/>
              <a:gd name="connsiteY7" fmla="*/ 1824466 h 1971810"/>
              <a:gd name="connsiteX8" fmla="*/ 173346 w 1521111"/>
              <a:gd name="connsiteY8" fmla="*/ 1460440 h 1971810"/>
              <a:gd name="connsiteX9" fmla="*/ 554707 w 1521111"/>
              <a:gd name="connsiteY9" fmla="*/ 1092080 h 1971810"/>
              <a:gd name="connsiteX10" fmla="*/ 814726 w 1521111"/>
              <a:gd name="connsiteY10" fmla="*/ 1495109 h 1971810"/>
              <a:gd name="connsiteX11" fmla="*/ 819060 w 1521111"/>
              <a:gd name="connsiteY11" fmla="*/ 1711791 h 1971810"/>
              <a:gd name="connsiteX12" fmla="*/ 606711 w 1521111"/>
              <a:gd name="connsiteY12" fmla="*/ 1915473 h 1971810"/>
              <a:gd name="connsiteX13" fmla="*/ 671716 w 1521111"/>
              <a:gd name="connsiteY13" fmla="*/ 1971810 h 1971810"/>
              <a:gd name="connsiteX14" fmla="*/ 962070 w 1521111"/>
              <a:gd name="connsiteY14" fmla="*/ 1672789 h 1971810"/>
              <a:gd name="connsiteX15" fmla="*/ 840728 w 1521111"/>
              <a:gd name="connsiteY15" fmla="*/ 1165752 h 1971810"/>
              <a:gd name="connsiteX16" fmla="*/ 758389 w 1521111"/>
              <a:gd name="connsiteY16" fmla="*/ 671716 h 1971810"/>
              <a:gd name="connsiteX17" fmla="*/ 875397 w 1521111"/>
              <a:gd name="connsiteY17" fmla="*/ 602377 h 1971810"/>
              <a:gd name="connsiteX18" fmla="*/ 1122415 w 1521111"/>
              <a:gd name="connsiteY18" fmla="*/ 862396 h 1971810"/>
              <a:gd name="connsiteX19" fmla="*/ 1191754 w 1521111"/>
              <a:gd name="connsiteY19" fmla="*/ 1018407 h 1971810"/>
              <a:gd name="connsiteX20" fmla="*/ 1161418 w 1521111"/>
              <a:gd name="connsiteY20" fmla="*/ 1239424 h 1971810"/>
              <a:gd name="connsiteX21" fmla="*/ 1204755 w 1521111"/>
              <a:gd name="connsiteY21" fmla="*/ 1261092 h 1971810"/>
              <a:gd name="connsiteX22" fmla="*/ 1252425 w 1521111"/>
              <a:gd name="connsiteY22" fmla="*/ 1040076 h 1971810"/>
              <a:gd name="connsiteX23" fmla="*/ 1464774 w 1521111"/>
              <a:gd name="connsiteY23" fmla="*/ 1122415 h 1971810"/>
              <a:gd name="connsiteX24" fmla="*/ 1521111 w 1521111"/>
              <a:gd name="connsiteY24" fmla="*/ 1100747 h 1971810"/>
              <a:gd name="connsiteX25" fmla="*/ 1295761 w 1521111"/>
              <a:gd name="connsiteY25" fmla="*/ 940402 h 1971810"/>
              <a:gd name="connsiteX26" fmla="*/ 962070 w 1521111"/>
              <a:gd name="connsiteY26" fmla="*/ 520038 h 1971810"/>
              <a:gd name="connsiteX27" fmla="*/ 884065 w 1521111"/>
              <a:gd name="connsiteY27" fmla="*/ 0 h 1971810"/>
              <a:gd name="connsiteX28" fmla="*/ 684717 w 1521111"/>
              <a:gd name="connsiteY28" fmla="*/ 34669 h 1971810"/>
              <a:gd name="connsiteX0" fmla="*/ 684717 w 1521111"/>
              <a:gd name="connsiteY0" fmla="*/ 34669 h 1971810"/>
              <a:gd name="connsiteX1" fmla="*/ 537373 w 1521111"/>
              <a:gd name="connsiteY1" fmla="*/ 533039 h 1971810"/>
              <a:gd name="connsiteX2" fmla="*/ 407363 w 1521111"/>
              <a:gd name="connsiteY2" fmla="*/ 905733 h 1971810"/>
              <a:gd name="connsiteX3" fmla="*/ 112675 w 1521111"/>
              <a:gd name="connsiteY3" fmla="*/ 1256758 h 1971810"/>
              <a:gd name="connsiteX4" fmla="*/ 0 w 1521111"/>
              <a:gd name="connsiteY4" fmla="*/ 1482108 h 1971810"/>
              <a:gd name="connsiteX5" fmla="*/ 134343 w 1521111"/>
              <a:gd name="connsiteY5" fmla="*/ 1880804 h 1971810"/>
              <a:gd name="connsiteX6" fmla="*/ 251352 w 1521111"/>
              <a:gd name="connsiteY6" fmla="*/ 1945808 h 1971810"/>
              <a:gd name="connsiteX7" fmla="*/ 281687 w 1521111"/>
              <a:gd name="connsiteY7" fmla="*/ 1824466 h 1971810"/>
              <a:gd name="connsiteX8" fmla="*/ 173346 w 1521111"/>
              <a:gd name="connsiteY8" fmla="*/ 1460440 h 1971810"/>
              <a:gd name="connsiteX9" fmla="*/ 554707 w 1521111"/>
              <a:gd name="connsiteY9" fmla="*/ 1092080 h 1971810"/>
              <a:gd name="connsiteX10" fmla="*/ 814726 w 1521111"/>
              <a:gd name="connsiteY10" fmla="*/ 1495109 h 1971810"/>
              <a:gd name="connsiteX11" fmla="*/ 819060 w 1521111"/>
              <a:gd name="connsiteY11" fmla="*/ 1711791 h 1971810"/>
              <a:gd name="connsiteX12" fmla="*/ 606711 w 1521111"/>
              <a:gd name="connsiteY12" fmla="*/ 1915473 h 1971810"/>
              <a:gd name="connsiteX13" fmla="*/ 671716 w 1521111"/>
              <a:gd name="connsiteY13" fmla="*/ 1971810 h 1971810"/>
              <a:gd name="connsiteX14" fmla="*/ 962070 w 1521111"/>
              <a:gd name="connsiteY14" fmla="*/ 1672789 h 1971810"/>
              <a:gd name="connsiteX15" fmla="*/ 840728 w 1521111"/>
              <a:gd name="connsiteY15" fmla="*/ 1165752 h 1971810"/>
              <a:gd name="connsiteX16" fmla="*/ 758389 w 1521111"/>
              <a:gd name="connsiteY16" fmla="*/ 671716 h 1971810"/>
              <a:gd name="connsiteX17" fmla="*/ 875397 w 1521111"/>
              <a:gd name="connsiteY17" fmla="*/ 602377 h 1971810"/>
              <a:gd name="connsiteX18" fmla="*/ 1122415 w 1521111"/>
              <a:gd name="connsiteY18" fmla="*/ 862396 h 1971810"/>
              <a:gd name="connsiteX19" fmla="*/ 1191754 w 1521111"/>
              <a:gd name="connsiteY19" fmla="*/ 1018407 h 1971810"/>
              <a:gd name="connsiteX20" fmla="*/ 1161418 w 1521111"/>
              <a:gd name="connsiteY20" fmla="*/ 1239424 h 1971810"/>
              <a:gd name="connsiteX21" fmla="*/ 1204755 w 1521111"/>
              <a:gd name="connsiteY21" fmla="*/ 1261092 h 1971810"/>
              <a:gd name="connsiteX22" fmla="*/ 1252425 w 1521111"/>
              <a:gd name="connsiteY22" fmla="*/ 1040076 h 1971810"/>
              <a:gd name="connsiteX23" fmla="*/ 1464774 w 1521111"/>
              <a:gd name="connsiteY23" fmla="*/ 1122415 h 1971810"/>
              <a:gd name="connsiteX24" fmla="*/ 1521111 w 1521111"/>
              <a:gd name="connsiteY24" fmla="*/ 1100747 h 1971810"/>
              <a:gd name="connsiteX25" fmla="*/ 1295761 w 1521111"/>
              <a:gd name="connsiteY25" fmla="*/ 940402 h 1971810"/>
              <a:gd name="connsiteX26" fmla="*/ 962070 w 1521111"/>
              <a:gd name="connsiteY26" fmla="*/ 520038 h 1971810"/>
              <a:gd name="connsiteX27" fmla="*/ 884065 w 1521111"/>
              <a:gd name="connsiteY27" fmla="*/ 0 h 1971810"/>
              <a:gd name="connsiteX28" fmla="*/ 684717 w 1521111"/>
              <a:gd name="connsiteY28" fmla="*/ 34669 h 1971810"/>
              <a:gd name="connsiteX0" fmla="*/ 684717 w 1521111"/>
              <a:gd name="connsiteY0" fmla="*/ 34669 h 1971810"/>
              <a:gd name="connsiteX1" fmla="*/ 537373 w 1521111"/>
              <a:gd name="connsiteY1" fmla="*/ 533039 h 1971810"/>
              <a:gd name="connsiteX2" fmla="*/ 407363 w 1521111"/>
              <a:gd name="connsiteY2" fmla="*/ 905733 h 1971810"/>
              <a:gd name="connsiteX3" fmla="*/ 112675 w 1521111"/>
              <a:gd name="connsiteY3" fmla="*/ 1256758 h 1971810"/>
              <a:gd name="connsiteX4" fmla="*/ 0 w 1521111"/>
              <a:gd name="connsiteY4" fmla="*/ 1482108 h 1971810"/>
              <a:gd name="connsiteX5" fmla="*/ 134343 w 1521111"/>
              <a:gd name="connsiteY5" fmla="*/ 1880804 h 1971810"/>
              <a:gd name="connsiteX6" fmla="*/ 251352 w 1521111"/>
              <a:gd name="connsiteY6" fmla="*/ 1945808 h 1971810"/>
              <a:gd name="connsiteX7" fmla="*/ 281687 w 1521111"/>
              <a:gd name="connsiteY7" fmla="*/ 1824466 h 1971810"/>
              <a:gd name="connsiteX8" fmla="*/ 173346 w 1521111"/>
              <a:gd name="connsiteY8" fmla="*/ 1460440 h 1971810"/>
              <a:gd name="connsiteX9" fmla="*/ 554707 w 1521111"/>
              <a:gd name="connsiteY9" fmla="*/ 1092080 h 1971810"/>
              <a:gd name="connsiteX10" fmla="*/ 814726 w 1521111"/>
              <a:gd name="connsiteY10" fmla="*/ 1495109 h 1971810"/>
              <a:gd name="connsiteX11" fmla="*/ 819060 w 1521111"/>
              <a:gd name="connsiteY11" fmla="*/ 1711791 h 1971810"/>
              <a:gd name="connsiteX12" fmla="*/ 606711 w 1521111"/>
              <a:gd name="connsiteY12" fmla="*/ 1915473 h 1971810"/>
              <a:gd name="connsiteX13" fmla="*/ 671716 w 1521111"/>
              <a:gd name="connsiteY13" fmla="*/ 1971810 h 1971810"/>
              <a:gd name="connsiteX14" fmla="*/ 962070 w 1521111"/>
              <a:gd name="connsiteY14" fmla="*/ 1672789 h 1971810"/>
              <a:gd name="connsiteX15" fmla="*/ 840728 w 1521111"/>
              <a:gd name="connsiteY15" fmla="*/ 1165752 h 1971810"/>
              <a:gd name="connsiteX16" fmla="*/ 758389 w 1521111"/>
              <a:gd name="connsiteY16" fmla="*/ 671716 h 1971810"/>
              <a:gd name="connsiteX17" fmla="*/ 875397 w 1521111"/>
              <a:gd name="connsiteY17" fmla="*/ 602377 h 1971810"/>
              <a:gd name="connsiteX18" fmla="*/ 1122415 w 1521111"/>
              <a:gd name="connsiteY18" fmla="*/ 862396 h 1971810"/>
              <a:gd name="connsiteX19" fmla="*/ 1191754 w 1521111"/>
              <a:gd name="connsiteY19" fmla="*/ 1018407 h 1971810"/>
              <a:gd name="connsiteX20" fmla="*/ 1161418 w 1521111"/>
              <a:gd name="connsiteY20" fmla="*/ 1239424 h 1971810"/>
              <a:gd name="connsiteX21" fmla="*/ 1204755 w 1521111"/>
              <a:gd name="connsiteY21" fmla="*/ 1261092 h 1971810"/>
              <a:gd name="connsiteX22" fmla="*/ 1252425 w 1521111"/>
              <a:gd name="connsiteY22" fmla="*/ 1040076 h 1971810"/>
              <a:gd name="connsiteX23" fmla="*/ 1464774 w 1521111"/>
              <a:gd name="connsiteY23" fmla="*/ 1122415 h 1971810"/>
              <a:gd name="connsiteX24" fmla="*/ 1521111 w 1521111"/>
              <a:gd name="connsiteY24" fmla="*/ 1100747 h 1971810"/>
              <a:gd name="connsiteX25" fmla="*/ 1295761 w 1521111"/>
              <a:gd name="connsiteY25" fmla="*/ 940402 h 1971810"/>
              <a:gd name="connsiteX26" fmla="*/ 962070 w 1521111"/>
              <a:gd name="connsiteY26" fmla="*/ 520038 h 1971810"/>
              <a:gd name="connsiteX27" fmla="*/ 884065 w 1521111"/>
              <a:gd name="connsiteY27" fmla="*/ 0 h 1971810"/>
              <a:gd name="connsiteX28" fmla="*/ 684717 w 1521111"/>
              <a:gd name="connsiteY28" fmla="*/ 34669 h 1971810"/>
              <a:gd name="connsiteX0" fmla="*/ 684717 w 1549280"/>
              <a:gd name="connsiteY0" fmla="*/ 34669 h 1971810"/>
              <a:gd name="connsiteX1" fmla="*/ 537373 w 1549280"/>
              <a:gd name="connsiteY1" fmla="*/ 533039 h 1971810"/>
              <a:gd name="connsiteX2" fmla="*/ 407363 w 1549280"/>
              <a:gd name="connsiteY2" fmla="*/ 905733 h 1971810"/>
              <a:gd name="connsiteX3" fmla="*/ 112675 w 1549280"/>
              <a:gd name="connsiteY3" fmla="*/ 1256758 h 1971810"/>
              <a:gd name="connsiteX4" fmla="*/ 0 w 1549280"/>
              <a:gd name="connsiteY4" fmla="*/ 1482108 h 1971810"/>
              <a:gd name="connsiteX5" fmla="*/ 134343 w 1549280"/>
              <a:gd name="connsiteY5" fmla="*/ 1880804 h 1971810"/>
              <a:gd name="connsiteX6" fmla="*/ 251352 w 1549280"/>
              <a:gd name="connsiteY6" fmla="*/ 1945808 h 1971810"/>
              <a:gd name="connsiteX7" fmla="*/ 281687 w 1549280"/>
              <a:gd name="connsiteY7" fmla="*/ 1824466 h 1971810"/>
              <a:gd name="connsiteX8" fmla="*/ 173346 w 1549280"/>
              <a:gd name="connsiteY8" fmla="*/ 1460440 h 1971810"/>
              <a:gd name="connsiteX9" fmla="*/ 554707 w 1549280"/>
              <a:gd name="connsiteY9" fmla="*/ 1092080 h 1971810"/>
              <a:gd name="connsiteX10" fmla="*/ 814726 w 1549280"/>
              <a:gd name="connsiteY10" fmla="*/ 1495109 h 1971810"/>
              <a:gd name="connsiteX11" fmla="*/ 819060 w 1549280"/>
              <a:gd name="connsiteY11" fmla="*/ 1711791 h 1971810"/>
              <a:gd name="connsiteX12" fmla="*/ 606711 w 1549280"/>
              <a:gd name="connsiteY12" fmla="*/ 1915473 h 1971810"/>
              <a:gd name="connsiteX13" fmla="*/ 671716 w 1549280"/>
              <a:gd name="connsiteY13" fmla="*/ 1971810 h 1971810"/>
              <a:gd name="connsiteX14" fmla="*/ 962070 w 1549280"/>
              <a:gd name="connsiteY14" fmla="*/ 1672789 h 1971810"/>
              <a:gd name="connsiteX15" fmla="*/ 840728 w 1549280"/>
              <a:gd name="connsiteY15" fmla="*/ 1165752 h 1971810"/>
              <a:gd name="connsiteX16" fmla="*/ 758389 w 1549280"/>
              <a:gd name="connsiteY16" fmla="*/ 671716 h 1971810"/>
              <a:gd name="connsiteX17" fmla="*/ 875397 w 1549280"/>
              <a:gd name="connsiteY17" fmla="*/ 602377 h 1971810"/>
              <a:gd name="connsiteX18" fmla="*/ 1122415 w 1549280"/>
              <a:gd name="connsiteY18" fmla="*/ 862396 h 1971810"/>
              <a:gd name="connsiteX19" fmla="*/ 1191754 w 1549280"/>
              <a:gd name="connsiteY19" fmla="*/ 1018407 h 1971810"/>
              <a:gd name="connsiteX20" fmla="*/ 1161418 w 1549280"/>
              <a:gd name="connsiteY20" fmla="*/ 1239424 h 1971810"/>
              <a:gd name="connsiteX21" fmla="*/ 1204755 w 1549280"/>
              <a:gd name="connsiteY21" fmla="*/ 1261092 h 1971810"/>
              <a:gd name="connsiteX22" fmla="*/ 1252425 w 1549280"/>
              <a:gd name="connsiteY22" fmla="*/ 1040076 h 1971810"/>
              <a:gd name="connsiteX23" fmla="*/ 1464774 w 1549280"/>
              <a:gd name="connsiteY23" fmla="*/ 1122415 h 1971810"/>
              <a:gd name="connsiteX24" fmla="*/ 1521111 w 1549280"/>
              <a:gd name="connsiteY24" fmla="*/ 1100747 h 1971810"/>
              <a:gd name="connsiteX25" fmla="*/ 1295761 w 1549280"/>
              <a:gd name="connsiteY25" fmla="*/ 940402 h 1971810"/>
              <a:gd name="connsiteX26" fmla="*/ 962070 w 1549280"/>
              <a:gd name="connsiteY26" fmla="*/ 520038 h 1971810"/>
              <a:gd name="connsiteX27" fmla="*/ 884065 w 1549280"/>
              <a:gd name="connsiteY27" fmla="*/ 0 h 1971810"/>
              <a:gd name="connsiteX28" fmla="*/ 684717 w 1549280"/>
              <a:gd name="connsiteY28" fmla="*/ 34669 h 1971810"/>
              <a:gd name="connsiteX0" fmla="*/ 684717 w 1549280"/>
              <a:gd name="connsiteY0" fmla="*/ 34669 h 1971810"/>
              <a:gd name="connsiteX1" fmla="*/ 537373 w 1549280"/>
              <a:gd name="connsiteY1" fmla="*/ 533039 h 1971810"/>
              <a:gd name="connsiteX2" fmla="*/ 407363 w 1549280"/>
              <a:gd name="connsiteY2" fmla="*/ 905733 h 1971810"/>
              <a:gd name="connsiteX3" fmla="*/ 112675 w 1549280"/>
              <a:gd name="connsiteY3" fmla="*/ 1256758 h 1971810"/>
              <a:gd name="connsiteX4" fmla="*/ 0 w 1549280"/>
              <a:gd name="connsiteY4" fmla="*/ 1482108 h 1971810"/>
              <a:gd name="connsiteX5" fmla="*/ 134343 w 1549280"/>
              <a:gd name="connsiteY5" fmla="*/ 1880804 h 1971810"/>
              <a:gd name="connsiteX6" fmla="*/ 251352 w 1549280"/>
              <a:gd name="connsiteY6" fmla="*/ 1945808 h 1971810"/>
              <a:gd name="connsiteX7" fmla="*/ 281687 w 1549280"/>
              <a:gd name="connsiteY7" fmla="*/ 1824466 h 1971810"/>
              <a:gd name="connsiteX8" fmla="*/ 173346 w 1549280"/>
              <a:gd name="connsiteY8" fmla="*/ 1460440 h 1971810"/>
              <a:gd name="connsiteX9" fmla="*/ 554707 w 1549280"/>
              <a:gd name="connsiteY9" fmla="*/ 1092080 h 1971810"/>
              <a:gd name="connsiteX10" fmla="*/ 814726 w 1549280"/>
              <a:gd name="connsiteY10" fmla="*/ 1495109 h 1971810"/>
              <a:gd name="connsiteX11" fmla="*/ 819060 w 1549280"/>
              <a:gd name="connsiteY11" fmla="*/ 1711791 h 1971810"/>
              <a:gd name="connsiteX12" fmla="*/ 606711 w 1549280"/>
              <a:gd name="connsiteY12" fmla="*/ 1915473 h 1971810"/>
              <a:gd name="connsiteX13" fmla="*/ 671716 w 1549280"/>
              <a:gd name="connsiteY13" fmla="*/ 1971810 h 1971810"/>
              <a:gd name="connsiteX14" fmla="*/ 962070 w 1549280"/>
              <a:gd name="connsiteY14" fmla="*/ 1672789 h 1971810"/>
              <a:gd name="connsiteX15" fmla="*/ 840728 w 1549280"/>
              <a:gd name="connsiteY15" fmla="*/ 1165752 h 1971810"/>
              <a:gd name="connsiteX16" fmla="*/ 758389 w 1549280"/>
              <a:gd name="connsiteY16" fmla="*/ 671716 h 1971810"/>
              <a:gd name="connsiteX17" fmla="*/ 875397 w 1549280"/>
              <a:gd name="connsiteY17" fmla="*/ 602377 h 1971810"/>
              <a:gd name="connsiteX18" fmla="*/ 1122415 w 1549280"/>
              <a:gd name="connsiteY18" fmla="*/ 862396 h 1971810"/>
              <a:gd name="connsiteX19" fmla="*/ 1191754 w 1549280"/>
              <a:gd name="connsiteY19" fmla="*/ 1018407 h 1971810"/>
              <a:gd name="connsiteX20" fmla="*/ 1161418 w 1549280"/>
              <a:gd name="connsiteY20" fmla="*/ 1239424 h 1971810"/>
              <a:gd name="connsiteX21" fmla="*/ 1204755 w 1549280"/>
              <a:gd name="connsiteY21" fmla="*/ 1261092 h 1971810"/>
              <a:gd name="connsiteX22" fmla="*/ 1252425 w 1549280"/>
              <a:gd name="connsiteY22" fmla="*/ 1040076 h 1971810"/>
              <a:gd name="connsiteX23" fmla="*/ 1464774 w 1549280"/>
              <a:gd name="connsiteY23" fmla="*/ 1122415 h 1971810"/>
              <a:gd name="connsiteX24" fmla="*/ 1521111 w 1549280"/>
              <a:gd name="connsiteY24" fmla="*/ 1100747 h 1971810"/>
              <a:gd name="connsiteX25" fmla="*/ 1295761 w 1549280"/>
              <a:gd name="connsiteY25" fmla="*/ 940402 h 1971810"/>
              <a:gd name="connsiteX26" fmla="*/ 962070 w 1549280"/>
              <a:gd name="connsiteY26" fmla="*/ 520038 h 1971810"/>
              <a:gd name="connsiteX27" fmla="*/ 884065 w 1549280"/>
              <a:gd name="connsiteY27" fmla="*/ 0 h 1971810"/>
              <a:gd name="connsiteX28" fmla="*/ 684717 w 1549280"/>
              <a:gd name="connsiteY28" fmla="*/ 34669 h 1971810"/>
              <a:gd name="connsiteX0" fmla="*/ 684717 w 1549280"/>
              <a:gd name="connsiteY0" fmla="*/ 34669 h 1971810"/>
              <a:gd name="connsiteX1" fmla="*/ 537373 w 1549280"/>
              <a:gd name="connsiteY1" fmla="*/ 533039 h 1971810"/>
              <a:gd name="connsiteX2" fmla="*/ 407363 w 1549280"/>
              <a:gd name="connsiteY2" fmla="*/ 905733 h 1971810"/>
              <a:gd name="connsiteX3" fmla="*/ 112675 w 1549280"/>
              <a:gd name="connsiteY3" fmla="*/ 1256758 h 1971810"/>
              <a:gd name="connsiteX4" fmla="*/ 0 w 1549280"/>
              <a:gd name="connsiteY4" fmla="*/ 1482108 h 1971810"/>
              <a:gd name="connsiteX5" fmla="*/ 134343 w 1549280"/>
              <a:gd name="connsiteY5" fmla="*/ 1880804 h 1971810"/>
              <a:gd name="connsiteX6" fmla="*/ 251352 w 1549280"/>
              <a:gd name="connsiteY6" fmla="*/ 1945808 h 1971810"/>
              <a:gd name="connsiteX7" fmla="*/ 281687 w 1549280"/>
              <a:gd name="connsiteY7" fmla="*/ 1824466 h 1971810"/>
              <a:gd name="connsiteX8" fmla="*/ 173346 w 1549280"/>
              <a:gd name="connsiteY8" fmla="*/ 1460440 h 1971810"/>
              <a:gd name="connsiteX9" fmla="*/ 554707 w 1549280"/>
              <a:gd name="connsiteY9" fmla="*/ 1092080 h 1971810"/>
              <a:gd name="connsiteX10" fmla="*/ 814726 w 1549280"/>
              <a:gd name="connsiteY10" fmla="*/ 1495109 h 1971810"/>
              <a:gd name="connsiteX11" fmla="*/ 819060 w 1549280"/>
              <a:gd name="connsiteY11" fmla="*/ 1711791 h 1971810"/>
              <a:gd name="connsiteX12" fmla="*/ 606711 w 1549280"/>
              <a:gd name="connsiteY12" fmla="*/ 1915473 h 1971810"/>
              <a:gd name="connsiteX13" fmla="*/ 671716 w 1549280"/>
              <a:gd name="connsiteY13" fmla="*/ 1971810 h 1971810"/>
              <a:gd name="connsiteX14" fmla="*/ 962070 w 1549280"/>
              <a:gd name="connsiteY14" fmla="*/ 1672789 h 1971810"/>
              <a:gd name="connsiteX15" fmla="*/ 840728 w 1549280"/>
              <a:gd name="connsiteY15" fmla="*/ 1165752 h 1971810"/>
              <a:gd name="connsiteX16" fmla="*/ 758389 w 1549280"/>
              <a:gd name="connsiteY16" fmla="*/ 671716 h 1971810"/>
              <a:gd name="connsiteX17" fmla="*/ 875397 w 1549280"/>
              <a:gd name="connsiteY17" fmla="*/ 602377 h 1971810"/>
              <a:gd name="connsiteX18" fmla="*/ 1122415 w 1549280"/>
              <a:gd name="connsiteY18" fmla="*/ 862396 h 1971810"/>
              <a:gd name="connsiteX19" fmla="*/ 1191754 w 1549280"/>
              <a:gd name="connsiteY19" fmla="*/ 1018407 h 1971810"/>
              <a:gd name="connsiteX20" fmla="*/ 1161418 w 1549280"/>
              <a:gd name="connsiteY20" fmla="*/ 1239424 h 1971810"/>
              <a:gd name="connsiteX21" fmla="*/ 1204755 w 1549280"/>
              <a:gd name="connsiteY21" fmla="*/ 1261092 h 1971810"/>
              <a:gd name="connsiteX22" fmla="*/ 1252425 w 1549280"/>
              <a:gd name="connsiteY22" fmla="*/ 1040076 h 1971810"/>
              <a:gd name="connsiteX23" fmla="*/ 1464774 w 1549280"/>
              <a:gd name="connsiteY23" fmla="*/ 1122415 h 1971810"/>
              <a:gd name="connsiteX24" fmla="*/ 1521111 w 1549280"/>
              <a:gd name="connsiteY24" fmla="*/ 1100747 h 1971810"/>
              <a:gd name="connsiteX25" fmla="*/ 1295761 w 1549280"/>
              <a:gd name="connsiteY25" fmla="*/ 940402 h 1971810"/>
              <a:gd name="connsiteX26" fmla="*/ 962070 w 1549280"/>
              <a:gd name="connsiteY26" fmla="*/ 520038 h 1971810"/>
              <a:gd name="connsiteX27" fmla="*/ 884065 w 1549280"/>
              <a:gd name="connsiteY27" fmla="*/ 0 h 1971810"/>
              <a:gd name="connsiteX28" fmla="*/ 684717 w 1549280"/>
              <a:gd name="connsiteY28" fmla="*/ 34669 h 1971810"/>
              <a:gd name="connsiteX0" fmla="*/ 684717 w 1549280"/>
              <a:gd name="connsiteY0" fmla="*/ 34669 h 1971810"/>
              <a:gd name="connsiteX1" fmla="*/ 537373 w 1549280"/>
              <a:gd name="connsiteY1" fmla="*/ 533039 h 1971810"/>
              <a:gd name="connsiteX2" fmla="*/ 407363 w 1549280"/>
              <a:gd name="connsiteY2" fmla="*/ 905733 h 1971810"/>
              <a:gd name="connsiteX3" fmla="*/ 112675 w 1549280"/>
              <a:gd name="connsiteY3" fmla="*/ 1256758 h 1971810"/>
              <a:gd name="connsiteX4" fmla="*/ 0 w 1549280"/>
              <a:gd name="connsiteY4" fmla="*/ 1482108 h 1971810"/>
              <a:gd name="connsiteX5" fmla="*/ 134343 w 1549280"/>
              <a:gd name="connsiteY5" fmla="*/ 1880804 h 1971810"/>
              <a:gd name="connsiteX6" fmla="*/ 251352 w 1549280"/>
              <a:gd name="connsiteY6" fmla="*/ 1945808 h 1971810"/>
              <a:gd name="connsiteX7" fmla="*/ 281687 w 1549280"/>
              <a:gd name="connsiteY7" fmla="*/ 1824466 h 1971810"/>
              <a:gd name="connsiteX8" fmla="*/ 173346 w 1549280"/>
              <a:gd name="connsiteY8" fmla="*/ 1460440 h 1971810"/>
              <a:gd name="connsiteX9" fmla="*/ 554707 w 1549280"/>
              <a:gd name="connsiteY9" fmla="*/ 1092080 h 1971810"/>
              <a:gd name="connsiteX10" fmla="*/ 814726 w 1549280"/>
              <a:gd name="connsiteY10" fmla="*/ 1495109 h 1971810"/>
              <a:gd name="connsiteX11" fmla="*/ 819060 w 1549280"/>
              <a:gd name="connsiteY11" fmla="*/ 1711791 h 1971810"/>
              <a:gd name="connsiteX12" fmla="*/ 606711 w 1549280"/>
              <a:gd name="connsiteY12" fmla="*/ 1915473 h 1971810"/>
              <a:gd name="connsiteX13" fmla="*/ 671716 w 1549280"/>
              <a:gd name="connsiteY13" fmla="*/ 1971810 h 1971810"/>
              <a:gd name="connsiteX14" fmla="*/ 962070 w 1549280"/>
              <a:gd name="connsiteY14" fmla="*/ 1672789 h 1971810"/>
              <a:gd name="connsiteX15" fmla="*/ 840728 w 1549280"/>
              <a:gd name="connsiteY15" fmla="*/ 1165752 h 1971810"/>
              <a:gd name="connsiteX16" fmla="*/ 758389 w 1549280"/>
              <a:gd name="connsiteY16" fmla="*/ 671716 h 1971810"/>
              <a:gd name="connsiteX17" fmla="*/ 875397 w 1549280"/>
              <a:gd name="connsiteY17" fmla="*/ 602377 h 1971810"/>
              <a:gd name="connsiteX18" fmla="*/ 1122415 w 1549280"/>
              <a:gd name="connsiteY18" fmla="*/ 862396 h 1971810"/>
              <a:gd name="connsiteX19" fmla="*/ 1191754 w 1549280"/>
              <a:gd name="connsiteY19" fmla="*/ 1018407 h 1971810"/>
              <a:gd name="connsiteX20" fmla="*/ 1161418 w 1549280"/>
              <a:gd name="connsiteY20" fmla="*/ 1239424 h 1971810"/>
              <a:gd name="connsiteX21" fmla="*/ 1204755 w 1549280"/>
              <a:gd name="connsiteY21" fmla="*/ 1261092 h 1971810"/>
              <a:gd name="connsiteX22" fmla="*/ 1252425 w 1549280"/>
              <a:gd name="connsiteY22" fmla="*/ 1040076 h 1971810"/>
              <a:gd name="connsiteX23" fmla="*/ 1464774 w 1549280"/>
              <a:gd name="connsiteY23" fmla="*/ 1122415 h 1971810"/>
              <a:gd name="connsiteX24" fmla="*/ 1521111 w 1549280"/>
              <a:gd name="connsiteY24" fmla="*/ 1100747 h 1971810"/>
              <a:gd name="connsiteX25" fmla="*/ 1295761 w 1549280"/>
              <a:gd name="connsiteY25" fmla="*/ 940402 h 1971810"/>
              <a:gd name="connsiteX26" fmla="*/ 962070 w 1549280"/>
              <a:gd name="connsiteY26" fmla="*/ 520038 h 1971810"/>
              <a:gd name="connsiteX27" fmla="*/ 884065 w 1549280"/>
              <a:gd name="connsiteY27" fmla="*/ 0 h 1971810"/>
              <a:gd name="connsiteX28" fmla="*/ 684717 w 1549280"/>
              <a:gd name="connsiteY28" fmla="*/ 34669 h 1971810"/>
              <a:gd name="connsiteX0" fmla="*/ 684717 w 1549280"/>
              <a:gd name="connsiteY0" fmla="*/ 34669 h 1971810"/>
              <a:gd name="connsiteX1" fmla="*/ 537373 w 1549280"/>
              <a:gd name="connsiteY1" fmla="*/ 533039 h 1971810"/>
              <a:gd name="connsiteX2" fmla="*/ 407363 w 1549280"/>
              <a:gd name="connsiteY2" fmla="*/ 905733 h 1971810"/>
              <a:gd name="connsiteX3" fmla="*/ 112675 w 1549280"/>
              <a:gd name="connsiteY3" fmla="*/ 1256758 h 1971810"/>
              <a:gd name="connsiteX4" fmla="*/ 0 w 1549280"/>
              <a:gd name="connsiteY4" fmla="*/ 1482108 h 1971810"/>
              <a:gd name="connsiteX5" fmla="*/ 134343 w 1549280"/>
              <a:gd name="connsiteY5" fmla="*/ 1880804 h 1971810"/>
              <a:gd name="connsiteX6" fmla="*/ 251352 w 1549280"/>
              <a:gd name="connsiteY6" fmla="*/ 1945808 h 1971810"/>
              <a:gd name="connsiteX7" fmla="*/ 281687 w 1549280"/>
              <a:gd name="connsiteY7" fmla="*/ 1824466 h 1971810"/>
              <a:gd name="connsiteX8" fmla="*/ 173346 w 1549280"/>
              <a:gd name="connsiteY8" fmla="*/ 1460440 h 1971810"/>
              <a:gd name="connsiteX9" fmla="*/ 554707 w 1549280"/>
              <a:gd name="connsiteY9" fmla="*/ 1092080 h 1971810"/>
              <a:gd name="connsiteX10" fmla="*/ 814726 w 1549280"/>
              <a:gd name="connsiteY10" fmla="*/ 1495109 h 1971810"/>
              <a:gd name="connsiteX11" fmla="*/ 819060 w 1549280"/>
              <a:gd name="connsiteY11" fmla="*/ 1711791 h 1971810"/>
              <a:gd name="connsiteX12" fmla="*/ 606711 w 1549280"/>
              <a:gd name="connsiteY12" fmla="*/ 1915473 h 1971810"/>
              <a:gd name="connsiteX13" fmla="*/ 671716 w 1549280"/>
              <a:gd name="connsiteY13" fmla="*/ 1971810 h 1971810"/>
              <a:gd name="connsiteX14" fmla="*/ 962070 w 1549280"/>
              <a:gd name="connsiteY14" fmla="*/ 1672789 h 1971810"/>
              <a:gd name="connsiteX15" fmla="*/ 840728 w 1549280"/>
              <a:gd name="connsiteY15" fmla="*/ 1165752 h 1971810"/>
              <a:gd name="connsiteX16" fmla="*/ 758389 w 1549280"/>
              <a:gd name="connsiteY16" fmla="*/ 671716 h 1971810"/>
              <a:gd name="connsiteX17" fmla="*/ 875397 w 1549280"/>
              <a:gd name="connsiteY17" fmla="*/ 602377 h 1971810"/>
              <a:gd name="connsiteX18" fmla="*/ 1122415 w 1549280"/>
              <a:gd name="connsiteY18" fmla="*/ 862396 h 1971810"/>
              <a:gd name="connsiteX19" fmla="*/ 1191754 w 1549280"/>
              <a:gd name="connsiteY19" fmla="*/ 1018407 h 1971810"/>
              <a:gd name="connsiteX20" fmla="*/ 1161418 w 1549280"/>
              <a:gd name="connsiteY20" fmla="*/ 1239424 h 1971810"/>
              <a:gd name="connsiteX21" fmla="*/ 1204755 w 1549280"/>
              <a:gd name="connsiteY21" fmla="*/ 1261092 h 1971810"/>
              <a:gd name="connsiteX22" fmla="*/ 1252425 w 1549280"/>
              <a:gd name="connsiteY22" fmla="*/ 1040076 h 1971810"/>
              <a:gd name="connsiteX23" fmla="*/ 1464774 w 1549280"/>
              <a:gd name="connsiteY23" fmla="*/ 1122415 h 1971810"/>
              <a:gd name="connsiteX24" fmla="*/ 1521111 w 1549280"/>
              <a:gd name="connsiteY24" fmla="*/ 1100747 h 1971810"/>
              <a:gd name="connsiteX25" fmla="*/ 1295761 w 1549280"/>
              <a:gd name="connsiteY25" fmla="*/ 940402 h 1971810"/>
              <a:gd name="connsiteX26" fmla="*/ 962070 w 1549280"/>
              <a:gd name="connsiteY26" fmla="*/ 520038 h 1971810"/>
              <a:gd name="connsiteX27" fmla="*/ 884065 w 1549280"/>
              <a:gd name="connsiteY27" fmla="*/ 0 h 1971810"/>
              <a:gd name="connsiteX28" fmla="*/ 684717 w 1549280"/>
              <a:gd name="connsiteY28" fmla="*/ 34669 h 1971810"/>
              <a:gd name="connsiteX0" fmla="*/ 684717 w 1549280"/>
              <a:gd name="connsiteY0" fmla="*/ 34669 h 2012257"/>
              <a:gd name="connsiteX1" fmla="*/ 537373 w 1549280"/>
              <a:gd name="connsiteY1" fmla="*/ 533039 h 2012257"/>
              <a:gd name="connsiteX2" fmla="*/ 407363 w 1549280"/>
              <a:gd name="connsiteY2" fmla="*/ 905733 h 2012257"/>
              <a:gd name="connsiteX3" fmla="*/ 112675 w 1549280"/>
              <a:gd name="connsiteY3" fmla="*/ 1256758 h 2012257"/>
              <a:gd name="connsiteX4" fmla="*/ 0 w 1549280"/>
              <a:gd name="connsiteY4" fmla="*/ 1482108 h 2012257"/>
              <a:gd name="connsiteX5" fmla="*/ 134343 w 1549280"/>
              <a:gd name="connsiteY5" fmla="*/ 1880804 h 2012257"/>
              <a:gd name="connsiteX6" fmla="*/ 251352 w 1549280"/>
              <a:gd name="connsiteY6" fmla="*/ 1945808 h 2012257"/>
              <a:gd name="connsiteX7" fmla="*/ 281687 w 1549280"/>
              <a:gd name="connsiteY7" fmla="*/ 1824466 h 2012257"/>
              <a:gd name="connsiteX8" fmla="*/ 173346 w 1549280"/>
              <a:gd name="connsiteY8" fmla="*/ 1460440 h 2012257"/>
              <a:gd name="connsiteX9" fmla="*/ 554707 w 1549280"/>
              <a:gd name="connsiteY9" fmla="*/ 1092080 h 2012257"/>
              <a:gd name="connsiteX10" fmla="*/ 814726 w 1549280"/>
              <a:gd name="connsiteY10" fmla="*/ 1495109 h 2012257"/>
              <a:gd name="connsiteX11" fmla="*/ 819060 w 1549280"/>
              <a:gd name="connsiteY11" fmla="*/ 1711791 h 2012257"/>
              <a:gd name="connsiteX12" fmla="*/ 606711 w 1549280"/>
              <a:gd name="connsiteY12" fmla="*/ 1915473 h 2012257"/>
              <a:gd name="connsiteX13" fmla="*/ 671716 w 1549280"/>
              <a:gd name="connsiteY13" fmla="*/ 1971810 h 2012257"/>
              <a:gd name="connsiteX14" fmla="*/ 962070 w 1549280"/>
              <a:gd name="connsiteY14" fmla="*/ 1672789 h 2012257"/>
              <a:gd name="connsiteX15" fmla="*/ 840728 w 1549280"/>
              <a:gd name="connsiteY15" fmla="*/ 1165752 h 2012257"/>
              <a:gd name="connsiteX16" fmla="*/ 758389 w 1549280"/>
              <a:gd name="connsiteY16" fmla="*/ 671716 h 2012257"/>
              <a:gd name="connsiteX17" fmla="*/ 875397 w 1549280"/>
              <a:gd name="connsiteY17" fmla="*/ 602377 h 2012257"/>
              <a:gd name="connsiteX18" fmla="*/ 1122415 w 1549280"/>
              <a:gd name="connsiteY18" fmla="*/ 862396 h 2012257"/>
              <a:gd name="connsiteX19" fmla="*/ 1191754 w 1549280"/>
              <a:gd name="connsiteY19" fmla="*/ 1018407 h 2012257"/>
              <a:gd name="connsiteX20" fmla="*/ 1161418 w 1549280"/>
              <a:gd name="connsiteY20" fmla="*/ 1239424 h 2012257"/>
              <a:gd name="connsiteX21" fmla="*/ 1204755 w 1549280"/>
              <a:gd name="connsiteY21" fmla="*/ 1261092 h 2012257"/>
              <a:gd name="connsiteX22" fmla="*/ 1252425 w 1549280"/>
              <a:gd name="connsiteY22" fmla="*/ 1040076 h 2012257"/>
              <a:gd name="connsiteX23" fmla="*/ 1464774 w 1549280"/>
              <a:gd name="connsiteY23" fmla="*/ 1122415 h 2012257"/>
              <a:gd name="connsiteX24" fmla="*/ 1521111 w 1549280"/>
              <a:gd name="connsiteY24" fmla="*/ 1100747 h 2012257"/>
              <a:gd name="connsiteX25" fmla="*/ 1295761 w 1549280"/>
              <a:gd name="connsiteY25" fmla="*/ 940402 h 2012257"/>
              <a:gd name="connsiteX26" fmla="*/ 962070 w 1549280"/>
              <a:gd name="connsiteY26" fmla="*/ 520038 h 2012257"/>
              <a:gd name="connsiteX27" fmla="*/ 884065 w 1549280"/>
              <a:gd name="connsiteY27" fmla="*/ 0 h 2012257"/>
              <a:gd name="connsiteX28" fmla="*/ 684717 w 1549280"/>
              <a:gd name="connsiteY28" fmla="*/ 34669 h 2012257"/>
              <a:gd name="connsiteX0" fmla="*/ 684717 w 1549280"/>
              <a:gd name="connsiteY0" fmla="*/ 34669 h 2012257"/>
              <a:gd name="connsiteX1" fmla="*/ 537373 w 1549280"/>
              <a:gd name="connsiteY1" fmla="*/ 533039 h 2012257"/>
              <a:gd name="connsiteX2" fmla="*/ 407363 w 1549280"/>
              <a:gd name="connsiteY2" fmla="*/ 905733 h 2012257"/>
              <a:gd name="connsiteX3" fmla="*/ 112675 w 1549280"/>
              <a:gd name="connsiteY3" fmla="*/ 1256758 h 2012257"/>
              <a:gd name="connsiteX4" fmla="*/ 0 w 1549280"/>
              <a:gd name="connsiteY4" fmla="*/ 1482108 h 2012257"/>
              <a:gd name="connsiteX5" fmla="*/ 134343 w 1549280"/>
              <a:gd name="connsiteY5" fmla="*/ 1880804 h 2012257"/>
              <a:gd name="connsiteX6" fmla="*/ 251352 w 1549280"/>
              <a:gd name="connsiteY6" fmla="*/ 1945808 h 2012257"/>
              <a:gd name="connsiteX7" fmla="*/ 281687 w 1549280"/>
              <a:gd name="connsiteY7" fmla="*/ 1824466 h 2012257"/>
              <a:gd name="connsiteX8" fmla="*/ 173346 w 1549280"/>
              <a:gd name="connsiteY8" fmla="*/ 1460440 h 2012257"/>
              <a:gd name="connsiteX9" fmla="*/ 554707 w 1549280"/>
              <a:gd name="connsiteY9" fmla="*/ 1092080 h 2012257"/>
              <a:gd name="connsiteX10" fmla="*/ 814726 w 1549280"/>
              <a:gd name="connsiteY10" fmla="*/ 1495109 h 2012257"/>
              <a:gd name="connsiteX11" fmla="*/ 819060 w 1549280"/>
              <a:gd name="connsiteY11" fmla="*/ 1711791 h 2012257"/>
              <a:gd name="connsiteX12" fmla="*/ 606711 w 1549280"/>
              <a:gd name="connsiteY12" fmla="*/ 1915473 h 2012257"/>
              <a:gd name="connsiteX13" fmla="*/ 671716 w 1549280"/>
              <a:gd name="connsiteY13" fmla="*/ 1971810 h 2012257"/>
              <a:gd name="connsiteX14" fmla="*/ 962070 w 1549280"/>
              <a:gd name="connsiteY14" fmla="*/ 1672789 h 2012257"/>
              <a:gd name="connsiteX15" fmla="*/ 840728 w 1549280"/>
              <a:gd name="connsiteY15" fmla="*/ 1165752 h 2012257"/>
              <a:gd name="connsiteX16" fmla="*/ 758389 w 1549280"/>
              <a:gd name="connsiteY16" fmla="*/ 671716 h 2012257"/>
              <a:gd name="connsiteX17" fmla="*/ 875397 w 1549280"/>
              <a:gd name="connsiteY17" fmla="*/ 602377 h 2012257"/>
              <a:gd name="connsiteX18" fmla="*/ 1122415 w 1549280"/>
              <a:gd name="connsiteY18" fmla="*/ 862396 h 2012257"/>
              <a:gd name="connsiteX19" fmla="*/ 1191754 w 1549280"/>
              <a:gd name="connsiteY19" fmla="*/ 1018407 h 2012257"/>
              <a:gd name="connsiteX20" fmla="*/ 1161418 w 1549280"/>
              <a:gd name="connsiteY20" fmla="*/ 1239424 h 2012257"/>
              <a:gd name="connsiteX21" fmla="*/ 1204755 w 1549280"/>
              <a:gd name="connsiteY21" fmla="*/ 1261092 h 2012257"/>
              <a:gd name="connsiteX22" fmla="*/ 1252425 w 1549280"/>
              <a:gd name="connsiteY22" fmla="*/ 1040076 h 2012257"/>
              <a:gd name="connsiteX23" fmla="*/ 1464774 w 1549280"/>
              <a:gd name="connsiteY23" fmla="*/ 1122415 h 2012257"/>
              <a:gd name="connsiteX24" fmla="*/ 1521111 w 1549280"/>
              <a:gd name="connsiteY24" fmla="*/ 1100747 h 2012257"/>
              <a:gd name="connsiteX25" fmla="*/ 1295761 w 1549280"/>
              <a:gd name="connsiteY25" fmla="*/ 940402 h 2012257"/>
              <a:gd name="connsiteX26" fmla="*/ 962070 w 1549280"/>
              <a:gd name="connsiteY26" fmla="*/ 520038 h 2012257"/>
              <a:gd name="connsiteX27" fmla="*/ 884065 w 1549280"/>
              <a:gd name="connsiteY27" fmla="*/ 0 h 2012257"/>
              <a:gd name="connsiteX28" fmla="*/ 684717 w 1549280"/>
              <a:gd name="connsiteY28" fmla="*/ 34669 h 2012257"/>
              <a:gd name="connsiteX0" fmla="*/ 684717 w 1549280"/>
              <a:gd name="connsiteY0" fmla="*/ 34669 h 2012257"/>
              <a:gd name="connsiteX1" fmla="*/ 537373 w 1549280"/>
              <a:gd name="connsiteY1" fmla="*/ 533039 h 2012257"/>
              <a:gd name="connsiteX2" fmla="*/ 407363 w 1549280"/>
              <a:gd name="connsiteY2" fmla="*/ 905733 h 2012257"/>
              <a:gd name="connsiteX3" fmla="*/ 112675 w 1549280"/>
              <a:gd name="connsiteY3" fmla="*/ 1256758 h 2012257"/>
              <a:gd name="connsiteX4" fmla="*/ 0 w 1549280"/>
              <a:gd name="connsiteY4" fmla="*/ 1482108 h 2012257"/>
              <a:gd name="connsiteX5" fmla="*/ 134343 w 1549280"/>
              <a:gd name="connsiteY5" fmla="*/ 1880804 h 2012257"/>
              <a:gd name="connsiteX6" fmla="*/ 251352 w 1549280"/>
              <a:gd name="connsiteY6" fmla="*/ 1945808 h 2012257"/>
              <a:gd name="connsiteX7" fmla="*/ 281687 w 1549280"/>
              <a:gd name="connsiteY7" fmla="*/ 1824466 h 2012257"/>
              <a:gd name="connsiteX8" fmla="*/ 173346 w 1549280"/>
              <a:gd name="connsiteY8" fmla="*/ 1460440 h 2012257"/>
              <a:gd name="connsiteX9" fmla="*/ 554707 w 1549280"/>
              <a:gd name="connsiteY9" fmla="*/ 1092080 h 2012257"/>
              <a:gd name="connsiteX10" fmla="*/ 814726 w 1549280"/>
              <a:gd name="connsiteY10" fmla="*/ 1495109 h 2012257"/>
              <a:gd name="connsiteX11" fmla="*/ 819060 w 1549280"/>
              <a:gd name="connsiteY11" fmla="*/ 1711791 h 2012257"/>
              <a:gd name="connsiteX12" fmla="*/ 606711 w 1549280"/>
              <a:gd name="connsiteY12" fmla="*/ 1915473 h 2012257"/>
              <a:gd name="connsiteX13" fmla="*/ 671716 w 1549280"/>
              <a:gd name="connsiteY13" fmla="*/ 1971810 h 2012257"/>
              <a:gd name="connsiteX14" fmla="*/ 962070 w 1549280"/>
              <a:gd name="connsiteY14" fmla="*/ 1672789 h 2012257"/>
              <a:gd name="connsiteX15" fmla="*/ 840728 w 1549280"/>
              <a:gd name="connsiteY15" fmla="*/ 1165752 h 2012257"/>
              <a:gd name="connsiteX16" fmla="*/ 758389 w 1549280"/>
              <a:gd name="connsiteY16" fmla="*/ 671716 h 2012257"/>
              <a:gd name="connsiteX17" fmla="*/ 875397 w 1549280"/>
              <a:gd name="connsiteY17" fmla="*/ 602377 h 2012257"/>
              <a:gd name="connsiteX18" fmla="*/ 1122415 w 1549280"/>
              <a:gd name="connsiteY18" fmla="*/ 862396 h 2012257"/>
              <a:gd name="connsiteX19" fmla="*/ 1191754 w 1549280"/>
              <a:gd name="connsiteY19" fmla="*/ 1018407 h 2012257"/>
              <a:gd name="connsiteX20" fmla="*/ 1161418 w 1549280"/>
              <a:gd name="connsiteY20" fmla="*/ 1239424 h 2012257"/>
              <a:gd name="connsiteX21" fmla="*/ 1204755 w 1549280"/>
              <a:gd name="connsiteY21" fmla="*/ 1261092 h 2012257"/>
              <a:gd name="connsiteX22" fmla="*/ 1252425 w 1549280"/>
              <a:gd name="connsiteY22" fmla="*/ 1040076 h 2012257"/>
              <a:gd name="connsiteX23" fmla="*/ 1464774 w 1549280"/>
              <a:gd name="connsiteY23" fmla="*/ 1122415 h 2012257"/>
              <a:gd name="connsiteX24" fmla="*/ 1521111 w 1549280"/>
              <a:gd name="connsiteY24" fmla="*/ 1100747 h 2012257"/>
              <a:gd name="connsiteX25" fmla="*/ 1295761 w 1549280"/>
              <a:gd name="connsiteY25" fmla="*/ 940402 h 2012257"/>
              <a:gd name="connsiteX26" fmla="*/ 962070 w 1549280"/>
              <a:gd name="connsiteY26" fmla="*/ 520038 h 2012257"/>
              <a:gd name="connsiteX27" fmla="*/ 884065 w 1549280"/>
              <a:gd name="connsiteY27" fmla="*/ 0 h 2012257"/>
              <a:gd name="connsiteX28" fmla="*/ 684717 w 1549280"/>
              <a:gd name="connsiteY28" fmla="*/ 34669 h 2012257"/>
              <a:gd name="connsiteX0" fmla="*/ 684717 w 1549280"/>
              <a:gd name="connsiteY0" fmla="*/ 34669 h 2012257"/>
              <a:gd name="connsiteX1" fmla="*/ 537373 w 1549280"/>
              <a:gd name="connsiteY1" fmla="*/ 533039 h 2012257"/>
              <a:gd name="connsiteX2" fmla="*/ 407363 w 1549280"/>
              <a:gd name="connsiteY2" fmla="*/ 905733 h 2012257"/>
              <a:gd name="connsiteX3" fmla="*/ 112675 w 1549280"/>
              <a:gd name="connsiteY3" fmla="*/ 1256758 h 2012257"/>
              <a:gd name="connsiteX4" fmla="*/ 0 w 1549280"/>
              <a:gd name="connsiteY4" fmla="*/ 1482108 h 2012257"/>
              <a:gd name="connsiteX5" fmla="*/ 134343 w 1549280"/>
              <a:gd name="connsiteY5" fmla="*/ 1880804 h 2012257"/>
              <a:gd name="connsiteX6" fmla="*/ 251352 w 1549280"/>
              <a:gd name="connsiteY6" fmla="*/ 1945808 h 2012257"/>
              <a:gd name="connsiteX7" fmla="*/ 281687 w 1549280"/>
              <a:gd name="connsiteY7" fmla="*/ 1824466 h 2012257"/>
              <a:gd name="connsiteX8" fmla="*/ 173346 w 1549280"/>
              <a:gd name="connsiteY8" fmla="*/ 1460440 h 2012257"/>
              <a:gd name="connsiteX9" fmla="*/ 554707 w 1549280"/>
              <a:gd name="connsiteY9" fmla="*/ 1092080 h 2012257"/>
              <a:gd name="connsiteX10" fmla="*/ 814726 w 1549280"/>
              <a:gd name="connsiteY10" fmla="*/ 1495109 h 2012257"/>
              <a:gd name="connsiteX11" fmla="*/ 819060 w 1549280"/>
              <a:gd name="connsiteY11" fmla="*/ 1711791 h 2012257"/>
              <a:gd name="connsiteX12" fmla="*/ 606711 w 1549280"/>
              <a:gd name="connsiteY12" fmla="*/ 1915473 h 2012257"/>
              <a:gd name="connsiteX13" fmla="*/ 671716 w 1549280"/>
              <a:gd name="connsiteY13" fmla="*/ 1971810 h 2012257"/>
              <a:gd name="connsiteX14" fmla="*/ 962070 w 1549280"/>
              <a:gd name="connsiteY14" fmla="*/ 1672789 h 2012257"/>
              <a:gd name="connsiteX15" fmla="*/ 840728 w 1549280"/>
              <a:gd name="connsiteY15" fmla="*/ 1165752 h 2012257"/>
              <a:gd name="connsiteX16" fmla="*/ 758389 w 1549280"/>
              <a:gd name="connsiteY16" fmla="*/ 671716 h 2012257"/>
              <a:gd name="connsiteX17" fmla="*/ 875397 w 1549280"/>
              <a:gd name="connsiteY17" fmla="*/ 602377 h 2012257"/>
              <a:gd name="connsiteX18" fmla="*/ 1122415 w 1549280"/>
              <a:gd name="connsiteY18" fmla="*/ 862396 h 2012257"/>
              <a:gd name="connsiteX19" fmla="*/ 1191754 w 1549280"/>
              <a:gd name="connsiteY19" fmla="*/ 1018407 h 2012257"/>
              <a:gd name="connsiteX20" fmla="*/ 1161418 w 1549280"/>
              <a:gd name="connsiteY20" fmla="*/ 1239424 h 2012257"/>
              <a:gd name="connsiteX21" fmla="*/ 1204755 w 1549280"/>
              <a:gd name="connsiteY21" fmla="*/ 1261092 h 2012257"/>
              <a:gd name="connsiteX22" fmla="*/ 1252425 w 1549280"/>
              <a:gd name="connsiteY22" fmla="*/ 1040076 h 2012257"/>
              <a:gd name="connsiteX23" fmla="*/ 1464774 w 1549280"/>
              <a:gd name="connsiteY23" fmla="*/ 1122415 h 2012257"/>
              <a:gd name="connsiteX24" fmla="*/ 1521111 w 1549280"/>
              <a:gd name="connsiteY24" fmla="*/ 1100747 h 2012257"/>
              <a:gd name="connsiteX25" fmla="*/ 1295761 w 1549280"/>
              <a:gd name="connsiteY25" fmla="*/ 940402 h 2012257"/>
              <a:gd name="connsiteX26" fmla="*/ 962070 w 1549280"/>
              <a:gd name="connsiteY26" fmla="*/ 520038 h 2012257"/>
              <a:gd name="connsiteX27" fmla="*/ 884065 w 1549280"/>
              <a:gd name="connsiteY27" fmla="*/ 0 h 2012257"/>
              <a:gd name="connsiteX28" fmla="*/ 684717 w 1549280"/>
              <a:gd name="connsiteY28" fmla="*/ 34669 h 2012257"/>
              <a:gd name="connsiteX0" fmla="*/ 688328 w 1552891"/>
              <a:gd name="connsiteY0" fmla="*/ 34669 h 2012257"/>
              <a:gd name="connsiteX1" fmla="*/ 540984 w 1552891"/>
              <a:gd name="connsiteY1" fmla="*/ 533039 h 2012257"/>
              <a:gd name="connsiteX2" fmla="*/ 410974 w 1552891"/>
              <a:gd name="connsiteY2" fmla="*/ 905733 h 2012257"/>
              <a:gd name="connsiteX3" fmla="*/ 116286 w 1552891"/>
              <a:gd name="connsiteY3" fmla="*/ 1256758 h 2012257"/>
              <a:gd name="connsiteX4" fmla="*/ 3611 w 1552891"/>
              <a:gd name="connsiteY4" fmla="*/ 1482108 h 2012257"/>
              <a:gd name="connsiteX5" fmla="*/ 137954 w 1552891"/>
              <a:gd name="connsiteY5" fmla="*/ 1880804 h 2012257"/>
              <a:gd name="connsiteX6" fmla="*/ 254963 w 1552891"/>
              <a:gd name="connsiteY6" fmla="*/ 1945808 h 2012257"/>
              <a:gd name="connsiteX7" fmla="*/ 285298 w 1552891"/>
              <a:gd name="connsiteY7" fmla="*/ 1824466 h 2012257"/>
              <a:gd name="connsiteX8" fmla="*/ 176957 w 1552891"/>
              <a:gd name="connsiteY8" fmla="*/ 1460440 h 2012257"/>
              <a:gd name="connsiteX9" fmla="*/ 558318 w 1552891"/>
              <a:gd name="connsiteY9" fmla="*/ 1092080 h 2012257"/>
              <a:gd name="connsiteX10" fmla="*/ 818337 w 1552891"/>
              <a:gd name="connsiteY10" fmla="*/ 1495109 h 2012257"/>
              <a:gd name="connsiteX11" fmla="*/ 822671 w 1552891"/>
              <a:gd name="connsiteY11" fmla="*/ 1711791 h 2012257"/>
              <a:gd name="connsiteX12" fmla="*/ 610322 w 1552891"/>
              <a:gd name="connsiteY12" fmla="*/ 1915473 h 2012257"/>
              <a:gd name="connsiteX13" fmla="*/ 675327 w 1552891"/>
              <a:gd name="connsiteY13" fmla="*/ 1971810 h 2012257"/>
              <a:gd name="connsiteX14" fmla="*/ 965681 w 1552891"/>
              <a:gd name="connsiteY14" fmla="*/ 1672789 h 2012257"/>
              <a:gd name="connsiteX15" fmla="*/ 844339 w 1552891"/>
              <a:gd name="connsiteY15" fmla="*/ 1165752 h 2012257"/>
              <a:gd name="connsiteX16" fmla="*/ 762000 w 1552891"/>
              <a:gd name="connsiteY16" fmla="*/ 671716 h 2012257"/>
              <a:gd name="connsiteX17" fmla="*/ 879008 w 1552891"/>
              <a:gd name="connsiteY17" fmla="*/ 602377 h 2012257"/>
              <a:gd name="connsiteX18" fmla="*/ 1126026 w 1552891"/>
              <a:gd name="connsiteY18" fmla="*/ 862396 h 2012257"/>
              <a:gd name="connsiteX19" fmla="*/ 1195365 w 1552891"/>
              <a:gd name="connsiteY19" fmla="*/ 1018407 h 2012257"/>
              <a:gd name="connsiteX20" fmla="*/ 1165029 w 1552891"/>
              <a:gd name="connsiteY20" fmla="*/ 1239424 h 2012257"/>
              <a:gd name="connsiteX21" fmla="*/ 1208366 w 1552891"/>
              <a:gd name="connsiteY21" fmla="*/ 1261092 h 2012257"/>
              <a:gd name="connsiteX22" fmla="*/ 1256036 w 1552891"/>
              <a:gd name="connsiteY22" fmla="*/ 1040076 h 2012257"/>
              <a:gd name="connsiteX23" fmla="*/ 1468385 w 1552891"/>
              <a:gd name="connsiteY23" fmla="*/ 1122415 h 2012257"/>
              <a:gd name="connsiteX24" fmla="*/ 1524722 w 1552891"/>
              <a:gd name="connsiteY24" fmla="*/ 1100747 h 2012257"/>
              <a:gd name="connsiteX25" fmla="*/ 1299372 w 1552891"/>
              <a:gd name="connsiteY25" fmla="*/ 940402 h 2012257"/>
              <a:gd name="connsiteX26" fmla="*/ 965681 w 1552891"/>
              <a:gd name="connsiteY26" fmla="*/ 520038 h 2012257"/>
              <a:gd name="connsiteX27" fmla="*/ 887676 w 1552891"/>
              <a:gd name="connsiteY27" fmla="*/ 0 h 2012257"/>
              <a:gd name="connsiteX28" fmla="*/ 688328 w 1552891"/>
              <a:gd name="connsiteY28" fmla="*/ 34669 h 2012257"/>
              <a:gd name="connsiteX0" fmla="*/ 688328 w 1552891"/>
              <a:gd name="connsiteY0" fmla="*/ 34669 h 2012257"/>
              <a:gd name="connsiteX1" fmla="*/ 540984 w 1552891"/>
              <a:gd name="connsiteY1" fmla="*/ 533039 h 2012257"/>
              <a:gd name="connsiteX2" fmla="*/ 410974 w 1552891"/>
              <a:gd name="connsiteY2" fmla="*/ 905733 h 2012257"/>
              <a:gd name="connsiteX3" fmla="*/ 116286 w 1552891"/>
              <a:gd name="connsiteY3" fmla="*/ 1256758 h 2012257"/>
              <a:gd name="connsiteX4" fmla="*/ 3611 w 1552891"/>
              <a:gd name="connsiteY4" fmla="*/ 1482108 h 2012257"/>
              <a:gd name="connsiteX5" fmla="*/ 137954 w 1552891"/>
              <a:gd name="connsiteY5" fmla="*/ 1880804 h 2012257"/>
              <a:gd name="connsiteX6" fmla="*/ 254963 w 1552891"/>
              <a:gd name="connsiteY6" fmla="*/ 1945808 h 2012257"/>
              <a:gd name="connsiteX7" fmla="*/ 285298 w 1552891"/>
              <a:gd name="connsiteY7" fmla="*/ 1824466 h 2012257"/>
              <a:gd name="connsiteX8" fmla="*/ 176957 w 1552891"/>
              <a:gd name="connsiteY8" fmla="*/ 1460440 h 2012257"/>
              <a:gd name="connsiteX9" fmla="*/ 558318 w 1552891"/>
              <a:gd name="connsiteY9" fmla="*/ 1092080 h 2012257"/>
              <a:gd name="connsiteX10" fmla="*/ 818337 w 1552891"/>
              <a:gd name="connsiteY10" fmla="*/ 1495109 h 2012257"/>
              <a:gd name="connsiteX11" fmla="*/ 822671 w 1552891"/>
              <a:gd name="connsiteY11" fmla="*/ 1711791 h 2012257"/>
              <a:gd name="connsiteX12" fmla="*/ 610322 w 1552891"/>
              <a:gd name="connsiteY12" fmla="*/ 1915473 h 2012257"/>
              <a:gd name="connsiteX13" fmla="*/ 675327 w 1552891"/>
              <a:gd name="connsiteY13" fmla="*/ 1971810 h 2012257"/>
              <a:gd name="connsiteX14" fmla="*/ 965681 w 1552891"/>
              <a:gd name="connsiteY14" fmla="*/ 1672789 h 2012257"/>
              <a:gd name="connsiteX15" fmla="*/ 844339 w 1552891"/>
              <a:gd name="connsiteY15" fmla="*/ 1165752 h 2012257"/>
              <a:gd name="connsiteX16" fmla="*/ 762000 w 1552891"/>
              <a:gd name="connsiteY16" fmla="*/ 671716 h 2012257"/>
              <a:gd name="connsiteX17" fmla="*/ 879008 w 1552891"/>
              <a:gd name="connsiteY17" fmla="*/ 602377 h 2012257"/>
              <a:gd name="connsiteX18" fmla="*/ 1126026 w 1552891"/>
              <a:gd name="connsiteY18" fmla="*/ 862396 h 2012257"/>
              <a:gd name="connsiteX19" fmla="*/ 1195365 w 1552891"/>
              <a:gd name="connsiteY19" fmla="*/ 1018407 h 2012257"/>
              <a:gd name="connsiteX20" fmla="*/ 1165029 w 1552891"/>
              <a:gd name="connsiteY20" fmla="*/ 1239424 h 2012257"/>
              <a:gd name="connsiteX21" fmla="*/ 1208366 w 1552891"/>
              <a:gd name="connsiteY21" fmla="*/ 1261092 h 2012257"/>
              <a:gd name="connsiteX22" fmla="*/ 1256036 w 1552891"/>
              <a:gd name="connsiteY22" fmla="*/ 1040076 h 2012257"/>
              <a:gd name="connsiteX23" fmla="*/ 1468385 w 1552891"/>
              <a:gd name="connsiteY23" fmla="*/ 1122415 h 2012257"/>
              <a:gd name="connsiteX24" fmla="*/ 1524722 w 1552891"/>
              <a:gd name="connsiteY24" fmla="*/ 1100747 h 2012257"/>
              <a:gd name="connsiteX25" fmla="*/ 1299372 w 1552891"/>
              <a:gd name="connsiteY25" fmla="*/ 940402 h 2012257"/>
              <a:gd name="connsiteX26" fmla="*/ 965681 w 1552891"/>
              <a:gd name="connsiteY26" fmla="*/ 520038 h 2012257"/>
              <a:gd name="connsiteX27" fmla="*/ 887676 w 1552891"/>
              <a:gd name="connsiteY27" fmla="*/ 0 h 2012257"/>
              <a:gd name="connsiteX28" fmla="*/ 688328 w 1552891"/>
              <a:gd name="connsiteY28" fmla="*/ 34669 h 2012257"/>
              <a:gd name="connsiteX0" fmla="*/ 688328 w 1552891"/>
              <a:gd name="connsiteY0" fmla="*/ 34669 h 2012257"/>
              <a:gd name="connsiteX1" fmla="*/ 540984 w 1552891"/>
              <a:gd name="connsiteY1" fmla="*/ 533039 h 2012257"/>
              <a:gd name="connsiteX2" fmla="*/ 410974 w 1552891"/>
              <a:gd name="connsiteY2" fmla="*/ 905733 h 2012257"/>
              <a:gd name="connsiteX3" fmla="*/ 116286 w 1552891"/>
              <a:gd name="connsiteY3" fmla="*/ 1256758 h 2012257"/>
              <a:gd name="connsiteX4" fmla="*/ 3611 w 1552891"/>
              <a:gd name="connsiteY4" fmla="*/ 1482108 h 2012257"/>
              <a:gd name="connsiteX5" fmla="*/ 137954 w 1552891"/>
              <a:gd name="connsiteY5" fmla="*/ 1880804 h 2012257"/>
              <a:gd name="connsiteX6" fmla="*/ 254963 w 1552891"/>
              <a:gd name="connsiteY6" fmla="*/ 1945808 h 2012257"/>
              <a:gd name="connsiteX7" fmla="*/ 285298 w 1552891"/>
              <a:gd name="connsiteY7" fmla="*/ 1824466 h 2012257"/>
              <a:gd name="connsiteX8" fmla="*/ 176957 w 1552891"/>
              <a:gd name="connsiteY8" fmla="*/ 1460440 h 2012257"/>
              <a:gd name="connsiteX9" fmla="*/ 558318 w 1552891"/>
              <a:gd name="connsiteY9" fmla="*/ 1092080 h 2012257"/>
              <a:gd name="connsiteX10" fmla="*/ 818337 w 1552891"/>
              <a:gd name="connsiteY10" fmla="*/ 1495109 h 2012257"/>
              <a:gd name="connsiteX11" fmla="*/ 822671 w 1552891"/>
              <a:gd name="connsiteY11" fmla="*/ 1711791 h 2012257"/>
              <a:gd name="connsiteX12" fmla="*/ 610322 w 1552891"/>
              <a:gd name="connsiteY12" fmla="*/ 1915473 h 2012257"/>
              <a:gd name="connsiteX13" fmla="*/ 675327 w 1552891"/>
              <a:gd name="connsiteY13" fmla="*/ 1971810 h 2012257"/>
              <a:gd name="connsiteX14" fmla="*/ 965681 w 1552891"/>
              <a:gd name="connsiteY14" fmla="*/ 1672789 h 2012257"/>
              <a:gd name="connsiteX15" fmla="*/ 844339 w 1552891"/>
              <a:gd name="connsiteY15" fmla="*/ 1165752 h 2012257"/>
              <a:gd name="connsiteX16" fmla="*/ 762000 w 1552891"/>
              <a:gd name="connsiteY16" fmla="*/ 671716 h 2012257"/>
              <a:gd name="connsiteX17" fmla="*/ 879008 w 1552891"/>
              <a:gd name="connsiteY17" fmla="*/ 602377 h 2012257"/>
              <a:gd name="connsiteX18" fmla="*/ 1126026 w 1552891"/>
              <a:gd name="connsiteY18" fmla="*/ 862396 h 2012257"/>
              <a:gd name="connsiteX19" fmla="*/ 1195365 w 1552891"/>
              <a:gd name="connsiteY19" fmla="*/ 1018407 h 2012257"/>
              <a:gd name="connsiteX20" fmla="*/ 1165029 w 1552891"/>
              <a:gd name="connsiteY20" fmla="*/ 1239424 h 2012257"/>
              <a:gd name="connsiteX21" fmla="*/ 1208366 w 1552891"/>
              <a:gd name="connsiteY21" fmla="*/ 1261092 h 2012257"/>
              <a:gd name="connsiteX22" fmla="*/ 1256036 w 1552891"/>
              <a:gd name="connsiteY22" fmla="*/ 1040076 h 2012257"/>
              <a:gd name="connsiteX23" fmla="*/ 1468385 w 1552891"/>
              <a:gd name="connsiteY23" fmla="*/ 1122415 h 2012257"/>
              <a:gd name="connsiteX24" fmla="*/ 1524722 w 1552891"/>
              <a:gd name="connsiteY24" fmla="*/ 1100747 h 2012257"/>
              <a:gd name="connsiteX25" fmla="*/ 1299372 w 1552891"/>
              <a:gd name="connsiteY25" fmla="*/ 940402 h 2012257"/>
              <a:gd name="connsiteX26" fmla="*/ 965681 w 1552891"/>
              <a:gd name="connsiteY26" fmla="*/ 520038 h 2012257"/>
              <a:gd name="connsiteX27" fmla="*/ 887676 w 1552891"/>
              <a:gd name="connsiteY27" fmla="*/ 0 h 2012257"/>
              <a:gd name="connsiteX28" fmla="*/ 688328 w 1552891"/>
              <a:gd name="connsiteY28" fmla="*/ 34669 h 2012257"/>
              <a:gd name="connsiteX0" fmla="*/ 688328 w 1552891"/>
              <a:gd name="connsiteY0" fmla="*/ 34669 h 2012257"/>
              <a:gd name="connsiteX1" fmla="*/ 540984 w 1552891"/>
              <a:gd name="connsiteY1" fmla="*/ 533039 h 2012257"/>
              <a:gd name="connsiteX2" fmla="*/ 410974 w 1552891"/>
              <a:gd name="connsiteY2" fmla="*/ 905733 h 2012257"/>
              <a:gd name="connsiteX3" fmla="*/ 116286 w 1552891"/>
              <a:gd name="connsiteY3" fmla="*/ 1256758 h 2012257"/>
              <a:gd name="connsiteX4" fmla="*/ 3611 w 1552891"/>
              <a:gd name="connsiteY4" fmla="*/ 1482108 h 2012257"/>
              <a:gd name="connsiteX5" fmla="*/ 137954 w 1552891"/>
              <a:gd name="connsiteY5" fmla="*/ 1880804 h 2012257"/>
              <a:gd name="connsiteX6" fmla="*/ 254963 w 1552891"/>
              <a:gd name="connsiteY6" fmla="*/ 1945808 h 2012257"/>
              <a:gd name="connsiteX7" fmla="*/ 285298 w 1552891"/>
              <a:gd name="connsiteY7" fmla="*/ 1824466 h 2012257"/>
              <a:gd name="connsiteX8" fmla="*/ 176957 w 1552891"/>
              <a:gd name="connsiteY8" fmla="*/ 1460440 h 2012257"/>
              <a:gd name="connsiteX9" fmla="*/ 558318 w 1552891"/>
              <a:gd name="connsiteY9" fmla="*/ 1092080 h 2012257"/>
              <a:gd name="connsiteX10" fmla="*/ 818337 w 1552891"/>
              <a:gd name="connsiteY10" fmla="*/ 1495109 h 2012257"/>
              <a:gd name="connsiteX11" fmla="*/ 822671 w 1552891"/>
              <a:gd name="connsiteY11" fmla="*/ 1711791 h 2012257"/>
              <a:gd name="connsiteX12" fmla="*/ 610322 w 1552891"/>
              <a:gd name="connsiteY12" fmla="*/ 1915473 h 2012257"/>
              <a:gd name="connsiteX13" fmla="*/ 675327 w 1552891"/>
              <a:gd name="connsiteY13" fmla="*/ 1971810 h 2012257"/>
              <a:gd name="connsiteX14" fmla="*/ 965681 w 1552891"/>
              <a:gd name="connsiteY14" fmla="*/ 1672789 h 2012257"/>
              <a:gd name="connsiteX15" fmla="*/ 844339 w 1552891"/>
              <a:gd name="connsiteY15" fmla="*/ 1165752 h 2012257"/>
              <a:gd name="connsiteX16" fmla="*/ 762000 w 1552891"/>
              <a:gd name="connsiteY16" fmla="*/ 671716 h 2012257"/>
              <a:gd name="connsiteX17" fmla="*/ 879008 w 1552891"/>
              <a:gd name="connsiteY17" fmla="*/ 602377 h 2012257"/>
              <a:gd name="connsiteX18" fmla="*/ 1126026 w 1552891"/>
              <a:gd name="connsiteY18" fmla="*/ 862396 h 2012257"/>
              <a:gd name="connsiteX19" fmla="*/ 1195365 w 1552891"/>
              <a:gd name="connsiteY19" fmla="*/ 1018407 h 2012257"/>
              <a:gd name="connsiteX20" fmla="*/ 1165029 w 1552891"/>
              <a:gd name="connsiteY20" fmla="*/ 1239424 h 2012257"/>
              <a:gd name="connsiteX21" fmla="*/ 1208366 w 1552891"/>
              <a:gd name="connsiteY21" fmla="*/ 1261092 h 2012257"/>
              <a:gd name="connsiteX22" fmla="*/ 1256036 w 1552891"/>
              <a:gd name="connsiteY22" fmla="*/ 1040076 h 2012257"/>
              <a:gd name="connsiteX23" fmla="*/ 1468385 w 1552891"/>
              <a:gd name="connsiteY23" fmla="*/ 1122415 h 2012257"/>
              <a:gd name="connsiteX24" fmla="*/ 1524722 w 1552891"/>
              <a:gd name="connsiteY24" fmla="*/ 1100747 h 2012257"/>
              <a:gd name="connsiteX25" fmla="*/ 1299372 w 1552891"/>
              <a:gd name="connsiteY25" fmla="*/ 940402 h 2012257"/>
              <a:gd name="connsiteX26" fmla="*/ 965681 w 1552891"/>
              <a:gd name="connsiteY26" fmla="*/ 520038 h 2012257"/>
              <a:gd name="connsiteX27" fmla="*/ 887676 w 1552891"/>
              <a:gd name="connsiteY27" fmla="*/ 0 h 2012257"/>
              <a:gd name="connsiteX28" fmla="*/ 688328 w 1552891"/>
              <a:gd name="connsiteY28" fmla="*/ 34669 h 2012257"/>
              <a:gd name="connsiteX0" fmla="*/ 688328 w 1552891"/>
              <a:gd name="connsiteY0" fmla="*/ 34669 h 2012257"/>
              <a:gd name="connsiteX1" fmla="*/ 540984 w 1552891"/>
              <a:gd name="connsiteY1" fmla="*/ 533039 h 2012257"/>
              <a:gd name="connsiteX2" fmla="*/ 410974 w 1552891"/>
              <a:gd name="connsiteY2" fmla="*/ 905733 h 2012257"/>
              <a:gd name="connsiteX3" fmla="*/ 116286 w 1552891"/>
              <a:gd name="connsiteY3" fmla="*/ 1256758 h 2012257"/>
              <a:gd name="connsiteX4" fmla="*/ 3611 w 1552891"/>
              <a:gd name="connsiteY4" fmla="*/ 1482108 h 2012257"/>
              <a:gd name="connsiteX5" fmla="*/ 137954 w 1552891"/>
              <a:gd name="connsiteY5" fmla="*/ 1880804 h 2012257"/>
              <a:gd name="connsiteX6" fmla="*/ 254963 w 1552891"/>
              <a:gd name="connsiteY6" fmla="*/ 1945808 h 2012257"/>
              <a:gd name="connsiteX7" fmla="*/ 285298 w 1552891"/>
              <a:gd name="connsiteY7" fmla="*/ 1824466 h 2012257"/>
              <a:gd name="connsiteX8" fmla="*/ 176957 w 1552891"/>
              <a:gd name="connsiteY8" fmla="*/ 1460440 h 2012257"/>
              <a:gd name="connsiteX9" fmla="*/ 558318 w 1552891"/>
              <a:gd name="connsiteY9" fmla="*/ 1092080 h 2012257"/>
              <a:gd name="connsiteX10" fmla="*/ 818337 w 1552891"/>
              <a:gd name="connsiteY10" fmla="*/ 1495109 h 2012257"/>
              <a:gd name="connsiteX11" fmla="*/ 822671 w 1552891"/>
              <a:gd name="connsiteY11" fmla="*/ 1711791 h 2012257"/>
              <a:gd name="connsiteX12" fmla="*/ 610322 w 1552891"/>
              <a:gd name="connsiteY12" fmla="*/ 1915473 h 2012257"/>
              <a:gd name="connsiteX13" fmla="*/ 675327 w 1552891"/>
              <a:gd name="connsiteY13" fmla="*/ 1971810 h 2012257"/>
              <a:gd name="connsiteX14" fmla="*/ 965681 w 1552891"/>
              <a:gd name="connsiteY14" fmla="*/ 1672789 h 2012257"/>
              <a:gd name="connsiteX15" fmla="*/ 844339 w 1552891"/>
              <a:gd name="connsiteY15" fmla="*/ 1165752 h 2012257"/>
              <a:gd name="connsiteX16" fmla="*/ 762000 w 1552891"/>
              <a:gd name="connsiteY16" fmla="*/ 671716 h 2012257"/>
              <a:gd name="connsiteX17" fmla="*/ 879008 w 1552891"/>
              <a:gd name="connsiteY17" fmla="*/ 602377 h 2012257"/>
              <a:gd name="connsiteX18" fmla="*/ 1126026 w 1552891"/>
              <a:gd name="connsiteY18" fmla="*/ 862396 h 2012257"/>
              <a:gd name="connsiteX19" fmla="*/ 1195365 w 1552891"/>
              <a:gd name="connsiteY19" fmla="*/ 1018407 h 2012257"/>
              <a:gd name="connsiteX20" fmla="*/ 1165029 w 1552891"/>
              <a:gd name="connsiteY20" fmla="*/ 1239424 h 2012257"/>
              <a:gd name="connsiteX21" fmla="*/ 1208366 w 1552891"/>
              <a:gd name="connsiteY21" fmla="*/ 1261092 h 2012257"/>
              <a:gd name="connsiteX22" fmla="*/ 1256036 w 1552891"/>
              <a:gd name="connsiteY22" fmla="*/ 1040076 h 2012257"/>
              <a:gd name="connsiteX23" fmla="*/ 1468385 w 1552891"/>
              <a:gd name="connsiteY23" fmla="*/ 1122415 h 2012257"/>
              <a:gd name="connsiteX24" fmla="*/ 1524722 w 1552891"/>
              <a:gd name="connsiteY24" fmla="*/ 1100747 h 2012257"/>
              <a:gd name="connsiteX25" fmla="*/ 1299372 w 1552891"/>
              <a:gd name="connsiteY25" fmla="*/ 940402 h 2012257"/>
              <a:gd name="connsiteX26" fmla="*/ 965681 w 1552891"/>
              <a:gd name="connsiteY26" fmla="*/ 520038 h 2012257"/>
              <a:gd name="connsiteX27" fmla="*/ 887676 w 1552891"/>
              <a:gd name="connsiteY27" fmla="*/ 0 h 2012257"/>
              <a:gd name="connsiteX28" fmla="*/ 688328 w 1552891"/>
              <a:gd name="connsiteY28" fmla="*/ 34669 h 2012257"/>
              <a:gd name="connsiteX0" fmla="*/ 688328 w 1552891"/>
              <a:gd name="connsiteY0" fmla="*/ 34669 h 2012257"/>
              <a:gd name="connsiteX1" fmla="*/ 540984 w 1552891"/>
              <a:gd name="connsiteY1" fmla="*/ 533039 h 2012257"/>
              <a:gd name="connsiteX2" fmla="*/ 410974 w 1552891"/>
              <a:gd name="connsiteY2" fmla="*/ 905733 h 2012257"/>
              <a:gd name="connsiteX3" fmla="*/ 116286 w 1552891"/>
              <a:gd name="connsiteY3" fmla="*/ 1256758 h 2012257"/>
              <a:gd name="connsiteX4" fmla="*/ 3611 w 1552891"/>
              <a:gd name="connsiteY4" fmla="*/ 1482108 h 2012257"/>
              <a:gd name="connsiteX5" fmla="*/ 137954 w 1552891"/>
              <a:gd name="connsiteY5" fmla="*/ 1880804 h 2012257"/>
              <a:gd name="connsiteX6" fmla="*/ 254963 w 1552891"/>
              <a:gd name="connsiteY6" fmla="*/ 1945808 h 2012257"/>
              <a:gd name="connsiteX7" fmla="*/ 285298 w 1552891"/>
              <a:gd name="connsiteY7" fmla="*/ 1824466 h 2012257"/>
              <a:gd name="connsiteX8" fmla="*/ 176957 w 1552891"/>
              <a:gd name="connsiteY8" fmla="*/ 1460440 h 2012257"/>
              <a:gd name="connsiteX9" fmla="*/ 558318 w 1552891"/>
              <a:gd name="connsiteY9" fmla="*/ 1092080 h 2012257"/>
              <a:gd name="connsiteX10" fmla="*/ 818337 w 1552891"/>
              <a:gd name="connsiteY10" fmla="*/ 1495109 h 2012257"/>
              <a:gd name="connsiteX11" fmla="*/ 822671 w 1552891"/>
              <a:gd name="connsiteY11" fmla="*/ 1711791 h 2012257"/>
              <a:gd name="connsiteX12" fmla="*/ 610322 w 1552891"/>
              <a:gd name="connsiteY12" fmla="*/ 1915473 h 2012257"/>
              <a:gd name="connsiteX13" fmla="*/ 675327 w 1552891"/>
              <a:gd name="connsiteY13" fmla="*/ 1971810 h 2012257"/>
              <a:gd name="connsiteX14" fmla="*/ 965681 w 1552891"/>
              <a:gd name="connsiteY14" fmla="*/ 1672789 h 2012257"/>
              <a:gd name="connsiteX15" fmla="*/ 844339 w 1552891"/>
              <a:gd name="connsiteY15" fmla="*/ 1165752 h 2012257"/>
              <a:gd name="connsiteX16" fmla="*/ 762000 w 1552891"/>
              <a:gd name="connsiteY16" fmla="*/ 671716 h 2012257"/>
              <a:gd name="connsiteX17" fmla="*/ 879008 w 1552891"/>
              <a:gd name="connsiteY17" fmla="*/ 602377 h 2012257"/>
              <a:gd name="connsiteX18" fmla="*/ 1126026 w 1552891"/>
              <a:gd name="connsiteY18" fmla="*/ 862396 h 2012257"/>
              <a:gd name="connsiteX19" fmla="*/ 1195365 w 1552891"/>
              <a:gd name="connsiteY19" fmla="*/ 1018407 h 2012257"/>
              <a:gd name="connsiteX20" fmla="*/ 1165029 w 1552891"/>
              <a:gd name="connsiteY20" fmla="*/ 1239424 h 2012257"/>
              <a:gd name="connsiteX21" fmla="*/ 1208366 w 1552891"/>
              <a:gd name="connsiteY21" fmla="*/ 1261092 h 2012257"/>
              <a:gd name="connsiteX22" fmla="*/ 1256036 w 1552891"/>
              <a:gd name="connsiteY22" fmla="*/ 1040076 h 2012257"/>
              <a:gd name="connsiteX23" fmla="*/ 1468385 w 1552891"/>
              <a:gd name="connsiteY23" fmla="*/ 1122415 h 2012257"/>
              <a:gd name="connsiteX24" fmla="*/ 1524722 w 1552891"/>
              <a:gd name="connsiteY24" fmla="*/ 1100747 h 2012257"/>
              <a:gd name="connsiteX25" fmla="*/ 1299372 w 1552891"/>
              <a:gd name="connsiteY25" fmla="*/ 940402 h 2012257"/>
              <a:gd name="connsiteX26" fmla="*/ 965681 w 1552891"/>
              <a:gd name="connsiteY26" fmla="*/ 520038 h 2012257"/>
              <a:gd name="connsiteX27" fmla="*/ 887676 w 1552891"/>
              <a:gd name="connsiteY27" fmla="*/ 0 h 2012257"/>
              <a:gd name="connsiteX28" fmla="*/ 688328 w 1552891"/>
              <a:gd name="connsiteY28" fmla="*/ 34669 h 2012257"/>
              <a:gd name="connsiteX0" fmla="*/ 688328 w 1552891"/>
              <a:gd name="connsiteY0" fmla="*/ 34669 h 2012257"/>
              <a:gd name="connsiteX1" fmla="*/ 540984 w 1552891"/>
              <a:gd name="connsiteY1" fmla="*/ 533039 h 2012257"/>
              <a:gd name="connsiteX2" fmla="*/ 410974 w 1552891"/>
              <a:gd name="connsiteY2" fmla="*/ 905733 h 2012257"/>
              <a:gd name="connsiteX3" fmla="*/ 116286 w 1552891"/>
              <a:gd name="connsiteY3" fmla="*/ 1256758 h 2012257"/>
              <a:gd name="connsiteX4" fmla="*/ 3611 w 1552891"/>
              <a:gd name="connsiteY4" fmla="*/ 1482108 h 2012257"/>
              <a:gd name="connsiteX5" fmla="*/ 137954 w 1552891"/>
              <a:gd name="connsiteY5" fmla="*/ 1880804 h 2012257"/>
              <a:gd name="connsiteX6" fmla="*/ 254963 w 1552891"/>
              <a:gd name="connsiteY6" fmla="*/ 1945808 h 2012257"/>
              <a:gd name="connsiteX7" fmla="*/ 285298 w 1552891"/>
              <a:gd name="connsiteY7" fmla="*/ 1824466 h 2012257"/>
              <a:gd name="connsiteX8" fmla="*/ 176957 w 1552891"/>
              <a:gd name="connsiteY8" fmla="*/ 1460440 h 2012257"/>
              <a:gd name="connsiteX9" fmla="*/ 558318 w 1552891"/>
              <a:gd name="connsiteY9" fmla="*/ 1092080 h 2012257"/>
              <a:gd name="connsiteX10" fmla="*/ 818337 w 1552891"/>
              <a:gd name="connsiteY10" fmla="*/ 1495109 h 2012257"/>
              <a:gd name="connsiteX11" fmla="*/ 822671 w 1552891"/>
              <a:gd name="connsiteY11" fmla="*/ 1711791 h 2012257"/>
              <a:gd name="connsiteX12" fmla="*/ 610322 w 1552891"/>
              <a:gd name="connsiteY12" fmla="*/ 1915473 h 2012257"/>
              <a:gd name="connsiteX13" fmla="*/ 675327 w 1552891"/>
              <a:gd name="connsiteY13" fmla="*/ 1971810 h 2012257"/>
              <a:gd name="connsiteX14" fmla="*/ 965681 w 1552891"/>
              <a:gd name="connsiteY14" fmla="*/ 1672789 h 2012257"/>
              <a:gd name="connsiteX15" fmla="*/ 844339 w 1552891"/>
              <a:gd name="connsiteY15" fmla="*/ 1165752 h 2012257"/>
              <a:gd name="connsiteX16" fmla="*/ 762000 w 1552891"/>
              <a:gd name="connsiteY16" fmla="*/ 671716 h 2012257"/>
              <a:gd name="connsiteX17" fmla="*/ 879008 w 1552891"/>
              <a:gd name="connsiteY17" fmla="*/ 602377 h 2012257"/>
              <a:gd name="connsiteX18" fmla="*/ 1126026 w 1552891"/>
              <a:gd name="connsiteY18" fmla="*/ 862396 h 2012257"/>
              <a:gd name="connsiteX19" fmla="*/ 1195365 w 1552891"/>
              <a:gd name="connsiteY19" fmla="*/ 1018407 h 2012257"/>
              <a:gd name="connsiteX20" fmla="*/ 1165029 w 1552891"/>
              <a:gd name="connsiteY20" fmla="*/ 1239424 h 2012257"/>
              <a:gd name="connsiteX21" fmla="*/ 1208366 w 1552891"/>
              <a:gd name="connsiteY21" fmla="*/ 1261092 h 2012257"/>
              <a:gd name="connsiteX22" fmla="*/ 1256036 w 1552891"/>
              <a:gd name="connsiteY22" fmla="*/ 1040076 h 2012257"/>
              <a:gd name="connsiteX23" fmla="*/ 1468385 w 1552891"/>
              <a:gd name="connsiteY23" fmla="*/ 1122415 h 2012257"/>
              <a:gd name="connsiteX24" fmla="*/ 1524722 w 1552891"/>
              <a:gd name="connsiteY24" fmla="*/ 1100747 h 2012257"/>
              <a:gd name="connsiteX25" fmla="*/ 1299372 w 1552891"/>
              <a:gd name="connsiteY25" fmla="*/ 940402 h 2012257"/>
              <a:gd name="connsiteX26" fmla="*/ 965681 w 1552891"/>
              <a:gd name="connsiteY26" fmla="*/ 520038 h 2012257"/>
              <a:gd name="connsiteX27" fmla="*/ 887676 w 1552891"/>
              <a:gd name="connsiteY27" fmla="*/ 0 h 2012257"/>
              <a:gd name="connsiteX28" fmla="*/ 688328 w 1552891"/>
              <a:gd name="connsiteY28" fmla="*/ 34669 h 2012257"/>
              <a:gd name="connsiteX0" fmla="*/ 688328 w 1552891"/>
              <a:gd name="connsiteY0" fmla="*/ 34669 h 2012257"/>
              <a:gd name="connsiteX1" fmla="*/ 540984 w 1552891"/>
              <a:gd name="connsiteY1" fmla="*/ 533039 h 2012257"/>
              <a:gd name="connsiteX2" fmla="*/ 410974 w 1552891"/>
              <a:gd name="connsiteY2" fmla="*/ 905733 h 2012257"/>
              <a:gd name="connsiteX3" fmla="*/ 116286 w 1552891"/>
              <a:gd name="connsiteY3" fmla="*/ 1256758 h 2012257"/>
              <a:gd name="connsiteX4" fmla="*/ 3611 w 1552891"/>
              <a:gd name="connsiteY4" fmla="*/ 1482108 h 2012257"/>
              <a:gd name="connsiteX5" fmla="*/ 137954 w 1552891"/>
              <a:gd name="connsiteY5" fmla="*/ 1880804 h 2012257"/>
              <a:gd name="connsiteX6" fmla="*/ 254963 w 1552891"/>
              <a:gd name="connsiteY6" fmla="*/ 1945808 h 2012257"/>
              <a:gd name="connsiteX7" fmla="*/ 285298 w 1552891"/>
              <a:gd name="connsiteY7" fmla="*/ 1824466 h 2012257"/>
              <a:gd name="connsiteX8" fmla="*/ 176957 w 1552891"/>
              <a:gd name="connsiteY8" fmla="*/ 1460440 h 2012257"/>
              <a:gd name="connsiteX9" fmla="*/ 558318 w 1552891"/>
              <a:gd name="connsiteY9" fmla="*/ 1092080 h 2012257"/>
              <a:gd name="connsiteX10" fmla="*/ 818337 w 1552891"/>
              <a:gd name="connsiteY10" fmla="*/ 1495109 h 2012257"/>
              <a:gd name="connsiteX11" fmla="*/ 822671 w 1552891"/>
              <a:gd name="connsiteY11" fmla="*/ 1711791 h 2012257"/>
              <a:gd name="connsiteX12" fmla="*/ 610322 w 1552891"/>
              <a:gd name="connsiteY12" fmla="*/ 1915473 h 2012257"/>
              <a:gd name="connsiteX13" fmla="*/ 675327 w 1552891"/>
              <a:gd name="connsiteY13" fmla="*/ 1971810 h 2012257"/>
              <a:gd name="connsiteX14" fmla="*/ 965681 w 1552891"/>
              <a:gd name="connsiteY14" fmla="*/ 1672789 h 2012257"/>
              <a:gd name="connsiteX15" fmla="*/ 844339 w 1552891"/>
              <a:gd name="connsiteY15" fmla="*/ 1165752 h 2012257"/>
              <a:gd name="connsiteX16" fmla="*/ 762000 w 1552891"/>
              <a:gd name="connsiteY16" fmla="*/ 671716 h 2012257"/>
              <a:gd name="connsiteX17" fmla="*/ 879008 w 1552891"/>
              <a:gd name="connsiteY17" fmla="*/ 602377 h 2012257"/>
              <a:gd name="connsiteX18" fmla="*/ 1126026 w 1552891"/>
              <a:gd name="connsiteY18" fmla="*/ 862396 h 2012257"/>
              <a:gd name="connsiteX19" fmla="*/ 1195365 w 1552891"/>
              <a:gd name="connsiteY19" fmla="*/ 1018407 h 2012257"/>
              <a:gd name="connsiteX20" fmla="*/ 1165029 w 1552891"/>
              <a:gd name="connsiteY20" fmla="*/ 1239424 h 2012257"/>
              <a:gd name="connsiteX21" fmla="*/ 1208366 w 1552891"/>
              <a:gd name="connsiteY21" fmla="*/ 1261092 h 2012257"/>
              <a:gd name="connsiteX22" fmla="*/ 1256036 w 1552891"/>
              <a:gd name="connsiteY22" fmla="*/ 1040076 h 2012257"/>
              <a:gd name="connsiteX23" fmla="*/ 1468385 w 1552891"/>
              <a:gd name="connsiteY23" fmla="*/ 1122415 h 2012257"/>
              <a:gd name="connsiteX24" fmla="*/ 1524722 w 1552891"/>
              <a:gd name="connsiteY24" fmla="*/ 1100747 h 2012257"/>
              <a:gd name="connsiteX25" fmla="*/ 1299372 w 1552891"/>
              <a:gd name="connsiteY25" fmla="*/ 940402 h 2012257"/>
              <a:gd name="connsiteX26" fmla="*/ 965681 w 1552891"/>
              <a:gd name="connsiteY26" fmla="*/ 520038 h 2012257"/>
              <a:gd name="connsiteX27" fmla="*/ 887676 w 1552891"/>
              <a:gd name="connsiteY27" fmla="*/ 0 h 2012257"/>
              <a:gd name="connsiteX28" fmla="*/ 688328 w 1552891"/>
              <a:gd name="connsiteY28" fmla="*/ 34669 h 2012257"/>
              <a:gd name="connsiteX0" fmla="*/ 688328 w 1552891"/>
              <a:gd name="connsiteY0" fmla="*/ 34669 h 2012257"/>
              <a:gd name="connsiteX1" fmla="*/ 540984 w 1552891"/>
              <a:gd name="connsiteY1" fmla="*/ 533039 h 2012257"/>
              <a:gd name="connsiteX2" fmla="*/ 410974 w 1552891"/>
              <a:gd name="connsiteY2" fmla="*/ 905733 h 2012257"/>
              <a:gd name="connsiteX3" fmla="*/ 116286 w 1552891"/>
              <a:gd name="connsiteY3" fmla="*/ 1256758 h 2012257"/>
              <a:gd name="connsiteX4" fmla="*/ 3611 w 1552891"/>
              <a:gd name="connsiteY4" fmla="*/ 1482108 h 2012257"/>
              <a:gd name="connsiteX5" fmla="*/ 137954 w 1552891"/>
              <a:gd name="connsiteY5" fmla="*/ 1880804 h 2012257"/>
              <a:gd name="connsiteX6" fmla="*/ 254963 w 1552891"/>
              <a:gd name="connsiteY6" fmla="*/ 1945808 h 2012257"/>
              <a:gd name="connsiteX7" fmla="*/ 285298 w 1552891"/>
              <a:gd name="connsiteY7" fmla="*/ 1824466 h 2012257"/>
              <a:gd name="connsiteX8" fmla="*/ 176957 w 1552891"/>
              <a:gd name="connsiteY8" fmla="*/ 1460440 h 2012257"/>
              <a:gd name="connsiteX9" fmla="*/ 558318 w 1552891"/>
              <a:gd name="connsiteY9" fmla="*/ 1092080 h 2012257"/>
              <a:gd name="connsiteX10" fmla="*/ 818337 w 1552891"/>
              <a:gd name="connsiteY10" fmla="*/ 1495109 h 2012257"/>
              <a:gd name="connsiteX11" fmla="*/ 822671 w 1552891"/>
              <a:gd name="connsiteY11" fmla="*/ 1711791 h 2012257"/>
              <a:gd name="connsiteX12" fmla="*/ 610322 w 1552891"/>
              <a:gd name="connsiteY12" fmla="*/ 1915473 h 2012257"/>
              <a:gd name="connsiteX13" fmla="*/ 675327 w 1552891"/>
              <a:gd name="connsiteY13" fmla="*/ 1971810 h 2012257"/>
              <a:gd name="connsiteX14" fmla="*/ 965681 w 1552891"/>
              <a:gd name="connsiteY14" fmla="*/ 1672789 h 2012257"/>
              <a:gd name="connsiteX15" fmla="*/ 844339 w 1552891"/>
              <a:gd name="connsiteY15" fmla="*/ 1165752 h 2012257"/>
              <a:gd name="connsiteX16" fmla="*/ 762000 w 1552891"/>
              <a:gd name="connsiteY16" fmla="*/ 671716 h 2012257"/>
              <a:gd name="connsiteX17" fmla="*/ 879008 w 1552891"/>
              <a:gd name="connsiteY17" fmla="*/ 602377 h 2012257"/>
              <a:gd name="connsiteX18" fmla="*/ 1126026 w 1552891"/>
              <a:gd name="connsiteY18" fmla="*/ 862396 h 2012257"/>
              <a:gd name="connsiteX19" fmla="*/ 1195365 w 1552891"/>
              <a:gd name="connsiteY19" fmla="*/ 1018407 h 2012257"/>
              <a:gd name="connsiteX20" fmla="*/ 1165029 w 1552891"/>
              <a:gd name="connsiteY20" fmla="*/ 1239424 h 2012257"/>
              <a:gd name="connsiteX21" fmla="*/ 1230034 w 1552891"/>
              <a:gd name="connsiteY21" fmla="*/ 1261092 h 2012257"/>
              <a:gd name="connsiteX22" fmla="*/ 1256036 w 1552891"/>
              <a:gd name="connsiteY22" fmla="*/ 1040076 h 2012257"/>
              <a:gd name="connsiteX23" fmla="*/ 1468385 w 1552891"/>
              <a:gd name="connsiteY23" fmla="*/ 1122415 h 2012257"/>
              <a:gd name="connsiteX24" fmla="*/ 1524722 w 1552891"/>
              <a:gd name="connsiteY24" fmla="*/ 1100747 h 2012257"/>
              <a:gd name="connsiteX25" fmla="*/ 1299372 w 1552891"/>
              <a:gd name="connsiteY25" fmla="*/ 940402 h 2012257"/>
              <a:gd name="connsiteX26" fmla="*/ 965681 w 1552891"/>
              <a:gd name="connsiteY26" fmla="*/ 520038 h 2012257"/>
              <a:gd name="connsiteX27" fmla="*/ 887676 w 1552891"/>
              <a:gd name="connsiteY27" fmla="*/ 0 h 2012257"/>
              <a:gd name="connsiteX28" fmla="*/ 688328 w 1552891"/>
              <a:gd name="connsiteY28" fmla="*/ 34669 h 2012257"/>
              <a:gd name="connsiteX0" fmla="*/ 688328 w 1552891"/>
              <a:gd name="connsiteY0" fmla="*/ 34669 h 2012257"/>
              <a:gd name="connsiteX1" fmla="*/ 540984 w 1552891"/>
              <a:gd name="connsiteY1" fmla="*/ 533039 h 2012257"/>
              <a:gd name="connsiteX2" fmla="*/ 410974 w 1552891"/>
              <a:gd name="connsiteY2" fmla="*/ 905733 h 2012257"/>
              <a:gd name="connsiteX3" fmla="*/ 116286 w 1552891"/>
              <a:gd name="connsiteY3" fmla="*/ 1256758 h 2012257"/>
              <a:gd name="connsiteX4" fmla="*/ 3611 w 1552891"/>
              <a:gd name="connsiteY4" fmla="*/ 1482108 h 2012257"/>
              <a:gd name="connsiteX5" fmla="*/ 137954 w 1552891"/>
              <a:gd name="connsiteY5" fmla="*/ 1880804 h 2012257"/>
              <a:gd name="connsiteX6" fmla="*/ 254963 w 1552891"/>
              <a:gd name="connsiteY6" fmla="*/ 1945808 h 2012257"/>
              <a:gd name="connsiteX7" fmla="*/ 285298 w 1552891"/>
              <a:gd name="connsiteY7" fmla="*/ 1824466 h 2012257"/>
              <a:gd name="connsiteX8" fmla="*/ 176957 w 1552891"/>
              <a:gd name="connsiteY8" fmla="*/ 1460440 h 2012257"/>
              <a:gd name="connsiteX9" fmla="*/ 558318 w 1552891"/>
              <a:gd name="connsiteY9" fmla="*/ 1092080 h 2012257"/>
              <a:gd name="connsiteX10" fmla="*/ 818337 w 1552891"/>
              <a:gd name="connsiteY10" fmla="*/ 1495109 h 2012257"/>
              <a:gd name="connsiteX11" fmla="*/ 822671 w 1552891"/>
              <a:gd name="connsiteY11" fmla="*/ 1711791 h 2012257"/>
              <a:gd name="connsiteX12" fmla="*/ 610322 w 1552891"/>
              <a:gd name="connsiteY12" fmla="*/ 1915473 h 2012257"/>
              <a:gd name="connsiteX13" fmla="*/ 675327 w 1552891"/>
              <a:gd name="connsiteY13" fmla="*/ 1971810 h 2012257"/>
              <a:gd name="connsiteX14" fmla="*/ 965681 w 1552891"/>
              <a:gd name="connsiteY14" fmla="*/ 1672789 h 2012257"/>
              <a:gd name="connsiteX15" fmla="*/ 844339 w 1552891"/>
              <a:gd name="connsiteY15" fmla="*/ 1165752 h 2012257"/>
              <a:gd name="connsiteX16" fmla="*/ 762000 w 1552891"/>
              <a:gd name="connsiteY16" fmla="*/ 671716 h 2012257"/>
              <a:gd name="connsiteX17" fmla="*/ 879008 w 1552891"/>
              <a:gd name="connsiteY17" fmla="*/ 602377 h 2012257"/>
              <a:gd name="connsiteX18" fmla="*/ 1126026 w 1552891"/>
              <a:gd name="connsiteY18" fmla="*/ 862396 h 2012257"/>
              <a:gd name="connsiteX19" fmla="*/ 1195365 w 1552891"/>
              <a:gd name="connsiteY19" fmla="*/ 1018407 h 2012257"/>
              <a:gd name="connsiteX20" fmla="*/ 1165029 w 1552891"/>
              <a:gd name="connsiteY20" fmla="*/ 1239424 h 2012257"/>
              <a:gd name="connsiteX21" fmla="*/ 1230034 w 1552891"/>
              <a:gd name="connsiteY21" fmla="*/ 1261092 h 2012257"/>
              <a:gd name="connsiteX22" fmla="*/ 1290706 w 1552891"/>
              <a:gd name="connsiteY22" fmla="*/ 1061744 h 2012257"/>
              <a:gd name="connsiteX23" fmla="*/ 1468385 w 1552891"/>
              <a:gd name="connsiteY23" fmla="*/ 1122415 h 2012257"/>
              <a:gd name="connsiteX24" fmla="*/ 1524722 w 1552891"/>
              <a:gd name="connsiteY24" fmla="*/ 1100747 h 2012257"/>
              <a:gd name="connsiteX25" fmla="*/ 1299372 w 1552891"/>
              <a:gd name="connsiteY25" fmla="*/ 940402 h 2012257"/>
              <a:gd name="connsiteX26" fmla="*/ 965681 w 1552891"/>
              <a:gd name="connsiteY26" fmla="*/ 520038 h 2012257"/>
              <a:gd name="connsiteX27" fmla="*/ 887676 w 1552891"/>
              <a:gd name="connsiteY27" fmla="*/ 0 h 2012257"/>
              <a:gd name="connsiteX28" fmla="*/ 688328 w 1552891"/>
              <a:gd name="connsiteY28" fmla="*/ 34669 h 2012257"/>
              <a:gd name="connsiteX0" fmla="*/ 688328 w 1550002"/>
              <a:gd name="connsiteY0" fmla="*/ 34669 h 2012257"/>
              <a:gd name="connsiteX1" fmla="*/ 540984 w 1550002"/>
              <a:gd name="connsiteY1" fmla="*/ 533039 h 2012257"/>
              <a:gd name="connsiteX2" fmla="*/ 410974 w 1550002"/>
              <a:gd name="connsiteY2" fmla="*/ 905733 h 2012257"/>
              <a:gd name="connsiteX3" fmla="*/ 116286 w 1550002"/>
              <a:gd name="connsiteY3" fmla="*/ 1256758 h 2012257"/>
              <a:gd name="connsiteX4" fmla="*/ 3611 w 1550002"/>
              <a:gd name="connsiteY4" fmla="*/ 1482108 h 2012257"/>
              <a:gd name="connsiteX5" fmla="*/ 137954 w 1550002"/>
              <a:gd name="connsiteY5" fmla="*/ 1880804 h 2012257"/>
              <a:gd name="connsiteX6" fmla="*/ 254963 w 1550002"/>
              <a:gd name="connsiteY6" fmla="*/ 1945808 h 2012257"/>
              <a:gd name="connsiteX7" fmla="*/ 285298 w 1550002"/>
              <a:gd name="connsiteY7" fmla="*/ 1824466 h 2012257"/>
              <a:gd name="connsiteX8" fmla="*/ 176957 w 1550002"/>
              <a:gd name="connsiteY8" fmla="*/ 1460440 h 2012257"/>
              <a:gd name="connsiteX9" fmla="*/ 558318 w 1550002"/>
              <a:gd name="connsiteY9" fmla="*/ 1092080 h 2012257"/>
              <a:gd name="connsiteX10" fmla="*/ 818337 w 1550002"/>
              <a:gd name="connsiteY10" fmla="*/ 1495109 h 2012257"/>
              <a:gd name="connsiteX11" fmla="*/ 822671 w 1550002"/>
              <a:gd name="connsiteY11" fmla="*/ 1711791 h 2012257"/>
              <a:gd name="connsiteX12" fmla="*/ 610322 w 1550002"/>
              <a:gd name="connsiteY12" fmla="*/ 1915473 h 2012257"/>
              <a:gd name="connsiteX13" fmla="*/ 675327 w 1550002"/>
              <a:gd name="connsiteY13" fmla="*/ 1971810 h 2012257"/>
              <a:gd name="connsiteX14" fmla="*/ 965681 w 1550002"/>
              <a:gd name="connsiteY14" fmla="*/ 1672789 h 2012257"/>
              <a:gd name="connsiteX15" fmla="*/ 844339 w 1550002"/>
              <a:gd name="connsiteY15" fmla="*/ 1165752 h 2012257"/>
              <a:gd name="connsiteX16" fmla="*/ 762000 w 1550002"/>
              <a:gd name="connsiteY16" fmla="*/ 671716 h 2012257"/>
              <a:gd name="connsiteX17" fmla="*/ 879008 w 1550002"/>
              <a:gd name="connsiteY17" fmla="*/ 602377 h 2012257"/>
              <a:gd name="connsiteX18" fmla="*/ 1126026 w 1550002"/>
              <a:gd name="connsiteY18" fmla="*/ 862396 h 2012257"/>
              <a:gd name="connsiteX19" fmla="*/ 1195365 w 1550002"/>
              <a:gd name="connsiteY19" fmla="*/ 1018407 h 2012257"/>
              <a:gd name="connsiteX20" fmla="*/ 1165029 w 1550002"/>
              <a:gd name="connsiteY20" fmla="*/ 1239424 h 2012257"/>
              <a:gd name="connsiteX21" fmla="*/ 1230034 w 1550002"/>
              <a:gd name="connsiteY21" fmla="*/ 1261092 h 2012257"/>
              <a:gd name="connsiteX22" fmla="*/ 1290706 w 1550002"/>
              <a:gd name="connsiteY22" fmla="*/ 1061744 h 2012257"/>
              <a:gd name="connsiteX23" fmla="*/ 1451051 w 1550002"/>
              <a:gd name="connsiteY23" fmla="*/ 1139750 h 2012257"/>
              <a:gd name="connsiteX24" fmla="*/ 1524722 w 1550002"/>
              <a:gd name="connsiteY24" fmla="*/ 1100747 h 2012257"/>
              <a:gd name="connsiteX25" fmla="*/ 1299372 w 1550002"/>
              <a:gd name="connsiteY25" fmla="*/ 940402 h 2012257"/>
              <a:gd name="connsiteX26" fmla="*/ 965681 w 1550002"/>
              <a:gd name="connsiteY26" fmla="*/ 520038 h 2012257"/>
              <a:gd name="connsiteX27" fmla="*/ 887676 w 1550002"/>
              <a:gd name="connsiteY27" fmla="*/ 0 h 2012257"/>
              <a:gd name="connsiteX28" fmla="*/ 688328 w 1550002"/>
              <a:gd name="connsiteY28" fmla="*/ 34669 h 2012257"/>
              <a:gd name="connsiteX0" fmla="*/ 688328 w 1529778"/>
              <a:gd name="connsiteY0" fmla="*/ 34669 h 2012257"/>
              <a:gd name="connsiteX1" fmla="*/ 540984 w 1529778"/>
              <a:gd name="connsiteY1" fmla="*/ 533039 h 2012257"/>
              <a:gd name="connsiteX2" fmla="*/ 410974 w 1529778"/>
              <a:gd name="connsiteY2" fmla="*/ 905733 h 2012257"/>
              <a:gd name="connsiteX3" fmla="*/ 116286 w 1529778"/>
              <a:gd name="connsiteY3" fmla="*/ 1256758 h 2012257"/>
              <a:gd name="connsiteX4" fmla="*/ 3611 w 1529778"/>
              <a:gd name="connsiteY4" fmla="*/ 1482108 h 2012257"/>
              <a:gd name="connsiteX5" fmla="*/ 137954 w 1529778"/>
              <a:gd name="connsiteY5" fmla="*/ 1880804 h 2012257"/>
              <a:gd name="connsiteX6" fmla="*/ 254963 w 1529778"/>
              <a:gd name="connsiteY6" fmla="*/ 1945808 h 2012257"/>
              <a:gd name="connsiteX7" fmla="*/ 285298 w 1529778"/>
              <a:gd name="connsiteY7" fmla="*/ 1824466 h 2012257"/>
              <a:gd name="connsiteX8" fmla="*/ 176957 w 1529778"/>
              <a:gd name="connsiteY8" fmla="*/ 1460440 h 2012257"/>
              <a:gd name="connsiteX9" fmla="*/ 558318 w 1529778"/>
              <a:gd name="connsiteY9" fmla="*/ 1092080 h 2012257"/>
              <a:gd name="connsiteX10" fmla="*/ 818337 w 1529778"/>
              <a:gd name="connsiteY10" fmla="*/ 1495109 h 2012257"/>
              <a:gd name="connsiteX11" fmla="*/ 822671 w 1529778"/>
              <a:gd name="connsiteY11" fmla="*/ 1711791 h 2012257"/>
              <a:gd name="connsiteX12" fmla="*/ 610322 w 1529778"/>
              <a:gd name="connsiteY12" fmla="*/ 1915473 h 2012257"/>
              <a:gd name="connsiteX13" fmla="*/ 675327 w 1529778"/>
              <a:gd name="connsiteY13" fmla="*/ 1971810 h 2012257"/>
              <a:gd name="connsiteX14" fmla="*/ 965681 w 1529778"/>
              <a:gd name="connsiteY14" fmla="*/ 1672789 h 2012257"/>
              <a:gd name="connsiteX15" fmla="*/ 844339 w 1529778"/>
              <a:gd name="connsiteY15" fmla="*/ 1165752 h 2012257"/>
              <a:gd name="connsiteX16" fmla="*/ 762000 w 1529778"/>
              <a:gd name="connsiteY16" fmla="*/ 671716 h 2012257"/>
              <a:gd name="connsiteX17" fmla="*/ 879008 w 1529778"/>
              <a:gd name="connsiteY17" fmla="*/ 602377 h 2012257"/>
              <a:gd name="connsiteX18" fmla="*/ 1126026 w 1529778"/>
              <a:gd name="connsiteY18" fmla="*/ 862396 h 2012257"/>
              <a:gd name="connsiteX19" fmla="*/ 1195365 w 1529778"/>
              <a:gd name="connsiteY19" fmla="*/ 1018407 h 2012257"/>
              <a:gd name="connsiteX20" fmla="*/ 1165029 w 1529778"/>
              <a:gd name="connsiteY20" fmla="*/ 1239424 h 2012257"/>
              <a:gd name="connsiteX21" fmla="*/ 1230034 w 1529778"/>
              <a:gd name="connsiteY21" fmla="*/ 1261092 h 2012257"/>
              <a:gd name="connsiteX22" fmla="*/ 1290706 w 1529778"/>
              <a:gd name="connsiteY22" fmla="*/ 1061744 h 2012257"/>
              <a:gd name="connsiteX23" fmla="*/ 1451051 w 1529778"/>
              <a:gd name="connsiteY23" fmla="*/ 1139750 h 2012257"/>
              <a:gd name="connsiteX24" fmla="*/ 1524722 w 1529778"/>
              <a:gd name="connsiteY24" fmla="*/ 1100747 h 2012257"/>
              <a:gd name="connsiteX25" fmla="*/ 1299372 w 1529778"/>
              <a:gd name="connsiteY25" fmla="*/ 940402 h 2012257"/>
              <a:gd name="connsiteX26" fmla="*/ 965681 w 1529778"/>
              <a:gd name="connsiteY26" fmla="*/ 520038 h 2012257"/>
              <a:gd name="connsiteX27" fmla="*/ 887676 w 1529778"/>
              <a:gd name="connsiteY27" fmla="*/ 0 h 2012257"/>
              <a:gd name="connsiteX28" fmla="*/ 688328 w 1529778"/>
              <a:gd name="connsiteY28" fmla="*/ 34669 h 201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29778" h="2012257">
                <a:moveTo>
                  <a:pt x="688328" y="34669"/>
                </a:moveTo>
                <a:cubicBezTo>
                  <a:pt x="665215" y="136510"/>
                  <a:pt x="587210" y="387862"/>
                  <a:pt x="540984" y="533039"/>
                </a:cubicBezTo>
                <a:cubicBezTo>
                  <a:pt x="494758" y="678216"/>
                  <a:pt x="481757" y="785113"/>
                  <a:pt x="410974" y="905733"/>
                </a:cubicBezTo>
                <a:cubicBezTo>
                  <a:pt x="340191" y="1026353"/>
                  <a:pt x="184180" y="1160696"/>
                  <a:pt x="116286" y="1256758"/>
                </a:cubicBezTo>
                <a:cubicBezTo>
                  <a:pt x="48392" y="1352820"/>
                  <a:pt x="0" y="1378100"/>
                  <a:pt x="3611" y="1482108"/>
                </a:cubicBezTo>
                <a:cubicBezTo>
                  <a:pt x="7222" y="1586116"/>
                  <a:pt x="96062" y="1803521"/>
                  <a:pt x="137954" y="1880804"/>
                </a:cubicBezTo>
                <a:cubicBezTo>
                  <a:pt x="179846" y="1958087"/>
                  <a:pt x="230406" y="1955198"/>
                  <a:pt x="254963" y="1945808"/>
                </a:cubicBezTo>
                <a:cubicBezTo>
                  <a:pt x="279520" y="1936418"/>
                  <a:pt x="298299" y="1905361"/>
                  <a:pt x="285298" y="1824466"/>
                </a:cubicBezTo>
                <a:cubicBezTo>
                  <a:pt x="272297" y="1743571"/>
                  <a:pt x="131454" y="1582504"/>
                  <a:pt x="176957" y="1460440"/>
                </a:cubicBezTo>
                <a:cubicBezTo>
                  <a:pt x="222460" y="1338376"/>
                  <a:pt x="451421" y="1086302"/>
                  <a:pt x="558318" y="1092080"/>
                </a:cubicBezTo>
                <a:cubicBezTo>
                  <a:pt x="665215" y="1097858"/>
                  <a:pt x="816892" y="1422882"/>
                  <a:pt x="818337" y="1495109"/>
                </a:cubicBezTo>
                <a:cubicBezTo>
                  <a:pt x="819782" y="1567336"/>
                  <a:pt x="821226" y="1639564"/>
                  <a:pt x="822671" y="1711791"/>
                </a:cubicBezTo>
                <a:cubicBezTo>
                  <a:pt x="824116" y="1784018"/>
                  <a:pt x="634879" y="1872137"/>
                  <a:pt x="610322" y="1915473"/>
                </a:cubicBezTo>
                <a:cubicBezTo>
                  <a:pt x="585765" y="1958809"/>
                  <a:pt x="616100" y="2012257"/>
                  <a:pt x="675327" y="1971810"/>
                </a:cubicBezTo>
                <a:cubicBezTo>
                  <a:pt x="734554" y="1931363"/>
                  <a:pt x="937512" y="1807132"/>
                  <a:pt x="965681" y="1672789"/>
                </a:cubicBezTo>
                <a:cubicBezTo>
                  <a:pt x="993850" y="1538446"/>
                  <a:pt x="878286" y="1332598"/>
                  <a:pt x="844339" y="1165752"/>
                </a:cubicBezTo>
                <a:cubicBezTo>
                  <a:pt x="810392" y="998907"/>
                  <a:pt x="756222" y="765612"/>
                  <a:pt x="762000" y="671716"/>
                </a:cubicBezTo>
                <a:cubicBezTo>
                  <a:pt x="767778" y="577820"/>
                  <a:pt x="818337" y="570597"/>
                  <a:pt x="879008" y="602377"/>
                </a:cubicBezTo>
                <a:cubicBezTo>
                  <a:pt x="939679" y="634157"/>
                  <a:pt x="1073300" y="793058"/>
                  <a:pt x="1126026" y="862396"/>
                </a:cubicBezTo>
                <a:lnTo>
                  <a:pt x="1195365" y="1018407"/>
                </a:lnTo>
                <a:lnTo>
                  <a:pt x="1165029" y="1239424"/>
                </a:lnTo>
                <a:cubicBezTo>
                  <a:pt x="1167196" y="1279871"/>
                  <a:pt x="1209088" y="1290705"/>
                  <a:pt x="1230034" y="1261092"/>
                </a:cubicBezTo>
                <a:cubicBezTo>
                  <a:pt x="1250980" y="1231479"/>
                  <a:pt x="1253870" y="1081968"/>
                  <a:pt x="1290706" y="1061744"/>
                </a:cubicBezTo>
                <a:cubicBezTo>
                  <a:pt x="1327542" y="1041520"/>
                  <a:pt x="1412048" y="1133249"/>
                  <a:pt x="1451051" y="1139750"/>
                </a:cubicBezTo>
                <a:cubicBezTo>
                  <a:pt x="1490054" y="1146251"/>
                  <a:pt x="1519666" y="1129639"/>
                  <a:pt x="1524722" y="1100747"/>
                </a:cubicBezTo>
                <a:cubicBezTo>
                  <a:pt x="1529778" y="1071855"/>
                  <a:pt x="1392546" y="1037187"/>
                  <a:pt x="1299372" y="940402"/>
                </a:cubicBezTo>
                <a:cubicBezTo>
                  <a:pt x="1206199" y="843617"/>
                  <a:pt x="1047298" y="633435"/>
                  <a:pt x="965681" y="520038"/>
                </a:cubicBezTo>
                <a:cubicBezTo>
                  <a:pt x="884064" y="406641"/>
                  <a:pt x="873231" y="180569"/>
                  <a:pt x="887676" y="0"/>
                </a:cubicBezTo>
                <a:lnTo>
                  <a:pt x="688328" y="34669"/>
                </a:lnTo>
                <a:close/>
              </a:path>
            </a:pathLst>
          </a:custGeom>
          <a:solidFill>
            <a:schemeClr val="bg1">
              <a:lumMod val="85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Freeform 12"/>
          <p:cNvSpPr/>
          <p:nvPr/>
        </p:nvSpPr>
        <p:spPr>
          <a:xfrm>
            <a:off x="2430059" y="2116965"/>
            <a:ext cx="3417616" cy="161602"/>
          </a:xfrm>
          <a:custGeom>
            <a:avLst/>
            <a:gdLst>
              <a:gd name="connsiteX0" fmla="*/ 0 w 1141402"/>
              <a:gd name="connsiteY0" fmla="*/ 31972 h 70338"/>
              <a:gd name="connsiteX1" fmla="*/ 201424 w 1141402"/>
              <a:gd name="connsiteY1" fmla="*/ 70338 h 70338"/>
              <a:gd name="connsiteX2" fmla="*/ 633046 w 1141402"/>
              <a:gd name="connsiteY2" fmla="*/ 0 h 70338"/>
              <a:gd name="connsiteX3" fmla="*/ 1010316 w 1141402"/>
              <a:gd name="connsiteY3" fmla="*/ 67141 h 70338"/>
              <a:gd name="connsiteX4" fmla="*/ 1141402 w 1141402"/>
              <a:gd name="connsiteY4" fmla="*/ 9591 h 70338"/>
              <a:gd name="connsiteX0" fmla="*/ 0 w 1141402"/>
              <a:gd name="connsiteY0" fmla="*/ 32505 h 70871"/>
              <a:gd name="connsiteX1" fmla="*/ 201424 w 1141402"/>
              <a:gd name="connsiteY1" fmla="*/ 70871 h 70871"/>
              <a:gd name="connsiteX2" fmla="*/ 633046 w 1141402"/>
              <a:gd name="connsiteY2" fmla="*/ 533 h 70871"/>
              <a:gd name="connsiteX3" fmla="*/ 1010316 w 1141402"/>
              <a:gd name="connsiteY3" fmla="*/ 67674 h 70871"/>
              <a:gd name="connsiteX4" fmla="*/ 1141402 w 1141402"/>
              <a:gd name="connsiteY4" fmla="*/ 10124 h 70871"/>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5702 h 79397"/>
              <a:gd name="connsiteX1" fmla="*/ 201424 w 1141402"/>
              <a:gd name="connsiteY1" fmla="*/ 74068 h 79397"/>
              <a:gd name="connsiteX2" fmla="*/ 633046 w 1141402"/>
              <a:gd name="connsiteY2" fmla="*/ 3730 h 79397"/>
              <a:gd name="connsiteX3" fmla="*/ 949569 w 1141402"/>
              <a:gd name="connsiteY3" fmla="*/ 51688 h 79397"/>
              <a:gd name="connsiteX4" fmla="*/ 1141402 w 1141402"/>
              <a:gd name="connsiteY4" fmla="*/ 13321 h 79397"/>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33037 w 1174439"/>
              <a:gd name="connsiteY0" fmla="*/ 32505 h 54352"/>
              <a:gd name="connsiteX1" fmla="*/ 36235 w 1174439"/>
              <a:gd name="connsiteY1" fmla="*/ 16520 h 54352"/>
              <a:gd name="connsiteX2" fmla="*/ 250447 w 1174439"/>
              <a:gd name="connsiteY2" fmla="*/ 51688 h 54352"/>
              <a:gd name="connsiteX3" fmla="*/ 666083 w 1174439"/>
              <a:gd name="connsiteY3" fmla="*/ 533 h 54352"/>
              <a:gd name="connsiteX4" fmla="*/ 982606 w 1174439"/>
              <a:gd name="connsiteY4" fmla="*/ 48491 h 54352"/>
              <a:gd name="connsiteX5" fmla="*/ 1174439 w 1174439"/>
              <a:gd name="connsiteY5" fmla="*/ 10124 h 54352"/>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0 w 1138205"/>
              <a:gd name="connsiteY0" fmla="*/ 13322 h 53820"/>
              <a:gd name="connsiteX1" fmla="*/ 214213 w 1138205"/>
              <a:gd name="connsiteY1" fmla="*/ 51688 h 53820"/>
              <a:gd name="connsiteX2" fmla="*/ 629849 w 1138205"/>
              <a:gd name="connsiteY2" fmla="*/ 533 h 53820"/>
              <a:gd name="connsiteX3" fmla="*/ 946372 w 1138205"/>
              <a:gd name="connsiteY3" fmla="*/ 48491 h 53820"/>
              <a:gd name="connsiteX4" fmla="*/ 1138205 w 1138205"/>
              <a:gd name="connsiteY4" fmla="*/ 10124 h 5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205" h="53820">
                <a:moveTo>
                  <a:pt x="0" y="13322"/>
                </a:moveTo>
                <a:cubicBezTo>
                  <a:pt x="45294" y="17319"/>
                  <a:pt x="109238" y="53820"/>
                  <a:pt x="214213" y="51688"/>
                </a:cubicBezTo>
                <a:cubicBezTo>
                  <a:pt x="319188" y="49557"/>
                  <a:pt x="507823" y="1066"/>
                  <a:pt x="629849" y="533"/>
                </a:cubicBezTo>
                <a:cubicBezTo>
                  <a:pt x="751875" y="0"/>
                  <a:pt x="861646" y="46893"/>
                  <a:pt x="946372" y="48491"/>
                </a:cubicBezTo>
                <a:cubicBezTo>
                  <a:pt x="1031098" y="50089"/>
                  <a:pt x="1094510" y="29307"/>
                  <a:pt x="1138205" y="10124"/>
                </a:cubicBezTo>
              </a:path>
            </a:pathLst>
          </a:custGeom>
          <a:ln w="762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2534" name="TekstSylinder 6"/>
          <p:cNvSpPr txBox="1">
            <a:spLocks noChangeArrowheads="1"/>
          </p:cNvSpPr>
          <p:nvPr/>
        </p:nvSpPr>
        <p:spPr bwMode="auto">
          <a:xfrm>
            <a:off x="5916190" y="3882521"/>
            <a:ext cx="909223" cy="338554"/>
          </a:xfrm>
          <a:prstGeom prst="rect">
            <a:avLst/>
          </a:prstGeom>
          <a:noFill/>
          <a:ln w="9525">
            <a:noFill/>
            <a:miter lim="800000"/>
            <a:headEnd/>
            <a:tailEnd/>
          </a:ln>
        </p:spPr>
        <p:txBody>
          <a:bodyPr wrap="none">
            <a:spAutoFit/>
          </a:bodyPr>
          <a:lstStyle/>
          <a:p>
            <a:r>
              <a:rPr lang="el-GR" sz="1600" dirty="0"/>
              <a:t>Γλώσσα</a:t>
            </a:r>
            <a:endParaRPr lang="nb-NO" sz="1600" dirty="0"/>
          </a:p>
        </p:txBody>
      </p:sp>
      <p:sp>
        <p:nvSpPr>
          <p:cNvPr id="22535" name="Rektangel 7"/>
          <p:cNvSpPr>
            <a:spLocks noChangeArrowheads="1"/>
          </p:cNvSpPr>
          <p:nvPr/>
        </p:nvSpPr>
        <p:spPr bwMode="auto">
          <a:xfrm>
            <a:off x="1339473" y="1182513"/>
            <a:ext cx="1960793" cy="338554"/>
          </a:xfrm>
          <a:prstGeom prst="rect">
            <a:avLst/>
          </a:prstGeom>
          <a:noFill/>
          <a:ln w="9525">
            <a:noFill/>
            <a:miter lim="800000"/>
            <a:headEnd/>
            <a:tailEnd/>
          </a:ln>
        </p:spPr>
        <p:txBody>
          <a:bodyPr wrap="none">
            <a:spAutoFit/>
          </a:bodyPr>
          <a:lstStyle/>
          <a:p>
            <a:r>
              <a:rPr lang="el-GR" sz="1600" dirty="0"/>
              <a:t>Στοματικό επιθήλιο</a:t>
            </a:r>
            <a:endParaRPr lang="nb-NO" sz="1600" dirty="0"/>
          </a:p>
        </p:txBody>
      </p:sp>
      <p:sp>
        <p:nvSpPr>
          <p:cNvPr id="22536" name="Rektangel 8"/>
          <p:cNvSpPr>
            <a:spLocks noChangeArrowheads="1"/>
          </p:cNvSpPr>
          <p:nvPr/>
        </p:nvSpPr>
        <p:spPr bwMode="auto">
          <a:xfrm>
            <a:off x="6479227" y="2786383"/>
            <a:ext cx="1109599" cy="830997"/>
          </a:xfrm>
          <a:prstGeom prst="rect">
            <a:avLst/>
          </a:prstGeom>
          <a:noFill/>
          <a:ln w="9525">
            <a:noFill/>
            <a:miter lim="800000"/>
            <a:headEnd/>
            <a:tailEnd/>
          </a:ln>
        </p:spPr>
        <p:txBody>
          <a:bodyPr wrap="none">
            <a:spAutoFit/>
          </a:bodyPr>
          <a:lstStyle/>
          <a:p>
            <a:r>
              <a:rPr lang="el-GR" sz="1600" dirty="0" smtClean="0"/>
              <a:t>Καταβολή</a:t>
            </a:r>
            <a:br>
              <a:rPr lang="el-GR" sz="1600" dirty="0" smtClean="0"/>
            </a:br>
            <a:r>
              <a:rPr lang="el-GR" sz="1600" dirty="0" smtClean="0"/>
              <a:t>μονίμου</a:t>
            </a:r>
            <a:br>
              <a:rPr lang="el-GR" sz="1600" dirty="0" smtClean="0"/>
            </a:br>
            <a:r>
              <a:rPr lang="el-GR" sz="1600" dirty="0" smtClean="0"/>
              <a:t>γομφίου</a:t>
            </a:r>
            <a:endParaRPr lang="nb-NO" sz="1600" dirty="0"/>
          </a:p>
        </p:txBody>
      </p:sp>
      <p:sp>
        <p:nvSpPr>
          <p:cNvPr id="22537" name="Rektangel 9"/>
          <p:cNvSpPr>
            <a:spLocks noChangeArrowheads="1"/>
          </p:cNvSpPr>
          <p:nvPr/>
        </p:nvSpPr>
        <p:spPr bwMode="auto">
          <a:xfrm>
            <a:off x="5201813" y="4805436"/>
            <a:ext cx="2911374" cy="338554"/>
          </a:xfrm>
          <a:prstGeom prst="rect">
            <a:avLst/>
          </a:prstGeom>
          <a:noFill/>
          <a:ln w="9525">
            <a:noFill/>
            <a:miter lim="800000"/>
            <a:headEnd/>
            <a:tailEnd/>
          </a:ln>
        </p:spPr>
        <p:txBody>
          <a:bodyPr wrap="none">
            <a:spAutoFit/>
          </a:bodyPr>
          <a:lstStyle/>
          <a:p>
            <a:r>
              <a:rPr lang="el-GR" sz="1600" dirty="0"/>
              <a:t>Καταβολές διαδόχων μονίμων</a:t>
            </a:r>
            <a:endParaRPr lang="nb-NO" sz="1600" dirty="0"/>
          </a:p>
        </p:txBody>
      </p:sp>
      <p:sp>
        <p:nvSpPr>
          <p:cNvPr id="22538" name="Rektangel 10"/>
          <p:cNvSpPr>
            <a:spLocks noChangeArrowheads="1"/>
          </p:cNvSpPr>
          <p:nvPr/>
        </p:nvSpPr>
        <p:spPr bwMode="auto">
          <a:xfrm>
            <a:off x="1048233" y="4825840"/>
            <a:ext cx="3169783" cy="338554"/>
          </a:xfrm>
          <a:prstGeom prst="rect">
            <a:avLst/>
          </a:prstGeom>
          <a:noFill/>
          <a:ln w="9525">
            <a:noFill/>
            <a:miter lim="800000"/>
            <a:headEnd/>
            <a:tailEnd/>
          </a:ln>
        </p:spPr>
        <p:txBody>
          <a:bodyPr wrap="square">
            <a:spAutoFit/>
          </a:bodyPr>
          <a:lstStyle/>
          <a:p>
            <a:r>
              <a:rPr lang="el-GR" sz="1600" dirty="0"/>
              <a:t>Οδοντικά σπέρματα νεογιλών </a:t>
            </a:r>
            <a:endParaRPr lang="nb-NO" sz="1600" dirty="0"/>
          </a:p>
        </p:txBody>
      </p:sp>
      <p:sp>
        <p:nvSpPr>
          <p:cNvPr id="22540" name="TekstSylinder 12"/>
          <p:cNvSpPr txBox="1">
            <a:spLocks noChangeArrowheads="1"/>
          </p:cNvSpPr>
          <p:nvPr/>
        </p:nvSpPr>
        <p:spPr bwMode="auto">
          <a:xfrm>
            <a:off x="921246" y="3882521"/>
            <a:ext cx="1446195" cy="338554"/>
          </a:xfrm>
          <a:prstGeom prst="rect">
            <a:avLst/>
          </a:prstGeom>
          <a:noFill/>
          <a:ln w="9525">
            <a:noFill/>
            <a:miter lim="800000"/>
            <a:headEnd/>
            <a:tailEnd/>
          </a:ln>
        </p:spPr>
        <p:txBody>
          <a:bodyPr wrap="square">
            <a:spAutoFit/>
          </a:bodyPr>
          <a:lstStyle/>
          <a:p>
            <a:pPr algn="r"/>
            <a:r>
              <a:rPr lang="el-GR" sz="1600" dirty="0" err="1" smtClean="0"/>
              <a:t>Προστόμιο</a:t>
            </a:r>
            <a:endParaRPr lang="nb-NO" sz="1600" dirty="0"/>
          </a:p>
        </p:txBody>
      </p:sp>
      <p:sp>
        <p:nvSpPr>
          <p:cNvPr id="22531" name="TekstSylinder 13"/>
          <p:cNvSpPr txBox="1">
            <a:spLocks noChangeArrowheads="1"/>
          </p:cNvSpPr>
          <p:nvPr/>
        </p:nvSpPr>
        <p:spPr bwMode="auto">
          <a:xfrm>
            <a:off x="3008325" y="5427942"/>
            <a:ext cx="2548635" cy="861774"/>
          </a:xfrm>
          <a:prstGeom prst="rect">
            <a:avLst/>
          </a:prstGeom>
          <a:noFill/>
          <a:ln w="9525">
            <a:noFill/>
            <a:miter lim="800000"/>
            <a:headEnd/>
            <a:tailEnd/>
          </a:ln>
        </p:spPr>
        <p:txBody>
          <a:bodyPr wrap="square">
            <a:spAutoFit/>
          </a:bodyPr>
          <a:lstStyle/>
          <a:p>
            <a:r>
              <a:rPr lang="el-GR" sz="1800" b="1" dirty="0"/>
              <a:t>Καταβολές μονίμων</a:t>
            </a:r>
          </a:p>
          <a:p>
            <a:r>
              <a:rPr lang="el-GR" sz="1600" dirty="0"/>
              <a:t>από 10</a:t>
            </a:r>
            <a:r>
              <a:rPr lang="el-GR" sz="1600" baseline="30000" dirty="0"/>
              <a:t>η</a:t>
            </a:r>
            <a:r>
              <a:rPr lang="el-GR" sz="1600" dirty="0"/>
              <a:t> </a:t>
            </a:r>
            <a:r>
              <a:rPr lang="el-GR" sz="1600" dirty="0" err="1"/>
              <a:t>εμβρ</a:t>
            </a:r>
            <a:r>
              <a:rPr lang="el-GR" sz="1600" dirty="0"/>
              <a:t>. εβδομάδα</a:t>
            </a:r>
          </a:p>
          <a:p>
            <a:r>
              <a:rPr lang="el-GR" sz="1600" dirty="0"/>
              <a:t>γλωσσικά </a:t>
            </a:r>
            <a:r>
              <a:rPr lang="el-GR" sz="1600" dirty="0" smtClean="0"/>
              <a:t>των νεογιλών</a:t>
            </a:r>
            <a:endParaRPr lang="el-GR" sz="1600" dirty="0"/>
          </a:p>
        </p:txBody>
      </p:sp>
      <p:cxnSp>
        <p:nvCxnSpPr>
          <p:cNvPr id="28" name="Straight Arrow Connector 27"/>
          <p:cNvCxnSpPr/>
          <p:nvPr/>
        </p:nvCxnSpPr>
        <p:spPr>
          <a:xfrm flipH="1" flipV="1">
            <a:off x="4990903" y="3835908"/>
            <a:ext cx="516762" cy="98064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2313017" y="4282223"/>
            <a:ext cx="859972" cy="54428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Freeform 36"/>
          <p:cNvSpPr/>
          <p:nvPr/>
        </p:nvSpPr>
        <p:spPr>
          <a:xfrm>
            <a:off x="2462716" y="975275"/>
            <a:ext cx="5092268" cy="1290410"/>
          </a:xfrm>
          <a:custGeom>
            <a:avLst/>
            <a:gdLst>
              <a:gd name="connsiteX0" fmla="*/ 0 w 1141402"/>
              <a:gd name="connsiteY0" fmla="*/ 31972 h 70338"/>
              <a:gd name="connsiteX1" fmla="*/ 201424 w 1141402"/>
              <a:gd name="connsiteY1" fmla="*/ 70338 h 70338"/>
              <a:gd name="connsiteX2" fmla="*/ 633046 w 1141402"/>
              <a:gd name="connsiteY2" fmla="*/ 0 h 70338"/>
              <a:gd name="connsiteX3" fmla="*/ 1010316 w 1141402"/>
              <a:gd name="connsiteY3" fmla="*/ 67141 h 70338"/>
              <a:gd name="connsiteX4" fmla="*/ 1141402 w 1141402"/>
              <a:gd name="connsiteY4" fmla="*/ 9591 h 70338"/>
              <a:gd name="connsiteX0" fmla="*/ 0 w 1141402"/>
              <a:gd name="connsiteY0" fmla="*/ 32505 h 70871"/>
              <a:gd name="connsiteX1" fmla="*/ 201424 w 1141402"/>
              <a:gd name="connsiteY1" fmla="*/ 70871 h 70871"/>
              <a:gd name="connsiteX2" fmla="*/ 633046 w 1141402"/>
              <a:gd name="connsiteY2" fmla="*/ 533 h 70871"/>
              <a:gd name="connsiteX3" fmla="*/ 1010316 w 1141402"/>
              <a:gd name="connsiteY3" fmla="*/ 67674 h 70871"/>
              <a:gd name="connsiteX4" fmla="*/ 1141402 w 1141402"/>
              <a:gd name="connsiteY4" fmla="*/ 10124 h 70871"/>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5702 h 79397"/>
              <a:gd name="connsiteX1" fmla="*/ 201424 w 1141402"/>
              <a:gd name="connsiteY1" fmla="*/ 74068 h 79397"/>
              <a:gd name="connsiteX2" fmla="*/ 633046 w 1141402"/>
              <a:gd name="connsiteY2" fmla="*/ 3730 h 79397"/>
              <a:gd name="connsiteX3" fmla="*/ 949569 w 1141402"/>
              <a:gd name="connsiteY3" fmla="*/ 51688 h 79397"/>
              <a:gd name="connsiteX4" fmla="*/ 1141402 w 1141402"/>
              <a:gd name="connsiteY4" fmla="*/ 13321 h 79397"/>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33037 w 1174439"/>
              <a:gd name="connsiteY0" fmla="*/ 32505 h 54352"/>
              <a:gd name="connsiteX1" fmla="*/ 36235 w 1174439"/>
              <a:gd name="connsiteY1" fmla="*/ 16520 h 54352"/>
              <a:gd name="connsiteX2" fmla="*/ 250447 w 1174439"/>
              <a:gd name="connsiteY2" fmla="*/ 51688 h 54352"/>
              <a:gd name="connsiteX3" fmla="*/ 666083 w 1174439"/>
              <a:gd name="connsiteY3" fmla="*/ 533 h 54352"/>
              <a:gd name="connsiteX4" fmla="*/ 982606 w 1174439"/>
              <a:gd name="connsiteY4" fmla="*/ 48491 h 54352"/>
              <a:gd name="connsiteX5" fmla="*/ 1174439 w 1174439"/>
              <a:gd name="connsiteY5" fmla="*/ 10124 h 54352"/>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0 w 1138205"/>
              <a:gd name="connsiteY0" fmla="*/ 13322 h 53820"/>
              <a:gd name="connsiteX1" fmla="*/ 214213 w 1138205"/>
              <a:gd name="connsiteY1" fmla="*/ 51688 h 53820"/>
              <a:gd name="connsiteX2" fmla="*/ 629849 w 1138205"/>
              <a:gd name="connsiteY2" fmla="*/ 533 h 53820"/>
              <a:gd name="connsiteX3" fmla="*/ 946372 w 1138205"/>
              <a:gd name="connsiteY3" fmla="*/ 48491 h 53820"/>
              <a:gd name="connsiteX4" fmla="*/ 1138205 w 1138205"/>
              <a:gd name="connsiteY4" fmla="*/ 10124 h 53820"/>
              <a:gd name="connsiteX0" fmla="*/ 0 w 1172167"/>
              <a:gd name="connsiteY0" fmla="*/ 20906 h 61404"/>
              <a:gd name="connsiteX1" fmla="*/ 214213 w 1172167"/>
              <a:gd name="connsiteY1" fmla="*/ 59272 h 61404"/>
              <a:gd name="connsiteX2" fmla="*/ 629849 w 1172167"/>
              <a:gd name="connsiteY2" fmla="*/ 8117 h 61404"/>
              <a:gd name="connsiteX3" fmla="*/ 946372 w 1172167"/>
              <a:gd name="connsiteY3" fmla="*/ 56075 h 61404"/>
              <a:gd name="connsiteX4" fmla="*/ 1138205 w 1172167"/>
              <a:gd name="connsiteY4" fmla="*/ 17708 h 61404"/>
              <a:gd name="connsiteX5" fmla="*/ 1150147 w 1172167"/>
              <a:gd name="connsiteY5" fmla="*/ 0 h 61404"/>
              <a:gd name="connsiteX0" fmla="*/ 0 w 1672202"/>
              <a:gd name="connsiteY0" fmla="*/ 332689 h 390801"/>
              <a:gd name="connsiteX1" fmla="*/ 214213 w 1672202"/>
              <a:gd name="connsiteY1" fmla="*/ 371055 h 390801"/>
              <a:gd name="connsiteX2" fmla="*/ 629849 w 1672202"/>
              <a:gd name="connsiteY2" fmla="*/ 319900 h 390801"/>
              <a:gd name="connsiteX3" fmla="*/ 946372 w 1672202"/>
              <a:gd name="connsiteY3" fmla="*/ 367858 h 390801"/>
              <a:gd name="connsiteX4" fmla="*/ 1138205 w 1672202"/>
              <a:gd name="connsiteY4" fmla="*/ 329491 h 390801"/>
              <a:gd name="connsiteX5" fmla="*/ 1672202 w 1672202"/>
              <a:gd name="connsiteY5" fmla="*/ 0 h 390801"/>
              <a:gd name="connsiteX0" fmla="*/ 0 w 1759389"/>
              <a:gd name="connsiteY0" fmla="*/ 388813 h 446925"/>
              <a:gd name="connsiteX1" fmla="*/ 214213 w 1759389"/>
              <a:gd name="connsiteY1" fmla="*/ 427179 h 446925"/>
              <a:gd name="connsiteX2" fmla="*/ 629849 w 1759389"/>
              <a:gd name="connsiteY2" fmla="*/ 376024 h 446925"/>
              <a:gd name="connsiteX3" fmla="*/ 946372 w 1759389"/>
              <a:gd name="connsiteY3" fmla="*/ 423982 h 446925"/>
              <a:gd name="connsiteX4" fmla="*/ 1138205 w 1759389"/>
              <a:gd name="connsiteY4" fmla="*/ 385615 h 446925"/>
              <a:gd name="connsiteX5" fmla="*/ 1672202 w 1759389"/>
              <a:gd name="connsiteY5" fmla="*/ 56124 h 446925"/>
              <a:gd name="connsiteX6" fmla="*/ 1661326 w 1759389"/>
              <a:gd name="connsiteY6" fmla="*/ 48873 h 446925"/>
              <a:gd name="connsiteX0" fmla="*/ 0 w 1701383"/>
              <a:gd name="connsiteY0" fmla="*/ 391229 h 449341"/>
              <a:gd name="connsiteX1" fmla="*/ 214213 w 1701383"/>
              <a:gd name="connsiteY1" fmla="*/ 429595 h 449341"/>
              <a:gd name="connsiteX2" fmla="*/ 629849 w 1701383"/>
              <a:gd name="connsiteY2" fmla="*/ 378440 h 449341"/>
              <a:gd name="connsiteX3" fmla="*/ 946372 w 1701383"/>
              <a:gd name="connsiteY3" fmla="*/ 426398 h 449341"/>
              <a:gd name="connsiteX4" fmla="*/ 1138205 w 1701383"/>
              <a:gd name="connsiteY4" fmla="*/ 388031 h 449341"/>
              <a:gd name="connsiteX5" fmla="*/ 1672202 w 1701383"/>
              <a:gd name="connsiteY5" fmla="*/ 58540 h 449341"/>
              <a:gd name="connsiteX6" fmla="*/ 1313289 w 1701383"/>
              <a:gd name="connsiteY6" fmla="*/ 36787 h 449341"/>
              <a:gd name="connsiteX0" fmla="*/ 0 w 1763263"/>
              <a:gd name="connsiteY0" fmla="*/ 388813 h 446925"/>
              <a:gd name="connsiteX1" fmla="*/ 214213 w 1763263"/>
              <a:gd name="connsiteY1" fmla="*/ 427179 h 446925"/>
              <a:gd name="connsiteX2" fmla="*/ 629849 w 1763263"/>
              <a:gd name="connsiteY2" fmla="*/ 376024 h 446925"/>
              <a:gd name="connsiteX3" fmla="*/ 946372 w 1763263"/>
              <a:gd name="connsiteY3" fmla="*/ 423982 h 446925"/>
              <a:gd name="connsiteX4" fmla="*/ 1138205 w 1763263"/>
              <a:gd name="connsiteY4" fmla="*/ 385615 h 446925"/>
              <a:gd name="connsiteX5" fmla="*/ 1672202 w 1763263"/>
              <a:gd name="connsiteY5" fmla="*/ 56124 h 446925"/>
              <a:gd name="connsiteX6" fmla="*/ 591837 w 1763263"/>
              <a:gd name="connsiteY6" fmla="*/ 48873 h 446925"/>
              <a:gd name="connsiteX0" fmla="*/ 0 w 1749366"/>
              <a:gd name="connsiteY0" fmla="*/ 388208 h 446320"/>
              <a:gd name="connsiteX1" fmla="*/ 214213 w 1749366"/>
              <a:gd name="connsiteY1" fmla="*/ 426574 h 446320"/>
              <a:gd name="connsiteX2" fmla="*/ 629849 w 1749366"/>
              <a:gd name="connsiteY2" fmla="*/ 375419 h 446320"/>
              <a:gd name="connsiteX3" fmla="*/ 946372 w 1749366"/>
              <a:gd name="connsiteY3" fmla="*/ 423377 h 446320"/>
              <a:gd name="connsiteX4" fmla="*/ 1138205 w 1749366"/>
              <a:gd name="connsiteY4" fmla="*/ 385010 h 446320"/>
              <a:gd name="connsiteX5" fmla="*/ 1672202 w 1749366"/>
              <a:gd name="connsiteY5" fmla="*/ 55519 h 446320"/>
              <a:gd name="connsiteX6" fmla="*/ 675221 w 1749366"/>
              <a:gd name="connsiteY6" fmla="*/ 51894 h 446320"/>
              <a:gd name="connsiteX7" fmla="*/ 591837 w 1749366"/>
              <a:gd name="connsiteY7" fmla="*/ 48268 h 446320"/>
              <a:gd name="connsiteX0" fmla="*/ 0 w 1676609"/>
              <a:gd name="connsiteY0" fmla="*/ 390625 h 448737"/>
              <a:gd name="connsiteX1" fmla="*/ 214213 w 1676609"/>
              <a:gd name="connsiteY1" fmla="*/ 428991 h 448737"/>
              <a:gd name="connsiteX2" fmla="*/ 629849 w 1676609"/>
              <a:gd name="connsiteY2" fmla="*/ 377836 h 448737"/>
              <a:gd name="connsiteX3" fmla="*/ 946372 w 1676609"/>
              <a:gd name="connsiteY3" fmla="*/ 425794 h 448737"/>
              <a:gd name="connsiteX4" fmla="*/ 1138205 w 1676609"/>
              <a:gd name="connsiteY4" fmla="*/ 387427 h 448737"/>
              <a:gd name="connsiteX5" fmla="*/ 1672202 w 1676609"/>
              <a:gd name="connsiteY5" fmla="*/ 57936 h 448737"/>
              <a:gd name="connsiteX6" fmla="*/ 1164648 w 1676609"/>
              <a:gd name="connsiteY6" fmla="*/ 39809 h 448737"/>
              <a:gd name="connsiteX7" fmla="*/ 591837 w 1676609"/>
              <a:gd name="connsiteY7" fmla="*/ 50685 h 448737"/>
              <a:gd name="connsiteX0" fmla="*/ 0 w 1738845"/>
              <a:gd name="connsiteY0" fmla="*/ 393042 h 451154"/>
              <a:gd name="connsiteX1" fmla="*/ 214213 w 1738845"/>
              <a:gd name="connsiteY1" fmla="*/ 431408 h 451154"/>
              <a:gd name="connsiteX2" fmla="*/ 629849 w 1738845"/>
              <a:gd name="connsiteY2" fmla="*/ 380253 h 451154"/>
              <a:gd name="connsiteX3" fmla="*/ 946372 w 1738845"/>
              <a:gd name="connsiteY3" fmla="*/ 428211 h 451154"/>
              <a:gd name="connsiteX4" fmla="*/ 1138205 w 1738845"/>
              <a:gd name="connsiteY4" fmla="*/ 389844 h 451154"/>
              <a:gd name="connsiteX5" fmla="*/ 1672202 w 1738845"/>
              <a:gd name="connsiteY5" fmla="*/ 60353 h 451154"/>
              <a:gd name="connsiteX6" fmla="*/ 1538063 w 1738845"/>
              <a:gd name="connsiteY6" fmla="*/ 27724 h 451154"/>
              <a:gd name="connsiteX7" fmla="*/ 1164648 w 1738845"/>
              <a:gd name="connsiteY7" fmla="*/ 42226 h 451154"/>
              <a:gd name="connsiteX8" fmla="*/ 591837 w 1738845"/>
              <a:gd name="connsiteY8" fmla="*/ 53102 h 451154"/>
              <a:gd name="connsiteX0" fmla="*/ 0 w 1738845"/>
              <a:gd name="connsiteY0" fmla="*/ 393042 h 451154"/>
              <a:gd name="connsiteX1" fmla="*/ 214213 w 1738845"/>
              <a:gd name="connsiteY1" fmla="*/ 431408 h 451154"/>
              <a:gd name="connsiteX2" fmla="*/ 629849 w 1738845"/>
              <a:gd name="connsiteY2" fmla="*/ 380253 h 451154"/>
              <a:gd name="connsiteX3" fmla="*/ 946372 w 1738845"/>
              <a:gd name="connsiteY3" fmla="*/ 428211 h 451154"/>
              <a:gd name="connsiteX4" fmla="*/ 1138205 w 1738845"/>
              <a:gd name="connsiteY4" fmla="*/ 389844 h 451154"/>
              <a:gd name="connsiteX5" fmla="*/ 1672202 w 1738845"/>
              <a:gd name="connsiteY5" fmla="*/ 60353 h 451154"/>
              <a:gd name="connsiteX6" fmla="*/ 1538063 w 1738845"/>
              <a:gd name="connsiteY6" fmla="*/ 27724 h 451154"/>
              <a:gd name="connsiteX7" fmla="*/ 1164648 w 1738845"/>
              <a:gd name="connsiteY7" fmla="*/ 42226 h 451154"/>
              <a:gd name="connsiteX8" fmla="*/ 794859 w 1738845"/>
              <a:gd name="connsiteY8" fmla="*/ 45851 h 451154"/>
              <a:gd name="connsiteX9" fmla="*/ 591837 w 1738845"/>
              <a:gd name="connsiteY9" fmla="*/ 53102 h 451154"/>
              <a:gd name="connsiteX0" fmla="*/ 0 w 1738845"/>
              <a:gd name="connsiteY0" fmla="*/ 393042 h 451154"/>
              <a:gd name="connsiteX1" fmla="*/ 214213 w 1738845"/>
              <a:gd name="connsiteY1" fmla="*/ 431408 h 451154"/>
              <a:gd name="connsiteX2" fmla="*/ 629849 w 1738845"/>
              <a:gd name="connsiteY2" fmla="*/ 380253 h 451154"/>
              <a:gd name="connsiteX3" fmla="*/ 946372 w 1738845"/>
              <a:gd name="connsiteY3" fmla="*/ 428211 h 451154"/>
              <a:gd name="connsiteX4" fmla="*/ 1138205 w 1738845"/>
              <a:gd name="connsiteY4" fmla="*/ 389844 h 451154"/>
              <a:gd name="connsiteX5" fmla="*/ 1672202 w 1738845"/>
              <a:gd name="connsiteY5" fmla="*/ 60353 h 451154"/>
              <a:gd name="connsiteX6" fmla="*/ 1538063 w 1738845"/>
              <a:gd name="connsiteY6" fmla="*/ 27724 h 451154"/>
              <a:gd name="connsiteX7" fmla="*/ 1164648 w 1738845"/>
              <a:gd name="connsiteY7" fmla="*/ 42226 h 451154"/>
              <a:gd name="connsiteX8" fmla="*/ 794859 w 1738845"/>
              <a:gd name="connsiteY8" fmla="*/ 45851 h 451154"/>
              <a:gd name="connsiteX9" fmla="*/ 591837 w 1738845"/>
              <a:gd name="connsiteY9" fmla="*/ 53102 h 451154"/>
              <a:gd name="connsiteX10" fmla="*/ 0 w 1738845"/>
              <a:gd name="connsiteY10" fmla="*/ 393042 h 451154"/>
              <a:gd name="connsiteX0" fmla="*/ 0 w 1672202"/>
              <a:gd name="connsiteY0" fmla="*/ 365318 h 423430"/>
              <a:gd name="connsiteX1" fmla="*/ 214213 w 1672202"/>
              <a:gd name="connsiteY1" fmla="*/ 403684 h 423430"/>
              <a:gd name="connsiteX2" fmla="*/ 629849 w 1672202"/>
              <a:gd name="connsiteY2" fmla="*/ 352529 h 423430"/>
              <a:gd name="connsiteX3" fmla="*/ 946372 w 1672202"/>
              <a:gd name="connsiteY3" fmla="*/ 400487 h 423430"/>
              <a:gd name="connsiteX4" fmla="*/ 1138205 w 1672202"/>
              <a:gd name="connsiteY4" fmla="*/ 362120 h 423430"/>
              <a:gd name="connsiteX5" fmla="*/ 1672202 w 1672202"/>
              <a:gd name="connsiteY5" fmla="*/ 32629 h 423430"/>
              <a:gd name="connsiteX6" fmla="*/ 1538063 w 1672202"/>
              <a:gd name="connsiteY6" fmla="*/ 0 h 423430"/>
              <a:gd name="connsiteX7" fmla="*/ 1164648 w 1672202"/>
              <a:gd name="connsiteY7" fmla="*/ 14502 h 423430"/>
              <a:gd name="connsiteX8" fmla="*/ 794859 w 1672202"/>
              <a:gd name="connsiteY8" fmla="*/ 18127 h 423430"/>
              <a:gd name="connsiteX9" fmla="*/ 591837 w 1672202"/>
              <a:gd name="connsiteY9" fmla="*/ 25378 h 423430"/>
              <a:gd name="connsiteX10" fmla="*/ 0 w 1672202"/>
              <a:gd name="connsiteY10" fmla="*/ 365318 h 423430"/>
              <a:gd name="connsiteX0" fmla="*/ 0 w 1672202"/>
              <a:gd name="connsiteY0" fmla="*/ 350816 h 408928"/>
              <a:gd name="connsiteX1" fmla="*/ 214213 w 1672202"/>
              <a:gd name="connsiteY1" fmla="*/ 389182 h 408928"/>
              <a:gd name="connsiteX2" fmla="*/ 629849 w 1672202"/>
              <a:gd name="connsiteY2" fmla="*/ 338027 h 408928"/>
              <a:gd name="connsiteX3" fmla="*/ 946372 w 1672202"/>
              <a:gd name="connsiteY3" fmla="*/ 385985 h 408928"/>
              <a:gd name="connsiteX4" fmla="*/ 1138205 w 1672202"/>
              <a:gd name="connsiteY4" fmla="*/ 347618 h 408928"/>
              <a:gd name="connsiteX5" fmla="*/ 1672202 w 1672202"/>
              <a:gd name="connsiteY5" fmla="*/ 18127 h 408928"/>
              <a:gd name="connsiteX6" fmla="*/ 1483682 w 1672202"/>
              <a:gd name="connsiteY6" fmla="*/ 54380 h 408928"/>
              <a:gd name="connsiteX7" fmla="*/ 1164648 w 1672202"/>
              <a:gd name="connsiteY7" fmla="*/ 0 h 408928"/>
              <a:gd name="connsiteX8" fmla="*/ 794859 w 1672202"/>
              <a:gd name="connsiteY8" fmla="*/ 3625 h 408928"/>
              <a:gd name="connsiteX9" fmla="*/ 591837 w 1672202"/>
              <a:gd name="connsiteY9" fmla="*/ 10876 h 408928"/>
              <a:gd name="connsiteX10" fmla="*/ 0 w 1672202"/>
              <a:gd name="connsiteY10" fmla="*/ 350816 h 408928"/>
              <a:gd name="connsiteX0" fmla="*/ 0 w 1672202"/>
              <a:gd name="connsiteY0" fmla="*/ 359275 h 417387"/>
              <a:gd name="connsiteX1" fmla="*/ 214213 w 1672202"/>
              <a:gd name="connsiteY1" fmla="*/ 397641 h 417387"/>
              <a:gd name="connsiteX2" fmla="*/ 629849 w 1672202"/>
              <a:gd name="connsiteY2" fmla="*/ 346486 h 417387"/>
              <a:gd name="connsiteX3" fmla="*/ 946372 w 1672202"/>
              <a:gd name="connsiteY3" fmla="*/ 394444 h 417387"/>
              <a:gd name="connsiteX4" fmla="*/ 1138205 w 1672202"/>
              <a:gd name="connsiteY4" fmla="*/ 356077 h 417387"/>
              <a:gd name="connsiteX5" fmla="*/ 1672202 w 1672202"/>
              <a:gd name="connsiteY5" fmla="*/ 26586 h 417387"/>
              <a:gd name="connsiteX6" fmla="*/ 1483682 w 1672202"/>
              <a:gd name="connsiteY6" fmla="*/ 62839 h 417387"/>
              <a:gd name="connsiteX7" fmla="*/ 1164648 w 1672202"/>
              <a:gd name="connsiteY7" fmla="*/ 8459 h 417387"/>
              <a:gd name="connsiteX8" fmla="*/ 794859 w 1672202"/>
              <a:gd name="connsiteY8" fmla="*/ 12084 h 417387"/>
              <a:gd name="connsiteX9" fmla="*/ 591837 w 1672202"/>
              <a:gd name="connsiteY9" fmla="*/ 19335 h 417387"/>
              <a:gd name="connsiteX10" fmla="*/ 0 w 1672202"/>
              <a:gd name="connsiteY10" fmla="*/ 359275 h 417387"/>
              <a:gd name="connsiteX0" fmla="*/ 0 w 1672202"/>
              <a:gd name="connsiteY0" fmla="*/ 356858 h 414970"/>
              <a:gd name="connsiteX1" fmla="*/ 214213 w 1672202"/>
              <a:gd name="connsiteY1" fmla="*/ 395224 h 414970"/>
              <a:gd name="connsiteX2" fmla="*/ 629849 w 1672202"/>
              <a:gd name="connsiteY2" fmla="*/ 344069 h 414970"/>
              <a:gd name="connsiteX3" fmla="*/ 946372 w 1672202"/>
              <a:gd name="connsiteY3" fmla="*/ 392027 h 414970"/>
              <a:gd name="connsiteX4" fmla="*/ 1138205 w 1672202"/>
              <a:gd name="connsiteY4" fmla="*/ 353660 h 414970"/>
              <a:gd name="connsiteX5" fmla="*/ 1672202 w 1672202"/>
              <a:gd name="connsiteY5" fmla="*/ 24169 h 414970"/>
              <a:gd name="connsiteX6" fmla="*/ 1483682 w 1672202"/>
              <a:gd name="connsiteY6" fmla="*/ 60422 h 414970"/>
              <a:gd name="connsiteX7" fmla="*/ 1164648 w 1672202"/>
              <a:gd name="connsiteY7" fmla="*/ 6042 h 414970"/>
              <a:gd name="connsiteX8" fmla="*/ 794859 w 1672202"/>
              <a:gd name="connsiteY8" fmla="*/ 9667 h 414970"/>
              <a:gd name="connsiteX9" fmla="*/ 591837 w 1672202"/>
              <a:gd name="connsiteY9" fmla="*/ 16918 h 414970"/>
              <a:gd name="connsiteX10" fmla="*/ 0 w 1672202"/>
              <a:gd name="connsiteY10" fmla="*/ 356858 h 414970"/>
              <a:gd name="connsiteX0" fmla="*/ 0 w 1672202"/>
              <a:gd name="connsiteY0" fmla="*/ 353233 h 411345"/>
              <a:gd name="connsiteX1" fmla="*/ 214213 w 1672202"/>
              <a:gd name="connsiteY1" fmla="*/ 391599 h 411345"/>
              <a:gd name="connsiteX2" fmla="*/ 629849 w 1672202"/>
              <a:gd name="connsiteY2" fmla="*/ 340444 h 411345"/>
              <a:gd name="connsiteX3" fmla="*/ 946372 w 1672202"/>
              <a:gd name="connsiteY3" fmla="*/ 388402 h 411345"/>
              <a:gd name="connsiteX4" fmla="*/ 1138205 w 1672202"/>
              <a:gd name="connsiteY4" fmla="*/ 350035 h 411345"/>
              <a:gd name="connsiteX5" fmla="*/ 1672202 w 1672202"/>
              <a:gd name="connsiteY5" fmla="*/ 20544 h 411345"/>
              <a:gd name="connsiteX6" fmla="*/ 1483682 w 1672202"/>
              <a:gd name="connsiteY6" fmla="*/ 56797 h 411345"/>
              <a:gd name="connsiteX7" fmla="*/ 1164648 w 1672202"/>
              <a:gd name="connsiteY7" fmla="*/ 2417 h 411345"/>
              <a:gd name="connsiteX8" fmla="*/ 791234 w 1672202"/>
              <a:gd name="connsiteY8" fmla="*/ 42296 h 411345"/>
              <a:gd name="connsiteX9" fmla="*/ 591837 w 1672202"/>
              <a:gd name="connsiteY9" fmla="*/ 13293 h 411345"/>
              <a:gd name="connsiteX10" fmla="*/ 0 w 1672202"/>
              <a:gd name="connsiteY10" fmla="*/ 353233 h 411345"/>
              <a:gd name="connsiteX0" fmla="*/ 0 w 1695932"/>
              <a:gd name="connsiteY0" fmla="*/ 368284 h 432328"/>
              <a:gd name="connsiteX1" fmla="*/ 214213 w 1695932"/>
              <a:gd name="connsiteY1" fmla="*/ 406650 h 432328"/>
              <a:gd name="connsiteX2" fmla="*/ 629849 w 1695932"/>
              <a:gd name="connsiteY2" fmla="*/ 355495 h 432328"/>
              <a:gd name="connsiteX3" fmla="*/ 946372 w 1695932"/>
              <a:gd name="connsiteY3" fmla="*/ 403453 h 432328"/>
              <a:gd name="connsiteX4" fmla="*/ 1138205 w 1695932"/>
              <a:gd name="connsiteY4" fmla="*/ 365086 h 432328"/>
              <a:gd name="connsiteX5" fmla="*/ 1695932 w 1695932"/>
              <a:gd name="connsiteY5" fmla="*/ 0 h 432328"/>
              <a:gd name="connsiteX6" fmla="*/ 1483682 w 1695932"/>
              <a:gd name="connsiteY6" fmla="*/ 71848 h 432328"/>
              <a:gd name="connsiteX7" fmla="*/ 1164648 w 1695932"/>
              <a:gd name="connsiteY7" fmla="*/ 17468 h 432328"/>
              <a:gd name="connsiteX8" fmla="*/ 791234 w 1695932"/>
              <a:gd name="connsiteY8" fmla="*/ 57347 h 432328"/>
              <a:gd name="connsiteX9" fmla="*/ 591837 w 1695932"/>
              <a:gd name="connsiteY9" fmla="*/ 28344 h 432328"/>
              <a:gd name="connsiteX10" fmla="*/ 0 w 1695932"/>
              <a:gd name="connsiteY10" fmla="*/ 368284 h 432328"/>
              <a:gd name="connsiteX0" fmla="*/ 0 w 1695932"/>
              <a:gd name="connsiteY0" fmla="*/ 368284 h 432328"/>
              <a:gd name="connsiteX1" fmla="*/ 214213 w 1695932"/>
              <a:gd name="connsiteY1" fmla="*/ 406650 h 432328"/>
              <a:gd name="connsiteX2" fmla="*/ 629849 w 1695932"/>
              <a:gd name="connsiteY2" fmla="*/ 355495 h 432328"/>
              <a:gd name="connsiteX3" fmla="*/ 946372 w 1695932"/>
              <a:gd name="connsiteY3" fmla="*/ 403453 h 432328"/>
              <a:gd name="connsiteX4" fmla="*/ 1138205 w 1695932"/>
              <a:gd name="connsiteY4" fmla="*/ 365086 h 432328"/>
              <a:gd name="connsiteX5" fmla="*/ 1695932 w 1695932"/>
              <a:gd name="connsiteY5" fmla="*/ 0 h 432328"/>
              <a:gd name="connsiteX6" fmla="*/ 1483682 w 1695932"/>
              <a:gd name="connsiteY6" fmla="*/ 71848 h 432328"/>
              <a:gd name="connsiteX7" fmla="*/ 1164648 w 1695932"/>
              <a:gd name="connsiteY7" fmla="*/ 17468 h 432328"/>
              <a:gd name="connsiteX8" fmla="*/ 791234 w 1695932"/>
              <a:gd name="connsiteY8" fmla="*/ 57347 h 432328"/>
              <a:gd name="connsiteX9" fmla="*/ 591837 w 1695932"/>
              <a:gd name="connsiteY9" fmla="*/ 28344 h 432328"/>
              <a:gd name="connsiteX10" fmla="*/ 0 w 1695932"/>
              <a:gd name="connsiteY10" fmla="*/ 368284 h 432328"/>
              <a:gd name="connsiteX0" fmla="*/ 0 w 1695932"/>
              <a:gd name="connsiteY0" fmla="*/ 368284 h 432328"/>
              <a:gd name="connsiteX1" fmla="*/ 214213 w 1695932"/>
              <a:gd name="connsiteY1" fmla="*/ 406650 h 432328"/>
              <a:gd name="connsiteX2" fmla="*/ 629849 w 1695932"/>
              <a:gd name="connsiteY2" fmla="*/ 355495 h 432328"/>
              <a:gd name="connsiteX3" fmla="*/ 946372 w 1695932"/>
              <a:gd name="connsiteY3" fmla="*/ 403453 h 432328"/>
              <a:gd name="connsiteX4" fmla="*/ 1138205 w 1695932"/>
              <a:gd name="connsiteY4" fmla="*/ 365086 h 432328"/>
              <a:gd name="connsiteX5" fmla="*/ 1695932 w 1695932"/>
              <a:gd name="connsiteY5" fmla="*/ 0 h 432328"/>
              <a:gd name="connsiteX6" fmla="*/ 1554872 w 1695932"/>
              <a:gd name="connsiteY6" fmla="*/ 28343 h 432328"/>
              <a:gd name="connsiteX7" fmla="*/ 1164648 w 1695932"/>
              <a:gd name="connsiteY7" fmla="*/ 17468 h 432328"/>
              <a:gd name="connsiteX8" fmla="*/ 791234 w 1695932"/>
              <a:gd name="connsiteY8" fmla="*/ 57347 h 432328"/>
              <a:gd name="connsiteX9" fmla="*/ 591837 w 1695932"/>
              <a:gd name="connsiteY9" fmla="*/ 28344 h 432328"/>
              <a:gd name="connsiteX10" fmla="*/ 0 w 1695932"/>
              <a:gd name="connsiteY10" fmla="*/ 368284 h 432328"/>
              <a:gd name="connsiteX0" fmla="*/ 0 w 1695932"/>
              <a:gd name="connsiteY0" fmla="*/ 368284 h 432328"/>
              <a:gd name="connsiteX1" fmla="*/ 214213 w 1695932"/>
              <a:gd name="connsiteY1" fmla="*/ 406650 h 432328"/>
              <a:gd name="connsiteX2" fmla="*/ 629849 w 1695932"/>
              <a:gd name="connsiteY2" fmla="*/ 355495 h 432328"/>
              <a:gd name="connsiteX3" fmla="*/ 946372 w 1695932"/>
              <a:gd name="connsiteY3" fmla="*/ 403453 h 432328"/>
              <a:gd name="connsiteX4" fmla="*/ 1138205 w 1695932"/>
              <a:gd name="connsiteY4" fmla="*/ 365086 h 432328"/>
              <a:gd name="connsiteX5" fmla="*/ 1695932 w 1695932"/>
              <a:gd name="connsiteY5" fmla="*/ 0 h 432328"/>
              <a:gd name="connsiteX6" fmla="*/ 1554872 w 1695932"/>
              <a:gd name="connsiteY6" fmla="*/ 28343 h 432328"/>
              <a:gd name="connsiteX7" fmla="*/ 1164648 w 1695932"/>
              <a:gd name="connsiteY7" fmla="*/ 17468 h 432328"/>
              <a:gd name="connsiteX8" fmla="*/ 791234 w 1695932"/>
              <a:gd name="connsiteY8" fmla="*/ 57347 h 432328"/>
              <a:gd name="connsiteX9" fmla="*/ 591837 w 1695932"/>
              <a:gd name="connsiteY9" fmla="*/ 28344 h 432328"/>
              <a:gd name="connsiteX10" fmla="*/ 0 w 1695932"/>
              <a:gd name="connsiteY10" fmla="*/ 368284 h 432328"/>
              <a:gd name="connsiteX0" fmla="*/ 0 w 1695932"/>
              <a:gd name="connsiteY0" fmla="*/ 389267 h 453311"/>
              <a:gd name="connsiteX1" fmla="*/ 214213 w 1695932"/>
              <a:gd name="connsiteY1" fmla="*/ 427633 h 453311"/>
              <a:gd name="connsiteX2" fmla="*/ 629849 w 1695932"/>
              <a:gd name="connsiteY2" fmla="*/ 376478 h 453311"/>
              <a:gd name="connsiteX3" fmla="*/ 946372 w 1695932"/>
              <a:gd name="connsiteY3" fmla="*/ 424436 h 453311"/>
              <a:gd name="connsiteX4" fmla="*/ 1138205 w 1695932"/>
              <a:gd name="connsiteY4" fmla="*/ 386069 h 453311"/>
              <a:gd name="connsiteX5" fmla="*/ 1695932 w 1695932"/>
              <a:gd name="connsiteY5" fmla="*/ 20983 h 453311"/>
              <a:gd name="connsiteX6" fmla="*/ 1554872 w 1695932"/>
              <a:gd name="connsiteY6" fmla="*/ 49326 h 453311"/>
              <a:gd name="connsiteX7" fmla="*/ 1174536 w 1695932"/>
              <a:gd name="connsiteY7" fmla="*/ 4834 h 453311"/>
              <a:gd name="connsiteX8" fmla="*/ 791234 w 1695932"/>
              <a:gd name="connsiteY8" fmla="*/ 78330 h 453311"/>
              <a:gd name="connsiteX9" fmla="*/ 591837 w 1695932"/>
              <a:gd name="connsiteY9" fmla="*/ 49327 h 453311"/>
              <a:gd name="connsiteX10" fmla="*/ 0 w 1695932"/>
              <a:gd name="connsiteY10" fmla="*/ 389267 h 453311"/>
              <a:gd name="connsiteX0" fmla="*/ 0 w 1695932"/>
              <a:gd name="connsiteY0" fmla="*/ 385531 h 449575"/>
              <a:gd name="connsiteX1" fmla="*/ 214213 w 1695932"/>
              <a:gd name="connsiteY1" fmla="*/ 423897 h 449575"/>
              <a:gd name="connsiteX2" fmla="*/ 629849 w 1695932"/>
              <a:gd name="connsiteY2" fmla="*/ 372742 h 449575"/>
              <a:gd name="connsiteX3" fmla="*/ 946372 w 1695932"/>
              <a:gd name="connsiteY3" fmla="*/ 420700 h 449575"/>
              <a:gd name="connsiteX4" fmla="*/ 1138205 w 1695932"/>
              <a:gd name="connsiteY4" fmla="*/ 382333 h 449575"/>
              <a:gd name="connsiteX5" fmla="*/ 1695932 w 1695932"/>
              <a:gd name="connsiteY5" fmla="*/ 17247 h 449575"/>
              <a:gd name="connsiteX6" fmla="*/ 1554872 w 1695932"/>
              <a:gd name="connsiteY6" fmla="*/ 45590 h 449575"/>
              <a:gd name="connsiteX7" fmla="*/ 1174536 w 1695932"/>
              <a:gd name="connsiteY7" fmla="*/ 1098 h 449575"/>
              <a:gd name="connsiteX8" fmla="*/ 791234 w 1695932"/>
              <a:gd name="connsiteY8" fmla="*/ 74594 h 449575"/>
              <a:gd name="connsiteX9" fmla="*/ 591837 w 1695932"/>
              <a:gd name="connsiteY9" fmla="*/ 45591 h 449575"/>
              <a:gd name="connsiteX10" fmla="*/ 0 w 1695932"/>
              <a:gd name="connsiteY10" fmla="*/ 385531 h 449575"/>
              <a:gd name="connsiteX0" fmla="*/ 0 w 1695932"/>
              <a:gd name="connsiteY0" fmla="*/ 386301 h 450345"/>
              <a:gd name="connsiteX1" fmla="*/ 214213 w 1695932"/>
              <a:gd name="connsiteY1" fmla="*/ 424667 h 450345"/>
              <a:gd name="connsiteX2" fmla="*/ 629849 w 1695932"/>
              <a:gd name="connsiteY2" fmla="*/ 373512 h 450345"/>
              <a:gd name="connsiteX3" fmla="*/ 946372 w 1695932"/>
              <a:gd name="connsiteY3" fmla="*/ 421470 h 450345"/>
              <a:gd name="connsiteX4" fmla="*/ 1138205 w 1695932"/>
              <a:gd name="connsiteY4" fmla="*/ 383103 h 450345"/>
              <a:gd name="connsiteX5" fmla="*/ 1695932 w 1695932"/>
              <a:gd name="connsiteY5" fmla="*/ 18017 h 450345"/>
              <a:gd name="connsiteX6" fmla="*/ 1554872 w 1695932"/>
              <a:gd name="connsiteY6" fmla="*/ 46360 h 450345"/>
              <a:gd name="connsiteX7" fmla="*/ 1174536 w 1695932"/>
              <a:gd name="connsiteY7" fmla="*/ 1868 h 450345"/>
              <a:gd name="connsiteX8" fmla="*/ 779369 w 1695932"/>
              <a:gd name="connsiteY8" fmla="*/ 57567 h 450345"/>
              <a:gd name="connsiteX9" fmla="*/ 591837 w 1695932"/>
              <a:gd name="connsiteY9" fmla="*/ 46361 h 450345"/>
              <a:gd name="connsiteX10" fmla="*/ 0 w 1695932"/>
              <a:gd name="connsiteY10" fmla="*/ 386301 h 450345"/>
              <a:gd name="connsiteX0" fmla="*/ 0 w 1695932"/>
              <a:gd name="connsiteY0" fmla="*/ 386301 h 450345"/>
              <a:gd name="connsiteX1" fmla="*/ 214213 w 1695932"/>
              <a:gd name="connsiteY1" fmla="*/ 424667 h 450345"/>
              <a:gd name="connsiteX2" fmla="*/ 629849 w 1695932"/>
              <a:gd name="connsiteY2" fmla="*/ 373512 h 450345"/>
              <a:gd name="connsiteX3" fmla="*/ 946372 w 1695932"/>
              <a:gd name="connsiteY3" fmla="*/ 421470 h 450345"/>
              <a:gd name="connsiteX4" fmla="*/ 1138205 w 1695932"/>
              <a:gd name="connsiteY4" fmla="*/ 383103 h 450345"/>
              <a:gd name="connsiteX5" fmla="*/ 1695932 w 1695932"/>
              <a:gd name="connsiteY5" fmla="*/ 18017 h 450345"/>
              <a:gd name="connsiteX6" fmla="*/ 1554872 w 1695932"/>
              <a:gd name="connsiteY6" fmla="*/ 46360 h 450345"/>
              <a:gd name="connsiteX7" fmla="*/ 1174536 w 1695932"/>
              <a:gd name="connsiteY7" fmla="*/ 1868 h 450345"/>
              <a:gd name="connsiteX8" fmla="*/ 779369 w 1695932"/>
              <a:gd name="connsiteY8" fmla="*/ 57567 h 450345"/>
              <a:gd name="connsiteX9" fmla="*/ 591837 w 1695932"/>
              <a:gd name="connsiteY9" fmla="*/ 46361 h 450345"/>
              <a:gd name="connsiteX10" fmla="*/ 0 w 1695932"/>
              <a:gd name="connsiteY10" fmla="*/ 386301 h 450345"/>
              <a:gd name="connsiteX0" fmla="*/ 0 w 1695932"/>
              <a:gd name="connsiteY0" fmla="*/ 386301 h 450345"/>
              <a:gd name="connsiteX1" fmla="*/ 214213 w 1695932"/>
              <a:gd name="connsiteY1" fmla="*/ 424667 h 450345"/>
              <a:gd name="connsiteX2" fmla="*/ 629849 w 1695932"/>
              <a:gd name="connsiteY2" fmla="*/ 373512 h 450345"/>
              <a:gd name="connsiteX3" fmla="*/ 946372 w 1695932"/>
              <a:gd name="connsiteY3" fmla="*/ 421470 h 450345"/>
              <a:gd name="connsiteX4" fmla="*/ 1138205 w 1695932"/>
              <a:gd name="connsiteY4" fmla="*/ 383103 h 450345"/>
              <a:gd name="connsiteX5" fmla="*/ 1695932 w 1695932"/>
              <a:gd name="connsiteY5" fmla="*/ 18017 h 450345"/>
              <a:gd name="connsiteX6" fmla="*/ 1554872 w 1695932"/>
              <a:gd name="connsiteY6" fmla="*/ 46360 h 450345"/>
              <a:gd name="connsiteX7" fmla="*/ 1174536 w 1695932"/>
              <a:gd name="connsiteY7" fmla="*/ 1868 h 450345"/>
              <a:gd name="connsiteX8" fmla="*/ 779369 w 1695932"/>
              <a:gd name="connsiteY8" fmla="*/ 57567 h 450345"/>
              <a:gd name="connsiteX9" fmla="*/ 576017 w 1695932"/>
              <a:gd name="connsiteY9" fmla="*/ 18676 h 450345"/>
              <a:gd name="connsiteX10" fmla="*/ 0 w 1695932"/>
              <a:gd name="connsiteY10" fmla="*/ 386301 h 450345"/>
              <a:gd name="connsiteX0" fmla="*/ 0 w 1695932"/>
              <a:gd name="connsiteY0" fmla="*/ 386301 h 451334"/>
              <a:gd name="connsiteX1" fmla="*/ 214213 w 1695932"/>
              <a:gd name="connsiteY1" fmla="*/ 424667 h 451334"/>
              <a:gd name="connsiteX2" fmla="*/ 629849 w 1695932"/>
              <a:gd name="connsiteY2" fmla="*/ 373512 h 451334"/>
              <a:gd name="connsiteX3" fmla="*/ 928575 w 1695932"/>
              <a:gd name="connsiteY3" fmla="*/ 427402 h 451334"/>
              <a:gd name="connsiteX4" fmla="*/ 1138205 w 1695932"/>
              <a:gd name="connsiteY4" fmla="*/ 383103 h 451334"/>
              <a:gd name="connsiteX5" fmla="*/ 1695932 w 1695932"/>
              <a:gd name="connsiteY5" fmla="*/ 18017 h 451334"/>
              <a:gd name="connsiteX6" fmla="*/ 1554872 w 1695932"/>
              <a:gd name="connsiteY6" fmla="*/ 46360 h 451334"/>
              <a:gd name="connsiteX7" fmla="*/ 1174536 w 1695932"/>
              <a:gd name="connsiteY7" fmla="*/ 1868 h 451334"/>
              <a:gd name="connsiteX8" fmla="*/ 779369 w 1695932"/>
              <a:gd name="connsiteY8" fmla="*/ 57567 h 451334"/>
              <a:gd name="connsiteX9" fmla="*/ 576017 w 1695932"/>
              <a:gd name="connsiteY9" fmla="*/ 18676 h 451334"/>
              <a:gd name="connsiteX10" fmla="*/ 0 w 1695932"/>
              <a:gd name="connsiteY10" fmla="*/ 386301 h 451334"/>
              <a:gd name="connsiteX0" fmla="*/ 0 w 1695932"/>
              <a:gd name="connsiteY0" fmla="*/ 386301 h 451334"/>
              <a:gd name="connsiteX1" fmla="*/ 214213 w 1695932"/>
              <a:gd name="connsiteY1" fmla="*/ 424667 h 451334"/>
              <a:gd name="connsiteX2" fmla="*/ 629849 w 1695932"/>
              <a:gd name="connsiteY2" fmla="*/ 373512 h 451334"/>
              <a:gd name="connsiteX3" fmla="*/ 928575 w 1695932"/>
              <a:gd name="connsiteY3" fmla="*/ 427402 h 451334"/>
              <a:gd name="connsiteX4" fmla="*/ 1138205 w 1695932"/>
              <a:gd name="connsiteY4" fmla="*/ 383103 h 451334"/>
              <a:gd name="connsiteX5" fmla="*/ 1695932 w 1695932"/>
              <a:gd name="connsiteY5" fmla="*/ 18017 h 451334"/>
              <a:gd name="connsiteX6" fmla="*/ 1554872 w 1695932"/>
              <a:gd name="connsiteY6" fmla="*/ 46360 h 451334"/>
              <a:gd name="connsiteX7" fmla="*/ 1174536 w 1695932"/>
              <a:gd name="connsiteY7" fmla="*/ 1868 h 451334"/>
              <a:gd name="connsiteX8" fmla="*/ 779369 w 1695932"/>
              <a:gd name="connsiteY8" fmla="*/ 57567 h 451334"/>
              <a:gd name="connsiteX9" fmla="*/ 576017 w 1695932"/>
              <a:gd name="connsiteY9" fmla="*/ 18676 h 451334"/>
              <a:gd name="connsiteX10" fmla="*/ 0 w 1695932"/>
              <a:gd name="connsiteY10" fmla="*/ 386301 h 451334"/>
              <a:gd name="connsiteX0" fmla="*/ 0 w 1695932"/>
              <a:gd name="connsiteY0" fmla="*/ 386301 h 429759"/>
              <a:gd name="connsiteX1" fmla="*/ 214213 w 1695932"/>
              <a:gd name="connsiteY1" fmla="*/ 424667 h 429759"/>
              <a:gd name="connsiteX2" fmla="*/ 629849 w 1695932"/>
              <a:gd name="connsiteY2" fmla="*/ 373512 h 429759"/>
              <a:gd name="connsiteX3" fmla="*/ 928575 w 1695932"/>
              <a:gd name="connsiteY3" fmla="*/ 427402 h 429759"/>
              <a:gd name="connsiteX4" fmla="*/ 1138205 w 1695932"/>
              <a:gd name="connsiteY4" fmla="*/ 383103 h 429759"/>
              <a:gd name="connsiteX5" fmla="*/ 1695932 w 1695932"/>
              <a:gd name="connsiteY5" fmla="*/ 18017 h 429759"/>
              <a:gd name="connsiteX6" fmla="*/ 1554872 w 1695932"/>
              <a:gd name="connsiteY6" fmla="*/ 46360 h 429759"/>
              <a:gd name="connsiteX7" fmla="*/ 1174536 w 1695932"/>
              <a:gd name="connsiteY7" fmla="*/ 1868 h 429759"/>
              <a:gd name="connsiteX8" fmla="*/ 779369 w 1695932"/>
              <a:gd name="connsiteY8" fmla="*/ 57567 h 429759"/>
              <a:gd name="connsiteX9" fmla="*/ 576017 w 1695932"/>
              <a:gd name="connsiteY9" fmla="*/ 18676 h 429759"/>
              <a:gd name="connsiteX10" fmla="*/ 0 w 1695932"/>
              <a:gd name="connsiteY10" fmla="*/ 386301 h 42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5932" h="429759">
                <a:moveTo>
                  <a:pt x="0" y="386301"/>
                </a:moveTo>
                <a:cubicBezTo>
                  <a:pt x="45294" y="390298"/>
                  <a:pt x="109238" y="426799"/>
                  <a:pt x="214213" y="424667"/>
                </a:cubicBezTo>
                <a:cubicBezTo>
                  <a:pt x="319188" y="422536"/>
                  <a:pt x="510789" y="373056"/>
                  <a:pt x="629849" y="373512"/>
                </a:cubicBezTo>
                <a:cubicBezTo>
                  <a:pt x="748909" y="373968"/>
                  <a:pt x="881421" y="429759"/>
                  <a:pt x="928575" y="427402"/>
                </a:cubicBezTo>
                <a:cubicBezTo>
                  <a:pt x="975729" y="425045"/>
                  <a:pt x="1063704" y="425627"/>
                  <a:pt x="1138205" y="383103"/>
                </a:cubicBezTo>
                <a:cubicBezTo>
                  <a:pt x="1212706" y="340579"/>
                  <a:pt x="1629289" y="78370"/>
                  <a:pt x="1695932" y="18017"/>
                </a:cubicBezTo>
                <a:cubicBezTo>
                  <a:pt x="1628436" y="37423"/>
                  <a:pt x="1641771" y="49052"/>
                  <a:pt x="1554872" y="46360"/>
                </a:cubicBezTo>
                <a:cubicBezTo>
                  <a:pt x="1467973" y="43669"/>
                  <a:pt x="1303786" y="0"/>
                  <a:pt x="1174536" y="1868"/>
                </a:cubicBezTo>
                <a:cubicBezTo>
                  <a:pt x="1045286" y="3736"/>
                  <a:pt x="879122" y="54766"/>
                  <a:pt x="779369" y="57567"/>
                </a:cubicBezTo>
                <a:cubicBezTo>
                  <a:pt x="679616" y="60368"/>
                  <a:pt x="638528" y="22411"/>
                  <a:pt x="576017" y="18676"/>
                </a:cubicBezTo>
                <a:lnTo>
                  <a:pt x="0" y="386301"/>
                </a:lnTo>
                <a:close/>
              </a:path>
            </a:pathLst>
          </a:custGeom>
          <a:solidFill>
            <a:schemeClr val="accent5">
              <a:lumMod val="50000"/>
              <a:alpha val="58000"/>
            </a:schemeClr>
          </a:solidFill>
          <a:ln w="762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8" name="Right Arrow 37"/>
          <p:cNvSpPr/>
          <p:nvPr/>
        </p:nvSpPr>
        <p:spPr>
          <a:xfrm>
            <a:off x="6794203" y="3976577"/>
            <a:ext cx="287079" cy="202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9" name="Right Arrow 38"/>
          <p:cNvSpPr/>
          <p:nvPr/>
        </p:nvSpPr>
        <p:spPr>
          <a:xfrm rot="10800000">
            <a:off x="907312" y="3969488"/>
            <a:ext cx="287079" cy="202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40" name="Straight Arrow Connector 39"/>
          <p:cNvCxnSpPr/>
          <p:nvPr/>
        </p:nvCxnSpPr>
        <p:spPr>
          <a:xfrm flipH="1" flipV="1">
            <a:off x="6738185" y="2584812"/>
            <a:ext cx="151711" cy="26471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Bilde 4"/>
          <p:cNvPicPr>
            <a:picLocks noChangeAspect="1"/>
          </p:cNvPicPr>
          <p:nvPr/>
        </p:nvPicPr>
        <p:blipFill>
          <a:blip r:embed="rId3" cstate="screen">
            <a:lum contrast="-10000"/>
          </a:blip>
          <a:srcRect/>
          <a:stretch>
            <a:fillRect/>
          </a:stretch>
        </p:blipFill>
        <p:spPr bwMode="auto">
          <a:xfrm>
            <a:off x="434612" y="571500"/>
            <a:ext cx="3857625" cy="2500313"/>
          </a:xfrm>
          <a:prstGeom prst="rect">
            <a:avLst/>
          </a:prstGeom>
          <a:noFill/>
          <a:ln w="9525">
            <a:noFill/>
            <a:miter lim="800000"/>
            <a:headEnd/>
            <a:tailEnd/>
          </a:ln>
        </p:spPr>
      </p:pic>
      <p:pic>
        <p:nvPicPr>
          <p:cNvPr id="41987" name="Bilde 5"/>
          <p:cNvPicPr>
            <a:picLocks noChangeAspect="1"/>
          </p:cNvPicPr>
          <p:nvPr/>
        </p:nvPicPr>
        <p:blipFill>
          <a:blip r:embed="rId4" cstate="screen">
            <a:lum contrast="-10000"/>
          </a:blip>
          <a:srcRect/>
          <a:stretch>
            <a:fillRect/>
          </a:stretch>
        </p:blipFill>
        <p:spPr bwMode="auto">
          <a:xfrm>
            <a:off x="4772686" y="603399"/>
            <a:ext cx="3929063" cy="2463800"/>
          </a:xfrm>
          <a:prstGeom prst="rect">
            <a:avLst/>
          </a:prstGeom>
          <a:noFill/>
          <a:ln w="9525">
            <a:noFill/>
            <a:miter lim="800000"/>
            <a:headEnd/>
            <a:tailEnd/>
          </a:ln>
        </p:spPr>
      </p:pic>
      <p:pic>
        <p:nvPicPr>
          <p:cNvPr id="2050" name="Picture 2"/>
          <p:cNvPicPr>
            <a:picLocks noChangeAspect="1" noChangeArrowheads="1"/>
          </p:cNvPicPr>
          <p:nvPr/>
        </p:nvPicPr>
        <p:blipFill>
          <a:blip r:embed="rId5" cstate="screen"/>
          <a:srcRect/>
          <a:stretch>
            <a:fillRect/>
          </a:stretch>
        </p:blipFill>
        <p:spPr bwMode="auto">
          <a:xfrm>
            <a:off x="1029032" y="3087636"/>
            <a:ext cx="7000875" cy="3419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Bilde 6"/>
          <p:cNvPicPr>
            <a:picLocks noChangeAspect="1"/>
          </p:cNvPicPr>
          <p:nvPr/>
        </p:nvPicPr>
        <p:blipFill>
          <a:blip r:embed="rId3" cstate="screen"/>
          <a:srcRect/>
          <a:stretch>
            <a:fillRect/>
          </a:stretch>
        </p:blipFill>
        <p:spPr bwMode="auto">
          <a:xfrm>
            <a:off x="3181350" y="4295775"/>
            <a:ext cx="2890838" cy="2276475"/>
          </a:xfrm>
          <a:prstGeom prst="rect">
            <a:avLst/>
          </a:prstGeom>
          <a:noFill/>
          <a:ln w="9525">
            <a:noFill/>
            <a:miter lim="800000"/>
            <a:headEnd/>
            <a:tailEnd/>
          </a:ln>
        </p:spPr>
      </p:pic>
      <p:pic>
        <p:nvPicPr>
          <p:cNvPr id="43011" name="Bilde 7"/>
          <p:cNvPicPr>
            <a:picLocks noChangeAspect="1"/>
          </p:cNvPicPr>
          <p:nvPr/>
        </p:nvPicPr>
        <p:blipFill>
          <a:blip r:embed="rId4" cstate="screen"/>
          <a:srcRect/>
          <a:stretch>
            <a:fillRect/>
          </a:stretch>
        </p:blipFill>
        <p:spPr bwMode="auto">
          <a:xfrm>
            <a:off x="44450" y="4532313"/>
            <a:ext cx="3098800" cy="1754187"/>
          </a:xfrm>
          <a:prstGeom prst="rect">
            <a:avLst/>
          </a:prstGeom>
          <a:noFill/>
          <a:ln w="9525">
            <a:noFill/>
            <a:miter lim="800000"/>
            <a:headEnd/>
            <a:tailEnd/>
          </a:ln>
        </p:spPr>
      </p:pic>
      <p:pic>
        <p:nvPicPr>
          <p:cNvPr id="43013" name="Bilde 9"/>
          <p:cNvPicPr>
            <a:picLocks noChangeAspect="1"/>
          </p:cNvPicPr>
          <p:nvPr/>
        </p:nvPicPr>
        <p:blipFill>
          <a:blip r:embed="rId5" cstate="screen"/>
          <a:srcRect/>
          <a:stretch>
            <a:fillRect/>
          </a:stretch>
        </p:blipFill>
        <p:spPr bwMode="auto">
          <a:xfrm>
            <a:off x="471488" y="142875"/>
            <a:ext cx="8243887" cy="4044950"/>
          </a:xfrm>
          <a:prstGeom prst="rect">
            <a:avLst/>
          </a:prstGeom>
          <a:noFill/>
          <a:ln w="9525">
            <a:noFill/>
            <a:miter lim="800000"/>
            <a:headEnd/>
            <a:tailEnd/>
          </a:ln>
        </p:spPr>
      </p:pic>
      <p:pic>
        <p:nvPicPr>
          <p:cNvPr id="3074" name="Picture 2"/>
          <p:cNvPicPr>
            <a:picLocks noChangeAspect="1" noChangeArrowheads="1"/>
          </p:cNvPicPr>
          <p:nvPr/>
        </p:nvPicPr>
        <p:blipFill>
          <a:blip r:embed="rId6" cstate="screen"/>
          <a:srcRect/>
          <a:stretch>
            <a:fillRect/>
          </a:stretch>
        </p:blipFill>
        <p:spPr bwMode="auto">
          <a:xfrm>
            <a:off x="6103089" y="4614733"/>
            <a:ext cx="2897705" cy="170706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Bilde 4"/>
          <p:cNvPicPr>
            <a:picLocks noChangeAspect="1"/>
          </p:cNvPicPr>
          <p:nvPr/>
        </p:nvPicPr>
        <p:blipFill>
          <a:blip r:embed="rId3" cstate="screen"/>
          <a:srcRect/>
          <a:stretch>
            <a:fillRect/>
          </a:stretch>
        </p:blipFill>
        <p:spPr bwMode="auto">
          <a:xfrm>
            <a:off x="928688" y="165315"/>
            <a:ext cx="3216275" cy="2305050"/>
          </a:xfrm>
          <a:prstGeom prst="rect">
            <a:avLst/>
          </a:prstGeom>
          <a:noFill/>
          <a:ln w="9525">
            <a:noFill/>
            <a:miter lim="800000"/>
            <a:headEnd/>
            <a:tailEnd/>
          </a:ln>
        </p:spPr>
      </p:pic>
      <p:pic>
        <p:nvPicPr>
          <p:cNvPr id="44035" name="Bilde 5"/>
          <p:cNvPicPr>
            <a:picLocks noChangeAspect="1"/>
          </p:cNvPicPr>
          <p:nvPr/>
        </p:nvPicPr>
        <p:blipFill>
          <a:blip r:embed="rId4" cstate="screen"/>
          <a:srcRect/>
          <a:stretch>
            <a:fillRect/>
          </a:stretch>
        </p:blipFill>
        <p:spPr bwMode="auto">
          <a:xfrm>
            <a:off x="4455652" y="149440"/>
            <a:ext cx="3619500" cy="2311400"/>
          </a:xfrm>
          <a:prstGeom prst="rect">
            <a:avLst/>
          </a:prstGeom>
          <a:noFill/>
          <a:ln w="9525">
            <a:noFill/>
            <a:miter lim="800000"/>
            <a:headEnd/>
            <a:tailEnd/>
          </a:ln>
        </p:spPr>
      </p:pic>
      <p:pic>
        <p:nvPicPr>
          <p:cNvPr id="4098" name="Picture 2"/>
          <p:cNvPicPr>
            <a:picLocks noChangeAspect="1" noChangeArrowheads="1"/>
          </p:cNvPicPr>
          <p:nvPr/>
        </p:nvPicPr>
        <p:blipFill>
          <a:blip r:embed="rId5" cstate="screen"/>
          <a:srcRect/>
          <a:stretch>
            <a:fillRect/>
          </a:stretch>
        </p:blipFill>
        <p:spPr bwMode="auto">
          <a:xfrm>
            <a:off x="446995" y="2616649"/>
            <a:ext cx="8010525" cy="40671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4"/>
          <p:cNvPicPr>
            <a:picLocks noChangeAspect="1" noChangeArrowheads="1"/>
          </p:cNvPicPr>
          <p:nvPr/>
        </p:nvPicPr>
        <p:blipFill>
          <a:blip r:embed="rId3" cstate="screen">
            <a:lum contrast="10000"/>
          </a:blip>
          <a:srcRect/>
          <a:stretch>
            <a:fillRect/>
          </a:stretch>
        </p:blipFill>
        <p:spPr bwMode="auto">
          <a:xfrm>
            <a:off x="179388" y="105318"/>
            <a:ext cx="4464050" cy="3336925"/>
          </a:xfrm>
          <a:prstGeom prst="rect">
            <a:avLst/>
          </a:prstGeom>
          <a:noFill/>
          <a:ln w="9525">
            <a:noFill/>
            <a:miter lim="800000"/>
            <a:headEnd/>
            <a:tailEnd/>
          </a:ln>
        </p:spPr>
      </p:pic>
      <p:pic>
        <p:nvPicPr>
          <p:cNvPr id="46084" name="Picture 4"/>
          <p:cNvPicPr>
            <a:picLocks noChangeAspect="1" noChangeArrowheads="1"/>
          </p:cNvPicPr>
          <p:nvPr/>
        </p:nvPicPr>
        <p:blipFill>
          <a:blip r:embed="rId4" cstate="screen">
            <a:lum contrast="10000"/>
          </a:blip>
          <a:srcRect/>
          <a:stretch>
            <a:fillRect/>
          </a:stretch>
        </p:blipFill>
        <p:spPr bwMode="auto">
          <a:xfrm>
            <a:off x="4810125" y="154530"/>
            <a:ext cx="4154488" cy="3190875"/>
          </a:xfrm>
          <a:prstGeom prst="rect">
            <a:avLst/>
          </a:prstGeom>
          <a:noFill/>
          <a:ln w="9525">
            <a:noFill/>
            <a:miter lim="800000"/>
            <a:headEnd/>
            <a:tailEnd/>
          </a:ln>
        </p:spPr>
      </p:pic>
      <p:pic>
        <p:nvPicPr>
          <p:cNvPr id="5122" name="Picture 2"/>
          <p:cNvPicPr>
            <a:picLocks noChangeAspect="1" noChangeArrowheads="1"/>
          </p:cNvPicPr>
          <p:nvPr/>
        </p:nvPicPr>
        <p:blipFill>
          <a:blip r:embed="rId5" cstate="screen"/>
          <a:srcRect/>
          <a:stretch>
            <a:fillRect/>
          </a:stretch>
        </p:blipFill>
        <p:spPr bwMode="auto">
          <a:xfrm>
            <a:off x="1055915" y="3398396"/>
            <a:ext cx="6836228" cy="34596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Bilde 7"/>
          <p:cNvPicPr>
            <a:picLocks noChangeAspect="1"/>
          </p:cNvPicPr>
          <p:nvPr/>
        </p:nvPicPr>
        <p:blipFill>
          <a:blip r:embed="rId3" cstate="screen"/>
          <a:srcRect/>
          <a:stretch>
            <a:fillRect/>
          </a:stretch>
        </p:blipFill>
        <p:spPr bwMode="auto">
          <a:xfrm>
            <a:off x="828675" y="3144838"/>
            <a:ext cx="7315200" cy="3784600"/>
          </a:xfrm>
          <a:prstGeom prst="rect">
            <a:avLst/>
          </a:prstGeom>
          <a:noFill/>
          <a:ln w="9525">
            <a:noFill/>
            <a:miter lim="800000"/>
            <a:headEnd/>
            <a:tailEnd/>
          </a:ln>
        </p:spPr>
      </p:pic>
      <p:pic>
        <p:nvPicPr>
          <p:cNvPr id="47107" name="Bilde 8"/>
          <p:cNvPicPr>
            <a:picLocks noChangeAspect="1"/>
          </p:cNvPicPr>
          <p:nvPr/>
        </p:nvPicPr>
        <p:blipFill>
          <a:blip r:embed="rId4" cstate="screen"/>
          <a:srcRect/>
          <a:stretch>
            <a:fillRect/>
          </a:stretch>
        </p:blipFill>
        <p:spPr bwMode="auto">
          <a:xfrm>
            <a:off x="7361238" y="2971800"/>
            <a:ext cx="1568450" cy="2528888"/>
          </a:xfrm>
          <a:prstGeom prst="rect">
            <a:avLst/>
          </a:prstGeom>
          <a:noFill/>
          <a:ln w="9525">
            <a:noFill/>
            <a:miter lim="800000"/>
            <a:headEnd/>
            <a:tailEnd/>
          </a:ln>
        </p:spPr>
      </p:pic>
      <p:pic>
        <p:nvPicPr>
          <p:cNvPr id="47108" name="Bilde 6"/>
          <p:cNvPicPr>
            <a:picLocks noChangeAspect="1"/>
          </p:cNvPicPr>
          <p:nvPr/>
        </p:nvPicPr>
        <p:blipFill>
          <a:blip r:embed="rId5" cstate="screen"/>
          <a:srcRect/>
          <a:stretch>
            <a:fillRect/>
          </a:stretch>
        </p:blipFill>
        <p:spPr bwMode="auto">
          <a:xfrm>
            <a:off x="4397375" y="500063"/>
            <a:ext cx="4125913" cy="2643187"/>
          </a:xfrm>
          <a:prstGeom prst="rect">
            <a:avLst/>
          </a:prstGeom>
          <a:noFill/>
          <a:ln w="9525">
            <a:noFill/>
            <a:miter lim="800000"/>
            <a:headEnd/>
            <a:tailEnd/>
          </a:ln>
        </p:spPr>
      </p:pic>
      <p:pic>
        <p:nvPicPr>
          <p:cNvPr id="47109" name="Bilde 5"/>
          <p:cNvPicPr>
            <a:picLocks noChangeAspect="1"/>
          </p:cNvPicPr>
          <p:nvPr/>
        </p:nvPicPr>
        <p:blipFill>
          <a:blip r:embed="rId6" cstate="screen"/>
          <a:srcRect/>
          <a:stretch>
            <a:fillRect/>
          </a:stretch>
        </p:blipFill>
        <p:spPr bwMode="auto">
          <a:xfrm>
            <a:off x="309563" y="428625"/>
            <a:ext cx="3619500" cy="2714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Bilde 4"/>
          <p:cNvPicPr>
            <a:picLocks noChangeAspect="1"/>
          </p:cNvPicPr>
          <p:nvPr/>
        </p:nvPicPr>
        <p:blipFill>
          <a:blip r:embed="rId3" cstate="screen"/>
          <a:srcRect/>
          <a:stretch>
            <a:fillRect/>
          </a:stretch>
        </p:blipFill>
        <p:spPr bwMode="auto">
          <a:xfrm>
            <a:off x="642938" y="214313"/>
            <a:ext cx="3705225" cy="2493962"/>
          </a:xfrm>
          <a:prstGeom prst="rect">
            <a:avLst/>
          </a:prstGeom>
          <a:noFill/>
          <a:ln w="9525">
            <a:noFill/>
            <a:miter lim="800000"/>
            <a:headEnd/>
            <a:tailEnd/>
          </a:ln>
        </p:spPr>
      </p:pic>
      <p:pic>
        <p:nvPicPr>
          <p:cNvPr id="48131" name="Bilde 5"/>
          <p:cNvPicPr>
            <a:picLocks noChangeAspect="1"/>
          </p:cNvPicPr>
          <p:nvPr/>
        </p:nvPicPr>
        <p:blipFill>
          <a:blip r:embed="rId4" cstate="screen"/>
          <a:srcRect/>
          <a:stretch>
            <a:fillRect/>
          </a:stretch>
        </p:blipFill>
        <p:spPr bwMode="auto">
          <a:xfrm>
            <a:off x="4929188" y="214313"/>
            <a:ext cx="3519487" cy="2500312"/>
          </a:xfrm>
          <a:prstGeom prst="rect">
            <a:avLst/>
          </a:prstGeom>
          <a:noFill/>
          <a:ln w="9525">
            <a:noFill/>
            <a:miter lim="800000"/>
            <a:headEnd/>
            <a:tailEnd/>
          </a:ln>
        </p:spPr>
      </p:pic>
      <p:pic>
        <p:nvPicPr>
          <p:cNvPr id="48132" name="Bilde 6"/>
          <p:cNvPicPr>
            <a:picLocks noChangeAspect="1"/>
          </p:cNvPicPr>
          <p:nvPr/>
        </p:nvPicPr>
        <p:blipFill>
          <a:blip r:embed="rId5" cstate="screen"/>
          <a:srcRect/>
          <a:stretch>
            <a:fillRect/>
          </a:stretch>
        </p:blipFill>
        <p:spPr bwMode="auto">
          <a:xfrm>
            <a:off x="314325" y="2809875"/>
            <a:ext cx="8543925" cy="39766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Bilde 5"/>
          <p:cNvPicPr>
            <a:picLocks noChangeAspect="1"/>
          </p:cNvPicPr>
          <p:nvPr/>
        </p:nvPicPr>
        <p:blipFill>
          <a:blip r:embed="rId3" cstate="screen"/>
          <a:srcRect/>
          <a:stretch>
            <a:fillRect/>
          </a:stretch>
        </p:blipFill>
        <p:spPr bwMode="auto">
          <a:xfrm>
            <a:off x="728663" y="642938"/>
            <a:ext cx="3414712" cy="2543175"/>
          </a:xfrm>
          <a:prstGeom prst="rect">
            <a:avLst/>
          </a:prstGeom>
          <a:noFill/>
          <a:ln w="9525">
            <a:noFill/>
            <a:miter lim="800000"/>
            <a:headEnd/>
            <a:tailEnd/>
          </a:ln>
        </p:spPr>
      </p:pic>
      <p:pic>
        <p:nvPicPr>
          <p:cNvPr id="49155" name="Bilde 6"/>
          <p:cNvPicPr>
            <a:picLocks noChangeAspect="1"/>
          </p:cNvPicPr>
          <p:nvPr/>
        </p:nvPicPr>
        <p:blipFill>
          <a:blip r:embed="rId4" cstate="screen"/>
          <a:srcRect/>
          <a:stretch>
            <a:fillRect/>
          </a:stretch>
        </p:blipFill>
        <p:spPr bwMode="auto">
          <a:xfrm>
            <a:off x="5032375" y="785813"/>
            <a:ext cx="3683000" cy="2159000"/>
          </a:xfrm>
          <a:prstGeom prst="rect">
            <a:avLst/>
          </a:prstGeom>
          <a:noFill/>
          <a:ln w="9525">
            <a:noFill/>
            <a:miter lim="800000"/>
            <a:headEnd/>
            <a:tailEnd/>
          </a:ln>
        </p:spPr>
      </p:pic>
      <p:pic>
        <p:nvPicPr>
          <p:cNvPr id="49156" name="Bilde 7"/>
          <p:cNvPicPr>
            <a:picLocks noChangeAspect="1"/>
          </p:cNvPicPr>
          <p:nvPr/>
        </p:nvPicPr>
        <p:blipFill>
          <a:blip r:embed="rId5" cstate="screen"/>
          <a:srcRect/>
          <a:stretch>
            <a:fillRect/>
          </a:stretch>
        </p:blipFill>
        <p:spPr bwMode="auto">
          <a:xfrm>
            <a:off x="600075" y="3222625"/>
            <a:ext cx="7972425" cy="35639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Bilde 4"/>
          <p:cNvPicPr>
            <a:picLocks noChangeAspect="1"/>
          </p:cNvPicPr>
          <p:nvPr/>
        </p:nvPicPr>
        <p:blipFill>
          <a:blip r:embed="rId3" cstate="screen"/>
          <a:srcRect/>
          <a:stretch>
            <a:fillRect/>
          </a:stretch>
        </p:blipFill>
        <p:spPr bwMode="auto">
          <a:xfrm>
            <a:off x="757238" y="2708275"/>
            <a:ext cx="7629525" cy="4176713"/>
          </a:xfrm>
          <a:prstGeom prst="rect">
            <a:avLst/>
          </a:prstGeom>
          <a:noFill/>
          <a:ln w="9525">
            <a:noFill/>
            <a:miter lim="800000"/>
            <a:headEnd/>
            <a:tailEnd/>
          </a:ln>
        </p:spPr>
      </p:pic>
      <p:pic>
        <p:nvPicPr>
          <p:cNvPr id="50179" name="Picture 4"/>
          <p:cNvPicPr>
            <a:picLocks noChangeAspect="1" noChangeArrowheads="1"/>
          </p:cNvPicPr>
          <p:nvPr/>
        </p:nvPicPr>
        <p:blipFill>
          <a:blip r:embed="rId4" cstate="screen">
            <a:lum contrast="10000"/>
          </a:blip>
          <a:srcRect/>
          <a:stretch>
            <a:fillRect/>
          </a:stretch>
        </p:blipFill>
        <p:spPr bwMode="auto">
          <a:xfrm>
            <a:off x="4392613" y="447675"/>
            <a:ext cx="4716462" cy="3052763"/>
          </a:xfrm>
          <a:prstGeom prst="rect">
            <a:avLst/>
          </a:prstGeom>
          <a:noFill/>
          <a:ln w="9525">
            <a:noFill/>
            <a:miter lim="800000"/>
            <a:headEnd/>
            <a:tailEnd/>
          </a:ln>
        </p:spPr>
      </p:pic>
      <p:pic>
        <p:nvPicPr>
          <p:cNvPr id="50180" name="Picture 4"/>
          <p:cNvPicPr>
            <a:picLocks noChangeAspect="1" noChangeArrowheads="1"/>
          </p:cNvPicPr>
          <p:nvPr/>
        </p:nvPicPr>
        <p:blipFill>
          <a:blip r:embed="rId5" cstate="screen">
            <a:lum contrast="10000"/>
          </a:blip>
          <a:srcRect/>
          <a:stretch>
            <a:fillRect/>
          </a:stretch>
        </p:blipFill>
        <p:spPr bwMode="auto">
          <a:xfrm>
            <a:off x="34925" y="433388"/>
            <a:ext cx="4392613" cy="3068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11"/>
          <p:cNvGrpSpPr>
            <a:grpSpLocks/>
          </p:cNvGrpSpPr>
          <p:nvPr/>
        </p:nvGrpSpPr>
        <p:grpSpPr bwMode="auto">
          <a:xfrm>
            <a:off x="0" y="3297238"/>
            <a:ext cx="6016625" cy="3560762"/>
            <a:chOff x="-32" y="3297144"/>
            <a:chExt cx="6016712" cy="3560880"/>
          </a:xfrm>
        </p:grpSpPr>
        <p:pic>
          <p:nvPicPr>
            <p:cNvPr id="51206" name="Picture 4" descr="01307 20070524 xrpan068"/>
            <p:cNvPicPr>
              <a:picLocks noChangeAspect="1" noChangeArrowheads="1"/>
            </p:cNvPicPr>
            <p:nvPr/>
          </p:nvPicPr>
          <p:blipFill>
            <a:blip r:embed="rId3" cstate="screen"/>
            <a:srcRect/>
            <a:stretch>
              <a:fillRect/>
            </a:stretch>
          </p:blipFill>
          <p:spPr bwMode="auto">
            <a:xfrm>
              <a:off x="-32" y="3297144"/>
              <a:ext cx="6016712" cy="3560880"/>
            </a:xfrm>
            <a:prstGeom prst="rect">
              <a:avLst/>
            </a:prstGeom>
            <a:noFill/>
            <a:ln w="9525">
              <a:noFill/>
              <a:miter lim="800000"/>
              <a:headEnd/>
              <a:tailEnd/>
            </a:ln>
          </p:spPr>
        </p:pic>
        <p:cxnSp>
          <p:nvCxnSpPr>
            <p:cNvPr id="11" name="Rett pil 10"/>
            <p:cNvCxnSpPr/>
            <p:nvPr/>
          </p:nvCxnSpPr>
          <p:spPr>
            <a:xfrm flipV="1">
              <a:off x="1928809" y="5929306"/>
              <a:ext cx="285754" cy="214319"/>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grpSp>
      <p:pic>
        <p:nvPicPr>
          <p:cNvPr id="50182" name="Picture 4"/>
          <p:cNvPicPr>
            <a:picLocks noChangeAspect="1" noChangeArrowheads="1"/>
          </p:cNvPicPr>
          <p:nvPr/>
        </p:nvPicPr>
        <p:blipFill>
          <a:blip r:embed="rId4" cstate="screen"/>
          <a:srcRect/>
          <a:stretch>
            <a:fillRect/>
          </a:stretch>
        </p:blipFill>
        <p:spPr bwMode="auto">
          <a:xfrm>
            <a:off x="2000250" y="3259138"/>
            <a:ext cx="7142163" cy="3598862"/>
          </a:xfrm>
          <a:prstGeom prst="rect">
            <a:avLst/>
          </a:prstGeom>
          <a:noFill/>
          <a:ln w="9525">
            <a:noFill/>
            <a:miter lim="800000"/>
            <a:headEnd/>
            <a:tailEnd/>
          </a:ln>
        </p:spPr>
      </p:pic>
      <p:pic>
        <p:nvPicPr>
          <p:cNvPr id="51204" name="Picture 4"/>
          <p:cNvPicPr>
            <a:picLocks noChangeAspect="1" noChangeArrowheads="1"/>
          </p:cNvPicPr>
          <p:nvPr/>
        </p:nvPicPr>
        <p:blipFill>
          <a:blip r:embed="rId5" cstate="screen"/>
          <a:srcRect/>
          <a:stretch>
            <a:fillRect/>
          </a:stretch>
        </p:blipFill>
        <p:spPr bwMode="auto">
          <a:xfrm>
            <a:off x="71438" y="596900"/>
            <a:ext cx="3800475" cy="2832100"/>
          </a:xfrm>
          <a:prstGeom prst="rect">
            <a:avLst/>
          </a:prstGeom>
          <a:noFill/>
          <a:ln w="9525">
            <a:noFill/>
            <a:miter lim="800000"/>
            <a:headEnd/>
            <a:tailEnd/>
          </a:ln>
        </p:spPr>
      </p:pic>
      <p:pic>
        <p:nvPicPr>
          <p:cNvPr id="51205" name="Picture 5"/>
          <p:cNvPicPr>
            <a:picLocks noChangeAspect="1" noChangeArrowheads="1"/>
          </p:cNvPicPr>
          <p:nvPr/>
        </p:nvPicPr>
        <p:blipFill>
          <a:blip r:embed="rId6" cstate="screen"/>
          <a:srcRect/>
          <a:stretch>
            <a:fillRect/>
          </a:stretch>
        </p:blipFill>
        <p:spPr bwMode="auto">
          <a:xfrm>
            <a:off x="4735513" y="685800"/>
            <a:ext cx="4051300" cy="28178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182"/>
                                        </p:tgtEl>
                                        <p:attrNameLst>
                                          <p:attrName>style.visibility</p:attrName>
                                        </p:attrNameLst>
                                      </p:cBhvr>
                                      <p:to>
                                        <p:strVal val="visible"/>
                                      </p:to>
                                    </p:set>
                                    <p:anim calcmode="lin" valueType="num">
                                      <p:cBhvr additive="base">
                                        <p:cTn id="7" dur="500" fill="hold"/>
                                        <p:tgtEl>
                                          <p:spTgt spid="50182"/>
                                        </p:tgtEl>
                                        <p:attrNameLst>
                                          <p:attrName>ppt_x</p:attrName>
                                        </p:attrNameLst>
                                      </p:cBhvr>
                                      <p:tavLst>
                                        <p:tav tm="0">
                                          <p:val>
                                            <p:strVal val="#ppt_x"/>
                                          </p:val>
                                        </p:tav>
                                        <p:tav tm="100000">
                                          <p:val>
                                            <p:strVal val="#ppt_x"/>
                                          </p:val>
                                        </p:tav>
                                      </p:tavLst>
                                    </p:anim>
                                    <p:anim calcmode="lin" valueType="num">
                                      <p:cBhvr additive="base">
                                        <p:cTn id="8" dur="500" fill="hold"/>
                                        <p:tgtEl>
                                          <p:spTgt spid="501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9"/>
          <p:cNvGrpSpPr>
            <a:grpSpLocks/>
          </p:cNvGrpSpPr>
          <p:nvPr/>
        </p:nvGrpSpPr>
        <p:grpSpPr bwMode="auto">
          <a:xfrm>
            <a:off x="357188" y="1697038"/>
            <a:ext cx="8429625" cy="4375150"/>
            <a:chOff x="1159548" y="1643063"/>
            <a:chExt cx="7064375" cy="3197225"/>
          </a:xfrm>
        </p:grpSpPr>
        <p:pic>
          <p:nvPicPr>
            <p:cNvPr id="52227" name="Bilde 1" descr="Agenesis canine Kokori.jpg"/>
            <p:cNvPicPr>
              <a:picLocks noChangeAspect="1"/>
            </p:cNvPicPr>
            <p:nvPr/>
          </p:nvPicPr>
          <p:blipFill>
            <a:blip r:embed="rId3" cstate="screen"/>
            <a:srcRect/>
            <a:stretch>
              <a:fillRect/>
            </a:stretch>
          </p:blipFill>
          <p:spPr bwMode="auto">
            <a:xfrm>
              <a:off x="1159548" y="1643063"/>
              <a:ext cx="7064375" cy="3197225"/>
            </a:xfrm>
            <a:prstGeom prst="rect">
              <a:avLst/>
            </a:prstGeom>
            <a:noFill/>
            <a:ln w="9525">
              <a:noFill/>
              <a:miter lim="800000"/>
              <a:headEnd/>
              <a:tailEnd/>
            </a:ln>
          </p:spPr>
        </p:pic>
        <p:cxnSp>
          <p:nvCxnSpPr>
            <p:cNvPr id="5" name="Rett pil 4"/>
            <p:cNvCxnSpPr/>
            <p:nvPr/>
          </p:nvCxnSpPr>
          <p:spPr>
            <a:xfrm rot="16200000" flipH="1">
              <a:off x="4143360" y="2000542"/>
              <a:ext cx="286543" cy="142352"/>
            </a:xfrm>
            <a:prstGeom prst="straightConnector1">
              <a:avLst/>
            </a:prstGeom>
            <a:ln>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7" name="Rett pil 6"/>
            <p:cNvCxnSpPr/>
            <p:nvPr/>
          </p:nvCxnSpPr>
          <p:spPr>
            <a:xfrm rot="16200000" flipH="1">
              <a:off x="2071855" y="1928532"/>
              <a:ext cx="285384" cy="143682"/>
            </a:xfrm>
            <a:prstGeom prst="straightConnector1">
              <a:avLst/>
            </a:prstGeom>
            <a:ln>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9" name="Rett pil 8"/>
            <p:cNvCxnSpPr/>
            <p:nvPr/>
          </p:nvCxnSpPr>
          <p:spPr>
            <a:xfrm>
              <a:off x="7643873" y="1785754"/>
              <a:ext cx="286034" cy="214618"/>
            </a:xfrm>
            <a:prstGeom prst="straightConnector1">
              <a:avLst/>
            </a:prstGeom>
            <a:ln>
              <a:solidFill>
                <a:srgbClr val="00FF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rimarydentition.mpeg">
            <a:hlinkClick r:id="" action="ppaction://media"/>
          </p:cNvPr>
          <p:cNvPicPr>
            <a:picLocks noRot="1" noChangeAspect="1"/>
          </p:cNvPicPr>
          <p:nvPr>
            <a:videoFile r:link="rId1"/>
          </p:nvPr>
        </p:nvPicPr>
        <p:blipFill>
          <a:blip r:embed="rId4" cstate="screen"/>
          <a:stretch>
            <a:fillRect/>
          </a:stretch>
        </p:blipFill>
        <p:spPr>
          <a:xfrm>
            <a:off x="1178719" y="964406"/>
            <a:ext cx="6786563" cy="492918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Bilde 2"/>
          <p:cNvPicPr>
            <a:picLocks noChangeAspect="1"/>
          </p:cNvPicPr>
          <p:nvPr/>
        </p:nvPicPr>
        <p:blipFill>
          <a:blip r:embed="rId3" cstate="screen"/>
          <a:srcRect/>
          <a:stretch>
            <a:fillRect/>
          </a:stretch>
        </p:blipFill>
        <p:spPr bwMode="auto">
          <a:xfrm>
            <a:off x="71438" y="71438"/>
            <a:ext cx="7000875" cy="5064125"/>
          </a:xfrm>
          <a:prstGeom prst="rect">
            <a:avLst/>
          </a:prstGeom>
          <a:noFill/>
          <a:ln w="9525">
            <a:noFill/>
            <a:miter lim="800000"/>
            <a:headEnd/>
            <a:tailEnd/>
          </a:ln>
        </p:spPr>
      </p:pic>
      <p:pic>
        <p:nvPicPr>
          <p:cNvPr id="2" name="Bilde 1"/>
          <p:cNvPicPr>
            <a:picLocks noChangeAspect="1"/>
          </p:cNvPicPr>
          <p:nvPr/>
        </p:nvPicPr>
        <p:blipFill>
          <a:blip r:embed="rId4" cstate="screen"/>
          <a:srcRect/>
          <a:stretch>
            <a:fillRect/>
          </a:stretch>
        </p:blipFill>
        <p:spPr bwMode="auto">
          <a:xfrm>
            <a:off x="1414463" y="2214563"/>
            <a:ext cx="7729537" cy="46593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Bilde 1"/>
          <p:cNvPicPr>
            <a:picLocks noChangeAspect="1"/>
          </p:cNvPicPr>
          <p:nvPr/>
        </p:nvPicPr>
        <p:blipFill>
          <a:blip r:embed="rId3" cstate="screen"/>
          <a:srcRect/>
          <a:stretch>
            <a:fillRect/>
          </a:stretch>
        </p:blipFill>
        <p:spPr bwMode="auto">
          <a:xfrm>
            <a:off x="76200" y="2266950"/>
            <a:ext cx="8991600" cy="4591050"/>
          </a:xfrm>
          <a:prstGeom prst="rect">
            <a:avLst/>
          </a:prstGeom>
          <a:noFill/>
          <a:ln w="9525">
            <a:noFill/>
            <a:miter lim="800000"/>
            <a:headEnd/>
            <a:tailEnd/>
          </a:ln>
        </p:spPr>
      </p:pic>
      <p:pic>
        <p:nvPicPr>
          <p:cNvPr id="54275" name="Bilde 2"/>
          <p:cNvPicPr>
            <a:picLocks noChangeAspect="1"/>
          </p:cNvPicPr>
          <p:nvPr/>
        </p:nvPicPr>
        <p:blipFill>
          <a:blip r:embed="rId4" cstate="screen"/>
          <a:srcRect/>
          <a:stretch>
            <a:fillRect/>
          </a:stretch>
        </p:blipFill>
        <p:spPr bwMode="auto">
          <a:xfrm>
            <a:off x="6777038" y="303213"/>
            <a:ext cx="2128837" cy="2911475"/>
          </a:xfrm>
          <a:prstGeom prst="rect">
            <a:avLst/>
          </a:prstGeom>
          <a:noFill/>
          <a:ln w="9525">
            <a:noFill/>
            <a:miter lim="800000"/>
            <a:headEnd/>
            <a:tailEnd/>
          </a:ln>
        </p:spPr>
      </p:pic>
      <p:pic>
        <p:nvPicPr>
          <p:cNvPr id="54276" name="Bilde 3"/>
          <p:cNvPicPr>
            <a:picLocks noChangeAspect="1"/>
          </p:cNvPicPr>
          <p:nvPr/>
        </p:nvPicPr>
        <p:blipFill>
          <a:blip r:embed="rId5" cstate="screen"/>
          <a:srcRect/>
          <a:stretch>
            <a:fillRect/>
          </a:stretch>
        </p:blipFill>
        <p:spPr bwMode="auto">
          <a:xfrm>
            <a:off x="0" y="357188"/>
            <a:ext cx="5643563" cy="2844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Bilde 1"/>
          <p:cNvPicPr>
            <a:picLocks noChangeAspect="1"/>
          </p:cNvPicPr>
          <p:nvPr/>
        </p:nvPicPr>
        <p:blipFill>
          <a:blip r:embed="rId3" cstate="screen"/>
          <a:srcRect/>
          <a:stretch>
            <a:fillRect/>
          </a:stretch>
        </p:blipFill>
        <p:spPr bwMode="auto">
          <a:xfrm>
            <a:off x="71438" y="1119188"/>
            <a:ext cx="8958262" cy="49196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Bilde 3"/>
          <p:cNvPicPr>
            <a:picLocks noChangeAspect="1"/>
          </p:cNvPicPr>
          <p:nvPr/>
        </p:nvPicPr>
        <p:blipFill>
          <a:blip r:embed="rId3" cstate="screen"/>
          <a:srcRect/>
          <a:stretch>
            <a:fillRect/>
          </a:stretch>
        </p:blipFill>
        <p:spPr bwMode="auto">
          <a:xfrm>
            <a:off x="0" y="1085850"/>
            <a:ext cx="9144000" cy="4719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p:cNvPicPr>
            <a:picLocks noChangeAspect="1" noChangeArrowheads="1"/>
          </p:cNvPicPr>
          <p:nvPr/>
        </p:nvPicPr>
        <p:blipFill>
          <a:blip r:embed="rId3" cstate="screen"/>
          <a:srcRect/>
          <a:stretch>
            <a:fillRect/>
          </a:stretch>
        </p:blipFill>
        <p:spPr bwMode="auto">
          <a:xfrm>
            <a:off x="-36513" y="260350"/>
            <a:ext cx="5083176" cy="2979738"/>
          </a:xfrm>
          <a:prstGeom prst="rect">
            <a:avLst/>
          </a:prstGeom>
          <a:noFill/>
          <a:ln w="9525">
            <a:noFill/>
            <a:miter lim="800000"/>
            <a:headEnd/>
            <a:tailEnd/>
          </a:ln>
        </p:spPr>
      </p:pic>
      <p:pic>
        <p:nvPicPr>
          <p:cNvPr id="57347" name="Picture 4"/>
          <p:cNvPicPr>
            <a:picLocks noChangeAspect="1" noChangeArrowheads="1"/>
          </p:cNvPicPr>
          <p:nvPr/>
        </p:nvPicPr>
        <p:blipFill>
          <a:blip r:embed="rId4" cstate="screen"/>
          <a:srcRect/>
          <a:stretch>
            <a:fillRect/>
          </a:stretch>
        </p:blipFill>
        <p:spPr bwMode="auto">
          <a:xfrm>
            <a:off x="-36513" y="4005263"/>
            <a:ext cx="4851401" cy="2879725"/>
          </a:xfrm>
          <a:prstGeom prst="rect">
            <a:avLst/>
          </a:prstGeom>
          <a:noFill/>
          <a:ln w="9525">
            <a:noFill/>
            <a:miter lim="800000"/>
            <a:headEnd/>
            <a:tailEnd/>
          </a:ln>
        </p:spPr>
      </p:pic>
      <p:pic>
        <p:nvPicPr>
          <p:cNvPr id="57348" name="Picture 4"/>
          <p:cNvPicPr>
            <a:picLocks noChangeAspect="1" noChangeArrowheads="1"/>
          </p:cNvPicPr>
          <p:nvPr/>
        </p:nvPicPr>
        <p:blipFill>
          <a:blip r:embed="rId5" cstate="screen"/>
          <a:srcRect/>
          <a:stretch>
            <a:fillRect/>
          </a:stretch>
        </p:blipFill>
        <p:spPr bwMode="auto">
          <a:xfrm>
            <a:off x="4500563" y="4005263"/>
            <a:ext cx="4608512" cy="2879725"/>
          </a:xfrm>
          <a:prstGeom prst="rect">
            <a:avLst/>
          </a:prstGeom>
          <a:noFill/>
          <a:ln w="9525">
            <a:noFill/>
            <a:miter lim="800000"/>
            <a:headEnd/>
            <a:tailEnd/>
          </a:ln>
        </p:spPr>
      </p:pic>
      <p:pic>
        <p:nvPicPr>
          <p:cNvPr id="57349" name="Picture 4"/>
          <p:cNvPicPr>
            <a:picLocks noChangeAspect="1" noChangeArrowheads="1"/>
          </p:cNvPicPr>
          <p:nvPr/>
        </p:nvPicPr>
        <p:blipFill>
          <a:blip r:embed="rId6" cstate="screen"/>
          <a:srcRect/>
          <a:stretch>
            <a:fillRect/>
          </a:stretch>
        </p:blipFill>
        <p:spPr bwMode="auto">
          <a:xfrm>
            <a:off x="4787900" y="333375"/>
            <a:ext cx="4321175" cy="3094038"/>
          </a:xfrm>
          <a:prstGeom prst="rect">
            <a:avLst/>
          </a:prstGeom>
          <a:noFill/>
          <a:ln w="9525">
            <a:noFill/>
            <a:miter lim="800000"/>
            <a:headEnd/>
            <a:tailEnd/>
          </a:ln>
        </p:spPr>
      </p:pic>
      <p:pic>
        <p:nvPicPr>
          <p:cNvPr id="7" name="Bilde 6"/>
          <p:cNvPicPr>
            <a:picLocks noChangeAspect="1"/>
          </p:cNvPicPr>
          <p:nvPr/>
        </p:nvPicPr>
        <p:blipFill>
          <a:blip r:embed="rId7" cstate="screen"/>
          <a:srcRect/>
          <a:stretch>
            <a:fillRect/>
          </a:stretch>
        </p:blipFill>
        <p:spPr bwMode="auto">
          <a:xfrm>
            <a:off x="0" y="3054350"/>
            <a:ext cx="9144000" cy="38306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Bilde 1"/>
          <p:cNvPicPr>
            <a:picLocks noChangeAspect="1"/>
          </p:cNvPicPr>
          <p:nvPr/>
        </p:nvPicPr>
        <p:blipFill>
          <a:blip r:embed="rId3" cstate="screen">
            <a:lum bright="-20000"/>
          </a:blip>
          <a:srcRect/>
          <a:stretch>
            <a:fillRect/>
          </a:stretch>
        </p:blipFill>
        <p:spPr bwMode="auto">
          <a:xfrm>
            <a:off x="60325" y="1185863"/>
            <a:ext cx="8940800" cy="43862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Bilde 2"/>
          <p:cNvPicPr>
            <a:picLocks noChangeAspect="1"/>
          </p:cNvPicPr>
          <p:nvPr/>
        </p:nvPicPr>
        <p:blipFill>
          <a:blip r:embed="rId3" cstate="screen"/>
          <a:srcRect/>
          <a:stretch>
            <a:fillRect/>
          </a:stretch>
        </p:blipFill>
        <p:spPr bwMode="auto">
          <a:xfrm>
            <a:off x="566738" y="0"/>
            <a:ext cx="8577262" cy="3975100"/>
          </a:xfrm>
          <a:prstGeom prst="rect">
            <a:avLst/>
          </a:prstGeom>
          <a:noFill/>
          <a:ln w="9525">
            <a:noFill/>
            <a:miter lim="800000"/>
            <a:headEnd/>
            <a:tailEnd/>
          </a:ln>
        </p:spPr>
      </p:pic>
      <p:pic>
        <p:nvPicPr>
          <p:cNvPr id="74755" name="Bilde 3"/>
          <p:cNvPicPr>
            <a:picLocks noChangeAspect="1"/>
          </p:cNvPicPr>
          <p:nvPr/>
        </p:nvPicPr>
        <p:blipFill>
          <a:blip r:embed="rId4" cstate="screen"/>
          <a:srcRect/>
          <a:stretch>
            <a:fillRect/>
          </a:stretch>
        </p:blipFill>
        <p:spPr bwMode="auto">
          <a:xfrm>
            <a:off x="0" y="2286000"/>
            <a:ext cx="4757738" cy="44037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4755"/>
                                        </p:tgtEl>
                                        <p:attrNameLst>
                                          <p:attrName>style.visibility</p:attrName>
                                        </p:attrNameLst>
                                      </p:cBhvr>
                                      <p:to>
                                        <p:strVal val="visible"/>
                                      </p:to>
                                    </p:set>
                                    <p:anim calcmode="lin" valueType="num">
                                      <p:cBhvr additive="base">
                                        <p:cTn id="7" dur="500" fill="hold"/>
                                        <p:tgtEl>
                                          <p:spTgt spid="74755"/>
                                        </p:tgtEl>
                                        <p:attrNameLst>
                                          <p:attrName>ppt_x</p:attrName>
                                        </p:attrNameLst>
                                      </p:cBhvr>
                                      <p:tavLst>
                                        <p:tav tm="0">
                                          <p:val>
                                            <p:strVal val="#ppt_x"/>
                                          </p:val>
                                        </p:tav>
                                        <p:tav tm="100000">
                                          <p:val>
                                            <p:strVal val="#ppt_x"/>
                                          </p:val>
                                        </p:tav>
                                      </p:tavLst>
                                    </p:anim>
                                    <p:anim calcmode="lin" valueType="num">
                                      <p:cBhvr additive="base">
                                        <p:cTn id="8" dur="500" fill="hold"/>
                                        <p:tgtEl>
                                          <p:spTgt spid="747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6"/>
          <p:cNvPicPr>
            <a:picLocks noChangeAspect="1" noChangeArrowheads="1"/>
          </p:cNvPicPr>
          <p:nvPr/>
        </p:nvPicPr>
        <p:blipFill>
          <a:blip r:embed="rId3" cstate="screen"/>
          <a:srcRect/>
          <a:stretch>
            <a:fillRect/>
          </a:stretch>
        </p:blipFill>
        <p:spPr bwMode="auto">
          <a:xfrm>
            <a:off x="928688" y="214313"/>
            <a:ext cx="3527425" cy="1857375"/>
          </a:xfrm>
          <a:prstGeom prst="rect">
            <a:avLst/>
          </a:prstGeom>
          <a:noFill/>
          <a:ln w="9525">
            <a:noFill/>
            <a:miter lim="800000"/>
            <a:headEnd/>
            <a:tailEnd/>
          </a:ln>
        </p:spPr>
      </p:pic>
      <p:pic>
        <p:nvPicPr>
          <p:cNvPr id="60419" name="Picture 5"/>
          <p:cNvPicPr>
            <a:picLocks noChangeAspect="1" noChangeArrowheads="1"/>
          </p:cNvPicPr>
          <p:nvPr/>
        </p:nvPicPr>
        <p:blipFill>
          <a:blip r:embed="rId4" cstate="screen"/>
          <a:srcRect/>
          <a:stretch>
            <a:fillRect/>
          </a:stretch>
        </p:blipFill>
        <p:spPr bwMode="auto">
          <a:xfrm>
            <a:off x="5181600" y="239713"/>
            <a:ext cx="1247775" cy="1831975"/>
          </a:xfrm>
          <a:prstGeom prst="rect">
            <a:avLst/>
          </a:prstGeom>
          <a:noFill/>
          <a:ln w="9525">
            <a:noFill/>
            <a:miter lim="800000"/>
            <a:headEnd/>
            <a:tailEnd/>
          </a:ln>
        </p:spPr>
      </p:pic>
      <p:pic>
        <p:nvPicPr>
          <p:cNvPr id="60420" name="Picture 4"/>
          <p:cNvPicPr>
            <a:picLocks noChangeAspect="1" noChangeArrowheads="1"/>
          </p:cNvPicPr>
          <p:nvPr/>
        </p:nvPicPr>
        <p:blipFill>
          <a:blip r:embed="rId5" cstate="screen"/>
          <a:srcRect/>
          <a:stretch>
            <a:fillRect/>
          </a:stretch>
        </p:blipFill>
        <p:spPr bwMode="auto">
          <a:xfrm>
            <a:off x="1000125" y="2157413"/>
            <a:ext cx="3311525" cy="2057400"/>
          </a:xfrm>
          <a:prstGeom prst="rect">
            <a:avLst/>
          </a:prstGeom>
          <a:noFill/>
          <a:ln w="9525">
            <a:noFill/>
            <a:miter lim="800000"/>
            <a:headEnd/>
            <a:tailEnd/>
          </a:ln>
        </p:spPr>
      </p:pic>
      <p:pic>
        <p:nvPicPr>
          <p:cNvPr id="60421" name="Picture 3"/>
          <p:cNvPicPr>
            <a:picLocks noChangeAspect="1" noChangeArrowheads="1"/>
          </p:cNvPicPr>
          <p:nvPr/>
        </p:nvPicPr>
        <p:blipFill>
          <a:blip r:embed="rId6" cstate="screen"/>
          <a:srcRect/>
          <a:stretch>
            <a:fillRect/>
          </a:stretch>
        </p:blipFill>
        <p:spPr bwMode="auto">
          <a:xfrm>
            <a:off x="4460875" y="2214563"/>
            <a:ext cx="3008313" cy="1928812"/>
          </a:xfrm>
          <a:prstGeom prst="rect">
            <a:avLst/>
          </a:prstGeom>
          <a:noFill/>
          <a:ln w="9525">
            <a:noFill/>
            <a:miter lim="800000"/>
            <a:headEnd/>
            <a:tailEnd/>
          </a:ln>
        </p:spPr>
      </p:pic>
      <p:pic>
        <p:nvPicPr>
          <p:cNvPr id="60422" name="Picture 1"/>
          <p:cNvPicPr>
            <a:picLocks noChangeAspect="1" noChangeArrowheads="1"/>
          </p:cNvPicPr>
          <p:nvPr/>
        </p:nvPicPr>
        <p:blipFill>
          <a:blip r:embed="rId7" cstate="screen"/>
          <a:srcRect/>
          <a:stretch>
            <a:fillRect/>
          </a:stretch>
        </p:blipFill>
        <p:spPr bwMode="auto">
          <a:xfrm>
            <a:off x="4364038" y="4395788"/>
            <a:ext cx="3851275" cy="2247900"/>
          </a:xfrm>
          <a:prstGeom prst="rect">
            <a:avLst/>
          </a:prstGeom>
          <a:noFill/>
          <a:ln w="9525">
            <a:noFill/>
            <a:miter lim="800000"/>
            <a:headEnd/>
            <a:tailEnd/>
          </a:ln>
        </p:spPr>
      </p:pic>
      <p:sp>
        <p:nvSpPr>
          <p:cNvPr id="60423" name="Rectangle 7"/>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r>
              <a:rPr lang="en-US" sz="1200">
                <a:cs typeface="Times New Roman" pitchFamily="18" charset="0"/>
              </a:rPr>
              <a:t>                             </a:t>
            </a:r>
            <a:endParaRPr lang="en-US"/>
          </a:p>
        </p:txBody>
      </p:sp>
      <p:sp>
        <p:nvSpPr>
          <p:cNvPr id="60424" name="Rectangle 8"/>
          <p:cNvSpPr>
            <a:spLocks noChangeArrowheads="1"/>
          </p:cNvSpPr>
          <p:nvPr/>
        </p:nvSpPr>
        <p:spPr bwMode="auto">
          <a:xfrm>
            <a:off x="0" y="1971675"/>
            <a:ext cx="9144000" cy="0"/>
          </a:xfrm>
          <a:prstGeom prst="rect">
            <a:avLst/>
          </a:prstGeom>
          <a:noFill/>
          <a:ln w="9525">
            <a:noFill/>
            <a:miter lim="800000"/>
            <a:headEnd/>
            <a:tailEnd/>
          </a:ln>
        </p:spPr>
        <p:txBody>
          <a:bodyPr wrap="none" anchor="ctr">
            <a:spAutoFit/>
          </a:bodyPr>
          <a:lstStyle/>
          <a:p>
            <a:pPr eaLnBrk="0" hangingPunct="0"/>
            <a:r>
              <a:rPr lang="en-US" sz="1200">
                <a:cs typeface="Times New Roman" pitchFamily="18" charset="0"/>
              </a:rPr>
              <a:t> </a:t>
            </a:r>
            <a:endParaRPr lang="en-US"/>
          </a:p>
        </p:txBody>
      </p:sp>
      <p:sp>
        <p:nvSpPr>
          <p:cNvPr id="60425" name="Rectangle 9"/>
          <p:cNvSpPr>
            <a:spLocks noChangeArrowheads="1"/>
          </p:cNvSpPr>
          <p:nvPr/>
        </p:nvSpPr>
        <p:spPr bwMode="auto">
          <a:xfrm>
            <a:off x="0" y="3643313"/>
            <a:ext cx="9144000" cy="457200"/>
          </a:xfrm>
          <a:prstGeom prst="rect">
            <a:avLst/>
          </a:prstGeom>
          <a:noFill/>
          <a:ln w="9525">
            <a:noFill/>
            <a:miter lim="800000"/>
            <a:headEnd/>
            <a:tailEnd/>
          </a:ln>
        </p:spPr>
        <p:txBody>
          <a:bodyPr wrap="none" anchor="ctr">
            <a:spAutoFit/>
          </a:bodyPr>
          <a:lstStyle/>
          <a:p>
            <a:pPr eaLnBrk="0" hangingPunct="0"/>
            <a:r>
              <a:rPr lang="en-US" sz="1200">
                <a:cs typeface="Times New Roman" pitchFamily="18" charset="0"/>
              </a:rPr>
              <a:t>             </a:t>
            </a:r>
            <a:endParaRPr lang="en-US"/>
          </a:p>
        </p:txBody>
      </p:sp>
      <p:sp>
        <p:nvSpPr>
          <p:cNvPr id="60426" name="Rectangle 10"/>
          <p:cNvSpPr>
            <a:spLocks noChangeArrowheads="1"/>
          </p:cNvSpPr>
          <p:nvPr/>
        </p:nvSpPr>
        <p:spPr bwMode="auto">
          <a:xfrm>
            <a:off x="0" y="5610225"/>
            <a:ext cx="9144000" cy="0"/>
          </a:xfrm>
          <a:prstGeom prst="rect">
            <a:avLst/>
          </a:prstGeom>
          <a:noFill/>
          <a:ln w="9525">
            <a:noFill/>
            <a:miter lim="800000"/>
            <a:headEnd/>
            <a:tailEnd/>
          </a:ln>
        </p:spPr>
        <p:txBody>
          <a:bodyPr wrap="none" anchor="ctr">
            <a:spAutoFit/>
          </a:bodyPr>
          <a:lstStyle/>
          <a:p>
            <a:pPr eaLnBrk="0" hangingPunct="0"/>
            <a:r>
              <a:rPr lang="en-US" sz="1200">
                <a:cs typeface="Times New Roman" pitchFamily="18" charset="0"/>
              </a:rPr>
              <a:t> </a:t>
            </a:r>
            <a:endParaRPr lang="en-US"/>
          </a:p>
        </p:txBody>
      </p:sp>
      <p:sp>
        <p:nvSpPr>
          <p:cNvPr id="60427" name="Rectangle 11"/>
          <p:cNvSpPr>
            <a:spLocks noChangeArrowheads="1"/>
          </p:cNvSpPr>
          <p:nvPr/>
        </p:nvSpPr>
        <p:spPr bwMode="auto">
          <a:xfrm>
            <a:off x="0" y="7277100"/>
            <a:ext cx="9144000" cy="457200"/>
          </a:xfrm>
          <a:prstGeom prst="rect">
            <a:avLst/>
          </a:prstGeom>
          <a:noFill/>
          <a:ln w="9525">
            <a:noFill/>
            <a:miter lim="800000"/>
            <a:headEnd/>
            <a:tailEnd/>
          </a:ln>
        </p:spPr>
        <p:txBody>
          <a:bodyPr wrap="none" anchor="ctr">
            <a:spAutoFit/>
          </a:bodyPr>
          <a:lstStyle/>
          <a:p>
            <a:pPr eaLnBrk="0" hangingPunct="0"/>
            <a:r>
              <a:rPr lang="en-US" sz="1200">
                <a:cs typeface="Times New Roman" pitchFamily="18" charset="0"/>
              </a:rPr>
              <a:t>     </a:t>
            </a:r>
            <a:endParaRPr lang="en-US"/>
          </a:p>
        </p:txBody>
      </p:sp>
      <p:sp>
        <p:nvSpPr>
          <p:cNvPr id="60428" name="Rectangle 12"/>
          <p:cNvSpPr>
            <a:spLocks noChangeArrowheads="1"/>
          </p:cNvSpPr>
          <p:nvPr/>
        </p:nvSpPr>
        <p:spPr bwMode="auto">
          <a:xfrm>
            <a:off x="0" y="9677400"/>
            <a:ext cx="9144000" cy="0"/>
          </a:xfrm>
          <a:prstGeom prst="rect">
            <a:avLst/>
          </a:prstGeom>
          <a:noFill/>
          <a:ln w="9525">
            <a:noFill/>
            <a:miter lim="800000"/>
            <a:headEnd/>
            <a:tailEnd/>
          </a:ln>
        </p:spPr>
        <p:txBody>
          <a:bodyPr wrap="none" anchor="ctr">
            <a:spAutoFit/>
          </a:bodyPr>
          <a:lstStyle/>
          <a:p>
            <a:pPr eaLnBrk="0" hangingPunct="0"/>
            <a:r>
              <a:rPr lang="en-US" sz="1200">
                <a:cs typeface="Times New Roman" pitchFamily="18" charset="0"/>
              </a:rPr>
              <a:t> </a:t>
            </a:r>
            <a:endParaRPr lang="en-US"/>
          </a:p>
        </p:txBody>
      </p:sp>
      <p:pic>
        <p:nvPicPr>
          <p:cNvPr id="60429" name="Picture 2"/>
          <p:cNvPicPr>
            <a:picLocks noChangeAspect="1" noChangeArrowheads="1"/>
          </p:cNvPicPr>
          <p:nvPr/>
        </p:nvPicPr>
        <p:blipFill>
          <a:blip r:embed="rId8" cstate="screen"/>
          <a:srcRect/>
          <a:stretch>
            <a:fillRect/>
          </a:stretch>
        </p:blipFill>
        <p:spPr bwMode="auto">
          <a:xfrm>
            <a:off x="1069975" y="4371975"/>
            <a:ext cx="3216275" cy="2343150"/>
          </a:xfrm>
          <a:prstGeom prst="rect">
            <a:avLst/>
          </a:prstGeom>
          <a:noFill/>
          <a:ln w="9525">
            <a:noFill/>
            <a:miter lim="800000"/>
            <a:headEnd/>
            <a:tailEnd/>
          </a:ln>
        </p:spPr>
      </p:pic>
      <p:pic>
        <p:nvPicPr>
          <p:cNvPr id="75790" name="Bilde 14"/>
          <p:cNvPicPr>
            <a:picLocks noChangeAspect="1"/>
          </p:cNvPicPr>
          <p:nvPr/>
        </p:nvPicPr>
        <p:blipFill>
          <a:blip r:embed="rId9" cstate="screen"/>
          <a:srcRect/>
          <a:stretch>
            <a:fillRect/>
          </a:stretch>
        </p:blipFill>
        <p:spPr bwMode="auto">
          <a:xfrm>
            <a:off x="482600" y="1500188"/>
            <a:ext cx="8178800" cy="38576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5790"/>
                                        </p:tgtEl>
                                        <p:attrNameLst>
                                          <p:attrName>style.visibility</p:attrName>
                                        </p:attrNameLst>
                                      </p:cBhvr>
                                      <p:to>
                                        <p:strVal val="visible"/>
                                      </p:to>
                                    </p:set>
                                    <p:anim calcmode="lin" valueType="num">
                                      <p:cBhvr additive="base">
                                        <p:cTn id="7" dur="500" fill="hold"/>
                                        <p:tgtEl>
                                          <p:spTgt spid="75790"/>
                                        </p:tgtEl>
                                        <p:attrNameLst>
                                          <p:attrName>ppt_x</p:attrName>
                                        </p:attrNameLst>
                                      </p:cBhvr>
                                      <p:tavLst>
                                        <p:tav tm="0">
                                          <p:val>
                                            <p:strVal val="#ppt_x"/>
                                          </p:val>
                                        </p:tav>
                                        <p:tav tm="100000">
                                          <p:val>
                                            <p:strVal val="#ppt_x"/>
                                          </p:val>
                                        </p:tav>
                                      </p:tavLst>
                                    </p:anim>
                                    <p:anim calcmode="lin" valueType="num">
                                      <p:cBhvr additive="base">
                                        <p:cTn id="8" dur="500" fill="hold"/>
                                        <p:tgtEl>
                                          <p:spTgt spid="757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cstate="screen"/>
          <a:srcRect/>
          <a:stretch>
            <a:fillRect/>
          </a:stretch>
        </p:blipFill>
        <p:spPr bwMode="auto">
          <a:xfrm>
            <a:off x="3114675" y="571500"/>
            <a:ext cx="3028950" cy="1662113"/>
          </a:xfrm>
          <a:prstGeom prst="rect">
            <a:avLst/>
          </a:prstGeom>
          <a:noFill/>
          <a:ln w="9525">
            <a:noFill/>
            <a:miter lim="800000"/>
            <a:headEnd/>
            <a:tailEnd/>
          </a:ln>
        </p:spPr>
      </p:pic>
      <p:pic>
        <p:nvPicPr>
          <p:cNvPr id="61443" name="Picture 3"/>
          <p:cNvPicPr>
            <a:picLocks noChangeAspect="1" noChangeArrowheads="1"/>
          </p:cNvPicPr>
          <p:nvPr/>
        </p:nvPicPr>
        <p:blipFill>
          <a:blip r:embed="rId4" cstate="screen"/>
          <a:srcRect/>
          <a:stretch>
            <a:fillRect/>
          </a:stretch>
        </p:blipFill>
        <p:spPr bwMode="auto">
          <a:xfrm>
            <a:off x="142875" y="1992313"/>
            <a:ext cx="3143250" cy="1936750"/>
          </a:xfrm>
          <a:prstGeom prst="rect">
            <a:avLst/>
          </a:prstGeom>
          <a:noFill/>
          <a:ln w="9525">
            <a:noFill/>
            <a:miter lim="800000"/>
            <a:headEnd/>
            <a:tailEnd/>
          </a:ln>
        </p:spPr>
      </p:pic>
      <p:pic>
        <p:nvPicPr>
          <p:cNvPr id="61444" name="Picture 4"/>
          <p:cNvPicPr>
            <a:picLocks noChangeAspect="1" noChangeArrowheads="1"/>
          </p:cNvPicPr>
          <p:nvPr/>
        </p:nvPicPr>
        <p:blipFill>
          <a:blip r:embed="rId5" cstate="screen"/>
          <a:srcRect/>
          <a:stretch>
            <a:fillRect/>
          </a:stretch>
        </p:blipFill>
        <p:spPr bwMode="auto">
          <a:xfrm>
            <a:off x="5867400" y="1965325"/>
            <a:ext cx="3105150" cy="1963738"/>
          </a:xfrm>
          <a:prstGeom prst="rect">
            <a:avLst/>
          </a:prstGeom>
          <a:noFill/>
          <a:ln w="9525">
            <a:noFill/>
            <a:miter lim="800000"/>
            <a:headEnd/>
            <a:tailEnd/>
          </a:ln>
        </p:spPr>
      </p:pic>
      <p:pic>
        <p:nvPicPr>
          <p:cNvPr id="61445" name="Picture 5"/>
          <p:cNvPicPr>
            <a:picLocks noChangeAspect="1" noChangeArrowheads="1"/>
          </p:cNvPicPr>
          <p:nvPr/>
        </p:nvPicPr>
        <p:blipFill>
          <a:blip r:embed="rId6" cstate="screen"/>
          <a:srcRect/>
          <a:stretch>
            <a:fillRect/>
          </a:stretch>
        </p:blipFill>
        <p:spPr bwMode="auto">
          <a:xfrm>
            <a:off x="1698625" y="4267200"/>
            <a:ext cx="2801938" cy="2447925"/>
          </a:xfrm>
          <a:prstGeom prst="rect">
            <a:avLst/>
          </a:prstGeom>
          <a:noFill/>
          <a:ln w="9525">
            <a:noFill/>
            <a:miter lim="800000"/>
            <a:headEnd/>
            <a:tailEnd/>
          </a:ln>
        </p:spPr>
      </p:pic>
      <p:pic>
        <p:nvPicPr>
          <p:cNvPr id="61446" name="Picture 6"/>
          <p:cNvPicPr>
            <a:picLocks noChangeAspect="1" noChangeArrowheads="1"/>
          </p:cNvPicPr>
          <p:nvPr/>
        </p:nvPicPr>
        <p:blipFill>
          <a:blip r:embed="rId7" cstate="screen"/>
          <a:srcRect/>
          <a:stretch>
            <a:fillRect/>
          </a:stretch>
        </p:blipFill>
        <p:spPr bwMode="auto">
          <a:xfrm>
            <a:off x="4929188" y="4360863"/>
            <a:ext cx="3114675" cy="22113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Bilde 1"/>
          <p:cNvPicPr>
            <a:picLocks noChangeAspect="1"/>
          </p:cNvPicPr>
          <p:nvPr/>
        </p:nvPicPr>
        <p:blipFill>
          <a:blip r:embed="rId3" cstate="screen"/>
          <a:srcRect/>
          <a:stretch>
            <a:fillRect/>
          </a:stretch>
        </p:blipFill>
        <p:spPr bwMode="auto">
          <a:xfrm>
            <a:off x="214313" y="0"/>
            <a:ext cx="8715375" cy="4205288"/>
          </a:xfrm>
          <a:prstGeom prst="rect">
            <a:avLst/>
          </a:prstGeom>
          <a:noFill/>
          <a:ln w="9525">
            <a:noFill/>
            <a:miter lim="800000"/>
            <a:headEnd/>
            <a:tailEnd/>
          </a:ln>
        </p:spPr>
      </p:pic>
      <p:pic>
        <p:nvPicPr>
          <p:cNvPr id="79875" name="Bilde 2"/>
          <p:cNvPicPr>
            <a:picLocks noChangeAspect="1"/>
          </p:cNvPicPr>
          <p:nvPr/>
        </p:nvPicPr>
        <p:blipFill>
          <a:blip r:embed="rId4" cstate="screen"/>
          <a:srcRect/>
          <a:stretch>
            <a:fillRect/>
          </a:stretch>
        </p:blipFill>
        <p:spPr bwMode="auto">
          <a:xfrm>
            <a:off x="1000125" y="3260725"/>
            <a:ext cx="7583488" cy="35972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9875"/>
                                        </p:tgtEl>
                                        <p:attrNameLst>
                                          <p:attrName>style.visibility</p:attrName>
                                        </p:attrNameLst>
                                      </p:cBhvr>
                                      <p:to>
                                        <p:strVal val="visible"/>
                                      </p:to>
                                    </p:set>
                                    <p:anim calcmode="lin" valueType="num">
                                      <p:cBhvr additive="base">
                                        <p:cTn id="7" dur="500" fill="hold"/>
                                        <p:tgtEl>
                                          <p:spTgt spid="79875"/>
                                        </p:tgtEl>
                                        <p:attrNameLst>
                                          <p:attrName>ppt_x</p:attrName>
                                        </p:attrNameLst>
                                      </p:cBhvr>
                                      <p:tavLst>
                                        <p:tav tm="0">
                                          <p:val>
                                            <p:strVal val="#ppt_x"/>
                                          </p:val>
                                        </p:tav>
                                        <p:tav tm="100000">
                                          <p:val>
                                            <p:strVal val="#ppt_x"/>
                                          </p:val>
                                        </p:tav>
                                      </p:tavLst>
                                    </p:anim>
                                    <p:anim calcmode="lin" valueType="num">
                                      <p:cBhvr additive="base">
                                        <p:cTn id="8" dur="500" fill="hold"/>
                                        <p:tgtEl>
                                          <p:spTgt spid="798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kstSylinder 2"/>
          <p:cNvSpPr txBox="1">
            <a:spLocks noChangeArrowheads="1"/>
          </p:cNvSpPr>
          <p:nvPr/>
        </p:nvSpPr>
        <p:spPr bwMode="auto">
          <a:xfrm>
            <a:off x="1685638" y="3771688"/>
            <a:ext cx="1245854" cy="430887"/>
          </a:xfrm>
          <a:prstGeom prst="rect">
            <a:avLst/>
          </a:prstGeom>
          <a:noFill/>
          <a:ln w="9525">
            <a:noFill/>
            <a:miter lim="800000"/>
            <a:headEnd/>
            <a:tailEnd/>
          </a:ln>
        </p:spPr>
        <p:txBody>
          <a:bodyPr wrap="none">
            <a:spAutoFit/>
          </a:bodyPr>
          <a:lstStyle/>
          <a:p>
            <a:pPr algn="r"/>
            <a:r>
              <a:rPr lang="el-GR" sz="2200" dirty="0">
                <a:latin typeface="+mj-lt"/>
              </a:rPr>
              <a:t>Κώδωνα</a:t>
            </a:r>
          </a:p>
        </p:txBody>
      </p:sp>
      <p:sp>
        <p:nvSpPr>
          <p:cNvPr id="24580" name="TekstSylinder 3"/>
          <p:cNvSpPr txBox="1">
            <a:spLocks noChangeArrowheads="1"/>
          </p:cNvSpPr>
          <p:nvPr/>
        </p:nvSpPr>
        <p:spPr bwMode="auto">
          <a:xfrm>
            <a:off x="1517322" y="2691293"/>
            <a:ext cx="1414170" cy="430887"/>
          </a:xfrm>
          <a:prstGeom prst="rect">
            <a:avLst/>
          </a:prstGeom>
          <a:noFill/>
          <a:ln w="9525">
            <a:noFill/>
            <a:miter lim="800000"/>
            <a:headEnd/>
            <a:tailEnd/>
          </a:ln>
        </p:spPr>
        <p:txBody>
          <a:bodyPr wrap="none">
            <a:spAutoFit/>
          </a:bodyPr>
          <a:lstStyle/>
          <a:p>
            <a:pPr algn="r"/>
            <a:r>
              <a:rPr lang="el-GR" sz="2200" dirty="0">
                <a:latin typeface="+mj-lt"/>
              </a:rPr>
              <a:t>Κυπέλλου</a:t>
            </a:r>
            <a:endParaRPr lang="en-US" sz="2200" dirty="0">
              <a:latin typeface="+mj-lt"/>
            </a:endParaRPr>
          </a:p>
        </p:txBody>
      </p:sp>
      <p:sp>
        <p:nvSpPr>
          <p:cNvPr id="24581" name="TekstSylinder 4"/>
          <p:cNvSpPr txBox="1">
            <a:spLocks noChangeArrowheads="1"/>
          </p:cNvSpPr>
          <p:nvPr/>
        </p:nvSpPr>
        <p:spPr bwMode="auto">
          <a:xfrm>
            <a:off x="571551" y="571500"/>
            <a:ext cx="2359941" cy="430887"/>
          </a:xfrm>
          <a:prstGeom prst="rect">
            <a:avLst/>
          </a:prstGeom>
          <a:noFill/>
          <a:ln w="9525">
            <a:noFill/>
            <a:miter lim="800000"/>
            <a:headEnd/>
            <a:tailEnd/>
          </a:ln>
        </p:spPr>
        <p:txBody>
          <a:bodyPr wrap="none">
            <a:spAutoFit/>
          </a:bodyPr>
          <a:lstStyle/>
          <a:p>
            <a:pPr algn="r"/>
            <a:r>
              <a:rPr lang="el-GR" sz="2200" dirty="0">
                <a:latin typeface="+mj-lt"/>
              </a:rPr>
              <a:t>Αρχική καταβολή</a:t>
            </a:r>
            <a:endParaRPr lang="nb-NO" sz="2200" dirty="0">
              <a:latin typeface="+mj-lt"/>
            </a:endParaRPr>
          </a:p>
        </p:txBody>
      </p:sp>
      <p:sp>
        <p:nvSpPr>
          <p:cNvPr id="24582" name="TekstSylinder 5"/>
          <p:cNvSpPr txBox="1">
            <a:spLocks noChangeArrowheads="1"/>
          </p:cNvSpPr>
          <p:nvPr/>
        </p:nvSpPr>
        <p:spPr bwMode="auto">
          <a:xfrm>
            <a:off x="565139" y="1613202"/>
            <a:ext cx="2366353" cy="430887"/>
          </a:xfrm>
          <a:prstGeom prst="rect">
            <a:avLst/>
          </a:prstGeom>
          <a:noFill/>
          <a:ln w="9525">
            <a:noFill/>
            <a:miter lim="800000"/>
            <a:headEnd/>
            <a:tailEnd/>
          </a:ln>
        </p:spPr>
        <p:txBody>
          <a:bodyPr wrap="none">
            <a:spAutoFit/>
          </a:bodyPr>
          <a:lstStyle/>
          <a:p>
            <a:pPr algn="r"/>
            <a:r>
              <a:rPr lang="el-GR" sz="2200" dirty="0" err="1">
                <a:latin typeface="+mj-lt"/>
              </a:rPr>
              <a:t>Οδοντοβλάστημα</a:t>
            </a:r>
            <a:endParaRPr lang="nb-NO" sz="2200" dirty="0">
              <a:latin typeface="+mj-lt"/>
            </a:endParaRPr>
          </a:p>
        </p:txBody>
      </p:sp>
      <p:sp>
        <p:nvSpPr>
          <p:cNvPr id="24583" name="TekstSylinder 10"/>
          <p:cNvSpPr txBox="1">
            <a:spLocks noChangeArrowheads="1"/>
          </p:cNvSpPr>
          <p:nvPr/>
        </p:nvSpPr>
        <p:spPr bwMode="auto">
          <a:xfrm>
            <a:off x="390412" y="4724669"/>
            <a:ext cx="2541080" cy="769441"/>
          </a:xfrm>
          <a:prstGeom prst="rect">
            <a:avLst/>
          </a:prstGeom>
          <a:noFill/>
          <a:ln w="9525">
            <a:noFill/>
            <a:miter lim="800000"/>
            <a:headEnd/>
            <a:tailEnd/>
          </a:ln>
        </p:spPr>
        <p:txBody>
          <a:bodyPr wrap="none">
            <a:spAutoFit/>
          </a:bodyPr>
          <a:lstStyle/>
          <a:p>
            <a:pPr algn="r"/>
            <a:r>
              <a:rPr lang="el-GR" sz="2200" dirty="0" err="1">
                <a:latin typeface="+mj-lt"/>
              </a:rPr>
              <a:t>Οδοντινογένεση</a:t>
            </a:r>
            <a:endParaRPr lang="el-GR" sz="2200" dirty="0">
              <a:latin typeface="+mj-lt"/>
            </a:endParaRPr>
          </a:p>
          <a:p>
            <a:pPr algn="r"/>
            <a:r>
              <a:rPr lang="el-GR" sz="2200" dirty="0" err="1">
                <a:latin typeface="+mj-lt"/>
              </a:rPr>
              <a:t>Αδαμαντινογένεση</a:t>
            </a:r>
            <a:endParaRPr lang="nb-NO" sz="2200" dirty="0">
              <a:latin typeface="+mj-lt"/>
            </a:endParaRPr>
          </a:p>
        </p:txBody>
      </p:sp>
      <p:sp>
        <p:nvSpPr>
          <p:cNvPr id="24584" name="TekstSylinder 11"/>
          <p:cNvSpPr txBox="1">
            <a:spLocks noChangeArrowheads="1"/>
          </p:cNvSpPr>
          <p:nvPr/>
        </p:nvSpPr>
        <p:spPr bwMode="auto">
          <a:xfrm>
            <a:off x="1491674" y="6019857"/>
            <a:ext cx="1439818" cy="430887"/>
          </a:xfrm>
          <a:prstGeom prst="rect">
            <a:avLst/>
          </a:prstGeom>
          <a:noFill/>
          <a:ln w="9525">
            <a:noFill/>
            <a:miter lim="800000"/>
            <a:headEnd/>
            <a:tailEnd/>
          </a:ln>
        </p:spPr>
        <p:txBody>
          <a:bodyPr wrap="none">
            <a:spAutoFit/>
          </a:bodyPr>
          <a:lstStyle/>
          <a:p>
            <a:pPr algn="r"/>
            <a:r>
              <a:rPr lang="el-GR" sz="2200" dirty="0">
                <a:latin typeface="+mj-lt"/>
              </a:rPr>
              <a:t>Ωρίμανση</a:t>
            </a:r>
            <a:endParaRPr lang="nb-NO" sz="2200" dirty="0">
              <a:latin typeface="+mj-lt"/>
            </a:endParaRPr>
          </a:p>
        </p:txBody>
      </p:sp>
      <p:sp>
        <p:nvSpPr>
          <p:cNvPr id="16" name="TekstSylinder 15"/>
          <p:cNvSpPr txBox="1"/>
          <p:nvPr/>
        </p:nvSpPr>
        <p:spPr>
          <a:xfrm>
            <a:off x="1703585" y="21266"/>
            <a:ext cx="1245854" cy="461665"/>
          </a:xfrm>
          <a:prstGeom prst="rect">
            <a:avLst/>
          </a:prstGeom>
          <a:noFill/>
        </p:spPr>
        <p:txBody>
          <a:bodyPr wrap="none">
            <a:spAutoFit/>
          </a:bodyPr>
          <a:lstStyle/>
          <a:p>
            <a:pPr algn="r">
              <a:defRPr/>
            </a:pPr>
            <a:r>
              <a:rPr lang="el-GR" b="1" dirty="0" smtClean="0">
                <a:latin typeface="+mn-lt"/>
              </a:rPr>
              <a:t>στάδιο</a:t>
            </a:r>
            <a:endParaRPr lang="nb-NO" b="1" dirty="0">
              <a:latin typeface="+mn-lt"/>
            </a:endParaRPr>
          </a:p>
        </p:txBody>
      </p:sp>
      <p:sp>
        <p:nvSpPr>
          <p:cNvPr id="24586" name="TekstSylinder 16"/>
          <p:cNvSpPr txBox="1">
            <a:spLocks noChangeArrowheads="1"/>
          </p:cNvSpPr>
          <p:nvPr/>
        </p:nvSpPr>
        <p:spPr bwMode="auto">
          <a:xfrm>
            <a:off x="4798513" y="21266"/>
            <a:ext cx="3688830" cy="461665"/>
          </a:xfrm>
          <a:prstGeom prst="rect">
            <a:avLst/>
          </a:prstGeom>
          <a:noFill/>
          <a:ln w="9525">
            <a:noFill/>
            <a:miter lim="800000"/>
            <a:headEnd/>
            <a:tailEnd/>
          </a:ln>
        </p:spPr>
        <p:txBody>
          <a:bodyPr wrap="none">
            <a:spAutoFit/>
          </a:bodyPr>
          <a:lstStyle/>
          <a:p>
            <a:pPr>
              <a:tabLst>
                <a:tab pos="1260475" algn="l"/>
              </a:tabLst>
            </a:pPr>
            <a:r>
              <a:rPr lang="el-GR" b="1" dirty="0" smtClean="0">
                <a:latin typeface="+mn-lt"/>
              </a:rPr>
              <a:t>διαταραχές διάπλασης</a:t>
            </a:r>
            <a:endParaRPr lang="nb-NO" b="1" dirty="0">
              <a:latin typeface="+mn-lt"/>
            </a:endParaRPr>
          </a:p>
        </p:txBody>
      </p:sp>
      <p:sp>
        <p:nvSpPr>
          <p:cNvPr id="24587" name="TekstSylinder 21"/>
          <p:cNvSpPr txBox="1">
            <a:spLocks noChangeArrowheads="1"/>
          </p:cNvSpPr>
          <p:nvPr/>
        </p:nvSpPr>
        <p:spPr bwMode="auto">
          <a:xfrm>
            <a:off x="4726591" y="582255"/>
            <a:ext cx="3249608" cy="430887"/>
          </a:xfrm>
          <a:prstGeom prst="rect">
            <a:avLst/>
          </a:prstGeom>
          <a:noFill/>
          <a:ln w="9525">
            <a:noFill/>
            <a:miter lim="800000"/>
            <a:headEnd/>
            <a:tailEnd/>
          </a:ln>
        </p:spPr>
        <p:txBody>
          <a:bodyPr wrap="none">
            <a:spAutoFit/>
          </a:bodyPr>
          <a:lstStyle/>
          <a:p>
            <a:r>
              <a:rPr lang="el-GR" sz="2200" dirty="0">
                <a:latin typeface="+mj-lt"/>
              </a:rPr>
              <a:t>Ελλείψεις, </a:t>
            </a:r>
            <a:r>
              <a:rPr lang="el-GR" sz="2200" dirty="0" err="1">
                <a:latin typeface="+mj-lt"/>
              </a:rPr>
              <a:t>Υπεραριθμίες</a:t>
            </a:r>
            <a:endParaRPr lang="nb-NO" sz="2200" dirty="0">
              <a:latin typeface="+mj-lt"/>
            </a:endParaRPr>
          </a:p>
        </p:txBody>
      </p:sp>
      <p:sp>
        <p:nvSpPr>
          <p:cNvPr id="24588" name="TekstSylinder 22"/>
          <p:cNvSpPr txBox="1">
            <a:spLocks noChangeArrowheads="1"/>
          </p:cNvSpPr>
          <p:nvPr/>
        </p:nvSpPr>
        <p:spPr bwMode="auto">
          <a:xfrm>
            <a:off x="4726591" y="1613202"/>
            <a:ext cx="3736920" cy="430887"/>
          </a:xfrm>
          <a:prstGeom prst="rect">
            <a:avLst/>
          </a:prstGeom>
          <a:noFill/>
          <a:ln w="9525">
            <a:noFill/>
            <a:miter lim="800000"/>
            <a:headEnd/>
            <a:tailEnd/>
          </a:ln>
        </p:spPr>
        <p:txBody>
          <a:bodyPr wrap="none">
            <a:spAutoFit/>
          </a:bodyPr>
          <a:lstStyle/>
          <a:p>
            <a:r>
              <a:rPr lang="el-GR" sz="2200" dirty="0" err="1" smtClean="0">
                <a:latin typeface="+mj-lt"/>
              </a:rPr>
              <a:t>Μακροδοντία</a:t>
            </a:r>
            <a:r>
              <a:rPr lang="el-GR" sz="2200" dirty="0" smtClean="0">
                <a:latin typeface="+mj-lt"/>
              </a:rPr>
              <a:t>, </a:t>
            </a:r>
            <a:r>
              <a:rPr lang="el-GR" sz="2200" dirty="0" err="1">
                <a:latin typeface="+mj-lt"/>
              </a:rPr>
              <a:t>Μικροδοντία</a:t>
            </a:r>
            <a:endParaRPr lang="nb-NO" sz="2200" dirty="0">
              <a:latin typeface="+mj-lt"/>
            </a:endParaRPr>
          </a:p>
        </p:txBody>
      </p:sp>
      <p:sp>
        <p:nvSpPr>
          <p:cNvPr id="24589" name="TekstSylinder 24"/>
          <p:cNvSpPr txBox="1">
            <a:spLocks noChangeArrowheads="1"/>
          </p:cNvSpPr>
          <p:nvPr/>
        </p:nvSpPr>
        <p:spPr bwMode="auto">
          <a:xfrm>
            <a:off x="4726591" y="2824073"/>
            <a:ext cx="2755883" cy="1446550"/>
          </a:xfrm>
          <a:prstGeom prst="rect">
            <a:avLst/>
          </a:prstGeom>
          <a:noFill/>
          <a:ln w="9525">
            <a:noFill/>
            <a:miter lim="800000"/>
            <a:headEnd/>
            <a:tailEnd/>
          </a:ln>
        </p:spPr>
        <p:txBody>
          <a:bodyPr wrap="none">
            <a:spAutoFit/>
          </a:bodyPr>
          <a:lstStyle/>
          <a:p>
            <a:r>
              <a:rPr lang="el-GR" sz="2200" dirty="0">
                <a:latin typeface="+mj-lt"/>
              </a:rPr>
              <a:t>Οδ. </a:t>
            </a:r>
            <a:r>
              <a:rPr lang="el-GR" sz="2200" dirty="0" err="1">
                <a:latin typeface="+mj-lt"/>
              </a:rPr>
              <a:t>εγκολεασμός</a:t>
            </a:r>
            <a:r>
              <a:rPr lang="el-GR" sz="2200" dirty="0" smtClean="0">
                <a:latin typeface="+mj-lt"/>
              </a:rPr>
              <a:t>,</a:t>
            </a:r>
            <a:br>
              <a:rPr lang="el-GR" sz="2200" dirty="0" smtClean="0">
                <a:latin typeface="+mj-lt"/>
              </a:rPr>
            </a:br>
            <a:r>
              <a:rPr lang="el-GR" sz="2200" dirty="0" smtClean="0">
                <a:latin typeface="+mj-lt"/>
              </a:rPr>
              <a:t>Διδυμία,</a:t>
            </a:r>
            <a:br>
              <a:rPr lang="el-GR" sz="2200" dirty="0" smtClean="0">
                <a:latin typeface="+mj-lt"/>
              </a:rPr>
            </a:br>
            <a:r>
              <a:rPr lang="el-GR" sz="2200" dirty="0" smtClean="0">
                <a:latin typeface="+mj-lt"/>
              </a:rPr>
              <a:t>Σύντηξη,</a:t>
            </a:r>
            <a:br>
              <a:rPr lang="el-GR" sz="2200" dirty="0" smtClean="0">
                <a:latin typeface="+mj-lt"/>
              </a:rPr>
            </a:br>
            <a:r>
              <a:rPr lang="el-GR" sz="2200" dirty="0" smtClean="0">
                <a:latin typeface="+mj-lt"/>
              </a:rPr>
              <a:t>Υπεράριθμα </a:t>
            </a:r>
            <a:r>
              <a:rPr lang="el-GR" sz="2200" dirty="0">
                <a:latin typeface="+mj-lt"/>
              </a:rPr>
              <a:t>φύματα</a:t>
            </a:r>
            <a:endParaRPr lang="nb-NO" sz="2200" dirty="0">
              <a:latin typeface="+mj-lt"/>
            </a:endParaRPr>
          </a:p>
        </p:txBody>
      </p:sp>
      <p:sp>
        <p:nvSpPr>
          <p:cNvPr id="24590" name="TekstSylinder 25"/>
          <p:cNvSpPr txBox="1">
            <a:spLocks noChangeArrowheads="1"/>
          </p:cNvSpPr>
          <p:nvPr/>
        </p:nvSpPr>
        <p:spPr bwMode="auto">
          <a:xfrm>
            <a:off x="4726591" y="5179602"/>
            <a:ext cx="4073551" cy="1107996"/>
          </a:xfrm>
          <a:prstGeom prst="rect">
            <a:avLst/>
          </a:prstGeom>
          <a:noFill/>
          <a:ln w="9525">
            <a:noFill/>
            <a:miter lim="800000"/>
            <a:headEnd/>
            <a:tailEnd/>
          </a:ln>
        </p:spPr>
        <p:txBody>
          <a:bodyPr wrap="none">
            <a:spAutoFit/>
          </a:bodyPr>
          <a:lstStyle/>
          <a:p>
            <a:r>
              <a:rPr lang="el-GR" sz="2200" dirty="0">
                <a:latin typeface="+mj-lt"/>
              </a:rPr>
              <a:t>Δυσπλασία </a:t>
            </a:r>
          </a:p>
          <a:p>
            <a:r>
              <a:rPr lang="el-GR" sz="2200" dirty="0">
                <a:latin typeface="+mj-lt"/>
              </a:rPr>
              <a:t>(</a:t>
            </a:r>
            <a:r>
              <a:rPr lang="el-GR" sz="2200" dirty="0" smtClean="0">
                <a:latin typeface="+mj-lt"/>
              </a:rPr>
              <a:t>υποπλασία/</a:t>
            </a:r>
            <a:r>
              <a:rPr lang="el-GR" sz="2200" dirty="0" err="1" smtClean="0">
                <a:latin typeface="+mj-lt"/>
              </a:rPr>
              <a:t>υπενασβεστίωσ</a:t>
            </a:r>
            <a:r>
              <a:rPr lang="el-GR" sz="2200" dirty="0" smtClean="0">
                <a:latin typeface="+mj-lt"/>
              </a:rPr>
              <a:t>η)</a:t>
            </a:r>
            <a:endParaRPr lang="el-GR" sz="2200" dirty="0">
              <a:latin typeface="+mj-lt"/>
            </a:endParaRPr>
          </a:p>
          <a:p>
            <a:r>
              <a:rPr lang="el-GR" sz="2200" dirty="0">
                <a:latin typeface="+mj-lt"/>
              </a:rPr>
              <a:t>αδαμαντίνης - οδοντίνης</a:t>
            </a:r>
            <a:endParaRPr lang="nb-NO" sz="2200" dirty="0">
              <a:latin typeface="+mj-lt"/>
            </a:endParaRPr>
          </a:p>
        </p:txBody>
      </p:sp>
      <p:sp>
        <p:nvSpPr>
          <p:cNvPr id="27" name="Høyre klammeparentes 26"/>
          <p:cNvSpPr/>
          <p:nvPr/>
        </p:nvSpPr>
        <p:spPr>
          <a:xfrm>
            <a:off x="4378236" y="2565309"/>
            <a:ext cx="214312" cy="1928813"/>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sp>
        <p:nvSpPr>
          <p:cNvPr id="28" name="Høyre klammeparentes 27"/>
          <p:cNvSpPr/>
          <p:nvPr/>
        </p:nvSpPr>
        <p:spPr>
          <a:xfrm>
            <a:off x="4378236" y="4757645"/>
            <a:ext cx="214312" cy="192881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grpSp>
        <p:nvGrpSpPr>
          <p:cNvPr id="17" name="Group 16"/>
          <p:cNvGrpSpPr/>
          <p:nvPr/>
        </p:nvGrpSpPr>
        <p:grpSpPr>
          <a:xfrm>
            <a:off x="3124212" y="312769"/>
            <a:ext cx="1146111" cy="6377339"/>
            <a:chOff x="4463915" y="302135"/>
            <a:chExt cx="1146111" cy="6377339"/>
          </a:xfrm>
        </p:grpSpPr>
        <p:sp>
          <p:nvSpPr>
            <p:cNvPr id="18" name="Freeform 17"/>
            <p:cNvSpPr/>
            <p:nvPr/>
          </p:nvSpPr>
          <p:spPr>
            <a:xfrm>
              <a:off x="4465674" y="302135"/>
              <a:ext cx="1137684" cy="878078"/>
            </a:xfrm>
            <a:custGeom>
              <a:avLst/>
              <a:gdLst>
                <a:gd name="connsiteX0" fmla="*/ 0 w 1137684"/>
                <a:gd name="connsiteY0" fmla="*/ 0 h 850605"/>
                <a:gd name="connsiteX1" fmla="*/ 1137684 w 1137684"/>
                <a:gd name="connsiteY1" fmla="*/ 0 h 850605"/>
                <a:gd name="connsiteX2" fmla="*/ 1137684 w 1137684"/>
                <a:gd name="connsiteY2" fmla="*/ 850605 h 850605"/>
                <a:gd name="connsiteX3" fmla="*/ 0 w 1137684"/>
                <a:gd name="connsiteY3" fmla="*/ 850605 h 850605"/>
                <a:gd name="connsiteX4" fmla="*/ 0 w 1137684"/>
                <a:gd name="connsiteY4" fmla="*/ 0 h 850605"/>
                <a:gd name="connsiteX0" fmla="*/ 0 w 1137684"/>
                <a:gd name="connsiteY0" fmla="*/ 297 h 850902"/>
                <a:gd name="connsiteX1" fmla="*/ 541146 w 1137684"/>
                <a:gd name="connsiteY1" fmla="*/ 0 h 850902"/>
                <a:gd name="connsiteX2" fmla="*/ 1137684 w 1137684"/>
                <a:gd name="connsiteY2" fmla="*/ 297 h 850902"/>
                <a:gd name="connsiteX3" fmla="*/ 1137684 w 1137684"/>
                <a:gd name="connsiteY3" fmla="*/ 850902 h 850902"/>
                <a:gd name="connsiteX4" fmla="*/ 0 w 1137684"/>
                <a:gd name="connsiteY4" fmla="*/ 850902 h 850902"/>
                <a:gd name="connsiteX5" fmla="*/ 0 w 1137684"/>
                <a:gd name="connsiteY5" fmla="*/ 297 h 850902"/>
                <a:gd name="connsiteX0" fmla="*/ 0 w 1137684"/>
                <a:gd name="connsiteY0" fmla="*/ 35466 h 886071"/>
                <a:gd name="connsiteX1" fmla="*/ 608287 w 1137684"/>
                <a:gd name="connsiteY1" fmla="*/ 0 h 886071"/>
                <a:gd name="connsiteX2" fmla="*/ 1137684 w 1137684"/>
                <a:gd name="connsiteY2" fmla="*/ 35466 h 886071"/>
                <a:gd name="connsiteX3" fmla="*/ 1137684 w 1137684"/>
                <a:gd name="connsiteY3" fmla="*/ 886071 h 886071"/>
                <a:gd name="connsiteX4" fmla="*/ 0 w 1137684"/>
                <a:gd name="connsiteY4" fmla="*/ 886071 h 886071"/>
                <a:gd name="connsiteX5" fmla="*/ 0 w 1137684"/>
                <a:gd name="connsiteY5" fmla="*/ 35466 h 886071"/>
                <a:gd name="connsiteX0" fmla="*/ 0 w 1137684"/>
                <a:gd name="connsiteY0" fmla="*/ 35466 h 886071"/>
                <a:gd name="connsiteX1" fmla="*/ 231017 w 1137684"/>
                <a:gd name="connsiteY1" fmla="*/ 1598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35466 h 886071"/>
                <a:gd name="connsiteX1" fmla="*/ 231017 w 1137684"/>
                <a:gd name="connsiteY1" fmla="*/ 7353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135422 h 986027"/>
                <a:gd name="connsiteX1" fmla="*/ 231017 w 1137684"/>
                <a:gd name="connsiteY1" fmla="*/ 173493 h 986027"/>
                <a:gd name="connsiteX2" fmla="*/ 608287 w 1137684"/>
                <a:gd name="connsiteY2" fmla="*/ 99956 h 986027"/>
                <a:gd name="connsiteX3" fmla="*/ 1137684 w 1137684"/>
                <a:gd name="connsiteY3" fmla="*/ 135422 h 986027"/>
                <a:gd name="connsiteX4" fmla="*/ 1137684 w 1137684"/>
                <a:gd name="connsiteY4" fmla="*/ 986027 h 986027"/>
                <a:gd name="connsiteX5" fmla="*/ 0 w 1137684"/>
                <a:gd name="connsiteY5" fmla="*/ 986027 h 986027"/>
                <a:gd name="connsiteX6" fmla="*/ 0 w 1137684"/>
                <a:gd name="connsiteY6" fmla="*/ 135422 h 986027"/>
                <a:gd name="connsiteX0" fmla="*/ 0 w 1137684"/>
                <a:gd name="connsiteY0" fmla="*/ 35466 h 886071"/>
                <a:gd name="connsiteX1" fmla="*/ 231017 w 1137684"/>
                <a:gd name="connsiteY1" fmla="*/ 7353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25874 h 876479"/>
                <a:gd name="connsiteX1" fmla="*/ 231017 w 1137684"/>
                <a:gd name="connsiteY1" fmla="*/ 63945 h 876479"/>
                <a:gd name="connsiteX2" fmla="*/ 608287 w 1137684"/>
                <a:gd name="connsiteY2" fmla="*/ 0 h 876479"/>
                <a:gd name="connsiteX3" fmla="*/ 1137684 w 1137684"/>
                <a:gd name="connsiteY3" fmla="*/ 25874 h 876479"/>
                <a:gd name="connsiteX4" fmla="*/ 1137684 w 1137684"/>
                <a:gd name="connsiteY4" fmla="*/ 876479 h 876479"/>
                <a:gd name="connsiteX5" fmla="*/ 0 w 1137684"/>
                <a:gd name="connsiteY5" fmla="*/ 876479 h 876479"/>
                <a:gd name="connsiteX6" fmla="*/ 0 w 1137684"/>
                <a:gd name="connsiteY6" fmla="*/ 25874 h 876479"/>
                <a:gd name="connsiteX0" fmla="*/ 0 w 1137684"/>
                <a:gd name="connsiteY0" fmla="*/ 25874 h 876479"/>
                <a:gd name="connsiteX1" fmla="*/ 231017 w 1137684"/>
                <a:gd name="connsiteY1" fmla="*/ 63945 h 876479"/>
                <a:gd name="connsiteX2" fmla="*/ 608287 w 1137684"/>
                <a:gd name="connsiteY2" fmla="*/ 0 h 876479"/>
                <a:gd name="connsiteX3" fmla="*/ 943993 w 1137684"/>
                <a:gd name="connsiteY3" fmla="*/ 9592 h 876479"/>
                <a:gd name="connsiteX4" fmla="*/ 1137684 w 1137684"/>
                <a:gd name="connsiteY4" fmla="*/ 25874 h 876479"/>
                <a:gd name="connsiteX5" fmla="*/ 1137684 w 1137684"/>
                <a:gd name="connsiteY5" fmla="*/ 876479 h 876479"/>
                <a:gd name="connsiteX6" fmla="*/ 0 w 1137684"/>
                <a:gd name="connsiteY6" fmla="*/ 876479 h 876479"/>
                <a:gd name="connsiteX7" fmla="*/ 0 w 1137684"/>
                <a:gd name="connsiteY7" fmla="*/ 25874 h 876479"/>
                <a:gd name="connsiteX0" fmla="*/ 0 w 1137684"/>
                <a:gd name="connsiteY0" fmla="*/ 25874 h 876479"/>
                <a:gd name="connsiteX1" fmla="*/ 231017 w 1137684"/>
                <a:gd name="connsiteY1" fmla="*/ 63945 h 876479"/>
                <a:gd name="connsiteX2" fmla="*/ 608287 w 1137684"/>
                <a:gd name="connsiteY2" fmla="*/ 0 h 876479"/>
                <a:gd name="connsiteX3" fmla="*/ 959979 w 1137684"/>
                <a:gd name="connsiteY3" fmla="*/ 54353 h 876479"/>
                <a:gd name="connsiteX4" fmla="*/ 1137684 w 1137684"/>
                <a:gd name="connsiteY4" fmla="*/ 25874 h 876479"/>
                <a:gd name="connsiteX5" fmla="*/ 1137684 w 1137684"/>
                <a:gd name="connsiteY5" fmla="*/ 876479 h 876479"/>
                <a:gd name="connsiteX6" fmla="*/ 0 w 1137684"/>
                <a:gd name="connsiteY6" fmla="*/ 876479 h 876479"/>
                <a:gd name="connsiteX7" fmla="*/ 0 w 1137684"/>
                <a:gd name="connsiteY7" fmla="*/ 25874 h 876479"/>
                <a:gd name="connsiteX0" fmla="*/ 0 w 1137684"/>
                <a:gd name="connsiteY0" fmla="*/ 137021 h 987626"/>
                <a:gd name="connsiteX1" fmla="*/ 231017 w 1137684"/>
                <a:gd name="connsiteY1" fmla="*/ 175092 h 987626"/>
                <a:gd name="connsiteX2" fmla="*/ 608287 w 1137684"/>
                <a:gd name="connsiteY2" fmla="*/ 111147 h 987626"/>
                <a:gd name="connsiteX3" fmla="*/ 959979 w 1137684"/>
                <a:gd name="connsiteY3" fmla="*/ 165500 h 987626"/>
                <a:gd name="connsiteX4" fmla="*/ 1137684 w 1137684"/>
                <a:gd name="connsiteY4" fmla="*/ 137021 h 987626"/>
                <a:gd name="connsiteX5" fmla="*/ 1137684 w 1137684"/>
                <a:gd name="connsiteY5" fmla="*/ 987626 h 987626"/>
                <a:gd name="connsiteX6" fmla="*/ 0 w 1137684"/>
                <a:gd name="connsiteY6" fmla="*/ 987626 h 987626"/>
                <a:gd name="connsiteX7" fmla="*/ 0 w 1137684"/>
                <a:gd name="connsiteY7" fmla="*/ 137021 h 987626"/>
                <a:gd name="connsiteX0" fmla="*/ 0 w 1137684"/>
                <a:gd name="connsiteY0" fmla="*/ 27473 h 878078"/>
                <a:gd name="connsiteX1" fmla="*/ 231017 w 1137684"/>
                <a:gd name="connsiteY1" fmla="*/ 65544 h 878078"/>
                <a:gd name="connsiteX2" fmla="*/ 608287 w 1137684"/>
                <a:gd name="connsiteY2" fmla="*/ 1599 h 878078"/>
                <a:gd name="connsiteX3" fmla="*/ 959979 w 1137684"/>
                <a:gd name="connsiteY3" fmla="*/ 55952 h 878078"/>
                <a:gd name="connsiteX4" fmla="*/ 1137684 w 1137684"/>
                <a:gd name="connsiteY4" fmla="*/ 27473 h 878078"/>
                <a:gd name="connsiteX5" fmla="*/ 1137684 w 1137684"/>
                <a:gd name="connsiteY5" fmla="*/ 878078 h 878078"/>
                <a:gd name="connsiteX6" fmla="*/ 0 w 1137684"/>
                <a:gd name="connsiteY6" fmla="*/ 878078 h 878078"/>
                <a:gd name="connsiteX7" fmla="*/ 0 w 1137684"/>
                <a:gd name="connsiteY7" fmla="*/ 27473 h 87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684" h="878078">
                  <a:moveTo>
                    <a:pt x="0" y="27473"/>
                  </a:moveTo>
                  <a:cubicBezTo>
                    <a:pt x="92855" y="45517"/>
                    <a:pt x="129636" y="69856"/>
                    <a:pt x="231017" y="65544"/>
                  </a:cubicBezTo>
                  <a:cubicBezTo>
                    <a:pt x="332398" y="61232"/>
                    <a:pt x="489458" y="10658"/>
                    <a:pt x="608287" y="1599"/>
                  </a:cubicBezTo>
                  <a:cubicBezTo>
                    <a:pt x="729781" y="0"/>
                    <a:pt x="871746" y="51640"/>
                    <a:pt x="959979" y="55952"/>
                  </a:cubicBezTo>
                  <a:cubicBezTo>
                    <a:pt x="1048212" y="60264"/>
                    <a:pt x="1050518" y="40720"/>
                    <a:pt x="1137684" y="27473"/>
                  </a:cubicBezTo>
                  <a:lnTo>
                    <a:pt x="1137684" y="878078"/>
                  </a:lnTo>
                  <a:lnTo>
                    <a:pt x="0" y="878078"/>
                  </a:lnTo>
                  <a:lnTo>
                    <a:pt x="0" y="27473"/>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Freeform 18"/>
            <p:cNvSpPr/>
            <p:nvPr/>
          </p:nvSpPr>
          <p:spPr>
            <a:xfrm>
              <a:off x="4466492" y="303204"/>
              <a:ext cx="1138205" cy="53820"/>
            </a:xfrm>
            <a:custGeom>
              <a:avLst/>
              <a:gdLst>
                <a:gd name="connsiteX0" fmla="*/ 0 w 1141402"/>
                <a:gd name="connsiteY0" fmla="*/ 31972 h 70338"/>
                <a:gd name="connsiteX1" fmla="*/ 201424 w 1141402"/>
                <a:gd name="connsiteY1" fmla="*/ 70338 h 70338"/>
                <a:gd name="connsiteX2" fmla="*/ 633046 w 1141402"/>
                <a:gd name="connsiteY2" fmla="*/ 0 h 70338"/>
                <a:gd name="connsiteX3" fmla="*/ 1010316 w 1141402"/>
                <a:gd name="connsiteY3" fmla="*/ 67141 h 70338"/>
                <a:gd name="connsiteX4" fmla="*/ 1141402 w 1141402"/>
                <a:gd name="connsiteY4" fmla="*/ 9591 h 70338"/>
                <a:gd name="connsiteX0" fmla="*/ 0 w 1141402"/>
                <a:gd name="connsiteY0" fmla="*/ 32505 h 70871"/>
                <a:gd name="connsiteX1" fmla="*/ 201424 w 1141402"/>
                <a:gd name="connsiteY1" fmla="*/ 70871 h 70871"/>
                <a:gd name="connsiteX2" fmla="*/ 633046 w 1141402"/>
                <a:gd name="connsiteY2" fmla="*/ 533 h 70871"/>
                <a:gd name="connsiteX3" fmla="*/ 1010316 w 1141402"/>
                <a:gd name="connsiteY3" fmla="*/ 67674 h 70871"/>
                <a:gd name="connsiteX4" fmla="*/ 1141402 w 1141402"/>
                <a:gd name="connsiteY4" fmla="*/ 10124 h 70871"/>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5702 h 79397"/>
                <a:gd name="connsiteX1" fmla="*/ 201424 w 1141402"/>
                <a:gd name="connsiteY1" fmla="*/ 74068 h 79397"/>
                <a:gd name="connsiteX2" fmla="*/ 633046 w 1141402"/>
                <a:gd name="connsiteY2" fmla="*/ 3730 h 79397"/>
                <a:gd name="connsiteX3" fmla="*/ 949569 w 1141402"/>
                <a:gd name="connsiteY3" fmla="*/ 51688 h 79397"/>
                <a:gd name="connsiteX4" fmla="*/ 1141402 w 1141402"/>
                <a:gd name="connsiteY4" fmla="*/ 13321 h 79397"/>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33037 w 1174439"/>
                <a:gd name="connsiteY0" fmla="*/ 32505 h 54352"/>
                <a:gd name="connsiteX1" fmla="*/ 36235 w 1174439"/>
                <a:gd name="connsiteY1" fmla="*/ 16520 h 54352"/>
                <a:gd name="connsiteX2" fmla="*/ 250447 w 1174439"/>
                <a:gd name="connsiteY2" fmla="*/ 51688 h 54352"/>
                <a:gd name="connsiteX3" fmla="*/ 666083 w 1174439"/>
                <a:gd name="connsiteY3" fmla="*/ 533 h 54352"/>
                <a:gd name="connsiteX4" fmla="*/ 982606 w 1174439"/>
                <a:gd name="connsiteY4" fmla="*/ 48491 h 54352"/>
                <a:gd name="connsiteX5" fmla="*/ 1174439 w 1174439"/>
                <a:gd name="connsiteY5" fmla="*/ 10124 h 54352"/>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0 w 1138205"/>
                <a:gd name="connsiteY0" fmla="*/ 13322 h 53820"/>
                <a:gd name="connsiteX1" fmla="*/ 214213 w 1138205"/>
                <a:gd name="connsiteY1" fmla="*/ 51688 h 53820"/>
                <a:gd name="connsiteX2" fmla="*/ 629849 w 1138205"/>
                <a:gd name="connsiteY2" fmla="*/ 533 h 53820"/>
                <a:gd name="connsiteX3" fmla="*/ 946372 w 1138205"/>
                <a:gd name="connsiteY3" fmla="*/ 48491 h 53820"/>
                <a:gd name="connsiteX4" fmla="*/ 1138205 w 1138205"/>
                <a:gd name="connsiteY4" fmla="*/ 10124 h 5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205" h="53820">
                  <a:moveTo>
                    <a:pt x="0" y="13322"/>
                  </a:moveTo>
                  <a:cubicBezTo>
                    <a:pt x="45294" y="17319"/>
                    <a:pt x="109238" y="53820"/>
                    <a:pt x="214213" y="51688"/>
                  </a:cubicBezTo>
                  <a:cubicBezTo>
                    <a:pt x="319188" y="49557"/>
                    <a:pt x="507823" y="1066"/>
                    <a:pt x="629849" y="533"/>
                  </a:cubicBezTo>
                  <a:cubicBezTo>
                    <a:pt x="751875" y="0"/>
                    <a:pt x="861646" y="46893"/>
                    <a:pt x="946372" y="48491"/>
                  </a:cubicBezTo>
                  <a:cubicBezTo>
                    <a:pt x="1031098" y="50089"/>
                    <a:pt x="1094510" y="29307"/>
                    <a:pt x="1138205" y="10124"/>
                  </a:cubicBezTo>
                </a:path>
              </a:pathLst>
            </a:cu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0" name="Freeform 19"/>
            <p:cNvSpPr/>
            <p:nvPr/>
          </p:nvSpPr>
          <p:spPr>
            <a:xfrm>
              <a:off x="4471003" y="1413695"/>
              <a:ext cx="1137684" cy="878078"/>
            </a:xfrm>
            <a:custGeom>
              <a:avLst/>
              <a:gdLst>
                <a:gd name="connsiteX0" fmla="*/ 0 w 1137684"/>
                <a:gd name="connsiteY0" fmla="*/ 0 h 850605"/>
                <a:gd name="connsiteX1" fmla="*/ 1137684 w 1137684"/>
                <a:gd name="connsiteY1" fmla="*/ 0 h 850605"/>
                <a:gd name="connsiteX2" fmla="*/ 1137684 w 1137684"/>
                <a:gd name="connsiteY2" fmla="*/ 850605 h 850605"/>
                <a:gd name="connsiteX3" fmla="*/ 0 w 1137684"/>
                <a:gd name="connsiteY3" fmla="*/ 850605 h 850605"/>
                <a:gd name="connsiteX4" fmla="*/ 0 w 1137684"/>
                <a:gd name="connsiteY4" fmla="*/ 0 h 850605"/>
                <a:gd name="connsiteX0" fmla="*/ 0 w 1137684"/>
                <a:gd name="connsiteY0" fmla="*/ 297 h 850902"/>
                <a:gd name="connsiteX1" fmla="*/ 541146 w 1137684"/>
                <a:gd name="connsiteY1" fmla="*/ 0 h 850902"/>
                <a:gd name="connsiteX2" fmla="*/ 1137684 w 1137684"/>
                <a:gd name="connsiteY2" fmla="*/ 297 h 850902"/>
                <a:gd name="connsiteX3" fmla="*/ 1137684 w 1137684"/>
                <a:gd name="connsiteY3" fmla="*/ 850902 h 850902"/>
                <a:gd name="connsiteX4" fmla="*/ 0 w 1137684"/>
                <a:gd name="connsiteY4" fmla="*/ 850902 h 850902"/>
                <a:gd name="connsiteX5" fmla="*/ 0 w 1137684"/>
                <a:gd name="connsiteY5" fmla="*/ 297 h 850902"/>
                <a:gd name="connsiteX0" fmla="*/ 0 w 1137684"/>
                <a:gd name="connsiteY0" fmla="*/ 35466 h 886071"/>
                <a:gd name="connsiteX1" fmla="*/ 608287 w 1137684"/>
                <a:gd name="connsiteY1" fmla="*/ 0 h 886071"/>
                <a:gd name="connsiteX2" fmla="*/ 1137684 w 1137684"/>
                <a:gd name="connsiteY2" fmla="*/ 35466 h 886071"/>
                <a:gd name="connsiteX3" fmla="*/ 1137684 w 1137684"/>
                <a:gd name="connsiteY3" fmla="*/ 886071 h 886071"/>
                <a:gd name="connsiteX4" fmla="*/ 0 w 1137684"/>
                <a:gd name="connsiteY4" fmla="*/ 886071 h 886071"/>
                <a:gd name="connsiteX5" fmla="*/ 0 w 1137684"/>
                <a:gd name="connsiteY5" fmla="*/ 35466 h 886071"/>
                <a:gd name="connsiteX0" fmla="*/ 0 w 1137684"/>
                <a:gd name="connsiteY0" fmla="*/ 35466 h 886071"/>
                <a:gd name="connsiteX1" fmla="*/ 231017 w 1137684"/>
                <a:gd name="connsiteY1" fmla="*/ 1598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35466 h 886071"/>
                <a:gd name="connsiteX1" fmla="*/ 231017 w 1137684"/>
                <a:gd name="connsiteY1" fmla="*/ 7353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135422 h 986027"/>
                <a:gd name="connsiteX1" fmla="*/ 231017 w 1137684"/>
                <a:gd name="connsiteY1" fmla="*/ 173493 h 986027"/>
                <a:gd name="connsiteX2" fmla="*/ 608287 w 1137684"/>
                <a:gd name="connsiteY2" fmla="*/ 99956 h 986027"/>
                <a:gd name="connsiteX3" fmla="*/ 1137684 w 1137684"/>
                <a:gd name="connsiteY3" fmla="*/ 135422 h 986027"/>
                <a:gd name="connsiteX4" fmla="*/ 1137684 w 1137684"/>
                <a:gd name="connsiteY4" fmla="*/ 986027 h 986027"/>
                <a:gd name="connsiteX5" fmla="*/ 0 w 1137684"/>
                <a:gd name="connsiteY5" fmla="*/ 986027 h 986027"/>
                <a:gd name="connsiteX6" fmla="*/ 0 w 1137684"/>
                <a:gd name="connsiteY6" fmla="*/ 135422 h 986027"/>
                <a:gd name="connsiteX0" fmla="*/ 0 w 1137684"/>
                <a:gd name="connsiteY0" fmla="*/ 35466 h 886071"/>
                <a:gd name="connsiteX1" fmla="*/ 231017 w 1137684"/>
                <a:gd name="connsiteY1" fmla="*/ 7353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25874 h 876479"/>
                <a:gd name="connsiteX1" fmla="*/ 231017 w 1137684"/>
                <a:gd name="connsiteY1" fmla="*/ 63945 h 876479"/>
                <a:gd name="connsiteX2" fmla="*/ 608287 w 1137684"/>
                <a:gd name="connsiteY2" fmla="*/ 0 h 876479"/>
                <a:gd name="connsiteX3" fmla="*/ 1137684 w 1137684"/>
                <a:gd name="connsiteY3" fmla="*/ 25874 h 876479"/>
                <a:gd name="connsiteX4" fmla="*/ 1137684 w 1137684"/>
                <a:gd name="connsiteY4" fmla="*/ 876479 h 876479"/>
                <a:gd name="connsiteX5" fmla="*/ 0 w 1137684"/>
                <a:gd name="connsiteY5" fmla="*/ 876479 h 876479"/>
                <a:gd name="connsiteX6" fmla="*/ 0 w 1137684"/>
                <a:gd name="connsiteY6" fmla="*/ 25874 h 876479"/>
                <a:gd name="connsiteX0" fmla="*/ 0 w 1137684"/>
                <a:gd name="connsiteY0" fmla="*/ 25874 h 876479"/>
                <a:gd name="connsiteX1" fmla="*/ 231017 w 1137684"/>
                <a:gd name="connsiteY1" fmla="*/ 63945 h 876479"/>
                <a:gd name="connsiteX2" fmla="*/ 608287 w 1137684"/>
                <a:gd name="connsiteY2" fmla="*/ 0 h 876479"/>
                <a:gd name="connsiteX3" fmla="*/ 943993 w 1137684"/>
                <a:gd name="connsiteY3" fmla="*/ 9592 h 876479"/>
                <a:gd name="connsiteX4" fmla="*/ 1137684 w 1137684"/>
                <a:gd name="connsiteY4" fmla="*/ 25874 h 876479"/>
                <a:gd name="connsiteX5" fmla="*/ 1137684 w 1137684"/>
                <a:gd name="connsiteY5" fmla="*/ 876479 h 876479"/>
                <a:gd name="connsiteX6" fmla="*/ 0 w 1137684"/>
                <a:gd name="connsiteY6" fmla="*/ 876479 h 876479"/>
                <a:gd name="connsiteX7" fmla="*/ 0 w 1137684"/>
                <a:gd name="connsiteY7" fmla="*/ 25874 h 876479"/>
                <a:gd name="connsiteX0" fmla="*/ 0 w 1137684"/>
                <a:gd name="connsiteY0" fmla="*/ 25874 h 876479"/>
                <a:gd name="connsiteX1" fmla="*/ 231017 w 1137684"/>
                <a:gd name="connsiteY1" fmla="*/ 63945 h 876479"/>
                <a:gd name="connsiteX2" fmla="*/ 608287 w 1137684"/>
                <a:gd name="connsiteY2" fmla="*/ 0 h 876479"/>
                <a:gd name="connsiteX3" fmla="*/ 959979 w 1137684"/>
                <a:gd name="connsiteY3" fmla="*/ 54353 h 876479"/>
                <a:gd name="connsiteX4" fmla="*/ 1137684 w 1137684"/>
                <a:gd name="connsiteY4" fmla="*/ 25874 h 876479"/>
                <a:gd name="connsiteX5" fmla="*/ 1137684 w 1137684"/>
                <a:gd name="connsiteY5" fmla="*/ 876479 h 876479"/>
                <a:gd name="connsiteX6" fmla="*/ 0 w 1137684"/>
                <a:gd name="connsiteY6" fmla="*/ 876479 h 876479"/>
                <a:gd name="connsiteX7" fmla="*/ 0 w 1137684"/>
                <a:gd name="connsiteY7" fmla="*/ 25874 h 876479"/>
                <a:gd name="connsiteX0" fmla="*/ 0 w 1137684"/>
                <a:gd name="connsiteY0" fmla="*/ 137021 h 987626"/>
                <a:gd name="connsiteX1" fmla="*/ 231017 w 1137684"/>
                <a:gd name="connsiteY1" fmla="*/ 175092 h 987626"/>
                <a:gd name="connsiteX2" fmla="*/ 608287 w 1137684"/>
                <a:gd name="connsiteY2" fmla="*/ 111147 h 987626"/>
                <a:gd name="connsiteX3" fmla="*/ 959979 w 1137684"/>
                <a:gd name="connsiteY3" fmla="*/ 165500 h 987626"/>
                <a:gd name="connsiteX4" fmla="*/ 1137684 w 1137684"/>
                <a:gd name="connsiteY4" fmla="*/ 137021 h 987626"/>
                <a:gd name="connsiteX5" fmla="*/ 1137684 w 1137684"/>
                <a:gd name="connsiteY5" fmla="*/ 987626 h 987626"/>
                <a:gd name="connsiteX6" fmla="*/ 0 w 1137684"/>
                <a:gd name="connsiteY6" fmla="*/ 987626 h 987626"/>
                <a:gd name="connsiteX7" fmla="*/ 0 w 1137684"/>
                <a:gd name="connsiteY7" fmla="*/ 137021 h 987626"/>
                <a:gd name="connsiteX0" fmla="*/ 0 w 1137684"/>
                <a:gd name="connsiteY0" fmla="*/ 27473 h 878078"/>
                <a:gd name="connsiteX1" fmla="*/ 231017 w 1137684"/>
                <a:gd name="connsiteY1" fmla="*/ 65544 h 878078"/>
                <a:gd name="connsiteX2" fmla="*/ 608287 w 1137684"/>
                <a:gd name="connsiteY2" fmla="*/ 1599 h 878078"/>
                <a:gd name="connsiteX3" fmla="*/ 959979 w 1137684"/>
                <a:gd name="connsiteY3" fmla="*/ 55952 h 878078"/>
                <a:gd name="connsiteX4" fmla="*/ 1137684 w 1137684"/>
                <a:gd name="connsiteY4" fmla="*/ 27473 h 878078"/>
                <a:gd name="connsiteX5" fmla="*/ 1137684 w 1137684"/>
                <a:gd name="connsiteY5" fmla="*/ 878078 h 878078"/>
                <a:gd name="connsiteX6" fmla="*/ 0 w 1137684"/>
                <a:gd name="connsiteY6" fmla="*/ 878078 h 878078"/>
                <a:gd name="connsiteX7" fmla="*/ 0 w 1137684"/>
                <a:gd name="connsiteY7" fmla="*/ 27473 h 87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684" h="878078">
                  <a:moveTo>
                    <a:pt x="0" y="27473"/>
                  </a:moveTo>
                  <a:cubicBezTo>
                    <a:pt x="92855" y="45517"/>
                    <a:pt x="129636" y="69856"/>
                    <a:pt x="231017" y="65544"/>
                  </a:cubicBezTo>
                  <a:cubicBezTo>
                    <a:pt x="332398" y="61232"/>
                    <a:pt x="489458" y="10658"/>
                    <a:pt x="608287" y="1599"/>
                  </a:cubicBezTo>
                  <a:cubicBezTo>
                    <a:pt x="729781" y="0"/>
                    <a:pt x="871746" y="51640"/>
                    <a:pt x="959979" y="55952"/>
                  </a:cubicBezTo>
                  <a:cubicBezTo>
                    <a:pt x="1048212" y="60264"/>
                    <a:pt x="1050518" y="40720"/>
                    <a:pt x="1137684" y="27473"/>
                  </a:cubicBezTo>
                  <a:lnTo>
                    <a:pt x="1137684" y="878078"/>
                  </a:lnTo>
                  <a:lnTo>
                    <a:pt x="0" y="878078"/>
                  </a:lnTo>
                  <a:lnTo>
                    <a:pt x="0" y="27473"/>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Freeform 20"/>
            <p:cNvSpPr/>
            <p:nvPr/>
          </p:nvSpPr>
          <p:spPr>
            <a:xfrm>
              <a:off x="4471821" y="1414764"/>
              <a:ext cx="1138205" cy="53820"/>
            </a:xfrm>
            <a:custGeom>
              <a:avLst/>
              <a:gdLst>
                <a:gd name="connsiteX0" fmla="*/ 0 w 1141402"/>
                <a:gd name="connsiteY0" fmla="*/ 31972 h 70338"/>
                <a:gd name="connsiteX1" fmla="*/ 201424 w 1141402"/>
                <a:gd name="connsiteY1" fmla="*/ 70338 h 70338"/>
                <a:gd name="connsiteX2" fmla="*/ 633046 w 1141402"/>
                <a:gd name="connsiteY2" fmla="*/ 0 h 70338"/>
                <a:gd name="connsiteX3" fmla="*/ 1010316 w 1141402"/>
                <a:gd name="connsiteY3" fmla="*/ 67141 h 70338"/>
                <a:gd name="connsiteX4" fmla="*/ 1141402 w 1141402"/>
                <a:gd name="connsiteY4" fmla="*/ 9591 h 70338"/>
                <a:gd name="connsiteX0" fmla="*/ 0 w 1141402"/>
                <a:gd name="connsiteY0" fmla="*/ 32505 h 70871"/>
                <a:gd name="connsiteX1" fmla="*/ 201424 w 1141402"/>
                <a:gd name="connsiteY1" fmla="*/ 70871 h 70871"/>
                <a:gd name="connsiteX2" fmla="*/ 633046 w 1141402"/>
                <a:gd name="connsiteY2" fmla="*/ 533 h 70871"/>
                <a:gd name="connsiteX3" fmla="*/ 1010316 w 1141402"/>
                <a:gd name="connsiteY3" fmla="*/ 67674 h 70871"/>
                <a:gd name="connsiteX4" fmla="*/ 1141402 w 1141402"/>
                <a:gd name="connsiteY4" fmla="*/ 10124 h 70871"/>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5702 h 79397"/>
                <a:gd name="connsiteX1" fmla="*/ 201424 w 1141402"/>
                <a:gd name="connsiteY1" fmla="*/ 74068 h 79397"/>
                <a:gd name="connsiteX2" fmla="*/ 633046 w 1141402"/>
                <a:gd name="connsiteY2" fmla="*/ 3730 h 79397"/>
                <a:gd name="connsiteX3" fmla="*/ 949569 w 1141402"/>
                <a:gd name="connsiteY3" fmla="*/ 51688 h 79397"/>
                <a:gd name="connsiteX4" fmla="*/ 1141402 w 1141402"/>
                <a:gd name="connsiteY4" fmla="*/ 13321 h 79397"/>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33037 w 1174439"/>
                <a:gd name="connsiteY0" fmla="*/ 32505 h 54352"/>
                <a:gd name="connsiteX1" fmla="*/ 36235 w 1174439"/>
                <a:gd name="connsiteY1" fmla="*/ 16520 h 54352"/>
                <a:gd name="connsiteX2" fmla="*/ 250447 w 1174439"/>
                <a:gd name="connsiteY2" fmla="*/ 51688 h 54352"/>
                <a:gd name="connsiteX3" fmla="*/ 666083 w 1174439"/>
                <a:gd name="connsiteY3" fmla="*/ 533 h 54352"/>
                <a:gd name="connsiteX4" fmla="*/ 982606 w 1174439"/>
                <a:gd name="connsiteY4" fmla="*/ 48491 h 54352"/>
                <a:gd name="connsiteX5" fmla="*/ 1174439 w 1174439"/>
                <a:gd name="connsiteY5" fmla="*/ 10124 h 54352"/>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0 w 1138205"/>
                <a:gd name="connsiteY0" fmla="*/ 13322 h 53820"/>
                <a:gd name="connsiteX1" fmla="*/ 214213 w 1138205"/>
                <a:gd name="connsiteY1" fmla="*/ 51688 h 53820"/>
                <a:gd name="connsiteX2" fmla="*/ 629849 w 1138205"/>
                <a:gd name="connsiteY2" fmla="*/ 533 h 53820"/>
                <a:gd name="connsiteX3" fmla="*/ 946372 w 1138205"/>
                <a:gd name="connsiteY3" fmla="*/ 48491 h 53820"/>
                <a:gd name="connsiteX4" fmla="*/ 1138205 w 1138205"/>
                <a:gd name="connsiteY4" fmla="*/ 10124 h 5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205" h="53820">
                  <a:moveTo>
                    <a:pt x="0" y="13322"/>
                  </a:moveTo>
                  <a:cubicBezTo>
                    <a:pt x="45294" y="17319"/>
                    <a:pt x="109238" y="53820"/>
                    <a:pt x="214213" y="51688"/>
                  </a:cubicBezTo>
                  <a:cubicBezTo>
                    <a:pt x="319188" y="49557"/>
                    <a:pt x="507823" y="1066"/>
                    <a:pt x="629849" y="533"/>
                  </a:cubicBezTo>
                  <a:cubicBezTo>
                    <a:pt x="751875" y="0"/>
                    <a:pt x="861646" y="46893"/>
                    <a:pt x="946372" y="48491"/>
                  </a:cubicBezTo>
                  <a:cubicBezTo>
                    <a:pt x="1031098" y="50089"/>
                    <a:pt x="1094510" y="29307"/>
                    <a:pt x="1138205" y="10124"/>
                  </a:cubicBezTo>
                </a:path>
              </a:pathLst>
            </a:cu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2" name="Freeform 21"/>
            <p:cNvSpPr/>
            <p:nvPr/>
          </p:nvSpPr>
          <p:spPr>
            <a:xfrm>
              <a:off x="4891722" y="1418491"/>
              <a:ext cx="289880" cy="604271"/>
            </a:xfrm>
            <a:custGeom>
              <a:avLst/>
              <a:gdLst>
                <a:gd name="connsiteX0" fmla="*/ 38366 w 297340"/>
                <a:gd name="connsiteY0" fmla="*/ 31972 h 597877"/>
                <a:gd name="connsiteX1" fmla="*/ 51155 w 297340"/>
                <a:gd name="connsiteY1" fmla="*/ 297340 h 597877"/>
                <a:gd name="connsiteX2" fmla="*/ 0 w 297340"/>
                <a:gd name="connsiteY2" fmla="*/ 447609 h 597877"/>
                <a:gd name="connsiteX3" fmla="*/ 147071 w 297340"/>
                <a:gd name="connsiteY3" fmla="*/ 597877 h 597877"/>
                <a:gd name="connsiteX4" fmla="*/ 297340 w 297340"/>
                <a:gd name="connsiteY4" fmla="*/ 463595 h 597877"/>
                <a:gd name="connsiteX5" fmla="*/ 198226 w 297340"/>
                <a:gd name="connsiteY5" fmla="*/ 303735 h 597877"/>
                <a:gd name="connsiteX6" fmla="*/ 179043 w 297340"/>
                <a:gd name="connsiteY6" fmla="*/ 0 h 597877"/>
                <a:gd name="connsiteX7" fmla="*/ 38366 w 297340"/>
                <a:gd name="connsiteY7" fmla="*/ 31972 h 597877"/>
                <a:gd name="connsiteX0" fmla="*/ 47957 w 297340"/>
                <a:gd name="connsiteY0" fmla="*/ 12789 h 597877"/>
                <a:gd name="connsiteX1" fmla="*/ 51155 w 297340"/>
                <a:gd name="connsiteY1" fmla="*/ 297340 h 597877"/>
                <a:gd name="connsiteX2" fmla="*/ 0 w 297340"/>
                <a:gd name="connsiteY2" fmla="*/ 447609 h 597877"/>
                <a:gd name="connsiteX3" fmla="*/ 147071 w 297340"/>
                <a:gd name="connsiteY3" fmla="*/ 597877 h 597877"/>
                <a:gd name="connsiteX4" fmla="*/ 297340 w 297340"/>
                <a:gd name="connsiteY4" fmla="*/ 463595 h 597877"/>
                <a:gd name="connsiteX5" fmla="*/ 198226 w 297340"/>
                <a:gd name="connsiteY5" fmla="*/ 303735 h 597877"/>
                <a:gd name="connsiteX6" fmla="*/ 179043 w 297340"/>
                <a:gd name="connsiteY6" fmla="*/ 0 h 597877"/>
                <a:gd name="connsiteX7" fmla="*/ 47957 w 297340"/>
                <a:gd name="connsiteY7" fmla="*/ 12789 h 597877"/>
                <a:gd name="connsiteX0" fmla="*/ 63943 w 313326"/>
                <a:gd name="connsiteY0" fmla="*/ 12789 h 597877"/>
                <a:gd name="connsiteX1" fmla="*/ 67141 w 313326"/>
                <a:gd name="connsiteY1" fmla="*/ 297340 h 597877"/>
                <a:gd name="connsiteX2" fmla="*/ 15986 w 313326"/>
                <a:gd name="connsiteY2" fmla="*/ 447609 h 597877"/>
                <a:gd name="connsiteX3" fmla="*/ 163057 w 313326"/>
                <a:gd name="connsiteY3" fmla="*/ 597877 h 597877"/>
                <a:gd name="connsiteX4" fmla="*/ 313326 w 313326"/>
                <a:gd name="connsiteY4" fmla="*/ 463595 h 597877"/>
                <a:gd name="connsiteX5" fmla="*/ 214212 w 313326"/>
                <a:gd name="connsiteY5" fmla="*/ 303735 h 597877"/>
                <a:gd name="connsiteX6" fmla="*/ 195029 w 313326"/>
                <a:gd name="connsiteY6" fmla="*/ 0 h 597877"/>
                <a:gd name="connsiteX7" fmla="*/ 63943 w 313326"/>
                <a:gd name="connsiteY7" fmla="*/ 12789 h 597877"/>
                <a:gd name="connsiteX0" fmla="*/ 63943 w 313326"/>
                <a:gd name="connsiteY0" fmla="*/ 12789 h 597877"/>
                <a:gd name="connsiteX1" fmla="*/ 67141 w 313326"/>
                <a:gd name="connsiteY1" fmla="*/ 297340 h 597877"/>
                <a:gd name="connsiteX2" fmla="*/ 15986 w 313326"/>
                <a:gd name="connsiteY2" fmla="*/ 447609 h 597877"/>
                <a:gd name="connsiteX3" fmla="*/ 163057 w 313326"/>
                <a:gd name="connsiteY3" fmla="*/ 597877 h 597877"/>
                <a:gd name="connsiteX4" fmla="*/ 313326 w 313326"/>
                <a:gd name="connsiteY4" fmla="*/ 463595 h 597877"/>
                <a:gd name="connsiteX5" fmla="*/ 214212 w 313326"/>
                <a:gd name="connsiteY5" fmla="*/ 303735 h 597877"/>
                <a:gd name="connsiteX6" fmla="*/ 195029 w 313326"/>
                <a:gd name="connsiteY6" fmla="*/ 0 h 597877"/>
                <a:gd name="connsiteX7" fmla="*/ 63943 w 313326"/>
                <a:gd name="connsiteY7" fmla="*/ 12789 h 597877"/>
                <a:gd name="connsiteX0" fmla="*/ 63943 w 313326"/>
                <a:gd name="connsiteY0" fmla="*/ 12789 h 600541"/>
                <a:gd name="connsiteX1" fmla="*/ 67141 w 313326"/>
                <a:gd name="connsiteY1" fmla="*/ 297340 h 600541"/>
                <a:gd name="connsiteX2" fmla="*/ 15986 w 313326"/>
                <a:gd name="connsiteY2" fmla="*/ 447609 h 600541"/>
                <a:gd name="connsiteX3" fmla="*/ 163057 w 313326"/>
                <a:gd name="connsiteY3" fmla="*/ 597877 h 600541"/>
                <a:gd name="connsiteX4" fmla="*/ 313326 w 313326"/>
                <a:gd name="connsiteY4" fmla="*/ 463595 h 600541"/>
                <a:gd name="connsiteX5" fmla="*/ 214212 w 313326"/>
                <a:gd name="connsiteY5" fmla="*/ 303735 h 600541"/>
                <a:gd name="connsiteX6" fmla="*/ 195029 w 313326"/>
                <a:gd name="connsiteY6" fmla="*/ 0 h 600541"/>
                <a:gd name="connsiteX7" fmla="*/ 63943 w 313326"/>
                <a:gd name="connsiteY7" fmla="*/ 12789 h 600541"/>
                <a:gd name="connsiteX0" fmla="*/ 63943 w 321852"/>
                <a:gd name="connsiteY0" fmla="*/ 12789 h 600541"/>
                <a:gd name="connsiteX1" fmla="*/ 67141 w 321852"/>
                <a:gd name="connsiteY1" fmla="*/ 297340 h 600541"/>
                <a:gd name="connsiteX2" fmla="*/ 15986 w 321852"/>
                <a:gd name="connsiteY2" fmla="*/ 447609 h 600541"/>
                <a:gd name="connsiteX3" fmla="*/ 163057 w 321852"/>
                <a:gd name="connsiteY3" fmla="*/ 597877 h 600541"/>
                <a:gd name="connsiteX4" fmla="*/ 313326 w 321852"/>
                <a:gd name="connsiteY4" fmla="*/ 463595 h 600541"/>
                <a:gd name="connsiteX5" fmla="*/ 214212 w 321852"/>
                <a:gd name="connsiteY5" fmla="*/ 303735 h 600541"/>
                <a:gd name="connsiteX6" fmla="*/ 195029 w 321852"/>
                <a:gd name="connsiteY6" fmla="*/ 0 h 600541"/>
                <a:gd name="connsiteX7" fmla="*/ 63943 w 321852"/>
                <a:gd name="connsiteY7" fmla="*/ 12789 h 600541"/>
                <a:gd name="connsiteX0" fmla="*/ 63943 w 321852"/>
                <a:gd name="connsiteY0" fmla="*/ 12789 h 600541"/>
                <a:gd name="connsiteX1" fmla="*/ 67141 w 321852"/>
                <a:gd name="connsiteY1" fmla="*/ 297340 h 600541"/>
                <a:gd name="connsiteX2" fmla="*/ 15986 w 321852"/>
                <a:gd name="connsiteY2" fmla="*/ 447609 h 600541"/>
                <a:gd name="connsiteX3" fmla="*/ 163057 w 321852"/>
                <a:gd name="connsiteY3" fmla="*/ 597877 h 600541"/>
                <a:gd name="connsiteX4" fmla="*/ 313326 w 321852"/>
                <a:gd name="connsiteY4" fmla="*/ 463595 h 600541"/>
                <a:gd name="connsiteX5" fmla="*/ 214212 w 321852"/>
                <a:gd name="connsiteY5" fmla="*/ 303735 h 600541"/>
                <a:gd name="connsiteX6" fmla="*/ 195029 w 321852"/>
                <a:gd name="connsiteY6" fmla="*/ 0 h 600541"/>
                <a:gd name="connsiteX7" fmla="*/ 63943 w 321852"/>
                <a:gd name="connsiteY7" fmla="*/ 12789 h 600541"/>
                <a:gd name="connsiteX0" fmla="*/ 63943 w 321852"/>
                <a:gd name="connsiteY0" fmla="*/ 12789 h 600541"/>
                <a:gd name="connsiteX1" fmla="*/ 67141 w 321852"/>
                <a:gd name="connsiteY1" fmla="*/ 297340 h 600541"/>
                <a:gd name="connsiteX2" fmla="*/ 15986 w 321852"/>
                <a:gd name="connsiteY2" fmla="*/ 447609 h 600541"/>
                <a:gd name="connsiteX3" fmla="*/ 163057 w 321852"/>
                <a:gd name="connsiteY3" fmla="*/ 597877 h 600541"/>
                <a:gd name="connsiteX4" fmla="*/ 313326 w 321852"/>
                <a:gd name="connsiteY4" fmla="*/ 463595 h 600541"/>
                <a:gd name="connsiteX5" fmla="*/ 214212 w 321852"/>
                <a:gd name="connsiteY5" fmla="*/ 303735 h 600541"/>
                <a:gd name="connsiteX6" fmla="*/ 195029 w 321852"/>
                <a:gd name="connsiteY6" fmla="*/ 0 h 600541"/>
                <a:gd name="connsiteX7" fmla="*/ 63943 w 321852"/>
                <a:gd name="connsiteY7" fmla="*/ 12789 h 600541"/>
                <a:gd name="connsiteX0" fmla="*/ 63943 w 289880"/>
                <a:gd name="connsiteY0" fmla="*/ 12789 h 604271"/>
                <a:gd name="connsiteX1" fmla="*/ 67141 w 289880"/>
                <a:gd name="connsiteY1" fmla="*/ 297340 h 604271"/>
                <a:gd name="connsiteX2" fmla="*/ 15986 w 289880"/>
                <a:gd name="connsiteY2" fmla="*/ 447609 h 604271"/>
                <a:gd name="connsiteX3" fmla="*/ 163057 w 289880"/>
                <a:gd name="connsiteY3" fmla="*/ 597877 h 604271"/>
                <a:gd name="connsiteX4" fmla="*/ 281354 w 289880"/>
                <a:gd name="connsiteY4" fmla="*/ 485975 h 604271"/>
                <a:gd name="connsiteX5" fmla="*/ 214212 w 289880"/>
                <a:gd name="connsiteY5" fmla="*/ 303735 h 604271"/>
                <a:gd name="connsiteX6" fmla="*/ 195029 w 289880"/>
                <a:gd name="connsiteY6" fmla="*/ 0 h 604271"/>
                <a:gd name="connsiteX7" fmla="*/ 63943 w 289880"/>
                <a:gd name="connsiteY7" fmla="*/ 12789 h 604271"/>
                <a:gd name="connsiteX0" fmla="*/ 59680 w 289880"/>
                <a:gd name="connsiteY0" fmla="*/ 12789 h 601073"/>
                <a:gd name="connsiteX1" fmla="*/ 62878 w 289880"/>
                <a:gd name="connsiteY1" fmla="*/ 297340 h 601073"/>
                <a:gd name="connsiteX2" fmla="*/ 11723 w 289880"/>
                <a:gd name="connsiteY2" fmla="*/ 447609 h 601073"/>
                <a:gd name="connsiteX3" fmla="*/ 133216 w 289880"/>
                <a:gd name="connsiteY3" fmla="*/ 594679 h 601073"/>
                <a:gd name="connsiteX4" fmla="*/ 277091 w 289880"/>
                <a:gd name="connsiteY4" fmla="*/ 485975 h 601073"/>
                <a:gd name="connsiteX5" fmla="*/ 209949 w 289880"/>
                <a:gd name="connsiteY5" fmla="*/ 303735 h 601073"/>
                <a:gd name="connsiteX6" fmla="*/ 190766 w 289880"/>
                <a:gd name="connsiteY6" fmla="*/ 0 h 601073"/>
                <a:gd name="connsiteX7" fmla="*/ 59680 w 289880"/>
                <a:gd name="connsiteY7" fmla="*/ 12789 h 601073"/>
                <a:gd name="connsiteX0" fmla="*/ 59680 w 289880"/>
                <a:gd name="connsiteY0" fmla="*/ 12789 h 604271"/>
                <a:gd name="connsiteX1" fmla="*/ 62878 w 289880"/>
                <a:gd name="connsiteY1" fmla="*/ 297340 h 604271"/>
                <a:gd name="connsiteX2" fmla="*/ 11723 w 289880"/>
                <a:gd name="connsiteY2" fmla="*/ 447609 h 604271"/>
                <a:gd name="connsiteX3" fmla="*/ 133216 w 289880"/>
                <a:gd name="connsiteY3" fmla="*/ 594679 h 604271"/>
                <a:gd name="connsiteX4" fmla="*/ 277091 w 289880"/>
                <a:gd name="connsiteY4" fmla="*/ 485975 h 604271"/>
                <a:gd name="connsiteX5" fmla="*/ 209949 w 289880"/>
                <a:gd name="connsiteY5" fmla="*/ 303735 h 604271"/>
                <a:gd name="connsiteX6" fmla="*/ 190766 w 289880"/>
                <a:gd name="connsiteY6" fmla="*/ 0 h 604271"/>
                <a:gd name="connsiteX7" fmla="*/ 59680 w 289880"/>
                <a:gd name="connsiteY7" fmla="*/ 12789 h 60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880" h="604271">
                  <a:moveTo>
                    <a:pt x="59680" y="12789"/>
                  </a:moveTo>
                  <a:cubicBezTo>
                    <a:pt x="38365" y="62346"/>
                    <a:pt x="70871" y="224870"/>
                    <a:pt x="62878" y="297340"/>
                  </a:cubicBezTo>
                  <a:cubicBezTo>
                    <a:pt x="54885" y="369810"/>
                    <a:pt x="0" y="398053"/>
                    <a:pt x="11723" y="447609"/>
                  </a:cubicBezTo>
                  <a:cubicBezTo>
                    <a:pt x="23446" y="497165"/>
                    <a:pt x="25044" y="585087"/>
                    <a:pt x="133216" y="594679"/>
                  </a:cubicBezTo>
                  <a:cubicBezTo>
                    <a:pt x="241388" y="604271"/>
                    <a:pt x="264302" y="534466"/>
                    <a:pt x="277091" y="485975"/>
                  </a:cubicBezTo>
                  <a:cubicBezTo>
                    <a:pt x="289880" y="437484"/>
                    <a:pt x="207747" y="383446"/>
                    <a:pt x="209949" y="303735"/>
                  </a:cubicBezTo>
                  <a:cubicBezTo>
                    <a:pt x="212613" y="207286"/>
                    <a:pt x="215811" y="48491"/>
                    <a:pt x="190766" y="0"/>
                  </a:cubicBezTo>
                  <a:lnTo>
                    <a:pt x="59680" y="12789"/>
                  </a:lnTo>
                  <a:close/>
                </a:path>
              </a:pathLst>
            </a:custGeom>
            <a:solidFill>
              <a:schemeClr val="accent3">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Freeform 22"/>
            <p:cNvSpPr/>
            <p:nvPr/>
          </p:nvSpPr>
          <p:spPr>
            <a:xfrm>
              <a:off x="4910904" y="310130"/>
              <a:ext cx="261104" cy="43694"/>
            </a:xfrm>
            <a:custGeom>
              <a:avLst/>
              <a:gdLst>
                <a:gd name="connsiteX0" fmla="*/ 0 w 223804"/>
                <a:gd name="connsiteY0" fmla="*/ 12788 h 41563"/>
                <a:gd name="connsiteX1" fmla="*/ 108705 w 223804"/>
                <a:gd name="connsiteY1" fmla="*/ 41563 h 41563"/>
                <a:gd name="connsiteX2" fmla="*/ 223804 w 223804"/>
                <a:gd name="connsiteY2" fmla="*/ 0 h 41563"/>
                <a:gd name="connsiteX3" fmla="*/ 0 w 223804"/>
                <a:gd name="connsiteY3" fmla="*/ 12788 h 41563"/>
                <a:gd name="connsiteX0" fmla="*/ 19183 w 261104"/>
                <a:gd name="connsiteY0" fmla="*/ 12788 h 43694"/>
                <a:gd name="connsiteX1" fmla="*/ 127888 w 261104"/>
                <a:gd name="connsiteY1" fmla="*/ 41563 h 43694"/>
                <a:gd name="connsiteX2" fmla="*/ 242987 w 261104"/>
                <a:gd name="connsiteY2" fmla="*/ 0 h 43694"/>
                <a:gd name="connsiteX3" fmla="*/ 19183 w 261104"/>
                <a:gd name="connsiteY3" fmla="*/ 12788 h 43694"/>
              </a:gdLst>
              <a:ahLst/>
              <a:cxnLst>
                <a:cxn ang="0">
                  <a:pos x="connsiteX0" y="connsiteY0"/>
                </a:cxn>
                <a:cxn ang="0">
                  <a:pos x="connsiteX1" y="connsiteY1"/>
                </a:cxn>
                <a:cxn ang="0">
                  <a:pos x="connsiteX2" y="connsiteY2"/>
                </a:cxn>
                <a:cxn ang="0">
                  <a:pos x="connsiteX3" y="connsiteY3"/>
                </a:cxn>
              </a:cxnLst>
              <a:rect l="l" t="t" r="r" b="b"/>
              <a:pathLst>
                <a:path w="261104" h="43694">
                  <a:moveTo>
                    <a:pt x="19183" y="12788"/>
                  </a:moveTo>
                  <a:cubicBezTo>
                    <a:pt x="0" y="19715"/>
                    <a:pt x="90587" y="43694"/>
                    <a:pt x="127888" y="41563"/>
                  </a:cubicBezTo>
                  <a:cubicBezTo>
                    <a:pt x="165189" y="39432"/>
                    <a:pt x="261104" y="4796"/>
                    <a:pt x="242987" y="0"/>
                  </a:cubicBezTo>
                  <a:lnTo>
                    <a:pt x="19183" y="12788"/>
                  </a:lnTo>
                  <a:close/>
                </a:path>
              </a:pathLst>
            </a:cu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Freeform 23"/>
            <p:cNvSpPr/>
            <p:nvPr/>
          </p:nvSpPr>
          <p:spPr>
            <a:xfrm>
              <a:off x="4469937" y="2525256"/>
              <a:ext cx="1137684" cy="878078"/>
            </a:xfrm>
            <a:custGeom>
              <a:avLst/>
              <a:gdLst>
                <a:gd name="connsiteX0" fmla="*/ 0 w 1137684"/>
                <a:gd name="connsiteY0" fmla="*/ 0 h 850605"/>
                <a:gd name="connsiteX1" fmla="*/ 1137684 w 1137684"/>
                <a:gd name="connsiteY1" fmla="*/ 0 h 850605"/>
                <a:gd name="connsiteX2" fmla="*/ 1137684 w 1137684"/>
                <a:gd name="connsiteY2" fmla="*/ 850605 h 850605"/>
                <a:gd name="connsiteX3" fmla="*/ 0 w 1137684"/>
                <a:gd name="connsiteY3" fmla="*/ 850605 h 850605"/>
                <a:gd name="connsiteX4" fmla="*/ 0 w 1137684"/>
                <a:gd name="connsiteY4" fmla="*/ 0 h 850605"/>
                <a:gd name="connsiteX0" fmla="*/ 0 w 1137684"/>
                <a:gd name="connsiteY0" fmla="*/ 297 h 850902"/>
                <a:gd name="connsiteX1" fmla="*/ 541146 w 1137684"/>
                <a:gd name="connsiteY1" fmla="*/ 0 h 850902"/>
                <a:gd name="connsiteX2" fmla="*/ 1137684 w 1137684"/>
                <a:gd name="connsiteY2" fmla="*/ 297 h 850902"/>
                <a:gd name="connsiteX3" fmla="*/ 1137684 w 1137684"/>
                <a:gd name="connsiteY3" fmla="*/ 850902 h 850902"/>
                <a:gd name="connsiteX4" fmla="*/ 0 w 1137684"/>
                <a:gd name="connsiteY4" fmla="*/ 850902 h 850902"/>
                <a:gd name="connsiteX5" fmla="*/ 0 w 1137684"/>
                <a:gd name="connsiteY5" fmla="*/ 297 h 850902"/>
                <a:gd name="connsiteX0" fmla="*/ 0 w 1137684"/>
                <a:gd name="connsiteY0" fmla="*/ 35466 h 886071"/>
                <a:gd name="connsiteX1" fmla="*/ 608287 w 1137684"/>
                <a:gd name="connsiteY1" fmla="*/ 0 h 886071"/>
                <a:gd name="connsiteX2" fmla="*/ 1137684 w 1137684"/>
                <a:gd name="connsiteY2" fmla="*/ 35466 h 886071"/>
                <a:gd name="connsiteX3" fmla="*/ 1137684 w 1137684"/>
                <a:gd name="connsiteY3" fmla="*/ 886071 h 886071"/>
                <a:gd name="connsiteX4" fmla="*/ 0 w 1137684"/>
                <a:gd name="connsiteY4" fmla="*/ 886071 h 886071"/>
                <a:gd name="connsiteX5" fmla="*/ 0 w 1137684"/>
                <a:gd name="connsiteY5" fmla="*/ 35466 h 886071"/>
                <a:gd name="connsiteX0" fmla="*/ 0 w 1137684"/>
                <a:gd name="connsiteY0" fmla="*/ 35466 h 886071"/>
                <a:gd name="connsiteX1" fmla="*/ 231017 w 1137684"/>
                <a:gd name="connsiteY1" fmla="*/ 1598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35466 h 886071"/>
                <a:gd name="connsiteX1" fmla="*/ 231017 w 1137684"/>
                <a:gd name="connsiteY1" fmla="*/ 7353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135422 h 986027"/>
                <a:gd name="connsiteX1" fmla="*/ 231017 w 1137684"/>
                <a:gd name="connsiteY1" fmla="*/ 173493 h 986027"/>
                <a:gd name="connsiteX2" fmla="*/ 608287 w 1137684"/>
                <a:gd name="connsiteY2" fmla="*/ 99956 h 986027"/>
                <a:gd name="connsiteX3" fmla="*/ 1137684 w 1137684"/>
                <a:gd name="connsiteY3" fmla="*/ 135422 h 986027"/>
                <a:gd name="connsiteX4" fmla="*/ 1137684 w 1137684"/>
                <a:gd name="connsiteY4" fmla="*/ 986027 h 986027"/>
                <a:gd name="connsiteX5" fmla="*/ 0 w 1137684"/>
                <a:gd name="connsiteY5" fmla="*/ 986027 h 986027"/>
                <a:gd name="connsiteX6" fmla="*/ 0 w 1137684"/>
                <a:gd name="connsiteY6" fmla="*/ 135422 h 986027"/>
                <a:gd name="connsiteX0" fmla="*/ 0 w 1137684"/>
                <a:gd name="connsiteY0" fmla="*/ 35466 h 886071"/>
                <a:gd name="connsiteX1" fmla="*/ 231017 w 1137684"/>
                <a:gd name="connsiteY1" fmla="*/ 7353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25874 h 876479"/>
                <a:gd name="connsiteX1" fmla="*/ 231017 w 1137684"/>
                <a:gd name="connsiteY1" fmla="*/ 63945 h 876479"/>
                <a:gd name="connsiteX2" fmla="*/ 608287 w 1137684"/>
                <a:gd name="connsiteY2" fmla="*/ 0 h 876479"/>
                <a:gd name="connsiteX3" fmla="*/ 1137684 w 1137684"/>
                <a:gd name="connsiteY3" fmla="*/ 25874 h 876479"/>
                <a:gd name="connsiteX4" fmla="*/ 1137684 w 1137684"/>
                <a:gd name="connsiteY4" fmla="*/ 876479 h 876479"/>
                <a:gd name="connsiteX5" fmla="*/ 0 w 1137684"/>
                <a:gd name="connsiteY5" fmla="*/ 876479 h 876479"/>
                <a:gd name="connsiteX6" fmla="*/ 0 w 1137684"/>
                <a:gd name="connsiteY6" fmla="*/ 25874 h 876479"/>
                <a:gd name="connsiteX0" fmla="*/ 0 w 1137684"/>
                <a:gd name="connsiteY0" fmla="*/ 25874 h 876479"/>
                <a:gd name="connsiteX1" fmla="*/ 231017 w 1137684"/>
                <a:gd name="connsiteY1" fmla="*/ 63945 h 876479"/>
                <a:gd name="connsiteX2" fmla="*/ 608287 w 1137684"/>
                <a:gd name="connsiteY2" fmla="*/ 0 h 876479"/>
                <a:gd name="connsiteX3" fmla="*/ 943993 w 1137684"/>
                <a:gd name="connsiteY3" fmla="*/ 9592 h 876479"/>
                <a:gd name="connsiteX4" fmla="*/ 1137684 w 1137684"/>
                <a:gd name="connsiteY4" fmla="*/ 25874 h 876479"/>
                <a:gd name="connsiteX5" fmla="*/ 1137684 w 1137684"/>
                <a:gd name="connsiteY5" fmla="*/ 876479 h 876479"/>
                <a:gd name="connsiteX6" fmla="*/ 0 w 1137684"/>
                <a:gd name="connsiteY6" fmla="*/ 876479 h 876479"/>
                <a:gd name="connsiteX7" fmla="*/ 0 w 1137684"/>
                <a:gd name="connsiteY7" fmla="*/ 25874 h 876479"/>
                <a:gd name="connsiteX0" fmla="*/ 0 w 1137684"/>
                <a:gd name="connsiteY0" fmla="*/ 25874 h 876479"/>
                <a:gd name="connsiteX1" fmla="*/ 231017 w 1137684"/>
                <a:gd name="connsiteY1" fmla="*/ 63945 h 876479"/>
                <a:gd name="connsiteX2" fmla="*/ 608287 w 1137684"/>
                <a:gd name="connsiteY2" fmla="*/ 0 h 876479"/>
                <a:gd name="connsiteX3" fmla="*/ 959979 w 1137684"/>
                <a:gd name="connsiteY3" fmla="*/ 54353 h 876479"/>
                <a:gd name="connsiteX4" fmla="*/ 1137684 w 1137684"/>
                <a:gd name="connsiteY4" fmla="*/ 25874 h 876479"/>
                <a:gd name="connsiteX5" fmla="*/ 1137684 w 1137684"/>
                <a:gd name="connsiteY5" fmla="*/ 876479 h 876479"/>
                <a:gd name="connsiteX6" fmla="*/ 0 w 1137684"/>
                <a:gd name="connsiteY6" fmla="*/ 876479 h 876479"/>
                <a:gd name="connsiteX7" fmla="*/ 0 w 1137684"/>
                <a:gd name="connsiteY7" fmla="*/ 25874 h 876479"/>
                <a:gd name="connsiteX0" fmla="*/ 0 w 1137684"/>
                <a:gd name="connsiteY0" fmla="*/ 137021 h 987626"/>
                <a:gd name="connsiteX1" fmla="*/ 231017 w 1137684"/>
                <a:gd name="connsiteY1" fmla="*/ 175092 h 987626"/>
                <a:gd name="connsiteX2" fmla="*/ 608287 w 1137684"/>
                <a:gd name="connsiteY2" fmla="*/ 111147 h 987626"/>
                <a:gd name="connsiteX3" fmla="*/ 959979 w 1137684"/>
                <a:gd name="connsiteY3" fmla="*/ 165500 h 987626"/>
                <a:gd name="connsiteX4" fmla="*/ 1137684 w 1137684"/>
                <a:gd name="connsiteY4" fmla="*/ 137021 h 987626"/>
                <a:gd name="connsiteX5" fmla="*/ 1137684 w 1137684"/>
                <a:gd name="connsiteY5" fmla="*/ 987626 h 987626"/>
                <a:gd name="connsiteX6" fmla="*/ 0 w 1137684"/>
                <a:gd name="connsiteY6" fmla="*/ 987626 h 987626"/>
                <a:gd name="connsiteX7" fmla="*/ 0 w 1137684"/>
                <a:gd name="connsiteY7" fmla="*/ 137021 h 987626"/>
                <a:gd name="connsiteX0" fmla="*/ 0 w 1137684"/>
                <a:gd name="connsiteY0" fmla="*/ 27473 h 878078"/>
                <a:gd name="connsiteX1" fmla="*/ 231017 w 1137684"/>
                <a:gd name="connsiteY1" fmla="*/ 65544 h 878078"/>
                <a:gd name="connsiteX2" fmla="*/ 608287 w 1137684"/>
                <a:gd name="connsiteY2" fmla="*/ 1599 h 878078"/>
                <a:gd name="connsiteX3" fmla="*/ 959979 w 1137684"/>
                <a:gd name="connsiteY3" fmla="*/ 55952 h 878078"/>
                <a:gd name="connsiteX4" fmla="*/ 1137684 w 1137684"/>
                <a:gd name="connsiteY4" fmla="*/ 27473 h 878078"/>
                <a:gd name="connsiteX5" fmla="*/ 1137684 w 1137684"/>
                <a:gd name="connsiteY5" fmla="*/ 878078 h 878078"/>
                <a:gd name="connsiteX6" fmla="*/ 0 w 1137684"/>
                <a:gd name="connsiteY6" fmla="*/ 878078 h 878078"/>
                <a:gd name="connsiteX7" fmla="*/ 0 w 1137684"/>
                <a:gd name="connsiteY7" fmla="*/ 27473 h 87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684" h="878078">
                  <a:moveTo>
                    <a:pt x="0" y="27473"/>
                  </a:moveTo>
                  <a:cubicBezTo>
                    <a:pt x="92855" y="45517"/>
                    <a:pt x="129636" y="69856"/>
                    <a:pt x="231017" y="65544"/>
                  </a:cubicBezTo>
                  <a:cubicBezTo>
                    <a:pt x="332398" y="61232"/>
                    <a:pt x="489458" y="10658"/>
                    <a:pt x="608287" y="1599"/>
                  </a:cubicBezTo>
                  <a:cubicBezTo>
                    <a:pt x="729781" y="0"/>
                    <a:pt x="871746" y="51640"/>
                    <a:pt x="959979" y="55952"/>
                  </a:cubicBezTo>
                  <a:cubicBezTo>
                    <a:pt x="1048212" y="60264"/>
                    <a:pt x="1050518" y="40720"/>
                    <a:pt x="1137684" y="27473"/>
                  </a:cubicBezTo>
                  <a:lnTo>
                    <a:pt x="1137684" y="878078"/>
                  </a:lnTo>
                  <a:lnTo>
                    <a:pt x="0" y="878078"/>
                  </a:lnTo>
                  <a:lnTo>
                    <a:pt x="0" y="27473"/>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Freeform 24"/>
            <p:cNvSpPr/>
            <p:nvPr/>
          </p:nvSpPr>
          <p:spPr>
            <a:xfrm>
              <a:off x="4470755" y="2526325"/>
              <a:ext cx="1138205" cy="53820"/>
            </a:xfrm>
            <a:custGeom>
              <a:avLst/>
              <a:gdLst>
                <a:gd name="connsiteX0" fmla="*/ 0 w 1141402"/>
                <a:gd name="connsiteY0" fmla="*/ 31972 h 70338"/>
                <a:gd name="connsiteX1" fmla="*/ 201424 w 1141402"/>
                <a:gd name="connsiteY1" fmla="*/ 70338 h 70338"/>
                <a:gd name="connsiteX2" fmla="*/ 633046 w 1141402"/>
                <a:gd name="connsiteY2" fmla="*/ 0 h 70338"/>
                <a:gd name="connsiteX3" fmla="*/ 1010316 w 1141402"/>
                <a:gd name="connsiteY3" fmla="*/ 67141 h 70338"/>
                <a:gd name="connsiteX4" fmla="*/ 1141402 w 1141402"/>
                <a:gd name="connsiteY4" fmla="*/ 9591 h 70338"/>
                <a:gd name="connsiteX0" fmla="*/ 0 w 1141402"/>
                <a:gd name="connsiteY0" fmla="*/ 32505 h 70871"/>
                <a:gd name="connsiteX1" fmla="*/ 201424 w 1141402"/>
                <a:gd name="connsiteY1" fmla="*/ 70871 h 70871"/>
                <a:gd name="connsiteX2" fmla="*/ 633046 w 1141402"/>
                <a:gd name="connsiteY2" fmla="*/ 533 h 70871"/>
                <a:gd name="connsiteX3" fmla="*/ 1010316 w 1141402"/>
                <a:gd name="connsiteY3" fmla="*/ 67674 h 70871"/>
                <a:gd name="connsiteX4" fmla="*/ 1141402 w 1141402"/>
                <a:gd name="connsiteY4" fmla="*/ 10124 h 70871"/>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5702 h 79397"/>
                <a:gd name="connsiteX1" fmla="*/ 201424 w 1141402"/>
                <a:gd name="connsiteY1" fmla="*/ 74068 h 79397"/>
                <a:gd name="connsiteX2" fmla="*/ 633046 w 1141402"/>
                <a:gd name="connsiteY2" fmla="*/ 3730 h 79397"/>
                <a:gd name="connsiteX3" fmla="*/ 949569 w 1141402"/>
                <a:gd name="connsiteY3" fmla="*/ 51688 h 79397"/>
                <a:gd name="connsiteX4" fmla="*/ 1141402 w 1141402"/>
                <a:gd name="connsiteY4" fmla="*/ 13321 h 79397"/>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33037 w 1174439"/>
                <a:gd name="connsiteY0" fmla="*/ 32505 h 54352"/>
                <a:gd name="connsiteX1" fmla="*/ 36235 w 1174439"/>
                <a:gd name="connsiteY1" fmla="*/ 16520 h 54352"/>
                <a:gd name="connsiteX2" fmla="*/ 250447 w 1174439"/>
                <a:gd name="connsiteY2" fmla="*/ 51688 h 54352"/>
                <a:gd name="connsiteX3" fmla="*/ 666083 w 1174439"/>
                <a:gd name="connsiteY3" fmla="*/ 533 h 54352"/>
                <a:gd name="connsiteX4" fmla="*/ 982606 w 1174439"/>
                <a:gd name="connsiteY4" fmla="*/ 48491 h 54352"/>
                <a:gd name="connsiteX5" fmla="*/ 1174439 w 1174439"/>
                <a:gd name="connsiteY5" fmla="*/ 10124 h 54352"/>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0 w 1138205"/>
                <a:gd name="connsiteY0" fmla="*/ 13322 h 53820"/>
                <a:gd name="connsiteX1" fmla="*/ 214213 w 1138205"/>
                <a:gd name="connsiteY1" fmla="*/ 51688 h 53820"/>
                <a:gd name="connsiteX2" fmla="*/ 629849 w 1138205"/>
                <a:gd name="connsiteY2" fmla="*/ 533 h 53820"/>
                <a:gd name="connsiteX3" fmla="*/ 946372 w 1138205"/>
                <a:gd name="connsiteY3" fmla="*/ 48491 h 53820"/>
                <a:gd name="connsiteX4" fmla="*/ 1138205 w 1138205"/>
                <a:gd name="connsiteY4" fmla="*/ 10124 h 5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205" h="53820">
                  <a:moveTo>
                    <a:pt x="0" y="13322"/>
                  </a:moveTo>
                  <a:cubicBezTo>
                    <a:pt x="45294" y="17319"/>
                    <a:pt x="109238" y="53820"/>
                    <a:pt x="214213" y="51688"/>
                  </a:cubicBezTo>
                  <a:cubicBezTo>
                    <a:pt x="319188" y="49557"/>
                    <a:pt x="507823" y="1066"/>
                    <a:pt x="629849" y="533"/>
                  </a:cubicBezTo>
                  <a:cubicBezTo>
                    <a:pt x="751875" y="0"/>
                    <a:pt x="861646" y="46893"/>
                    <a:pt x="946372" y="48491"/>
                  </a:cubicBezTo>
                  <a:cubicBezTo>
                    <a:pt x="1031098" y="50089"/>
                    <a:pt x="1094510" y="29307"/>
                    <a:pt x="1138205" y="10124"/>
                  </a:cubicBezTo>
                </a:path>
              </a:pathLst>
            </a:cu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6" name="Freeform 25"/>
            <p:cNvSpPr/>
            <p:nvPr/>
          </p:nvSpPr>
          <p:spPr>
            <a:xfrm>
              <a:off x="4785148" y="2883343"/>
              <a:ext cx="475317" cy="432688"/>
            </a:xfrm>
            <a:custGeom>
              <a:avLst/>
              <a:gdLst>
                <a:gd name="connsiteX0" fmla="*/ 0 w 610665"/>
                <a:gd name="connsiteY0" fmla="*/ 131085 h 521144"/>
                <a:gd name="connsiteX1" fmla="*/ 290945 w 610665"/>
                <a:gd name="connsiteY1" fmla="*/ 0 h 521144"/>
                <a:gd name="connsiteX2" fmla="*/ 610665 w 610665"/>
                <a:gd name="connsiteY2" fmla="*/ 262170 h 521144"/>
                <a:gd name="connsiteX3" fmla="*/ 236593 w 610665"/>
                <a:gd name="connsiteY3" fmla="*/ 521144 h 521144"/>
                <a:gd name="connsiteX4" fmla="*/ 0 w 610665"/>
                <a:gd name="connsiteY4" fmla="*/ 131085 h 521144"/>
                <a:gd name="connsiteX0" fmla="*/ 0 w 619724"/>
                <a:gd name="connsiteY0" fmla="*/ 152932 h 542991"/>
                <a:gd name="connsiteX1" fmla="*/ 290945 w 619724"/>
                <a:gd name="connsiteY1" fmla="*/ 21847 h 542991"/>
                <a:gd name="connsiteX2" fmla="*/ 610665 w 619724"/>
                <a:gd name="connsiteY2" fmla="*/ 284017 h 542991"/>
                <a:gd name="connsiteX3" fmla="*/ 236593 w 619724"/>
                <a:gd name="connsiteY3" fmla="*/ 542991 h 542991"/>
                <a:gd name="connsiteX4" fmla="*/ 0 w 619724"/>
                <a:gd name="connsiteY4" fmla="*/ 152932 h 542991"/>
                <a:gd name="connsiteX0" fmla="*/ 0 w 619724"/>
                <a:gd name="connsiteY0" fmla="*/ 152932 h 564838"/>
                <a:gd name="connsiteX1" fmla="*/ 290945 w 619724"/>
                <a:gd name="connsiteY1" fmla="*/ 21847 h 564838"/>
                <a:gd name="connsiteX2" fmla="*/ 610665 w 619724"/>
                <a:gd name="connsiteY2" fmla="*/ 284017 h 564838"/>
                <a:gd name="connsiteX3" fmla="*/ 236593 w 619724"/>
                <a:gd name="connsiteY3" fmla="*/ 542991 h 564838"/>
                <a:gd name="connsiteX4" fmla="*/ 0 w 619724"/>
                <a:gd name="connsiteY4" fmla="*/ 152932 h 564838"/>
                <a:gd name="connsiteX0" fmla="*/ 0 w 619724"/>
                <a:gd name="connsiteY0" fmla="*/ 152932 h 552050"/>
                <a:gd name="connsiteX1" fmla="*/ 290945 w 619724"/>
                <a:gd name="connsiteY1" fmla="*/ 21847 h 552050"/>
                <a:gd name="connsiteX2" fmla="*/ 610665 w 619724"/>
                <a:gd name="connsiteY2" fmla="*/ 284017 h 552050"/>
                <a:gd name="connsiteX3" fmla="*/ 236593 w 619724"/>
                <a:gd name="connsiteY3" fmla="*/ 542991 h 552050"/>
                <a:gd name="connsiteX4" fmla="*/ 0 w 619724"/>
                <a:gd name="connsiteY4" fmla="*/ 152932 h 552050"/>
                <a:gd name="connsiteX0" fmla="*/ 36236 w 655960"/>
                <a:gd name="connsiteY0" fmla="*/ 152932 h 552050"/>
                <a:gd name="connsiteX1" fmla="*/ 327181 w 655960"/>
                <a:gd name="connsiteY1" fmla="*/ 21847 h 552050"/>
                <a:gd name="connsiteX2" fmla="*/ 646901 w 655960"/>
                <a:gd name="connsiteY2" fmla="*/ 284017 h 552050"/>
                <a:gd name="connsiteX3" fmla="*/ 272829 w 655960"/>
                <a:gd name="connsiteY3" fmla="*/ 542991 h 552050"/>
                <a:gd name="connsiteX4" fmla="*/ 36236 w 655960"/>
                <a:gd name="connsiteY4" fmla="*/ 152932 h 552050"/>
                <a:gd name="connsiteX0" fmla="*/ 36236 w 560044"/>
                <a:gd name="connsiteY0" fmla="*/ 143874 h 546722"/>
                <a:gd name="connsiteX1" fmla="*/ 327181 w 560044"/>
                <a:gd name="connsiteY1" fmla="*/ 12789 h 546722"/>
                <a:gd name="connsiteX2" fmla="*/ 550985 w 560044"/>
                <a:gd name="connsiteY2" fmla="*/ 220607 h 546722"/>
                <a:gd name="connsiteX3" fmla="*/ 272829 w 560044"/>
                <a:gd name="connsiteY3" fmla="*/ 533933 h 546722"/>
                <a:gd name="connsiteX4" fmla="*/ 36236 w 560044"/>
                <a:gd name="connsiteY4" fmla="*/ 143874 h 546722"/>
                <a:gd name="connsiteX0" fmla="*/ 10657 w 536063"/>
                <a:gd name="connsiteY0" fmla="*/ 143874 h 454003"/>
                <a:gd name="connsiteX1" fmla="*/ 301602 w 536063"/>
                <a:gd name="connsiteY1" fmla="*/ 12789 h 454003"/>
                <a:gd name="connsiteX2" fmla="*/ 525406 w 536063"/>
                <a:gd name="connsiteY2" fmla="*/ 220607 h 454003"/>
                <a:gd name="connsiteX3" fmla="*/ 237658 w 536063"/>
                <a:gd name="connsiteY3" fmla="*/ 441214 h 454003"/>
                <a:gd name="connsiteX4" fmla="*/ 10657 w 536063"/>
                <a:gd name="connsiteY4" fmla="*/ 143874 h 454003"/>
                <a:gd name="connsiteX0" fmla="*/ 1066 w 516881"/>
                <a:gd name="connsiteY0" fmla="*/ 147071 h 457200"/>
                <a:gd name="connsiteX1" fmla="*/ 234462 w 516881"/>
                <a:gd name="connsiteY1" fmla="*/ 12789 h 457200"/>
                <a:gd name="connsiteX2" fmla="*/ 515815 w 516881"/>
                <a:gd name="connsiteY2" fmla="*/ 223804 h 457200"/>
                <a:gd name="connsiteX3" fmla="*/ 228067 w 516881"/>
                <a:gd name="connsiteY3" fmla="*/ 444411 h 457200"/>
                <a:gd name="connsiteX4" fmla="*/ 1066 w 516881"/>
                <a:gd name="connsiteY4" fmla="*/ 147071 h 457200"/>
                <a:gd name="connsiteX0" fmla="*/ 1066 w 516881"/>
                <a:gd name="connsiteY0" fmla="*/ 134282 h 444411"/>
                <a:gd name="connsiteX1" fmla="*/ 234462 w 516881"/>
                <a:gd name="connsiteY1" fmla="*/ 0 h 444411"/>
                <a:gd name="connsiteX2" fmla="*/ 515815 w 516881"/>
                <a:gd name="connsiteY2" fmla="*/ 211015 h 444411"/>
                <a:gd name="connsiteX3" fmla="*/ 228067 w 516881"/>
                <a:gd name="connsiteY3" fmla="*/ 431622 h 444411"/>
                <a:gd name="connsiteX4" fmla="*/ 1066 w 516881"/>
                <a:gd name="connsiteY4" fmla="*/ 134282 h 444411"/>
                <a:gd name="connsiteX0" fmla="*/ 1066 w 516881"/>
                <a:gd name="connsiteY0" fmla="*/ 134282 h 431622"/>
                <a:gd name="connsiteX1" fmla="*/ 234462 w 516881"/>
                <a:gd name="connsiteY1" fmla="*/ 0 h 431622"/>
                <a:gd name="connsiteX2" fmla="*/ 515815 w 516881"/>
                <a:gd name="connsiteY2" fmla="*/ 211015 h 431622"/>
                <a:gd name="connsiteX3" fmla="*/ 228067 w 516881"/>
                <a:gd name="connsiteY3" fmla="*/ 431622 h 431622"/>
                <a:gd name="connsiteX4" fmla="*/ 1066 w 516881"/>
                <a:gd name="connsiteY4" fmla="*/ 134282 h 431622"/>
                <a:gd name="connsiteX0" fmla="*/ 1066 w 520078"/>
                <a:gd name="connsiteY0" fmla="*/ 205686 h 433754"/>
                <a:gd name="connsiteX1" fmla="*/ 237659 w 520078"/>
                <a:gd name="connsiteY1" fmla="*/ 1066 h 433754"/>
                <a:gd name="connsiteX2" fmla="*/ 519012 w 520078"/>
                <a:gd name="connsiteY2" fmla="*/ 212081 h 433754"/>
                <a:gd name="connsiteX3" fmla="*/ 231264 w 520078"/>
                <a:gd name="connsiteY3" fmla="*/ 432688 h 433754"/>
                <a:gd name="connsiteX4" fmla="*/ 1066 w 520078"/>
                <a:gd name="connsiteY4" fmla="*/ 205686 h 433754"/>
                <a:gd name="connsiteX0" fmla="*/ 4263 w 523275"/>
                <a:gd name="connsiteY0" fmla="*/ 205686 h 433754"/>
                <a:gd name="connsiteX1" fmla="*/ 240856 w 523275"/>
                <a:gd name="connsiteY1" fmla="*/ 1066 h 433754"/>
                <a:gd name="connsiteX2" fmla="*/ 522209 w 523275"/>
                <a:gd name="connsiteY2" fmla="*/ 212081 h 433754"/>
                <a:gd name="connsiteX3" fmla="*/ 234461 w 523275"/>
                <a:gd name="connsiteY3" fmla="*/ 432688 h 433754"/>
                <a:gd name="connsiteX4" fmla="*/ 4263 w 523275"/>
                <a:gd name="connsiteY4" fmla="*/ 205686 h 433754"/>
                <a:gd name="connsiteX0" fmla="*/ 4263 w 526472"/>
                <a:gd name="connsiteY0" fmla="*/ 205686 h 433754"/>
                <a:gd name="connsiteX1" fmla="*/ 240856 w 526472"/>
                <a:gd name="connsiteY1" fmla="*/ 1066 h 433754"/>
                <a:gd name="connsiteX2" fmla="*/ 522209 w 526472"/>
                <a:gd name="connsiteY2" fmla="*/ 212081 h 433754"/>
                <a:gd name="connsiteX3" fmla="*/ 234461 w 526472"/>
                <a:gd name="connsiteY3" fmla="*/ 432688 h 433754"/>
                <a:gd name="connsiteX4" fmla="*/ 4263 w 526472"/>
                <a:gd name="connsiteY4" fmla="*/ 205686 h 433754"/>
                <a:gd name="connsiteX0" fmla="*/ 4263 w 475317"/>
                <a:gd name="connsiteY0" fmla="*/ 205153 h 432688"/>
                <a:gd name="connsiteX1" fmla="*/ 240856 w 475317"/>
                <a:gd name="connsiteY1" fmla="*/ 533 h 432688"/>
                <a:gd name="connsiteX2" fmla="*/ 471054 w 475317"/>
                <a:gd name="connsiteY2" fmla="*/ 208351 h 432688"/>
                <a:gd name="connsiteX3" fmla="*/ 234461 w 475317"/>
                <a:gd name="connsiteY3" fmla="*/ 432155 h 432688"/>
                <a:gd name="connsiteX4" fmla="*/ 4263 w 475317"/>
                <a:gd name="connsiteY4" fmla="*/ 205153 h 43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317" h="432688">
                  <a:moveTo>
                    <a:pt x="4263" y="205153"/>
                  </a:moveTo>
                  <a:cubicBezTo>
                    <a:pt x="8526" y="107638"/>
                    <a:pt x="163058" y="0"/>
                    <a:pt x="240856" y="533"/>
                  </a:cubicBezTo>
                  <a:cubicBezTo>
                    <a:pt x="318654" y="1066"/>
                    <a:pt x="475317" y="75667"/>
                    <a:pt x="471054" y="208351"/>
                  </a:cubicBezTo>
                  <a:cubicBezTo>
                    <a:pt x="466791" y="341035"/>
                    <a:pt x="312259" y="432688"/>
                    <a:pt x="234461" y="432155"/>
                  </a:cubicBezTo>
                  <a:cubicBezTo>
                    <a:pt x="156663" y="431622"/>
                    <a:pt x="0" y="302668"/>
                    <a:pt x="4263" y="205153"/>
                  </a:cubicBezTo>
                  <a:close/>
                </a:path>
              </a:pathLst>
            </a:cu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Freeform 28"/>
            <p:cNvSpPr/>
            <p:nvPr/>
          </p:nvSpPr>
          <p:spPr>
            <a:xfrm>
              <a:off x="4788877" y="2533251"/>
              <a:ext cx="474253" cy="666616"/>
            </a:xfrm>
            <a:custGeom>
              <a:avLst/>
              <a:gdLst>
                <a:gd name="connsiteX0" fmla="*/ 38366 w 297340"/>
                <a:gd name="connsiteY0" fmla="*/ 31972 h 597877"/>
                <a:gd name="connsiteX1" fmla="*/ 51155 w 297340"/>
                <a:gd name="connsiteY1" fmla="*/ 297340 h 597877"/>
                <a:gd name="connsiteX2" fmla="*/ 0 w 297340"/>
                <a:gd name="connsiteY2" fmla="*/ 447609 h 597877"/>
                <a:gd name="connsiteX3" fmla="*/ 147071 w 297340"/>
                <a:gd name="connsiteY3" fmla="*/ 597877 h 597877"/>
                <a:gd name="connsiteX4" fmla="*/ 297340 w 297340"/>
                <a:gd name="connsiteY4" fmla="*/ 463595 h 597877"/>
                <a:gd name="connsiteX5" fmla="*/ 198226 w 297340"/>
                <a:gd name="connsiteY5" fmla="*/ 303735 h 597877"/>
                <a:gd name="connsiteX6" fmla="*/ 179043 w 297340"/>
                <a:gd name="connsiteY6" fmla="*/ 0 h 597877"/>
                <a:gd name="connsiteX7" fmla="*/ 38366 w 297340"/>
                <a:gd name="connsiteY7" fmla="*/ 31972 h 597877"/>
                <a:gd name="connsiteX0" fmla="*/ 47957 w 297340"/>
                <a:gd name="connsiteY0" fmla="*/ 12789 h 597877"/>
                <a:gd name="connsiteX1" fmla="*/ 51155 w 297340"/>
                <a:gd name="connsiteY1" fmla="*/ 297340 h 597877"/>
                <a:gd name="connsiteX2" fmla="*/ 0 w 297340"/>
                <a:gd name="connsiteY2" fmla="*/ 447609 h 597877"/>
                <a:gd name="connsiteX3" fmla="*/ 147071 w 297340"/>
                <a:gd name="connsiteY3" fmla="*/ 597877 h 597877"/>
                <a:gd name="connsiteX4" fmla="*/ 297340 w 297340"/>
                <a:gd name="connsiteY4" fmla="*/ 463595 h 597877"/>
                <a:gd name="connsiteX5" fmla="*/ 198226 w 297340"/>
                <a:gd name="connsiteY5" fmla="*/ 303735 h 597877"/>
                <a:gd name="connsiteX6" fmla="*/ 179043 w 297340"/>
                <a:gd name="connsiteY6" fmla="*/ 0 h 597877"/>
                <a:gd name="connsiteX7" fmla="*/ 47957 w 297340"/>
                <a:gd name="connsiteY7" fmla="*/ 12789 h 597877"/>
                <a:gd name="connsiteX0" fmla="*/ 63943 w 313326"/>
                <a:gd name="connsiteY0" fmla="*/ 12789 h 597877"/>
                <a:gd name="connsiteX1" fmla="*/ 67141 w 313326"/>
                <a:gd name="connsiteY1" fmla="*/ 297340 h 597877"/>
                <a:gd name="connsiteX2" fmla="*/ 15986 w 313326"/>
                <a:gd name="connsiteY2" fmla="*/ 447609 h 597877"/>
                <a:gd name="connsiteX3" fmla="*/ 163057 w 313326"/>
                <a:gd name="connsiteY3" fmla="*/ 597877 h 597877"/>
                <a:gd name="connsiteX4" fmla="*/ 313326 w 313326"/>
                <a:gd name="connsiteY4" fmla="*/ 463595 h 597877"/>
                <a:gd name="connsiteX5" fmla="*/ 214212 w 313326"/>
                <a:gd name="connsiteY5" fmla="*/ 303735 h 597877"/>
                <a:gd name="connsiteX6" fmla="*/ 195029 w 313326"/>
                <a:gd name="connsiteY6" fmla="*/ 0 h 597877"/>
                <a:gd name="connsiteX7" fmla="*/ 63943 w 313326"/>
                <a:gd name="connsiteY7" fmla="*/ 12789 h 597877"/>
                <a:gd name="connsiteX0" fmla="*/ 63943 w 313326"/>
                <a:gd name="connsiteY0" fmla="*/ 12789 h 597877"/>
                <a:gd name="connsiteX1" fmla="*/ 67141 w 313326"/>
                <a:gd name="connsiteY1" fmla="*/ 297340 h 597877"/>
                <a:gd name="connsiteX2" fmla="*/ 15986 w 313326"/>
                <a:gd name="connsiteY2" fmla="*/ 447609 h 597877"/>
                <a:gd name="connsiteX3" fmla="*/ 163057 w 313326"/>
                <a:gd name="connsiteY3" fmla="*/ 597877 h 597877"/>
                <a:gd name="connsiteX4" fmla="*/ 313326 w 313326"/>
                <a:gd name="connsiteY4" fmla="*/ 463595 h 597877"/>
                <a:gd name="connsiteX5" fmla="*/ 214212 w 313326"/>
                <a:gd name="connsiteY5" fmla="*/ 303735 h 597877"/>
                <a:gd name="connsiteX6" fmla="*/ 195029 w 313326"/>
                <a:gd name="connsiteY6" fmla="*/ 0 h 597877"/>
                <a:gd name="connsiteX7" fmla="*/ 63943 w 313326"/>
                <a:gd name="connsiteY7" fmla="*/ 12789 h 597877"/>
                <a:gd name="connsiteX0" fmla="*/ 63943 w 313326"/>
                <a:gd name="connsiteY0" fmla="*/ 12789 h 600541"/>
                <a:gd name="connsiteX1" fmla="*/ 67141 w 313326"/>
                <a:gd name="connsiteY1" fmla="*/ 297340 h 600541"/>
                <a:gd name="connsiteX2" fmla="*/ 15986 w 313326"/>
                <a:gd name="connsiteY2" fmla="*/ 447609 h 600541"/>
                <a:gd name="connsiteX3" fmla="*/ 163057 w 313326"/>
                <a:gd name="connsiteY3" fmla="*/ 597877 h 600541"/>
                <a:gd name="connsiteX4" fmla="*/ 313326 w 313326"/>
                <a:gd name="connsiteY4" fmla="*/ 463595 h 600541"/>
                <a:gd name="connsiteX5" fmla="*/ 214212 w 313326"/>
                <a:gd name="connsiteY5" fmla="*/ 303735 h 600541"/>
                <a:gd name="connsiteX6" fmla="*/ 195029 w 313326"/>
                <a:gd name="connsiteY6" fmla="*/ 0 h 600541"/>
                <a:gd name="connsiteX7" fmla="*/ 63943 w 313326"/>
                <a:gd name="connsiteY7" fmla="*/ 12789 h 600541"/>
                <a:gd name="connsiteX0" fmla="*/ 63943 w 321852"/>
                <a:gd name="connsiteY0" fmla="*/ 12789 h 600541"/>
                <a:gd name="connsiteX1" fmla="*/ 67141 w 321852"/>
                <a:gd name="connsiteY1" fmla="*/ 297340 h 600541"/>
                <a:gd name="connsiteX2" fmla="*/ 15986 w 321852"/>
                <a:gd name="connsiteY2" fmla="*/ 447609 h 600541"/>
                <a:gd name="connsiteX3" fmla="*/ 163057 w 321852"/>
                <a:gd name="connsiteY3" fmla="*/ 597877 h 600541"/>
                <a:gd name="connsiteX4" fmla="*/ 313326 w 321852"/>
                <a:gd name="connsiteY4" fmla="*/ 463595 h 600541"/>
                <a:gd name="connsiteX5" fmla="*/ 214212 w 321852"/>
                <a:gd name="connsiteY5" fmla="*/ 303735 h 600541"/>
                <a:gd name="connsiteX6" fmla="*/ 195029 w 321852"/>
                <a:gd name="connsiteY6" fmla="*/ 0 h 600541"/>
                <a:gd name="connsiteX7" fmla="*/ 63943 w 321852"/>
                <a:gd name="connsiteY7" fmla="*/ 12789 h 600541"/>
                <a:gd name="connsiteX0" fmla="*/ 63943 w 321852"/>
                <a:gd name="connsiteY0" fmla="*/ 12789 h 600541"/>
                <a:gd name="connsiteX1" fmla="*/ 67141 w 321852"/>
                <a:gd name="connsiteY1" fmla="*/ 297340 h 600541"/>
                <a:gd name="connsiteX2" fmla="*/ 15986 w 321852"/>
                <a:gd name="connsiteY2" fmla="*/ 447609 h 600541"/>
                <a:gd name="connsiteX3" fmla="*/ 163057 w 321852"/>
                <a:gd name="connsiteY3" fmla="*/ 597877 h 600541"/>
                <a:gd name="connsiteX4" fmla="*/ 313326 w 321852"/>
                <a:gd name="connsiteY4" fmla="*/ 463595 h 600541"/>
                <a:gd name="connsiteX5" fmla="*/ 214212 w 321852"/>
                <a:gd name="connsiteY5" fmla="*/ 303735 h 600541"/>
                <a:gd name="connsiteX6" fmla="*/ 195029 w 321852"/>
                <a:gd name="connsiteY6" fmla="*/ 0 h 600541"/>
                <a:gd name="connsiteX7" fmla="*/ 63943 w 321852"/>
                <a:gd name="connsiteY7" fmla="*/ 12789 h 600541"/>
                <a:gd name="connsiteX0" fmla="*/ 63943 w 321852"/>
                <a:gd name="connsiteY0" fmla="*/ 12789 h 600541"/>
                <a:gd name="connsiteX1" fmla="*/ 67141 w 321852"/>
                <a:gd name="connsiteY1" fmla="*/ 297340 h 600541"/>
                <a:gd name="connsiteX2" fmla="*/ 15986 w 321852"/>
                <a:gd name="connsiteY2" fmla="*/ 447609 h 600541"/>
                <a:gd name="connsiteX3" fmla="*/ 163057 w 321852"/>
                <a:gd name="connsiteY3" fmla="*/ 597877 h 600541"/>
                <a:gd name="connsiteX4" fmla="*/ 313326 w 321852"/>
                <a:gd name="connsiteY4" fmla="*/ 463595 h 600541"/>
                <a:gd name="connsiteX5" fmla="*/ 214212 w 321852"/>
                <a:gd name="connsiteY5" fmla="*/ 303735 h 600541"/>
                <a:gd name="connsiteX6" fmla="*/ 195029 w 321852"/>
                <a:gd name="connsiteY6" fmla="*/ 0 h 600541"/>
                <a:gd name="connsiteX7" fmla="*/ 63943 w 321852"/>
                <a:gd name="connsiteY7" fmla="*/ 12789 h 600541"/>
                <a:gd name="connsiteX0" fmla="*/ 63943 w 289880"/>
                <a:gd name="connsiteY0" fmla="*/ 12789 h 604271"/>
                <a:gd name="connsiteX1" fmla="*/ 67141 w 289880"/>
                <a:gd name="connsiteY1" fmla="*/ 297340 h 604271"/>
                <a:gd name="connsiteX2" fmla="*/ 15986 w 289880"/>
                <a:gd name="connsiteY2" fmla="*/ 447609 h 604271"/>
                <a:gd name="connsiteX3" fmla="*/ 163057 w 289880"/>
                <a:gd name="connsiteY3" fmla="*/ 597877 h 604271"/>
                <a:gd name="connsiteX4" fmla="*/ 281354 w 289880"/>
                <a:gd name="connsiteY4" fmla="*/ 485975 h 604271"/>
                <a:gd name="connsiteX5" fmla="*/ 214212 w 289880"/>
                <a:gd name="connsiteY5" fmla="*/ 303735 h 604271"/>
                <a:gd name="connsiteX6" fmla="*/ 195029 w 289880"/>
                <a:gd name="connsiteY6" fmla="*/ 0 h 604271"/>
                <a:gd name="connsiteX7" fmla="*/ 63943 w 289880"/>
                <a:gd name="connsiteY7" fmla="*/ 12789 h 604271"/>
                <a:gd name="connsiteX0" fmla="*/ 59680 w 289880"/>
                <a:gd name="connsiteY0" fmla="*/ 12789 h 601073"/>
                <a:gd name="connsiteX1" fmla="*/ 62878 w 289880"/>
                <a:gd name="connsiteY1" fmla="*/ 297340 h 601073"/>
                <a:gd name="connsiteX2" fmla="*/ 11723 w 289880"/>
                <a:gd name="connsiteY2" fmla="*/ 447609 h 601073"/>
                <a:gd name="connsiteX3" fmla="*/ 133216 w 289880"/>
                <a:gd name="connsiteY3" fmla="*/ 594679 h 601073"/>
                <a:gd name="connsiteX4" fmla="*/ 277091 w 289880"/>
                <a:gd name="connsiteY4" fmla="*/ 485975 h 601073"/>
                <a:gd name="connsiteX5" fmla="*/ 209949 w 289880"/>
                <a:gd name="connsiteY5" fmla="*/ 303735 h 601073"/>
                <a:gd name="connsiteX6" fmla="*/ 190766 w 289880"/>
                <a:gd name="connsiteY6" fmla="*/ 0 h 601073"/>
                <a:gd name="connsiteX7" fmla="*/ 59680 w 289880"/>
                <a:gd name="connsiteY7" fmla="*/ 12789 h 601073"/>
                <a:gd name="connsiteX0" fmla="*/ 59680 w 289880"/>
                <a:gd name="connsiteY0" fmla="*/ 12789 h 604271"/>
                <a:gd name="connsiteX1" fmla="*/ 62878 w 289880"/>
                <a:gd name="connsiteY1" fmla="*/ 297340 h 604271"/>
                <a:gd name="connsiteX2" fmla="*/ 11723 w 289880"/>
                <a:gd name="connsiteY2" fmla="*/ 447609 h 604271"/>
                <a:gd name="connsiteX3" fmla="*/ 133216 w 289880"/>
                <a:gd name="connsiteY3" fmla="*/ 594679 h 604271"/>
                <a:gd name="connsiteX4" fmla="*/ 277091 w 289880"/>
                <a:gd name="connsiteY4" fmla="*/ 485975 h 604271"/>
                <a:gd name="connsiteX5" fmla="*/ 209949 w 289880"/>
                <a:gd name="connsiteY5" fmla="*/ 303735 h 604271"/>
                <a:gd name="connsiteX6" fmla="*/ 190766 w 289880"/>
                <a:gd name="connsiteY6" fmla="*/ 0 h 604271"/>
                <a:gd name="connsiteX7" fmla="*/ 59680 w 289880"/>
                <a:gd name="connsiteY7" fmla="*/ 12789 h 604271"/>
                <a:gd name="connsiteX0" fmla="*/ 60213 w 289880"/>
                <a:gd name="connsiteY0" fmla="*/ 12789 h 511019"/>
                <a:gd name="connsiteX1" fmla="*/ 63411 w 289880"/>
                <a:gd name="connsiteY1" fmla="*/ 297340 h 511019"/>
                <a:gd name="connsiteX2" fmla="*/ 12256 w 289880"/>
                <a:gd name="connsiteY2" fmla="*/ 447609 h 511019"/>
                <a:gd name="connsiteX3" fmla="*/ 136946 w 289880"/>
                <a:gd name="connsiteY3" fmla="*/ 454002 h 511019"/>
                <a:gd name="connsiteX4" fmla="*/ 277624 w 289880"/>
                <a:gd name="connsiteY4" fmla="*/ 485975 h 511019"/>
                <a:gd name="connsiteX5" fmla="*/ 210482 w 289880"/>
                <a:gd name="connsiteY5" fmla="*/ 303735 h 511019"/>
                <a:gd name="connsiteX6" fmla="*/ 191299 w 289880"/>
                <a:gd name="connsiteY6" fmla="*/ 0 h 511019"/>
                <a:gd name="connsiteX7" fmla="*/ 60213 w 289880"/>
                <a:gd name="connsiteY7" fmla="*/ 12789 h 511019"/>
                <a:gd name="connsiteX0" fmla="*/ 108171 w 337838"/>
                <a:gd name="connsiteY0" fmla="*/ 12789 h 588818"/>
                <a:gd name="connsiteX1" fmla="*/ 111369 w 337838"/>
                <a:gd name="connsiteY1" fmla="*/ 297340 h 588818"/>
                <a:gd name="connsiteX2" fmla="*/ 12256 w 337838"/>
                <a:gd name="connsiteY2" fmla="*/ 562708 h 588818"/>
                <a:gd name="connsiteX3" fmla="*/ 184904 w 337838"/>
                <a:gd name="connsiteY3" fmla="*/ 454002 h 588818"/>
                <a:gd name="connsiteX4" fmla="*/ 325582 w 337838"/>
                <a:gd name="connsiteY4" fmla="*/ 485975 h 588818"/>
                <a:gd name="connsiteX5" fmla="*/ 258440 w 337838"/>
                <a:gd name="connsiteY5" fmla="*/ 303735 h 588818"/>
                <a:gd name="connsiteX6" fmla="*/ 239257 w 337838"/>
                <a:gd name="connsiteY6" fmla="*/ 0 h 588818"/>
                <a:gd name="connsiteX7" fmla="*/ 108171 w 337838"/>
                <a:gd name="connsiteY7" fmla="*/ 12789 h 588818"/>
                <a:gd name="connsiteX0" fmla="*/ 108171 w 385796"/>
                <a:gd name="connsiteY0" fmla="*/ 12789 h 651696"/>
                <a:gd name="connsiteX1" fmla="*/ 111369 w 385796"/>
                <a:gd name="connsiteY1" fmla="*/ 297340 h 651696"/>
                <a:gd name="connsiteX2" fmla="*/ 12256 w 385796"/>
                <a:gd name="connsiteY2" fmla="*/ 562708 h 651696"/>
                <a:gd name="connsiteX3" fmla="*/ 184904 w 385796"/>
                <a:gd name="connsiteY3" fmla="*/ 454002 h 651696"/>
                <a:gd name="connsiteX4" fmla="*/ 373540 w 385796"/>
                <a:gd name="connsiteY4" fmla="*/ 626652 h 651696"/>
                <a:gd name="connsiteX5" fmla="*/ 258440 w 385796"/>
                <a:gd name="connsiteY5" fmla="*/ 303735 h 651696"/>
                <a:gd name="connsiteX6" fmla="*/ 239257 w 385796"/>
                <a:gd name="connsiteY6" fmla="*/ 0 h 651696"/>
                <a:gd name="connsiteX7" fmla="*/ 108171 w 385796"/>
                <a:gd name="connsiteY7" fmla="*/ 12789 h 651696"/>
                <a:gd name="connsiteX0" fmla="*/ 108171 w 398585"/>
                <a:gd name="connsiteY0" fmla="*/ 12789 h 686866"/>
                <a:gd name="connsiteX1" fmla="*/ 111369 w 398585"/>
                <a:gd name="connsiteY1" fmla="*/ 297340 h 686866"/>
                <a:gd name="connsiteX2" fmla="*/ 12256 w 398585"/>
                <a:gd name="connsiteY2" fmla="*/ 562708 h 686866"/>
                <a:gd name="connsiteX3" fmla="*/ 184904 w 398585"/>
                <a:gd name="connsiteY3" fmla="*/ 454002 h 686866"/>
                <a:gd name="connsiteX4" fmla="*/ 373540 w 398585"/>
                <a:gd name="connsiteY4" fmla="*/ 626652 h 686866"/>
                <a:gd name="connsiteX5" fmla="*/ 258440 w 398585"/>
                <a:gd name="connsiteY5" fmla="*/ 303735 h 686866"/>
                <a:gd name="connsiteX6" fmla="*/ 239257 w 398585"/>
                <a:gd name="connsiteY6" fmla="*/ 0 h 686866"/>
                <a:gd name="connsiteX7" fmla="*/ 108171 w 398585"/>
                <a:gd name="connsiteY7" fmla="*/ 12789 h 686866"/>
                <a:gd name="connsiteX0" fmla="*/ 108171 w 398585"/>
                <a:gd name="connsiteY0" fmla="*/ 12789 h 686866"/>
                <a:gd name="connsiteX1" fmla="*/ 111369 w 398585"/>
                <a:gd name="connsiteY1" fmla="*/ 297340 h 686866"/>
                <a:gd name="connsiteX2" fmla="*/ 12256 w 398585"/>
                <a:gd name="connsiteY2" fmla="*/ 562708 h 686866"/>
                <a:gd name="connsiteX3" fmla="*/ 184904 w 398585"/>
                <a:gd name="connsiteY3" fmla="*/ 454002 h 686866"/>
                <a:gd name="connsiteX4" fmla="*/ 373540 w 398585"/>
                <a:gd name="connsiteY4" fmla="*/ 626652 h 686866"/>
                <a:gd name="connsiteX5" fmla="*/ 258440 w 398585"/>
                <a:gd name="connsiteY5" fmla="*/ 303735 h 686866"/>
                <a:gd name="connsiteX6" fmla="*/ 239257 w 398585"/>
                <a:gd name="connsiteY6" fmla="*/ 0 h 686866"/>
                <a:gd name="connsiteX7" fmla="*/ 108171 w 398585"/>
                <a:gd name="connsiteY7" fmla="*/ 12789 h 686866"/>
                <a:gd name="connsiteX0" fmla="*/ 114566 w 404980"/>
                <a:gd name="connsiteY0" fmla="*/ 12789 h 686866"/>
                <a:gd name="connsiteX1" fmla="*/ 117764 w 404980"/>
                <a:gd name="connsiteY1" fmla="*/ 297340 h 686866"/>
                <a:gd name="connsiteX2" fmla="*/ 12256 w 404980"/>
                <a:gd name="connsiteY2" fmla="*/ 601075 h 686866"/>
                <a:gd name="connsiteX3" fmla="*/ 191299 w 404980"/>
                <a:gd name="connsiteY3" fmla="*/ 454002 h 686866"/>
                <a:gd name="connsiteX4" fmla="*/ 379935 w 404980"/>
                <a:gd name="connsiteY4" fmla="*/ 626652 h 686866"/>
                <a:gd name="connsiteX5" fmla="*/ 264835 w 404980"/>
                <a:gd name="connsiteY5" fmla="*/ 303735 h 686866"/>
                <a:gd name="connsiteX6" fmla="*/ 245652 w 404980"/>
                <a:gd name="connsiteY6" fmla="*/ 0 h 686866"/>
                <a:gd name="connsiteX7" fmla="*/ 114566 w 404980"/>
                <a:gd name="connsiteY7" fmla="*/ 12789 h 686866"/>
                <a:gd name="connsiteX0" fmla="*/ 156130 w 446544"/>
                <a:gd name="connsiteY0" fmla="*/ 12789 h 686866"/>
                <a:gd name="connsiteX1" fmla="*/ 159328 w 446544"/>
                <a:gd name="connsiteY1" fmla="*/ 297340 h 686866"/>
                <a:gd name="connsiteX2" fmla="*/ 53820 w 446544"/>
                <a:gd name="connsiteY2" fmla="*/ 601075 h 686866"/>
                <a:gd name="connsiteX3" fmla="*/ 232863 w 446544"/>
                <a:gd name="connsiteY3" fmla="*/ 454002 h 686866"/>
                <a:gd name="connsiteX4" fmla="*/ 421499 w 446544"/>
                <a:gd name="connsiteY4" fmla="*/ 626652 h 686866"/>
                <a:gd name="connsiteX5" fmla="*/ 306399 w 446544"/>
                <a:gd name="connsiteY5" fmla="*/ 303735 h 686866"/>
                <a:gd name="connsiteX6" fmla="*/ 287216 w 446544"/>
                <a:gd name="connsiteY6" fmla="*/ 0 h 686866"/>
                <a:gd name="connsiteX7" fmla="*/ 156130 w 446544"/>
                <a:gd name="connsiteY7" fmla="*/ 12789 h 686866"/>
                <a:gd name="connsiteX0" fmla="*/ 113500 w 403914"/>
                <a:gd name="connsiteY0" fmla="*/ 12789 h 686866"/>
                <a:gd name="connsiteX1" fmla="*/ 123093 w 403914"/>
                <a:gd name="connsiteY1" fmla="*/ 306932 h 686866"/>
                <a:gd name="connsiteX2" fmla="*/ 11190 w 403914"/>
                <a:gd name="connsiteY2" fmla="*/ 601075 h 686866"/>
                <a:gd name="connsiteX3" fmla="*/ 190233 w 403914"/>
                <a:gd name="connsiteY3" fmla="*/ 454002 h 686866"/>
                <a:gd name="connsiteX4" fmla="*/ 378869 w 403914"/>
                <a:gd name="connsiteY4" fmla="*/ 626652 h 686866"/>
                <a:gd name="connsiteX5" fmla="*/ 263769 w 403914"/>
                <a:gd name="connsiteY5" fmla="*/ 303735 h 686866"/>
                <a:gd name="connsiteX6" fmla="*/ 244586 w 403914"/>
                <a:gd name="connsiteY6" fmla="*/ 0 h 686866"/>
                <a:gd name="connsiteX7" fmla="*/ 113500 w 403914"/>
                <a:gd name="connsiteY7" fmla="*/ 12789 h 686866"/>
                <a:gd name="connsiteX0" fmla="*/ 113500 w 403914"/>
                <a:gd name="connsiteY0" fmla="*/ 12789 h 686866"/>
                <a:gd name="connsiteX1" fmla="*/ 123093 w 403914"/>
                <a:gd name="connsiteY1" fmla="*/ 306932 h 686866"/>
                <a:gd name="connsiteX2" fmla="*/ 11190 w 403914"/>
                <a:gd name="connsiteY2" fmla="*/ 601075 h 686866"/>
                <a:gd name="connsiteX3" fmla="*/ 190233 w 403914"/>
                <a:gd name="connsiteY3" fmla="*/ 454002 h 686866"/>
                <a:gd name="connsiteX4" fmla="*/ 378869 w 403914"/>
                <a:gd name="connsiteY4" fmla="*/ 626652 h 686866"/>
                <a:gd name="connsiteX5" fmla="*/ 263769 w 403914"/>
                <a:gd name="connsiteY5" fmla="*/ 303735 h 686866"/>
                <a:gd name="connsiteX6" fmla="*/ 244586 w 403914"/>
                <a:gd name="connsiteY6" fmla="*/ 0 h 686866"/>
                <a:gd name="connsiteX7" fmla="*/ 113500 w 403914"/>
                <a:gd name="connsiteY7" fmla="*/ 12789 h 686866"/>
                <a:gd name="connsiteX0" fmla="*/ 113500 w 387928"/>
                <a:gd name="connsiteY0" fmla="*/ 12789 h 650631"/>
                <a:gd name="connsiteX1" fmla="*/ 123093 w 387928"/>
                <a:gd name="connsiteY1" fmla="*/ 306932 h 650631"/>
                <a:gd name="connsiteX2" fmla="*/ 11190 w 387928"/>
                <a:gd name="connsiteY2" fmla="*/ 601075 h 650631"/>
                <a:gd name="connsiteX3" fmla="*/ 190233 w 387928"/>
                <a:gd name="connsiteY3" fmla="*/ 454002 h 650631"/>
                <a:gd name="connsiteX4" fmla="*/ 378869 w 387928"/>
                <a:gd name="connsiteY4" fmla="*/ 626652 h 650631"/>
                <a:gd name="connsiteX5" fmla="*/ 244586 w 387928"/>
                <a:gd name="connsiteY5" fmla="*/ 310130 h 650631"/>
                <a:gd name="connsiteX6" fmla="*/ 244586 w 387928"/>
                <a:gd name="connsiteY6" fmla="*/ 0 h 650631"/>
                <a:gd name="connsiteX7" fmla="*/ 113500 w 387928"/>
                <a:gd name="connsiteY7" fmla="*/ 12789 h 650631"/>
                <a:gd name="connsiteX0" fmla="*/ 113500 w 387928"/>
                <a:gd name="connsiteY0" fmla="*/ 9591 h 647433"/>
                <a:gd name="connsiteX1" fmla="*/ 123093 w 387928"/>
                <a:gd name="connsiteY1" fmla="*/ 303734 h 647433"/>
                <a:gd name="connsiteX2" fmla="*/ 11190 w 387928"/>
                <a:gd name="connsiteY2" fmla="*/ 597877 h 647433"/>
                <a:gd name="connsiteX3" fmla="*/ 190233 w 387928"/>
                <a:gd name="connsiteY3" fmla="*/ 450804 h 647433"/>
                <a:gd name="connsiteX4" fmla="*/ 378869 w 387928"/>
                <a:gd name="connsiteY4" fmla="*/ 623454 h 647433"/>
                <a:gd name="connsiteX5" fmla="*/ 244586 w 387928"/>
                <a:gd name="connsiteY5" fmla="*/ 306932 h 647433"/>
                <a:gd name="connsiteX6" fmla="*/ 215812 w 387928"/>
                <a:gd name="connsiteY6" fmla="*/ 0 h 647433"/>
                <a:gd name="connsiteX7" fmla="*/ 113500 w 387928"/>
                <a:gd name="connsiteY7" fmla="*/ 9591 h 647433"/>
                <a:gd name="connsiteX0" fmla="*/ 151866 w 387928"/>
                <a:gd name="connsiteY0" fmla="*/ 6394 h 647433"/>
                <a:gd name="connsiteX1" fmla="*/ 123093 w 387928"/>
                <a:gd name="connsiteY1" fmla="*/ 303734 h 647433"/>
                <a:gd name="connsiteX2" fmla="*/ 11190 w 387928"/>
                <a:gd name="connsiteY2" fmla="*/ 597877 h 647433"/>
                <a:gd name="connsiteX3" fmla="*/ 190233 w 387928"/>
                <a:gd name="connsiteY3" fmla="*/ 450804 h 647433"/>
                <a:gd name="connsiteX4" fmla="*/ 378869 w 387928"/>
                <a:gd name="connsiteY4" fmla="*/ 623454 h 647433"/>
                <a:gd name="connsiteX5" fmla="*/ 244586 w 387928"/>
                <a:gd name="connsiteY5" fmla="*/ 306932 h 647433"/>
                <a:gd name="connsiteX6" fmla="*/ 215812 w 387928"/>
                <a:gd name="connsiteY6" fmla="*/ 0 h 647433"/>
                <a:gd name="connsiteX7" fmla="*/ 151866 w 387928"/>
                <a:gd name="connsiteY7" fmla="*/ 6394 h 647433"/>
                <a:gd name="connsiteX0" fmla="*/ 151866 w 387928"/>
                <a:gd name="connsiteY0" fmla="*/ 6394 h 647433"/>
                <a:gd name="connsiteX1" fmla="*/ 123093 w 387928"/>
                <a:gd name="connsiteY1" fmla="*/ 303734 h 647433"/>
                <a:gd name="connsiteX2" fmla="*/ 11190 w 387928"/>
                <a:gd name="connsiteY2" fmla="*/ 597877 h 647433"/>
                <a:gd name="connsiteX3" fmla="*/ 190233 w 387928"/>
                <a:gd name="connsiteY3" fmla="*/ 450804 h 647433"/>
                <a:gd name="connsiteX4" fmla="*/ 378869 w 387928"/>
                <a:gd name="connsiteY4" fmla="*/ 623454 h 647433"/>
                <a:gd name="connsiteX5" fmla="*/ 244586 w 387928"/>
                <a:gd name="connsiteY5" fmla="*/ 306932 h 647433"/>
                <a:gd name="connsiteX6" fmla="*/ 215812 w 387928"/>
                <a:gd name="connsiteY6" fmla="*/ 0 h 647433"/>
                <a:gd name="connsiteX7" fmla="*/ 151866 w 387928"/>
                <a:gd name="connsiteY7" fmla="*/ 6394 h 647433"/>
                <a:gd name="connsiteX0" fmla="*/ 151866 w 387928"/>
                <a:gd name="connsiteY0" fmla="*/ 6394 h 647433"/>
                <a:gd name="connsiteX1" fmla="*/ 123093 w 387928"/>
                <a:gd name="connsiteY1" fmla="*/ 303734 h 647433"/>
                <a:gd name="connsiteX2" fmla="*/ 11190 w 387928"/>
                <a:gd name="connsiteY2" fmla="*/ 597877 h 647433"/>
                <a:gd name="connsiteX3" fmla="*/ 190233 w 387928"/>
                <a:gd name="connsiteY3" fmla="*/ 450804 h 647433"/>
                <a:gd name="connsiteX4" fmla="*/ 378869 w 387928"/>
                <a:gd name="connsiteY4" fmla="*/ 623454 h 647433"/>
                <a:gd name="connsiteX5" fmla="*/ 244586 w 387928"/>
                <a:gd name="connsiteY5" fmla="*/ 306932 h 647433"/>
                <a:gd name="connsiteX6" fmla="*/ 215812 w 387928"/>
                <a:gd name="connsiteY6" fmla="*/ 0 h 647433"/>
                <a:gd name="connsiteX7" fmla="*/ 151866 w 387928"/>
                <a:gd name="connsiteY7" fmla="*/ 6394 h 647433"/>
                <a:gd name="connsiteX0" fmla="*/ 151866 w 387928"/>
                <a:gd name="connsiteY0" fmla="*/ 6394 h 647433"/>
                <a:gd name="connsiteX1" fmla="*/ 123093 w 387928"/>
                <a:gd name="connsiteY1" fmla="*/ 303734 h 647433"/>
                <a:gd name="connsiteX2" fmla="*/ 11190 w 387928"/>
                <a:gd name="connsiteY2" fmla="*/ 597877 h 647433"/>
                <a:gd name="connsiteX3" fmla="*/ 190233 w 387928"/>
                <a:gd name="connsiteY3" fmla="*/ 450804 h 647433"/>
                <a:gd name="connsiteX4" fmla="*/ 378869 w 387928"/>
                <a:gd name="connsiteY4" fmla="*/ 623454 h 647433"/>
                <a:gd name="connsiteX5" fmla="*/ 244586 w 387928"/>
                <a:gd name="connsiteY5" fmla="*/ 306932 h 647433"/>
                <a:gd name="connsiteX6" fmla="*/ 215812 w 387928"/>
                <a:gd name="connsiteY6" fmla="*/ 0 h 647433"/>
                <a:gd name="connsiteX7" fmla="*/ 151866 w 387928"/>
                <a:gd name="connsiteY7" fmla="*/ 6394 h 647433"/>
                <a:gd name="connsiteX0" fmla="*/ 151866 w 426295"/>
                <a:gd name="connsiteY0" fmla="*/ 6394 h 666616"/>
                <a:gd name="connsiteX1" fmla="*/ 123093 w 426295"/>
                <a:gd name="connsiteY1" fmla="*/ 303734 h 666616"/>
                <a:gd name="connsiteX2" fmla="*/ 11190 w 426295"/>
                <a:gd name="connsiteY2" fmla="*/ 597877 h 666616"/>
                <a:gd name="connsiteX3" fmla="*/ 190233 w 426295"/>
                <a:gd name="connsiteY3" fmla="*/ 450804 h 666616"/>
                <a:gd name="connsiteX4" fmla="*/ 378869 w 426295"/>
                <a:gd name="connsiteY4" fmla="*/ 623454 h 666616"/>
                <a:gd name="connsiteX5" fmla="*/ 244586 w 426295"/>
                <a:gd name="connsiteY5" fmla="*/ 306932 h 666616"/>
                <a:gd name="connsiteX6" fmla="*/ 215812 w 426295"/>
                <a:gd name="connsiteY6" fmla="*/ 0 h 666616"/>
                <a:gd name="connsiteX7" fmla="*/ 151866 w 426295"/>
                <a:gd name="connsiteY7" fmla="*/ 6394 h 666616"/>
                <a:gd name="connsiteX0" fmla="*/ 199824 w 474253"/>
                <a:gd name="connsiteY0" fmla="*/ 6394 h 666616"/>
                <a:gd name="connsiteX1" fmla="*/ 171051 w 474253"/>
                <a:gd name="connsiteY1" fmla="*/ 303734 h 666616"/>
                <a:gd name="connsiteX2" fmla="*/ 59148 w 474253"/>
                <a:gd name="connsiteY2" fmla="*/ 597877 h 666616"/>
                <a:gd name="connsiteX3" fmla="*/ 238191 w 474253"/>
                <a:gd name="connsiteY3" fmla="*/ 450804 h 666616"/>
                <a:gd name="connsiteX4" fmla="*/ 426827 w 474253"/>
                <a:gd name="connsiteY4" fmla="*/ 623454 h 666616"/>
                <a:gd name="connsiteX5" fmla="*/ 292544 w 474253"/>
                <a:gd name="connsiteY5" fmla="*/ 306932 h 666616"/>
                <a:gd name="connsiteX6" fmla="*/ 263770 w 474253"/>
                <a:gd name="connsiteY6" fmla="*/ 0 h 666616"/>
                <a:gd name="connsiteX7" fmla="*/ 199824 w 474253"/>
                <a:gd name="connsiteY7" fmla="*/ 6394 h 666616"/>
                <a:gd name="connsiteX0" fmla="*/ 199824 w 474253"/>
                <a:gd name="connsiteY0" fmla="*/ 6394 h 666616"/>
                <a:gd name="connsiteX1" fmla="*/ 171051 w 474253"/>
                <a:gd name="connsiteY1" fmla="*/ 303734 h 666616"/>
                <a:gd name="connsiteX2" fmla="*/ 59148 w 474253"/>
                <a:gd name="connsiteY2" fmla="*/ 597877 h 666616"/>
                <a:gd name="connsiteX3" fmla="*/ 238191 w 474253"/>
                <a:gd name="connsiteY3" fmla="*/ 450804 h 666616"/>
                <a:gd name="connsiteX4" fmla="*/ 426827 w 474253"/>
                <a:gd name="connsiteY4" fmla="*/ 623454 h 666616"/>
                <a:gd name="connsiteX5" fmla="*/ 292544 w 474253"/>
                <a:gd name="connsiteY5" fmla="*/ 306932 h 666616"/>
                <a:gd name="connsiteX6" fmla="*/ 263770 w 474253"/>
                <a:gd name="connsiteY6" fmla="*/ 0 h 666616"/>
                <a:gd name="connsiteX7" fmla="*/ 199824 w 474253"/>
                <a:gd name="connsiteY7" fmla="*/ 6394 h 66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253" h="666616">
                  <a:moveTo>
                    <a:pt x="199824" y="6394"/>
                  </a:moveTo>
                  <a:cubicBezTo>
                    <a:pt x="204086" y="107107"/>
                    <a:pt x="194497" y="205154"/>
                    <a:pt x="171051" y="303734"/>
                  </a:cubicBezTo>
                  <a:cubicBezTo>
                    <a:pt x="147605" y="402314"/>
                    <a:pt x="0" y="557379"/>
                    <a:pt x="59148" y="597877"/>
                  </a:cubicBezTo>
                  <a:cubicBezTo>
                    <a:pt x="118296" y="638375"/>
                    <a:pt x="109770" y="452935"/>
                    <a:pt x="238191" y="450804"/>
                  </a:cubicBezTo>
                  <a:cubicBezTo>
                    <a:pt x="366612" y="448673"/>
                    <a:pt x="379401" y="666616"/>
                    <a:pt x="426827" y="623454"/>
                  </a:cubicBezTo>
                  <a:cubicBezTo>
                    <a:pt x="474253" y="580292"/>
                    <a:pt x="302669" y="387395"/>
                    <a:pt x="292544" y="306932"/>
                  </a:cubicBezTo>
                  <a:cubicBezTo>
                    <a:pt x="282419" y="226469"/>
                    <a:pt x="272829" y="106041"/>
                    <a:pt x="263770" y="0"/>
                  </a:cubicBezTo>
                  <a:lnTo>
                    <a:pt x="199824" y="6394"/>
                  </a:lnTo>
                  <a:close/>
                </a:path>
              </a:pathLst>
            </a:custGeom>
            <a:solidFill>
              <a:schemeClr val="accent3">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Freeform 29"/>
            <p:cNvSpPr/>
            <p:nvPr/>
          </p:nvSpPr>
          <p:spPr>
            <a:xfrm>
              <a:off x="4468871" y="3633620"/>
              <a:ext cx="1137684" cy="878078"/>
            </a:xfrm>
            <a:custGeom>
              <a:avLst/>
              <a:gdLst>
                <a:gd name="connsiteX0" fmla="*/ 0 w 1137684"/>
                <a:gd name="connsiteY0" fmla="*/ 0 h 850605"/>
                <a:gd name="connsiteX1" fmla="*/ 1137684 w 1137684"/>
                <a:gd name="connsiteY1" fmla="*/ 0 h 850605"/>
                <a:gd name="connsiteX2" fmla="*/ 1137684 w 1137684"/>
                <a:gd name="connsiteY2" fmla="*/ 850605 h 850605"/>
                <a:gd name="connsiteX3" fmla="*/ 0 w 1137684"/>
                <a:gd name="connsiteY3" fmla="*/ 850605 h 850605"/>
                <a:gd name="connsiteX4" fmla="*/ 0 w 1137684"/>
                <a:gd name="connsiteY4" fmla="*/ 0 h 850605"/>
                <a:gd name="connsiteX0" fmla="*/ 0 w 1137684"/>
                <a:gd name="connsiteY0" fmla="*/ 297 h 850902"/>
                <a:gd name="connsiteX1" fmla="*/ 541146 w 1137684"/>
                <a:gd name="connsiteY1" fmla="*/ 0 h 850902"/>
                <a:gd name="connsiteX2" fmla="*/ 1137684 w 1137684"/>
                <a:gd name="connsiteY2" fmla="*/ 297 h 850902"/>
                <a:gd name="connsiteX3" fmla="*/ 1137684 w 1137684"/>
                <a:gd name="connsiteY3" fmla="*/ 850902 h 850902"/>
                <a:gd name="connsiteX4" fmla="*/ 0 w 1137684"/>
                <a:gd name="connsiteY4" fmla="*/ 850902 h 850902"/>
                <a:gd name="connsiteX5" fmla="*/ 0 w 1137684"/>
                <a:gd name="connsiteY5" fmla="*/ 297 h 850902"/>
                <a:gd name="connsiteX0" fmla="*/ 0 w 1137684"/>
                <a:gd name="connsiteY0" fmla="*/ 35466 h 886071"/>
                <a:gd name="connsiteX1" fmla="*/ 608287 w 1137684"/>
                <a:gd name="connsiteY1" fmla="*/ 0 h 886071"/>
                <a:gd name="connsiteX2" fmla="*/ 1137684 w 1137684"/>
                <a:gd name="connsiteY2" fmla="*/ 35466 h 886071"/>
                <a:gd name="connsiteX3" fmla="*/ 1137684 w 1137684"/>
                <a:gd name="connsiteY3" fmla="*/ 886071 h 886071"/>
                <a:gd name="connsiteX4" fmla="*/ 0 w 1137684"/>
                <a:gd name="connsiteY4" fmla="*/ 886071 h 886071"/>
                <a:gd name="connsiteX5" fmla="*/ 0 w 1137684"/>
                <a:gd name="connsiteY5" fmla="*/ 35466 h 886071"/>
                <a:gd name="connsiteX0" fmla="*/ 0 w 1137684"/>
                <a:gd name="connsiteY0" fmla="*/ 35466 h 886071"/>
                <a:gd name="connsiteX1" fmla="*/ 231017 w 1137684"/>
                <a:gd name="connsiteY1" fmla="*/ 1598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35466 h 886071"/>
                <a:gd name="connsiteX1" fmla="*/ 231017 w 1137684"/>
                <a:gd name="connsiteY1" fmla="*/ 7353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135422 h 986027"/>
                <a:gd name="connsiteX1" fmla="*/ 231017 w 1137684"/>
                <a:gd name="connsiteY1" fmla="*/ 173493 h 986027"/>
                <a:gd name="connsiteX2" fmla="*/ 608287 w 1137684"/>
                <a:gd name="connsiteY2" fmla="*/ 99956 h 986027"/>
                <a:gd name="connsiteX3" fmla="*/ 1137684 w 1137684"/>
                <a:gd name="connsiteY3" fmla="*/ 135422 h 986027"/>
                <a:gd name="connsiteX4" fmla="*/ 1137684 w 1137684"/>
                <a:gd name="connsiteY4" fmla="*/ 986027 h 986027"/>
                <a:gd name="connsiteX5" fmla="*/ 0 w 1137684"/>
                <a:gd name="connsiteY5" fmla="*/ 986027 h 986027"/>
                <a:gd name="connsiteX6" fmla="*/ 0 w 1137684"/>
                <a:gd name="connsiteY6" fmla="*/ 135422 h 986027"/>
                <a:gd name="connsiteX0" fmla="*/ 0 w 1137684"/>
                <a:gd name="connsiteY0" fmla="*/ 35466 h 886071"/>
                <a:gd name="connsiteX1" fmla="*/ 231017 w 1137684"/>
                <a:gd name="connsiteY1" fmla="*/ 7353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25874 h 876479"/>
                <a:gd name="connsiteX1" fmla="*/ 231017 w 1137684"/>
                <a:gd name="connsiteY1" fmla="*/ 63945 h 876479"/>
                <a:gd name="connsiteX2" fmla="*/ 608287 w 1137684"/>
                <a:gd name="connsiteY2" fmla="*/ 0 h 876479"/>
                <a:gd name="connsiteX3" fmla="*/ 1137684 w 1137684"/>
                <a:gd name="connsiteY3" fmla="*/ 25874 h 876479"/>
                <a:gd name="connsiteX4" fmla="*/ 1137684 w 1137684"/>
                <a:gd name="connsiteY4" fmla="*/ 876479 h 876479"/>
                <a:gd name="connsiteX5" fmla="*/ 0 w 1137684"/>
                <a:gd name="connsiteY5" fmla="*/ 876479 h 876479"/>
                <a:gd name="connsiteX6" fmla="*/ 0 w 1137684"/>
                <a:gd name="connsiteY6" fmla="*/ 25874 h 876479"/>
                <a:gd name="connsiteX0" fmla="*/ 0 w 1137684"/>
                <a:gd name="connsiteY0" fmla="*/ 25874 h 876479"/>
                <a:gd name="connsiteX1" fmla="*/ 231017 w 1137684"/>
                <a:gd name="connsiteY1" fmla="*/ 63945 h 876479"/>
                <a:gd name="connsiteX2" fmla="*/ 608287 w 1137684"/>
                <a:gd name="connsiteY2" fmla="*/ 0 h 876479"/>
                <a:gd name="connsiteX3" fmla="*/ 943993 w 1137684"/>
                <a:gd name="connsiteY3" fmla="*/ 9592 h 876479"/>
                <a:gd name="connsiteX4" fmla="*/ 1137684 w 1137684"/>
                <a:gd name="connsiteY4" fmla="*/ 25874 h 876479"/>
                <a:gd name="connsiteX5" fmla="*/ 1137684 w 1137684"/>
                <a:gd name="connsiteY5" fmla="*/ 876479 h 876479"/>
                <a:gd name="connsiteX6" fmla="*/ 0 w 1137684"/>
                <a:gd name="connsiteY6" fmla="*/ 876479 h 876479"/>
                <a:gd name="connsiteX7" fmla="*/ 0 w 1137684"/>
                <a:gd name="connsiteY7" fmla="*/ 25874 h 876479"/>
                <a:gd name="connsiteX0" fmla="*/ 0 w 1137684"/>
                <a:gd name="connsiteY0" fmla="*/ 25874 h 876479"/>
                <a:gd name="connsiteX1" fmla="*/ 231017 w 1137684"/>
                <a:gd name="connsiteY1" fmla="*/ 63945 h 876479"/>
                <a:gd name="connsiteX2" fmla="*/ 608287 w 1137684"/>
                <a:gd name="connsiteY2" fmla="*/ 0 h 876479"/>
                <a:gd name="connsiteX3" fmla="*/ 959979 w 1137684"/>
                <a:gd name="connsiteY3" fmla="*/ 54353 h 876479"/>
                <a:gd name="connsiteX4" fmla="*/ 1137684 w 1137684"/>
                <a:gd name="connsiteY4" fmla="*/ 25874 h 876479"/>
                <a:gd name="connsiteX5" fmla="*/ 1137684 w 1137684"/>
                <a:gd name="connsiteY5" fmla="*/ 876479 h 876479"/>
                <a:gd name="connsiteX6" fmla="*/ 0 w 1137684"/>
                <a:gd name="connsiteY6" fmla="*/ 876479 h 876479"/>
                <a:gd name="connsiteX7" fmla="*/ 0 w 1137684"/>
                <a:gd name="connsiteY7" fmla="*/ 25874 h 876479"/>
                <a:gd name="connsiteX0" fmla="*/ 0 w 1137684"/>
                <a:gd name="connsiteY0" fmla="*/ 137021 h 987626"/>
                <a:gd name="connsiteX1" fmla="*/ 231017 w 1137684"/>
                <a:gd name="connsiteY1" fmla="*/ 175092 h 987626"/>
                <a:gd name="connsiteX2" fmla="*/ 608287 w 1137684"/>
                <a:gd name="connsiteY2" fmla="*/ 111147 h 987626"/>
                <a:gd name="connsiteX3" fmla="*/ 959979 w 1137684"/>
                <a:gd name="connsiteY3" fmla="*/ 165500 h 987626"/>
                <a:gd name="connsiteX4" fmla="*/ 1137684 w 1137684"/>
                <a:gd name="connsiteY4" fmla="*/ 137021 h 987626"/>
                <a:gd name="connsiteX5" fmla="*/ 1137684 w 1137684"/>
                <a:gd name="connsiteY5" fmla="*/ 987626 h 987626"/>
                <a:gd name="connsiteX6" fmla="*/ 0 w 1137684"/>
                <a:gd name="connsiteY6" fmla="*/ 987626 h 987626"/>
                <a:gd name="connsiteX7" fmla="*/ 0 w 1137684"/>
                <a:gd name="connsiteY7" fmla="*/ 137021 h 987626"/>
                <a:gd name="connsiteX0" fmla="*/ 0 w 1137684"/>
                <a:gd name="connsiteY0" fmla="*/ 27473 h 878078"/>
                <a:gd name="connsiteX1" fmla="*/ 231017 w 1137684"/>
                <a:gd name="connsiteY1" fmla="*/ 65544 h 878078"/>
                <a:gd name="connsiteX2" fmla="*/ 608287 w 1137684"/>
                <a:gd name="connsiteY2" fmla="*/ 1599 h 878078"/>
                <a:gd name="connsiteX3" fmla="*/ 959979 w 1137684"/>
                <a:gd name="connsiteY3" fmla="*/ 55952 h 878078"/>
                <a:gd name="connsiteX4" fmla="*/ 1137684 w 1137684"/>
                <a:gd name="connsiteY4" fmla="*/ 27473 h 878078"/>
                <a:gd name="connsiteX5" fmla="*/ 1137684 w 1137684"/>
                <a:gd name="connsiteY5" fmla="*/ 878078 h 878078"/>
                <a:gd name="connsiteX6" fmla="*/ 0 w 1137684"/>
                <a:gd name="connsiteY6" fmla="*/ 878078 h 878078"/>
                <a:gd name="connsiteX7" fmla="*/ 0 w 1137684"/>
                <a:gd name="connsiteY7" fmla="*/ 27473 h 87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684" h="878078">
                  <a:moveTo>
                    <a:pt x="0" y="27473"/>
                  </a:moveTo>
                  <a:cubicBezTo>
                    <a:pt x="92855" y="45517"/>
                    <a:pt x="129636" y="69856"/>
                    <a:pt x="231017" y="65544"/>
                  </a:cubicBezTo>
                  <a:cubicBezTo>
                    <a:pt x="332398" y="61232"/>
                    <a:pt x="489458" y="10658"/>
                    <a:pt x="608287" y="1599"/>
                  </a:cubicBezTo>
                  <a:cubicBezTo>
                    <a:pt x="729781" y="0"/>
                    <a:pt x="871746" y="51640"/>
                    <a:pt x="959979" y="55952"/>
                  </a:cubicBezTo>
                  <a:cubicBezTo>
                    <a:pt x="1048212" y="60264"/>
                    <a:pt x="1050518" y="40720"/>
                    <a:pt x="1137684" y="27473"/>
                  </a:cubicBezTo>
                  <a:lnTo>
                    <a:pt x="1137684" y="878078"/>
                  </a:lnTo>
                  <a:lnTo>
                    <a:pt x="0" y="878078"/>
                  </a:lnTo>
                  <a:lnTo>
                    <a:pt x="0" y="27473"/>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Freeform 30"/>
            <p:cNvSpPr/>
            <p:nvPr/>
          </p:nvSpPr>
          <p:spPr>
            <a:xfrm>
              <a:off x="4469689" y="3634689"/>
              <a:ext cx="1138205" cy="53820"/>
            </a:xfrm>
            <a:custGeom>
              <a:avLst/>
              <a:gdLst>
                <a:gd name="connsiteX0" fmla="*/ 0 w 1141402"/>
                <a:gd name="connsiteY0" fmla="*/ 31972 h 70338"/>
                <a:gd name="connsiteX1" fmla="*/ 201424 w 1141402"/>
                <a:gd name="connsiteY1" fmla="*/ 70338 h 70338"/>
                <a:gd name="connsiteX2" fmla="*/ 633046 w 1141402"/>
                <a:gd name="connsiteY2" fmla="*/ 0 h 70338"/>
                <a:gd name="connsiteX3" fmla="*/ 1010316 w 1141402"/>
                <a:gd name="connsiteY3" fmla="*/ 67141 h 70338"/>
                <a:gd name="connsiteX4" fmla="*/ 1141402 w 1141402"/>
                <a:gd name="connsiteY4" fmla="*/ 9591 h 70338"/>
                <a:gd name="connsiteX0" fmla="*/ 0 w 1141402"/>
                <a:gd name="connsiteY0" fmla="*/ 32505 h 70871"/>
                <a:gd name="connsiteX1" fmla="*/ 201424 w 1141402"/>
                <a:gd name="connsiteY1" fmla="*/ 70871 h 70871"/>
                <a:gd name="connsiteX2" fmla="*/ 633046 w 1141402"/>
                <a:gd name="connsiteY2" fmla="*/ 533 h 70871"/>
                <a:gd name="connsiteX3" fmla="*/ 1010316 w 1141402"/>
                <a:gd name="connsiteY3" fmla="*/ 67674 h 70871"/>
                <a:gd name="connsiteX4" fmla="*/ 1141402 w 1141402"/>
                <a:gd name="connsiteY4" fmla="*/ 10124 h 70871"/>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5702 h 79397"/>
                <a:gd name="connsiteX1" fmla="*/ 201424 w 1141402"/>
                <a:gd name="connsiteY1" fmla="*/ 74068 h 79397"/>
                <a:gd name="connsiteX2" fmla="*/ 633046 w 1141402"/>
                <a:gd name="connsiteY2" fmla="*/ 3730 h 79397"/>
                <a:gd name="connsiteX3" fmla="*/ 949569 w 1141402"/>
                <a:gd name="connsiteY3" fmla="*/ 51688 h 79397"/>
                <a:gd name="connsiteX4" fmla="*/ 1141402 w 1141402"/>
                <a:gd name="connsiteY4" fmla="*/ 13321 h 79397"/>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33037 w 1174439"/>
                <a:gd name="connsiteY0" fmla="*/ 32505 h 54352"/>
                <a:gd name="connsiteX1" fmla="*/ 36235 w 1174439"/>
                <a:gd name="connsiteY1" fmla="*/ 16520 h 54352"/>
                <a:gd name="connsiteX2" fmla="*/ 250447 w 1174439"/>
                <a:gd name="connsiteY2" fmla="*/ 51688 h 54352"/>
                <a:gd name="connsiteX3" fmla="*/ 666083 w 1174439"/>
                <a:gd name="connsiteY3" fmla="*/ 533 h 54352"/>
                <a:gd name="connsiteX4" fmla="*/ 982606 w 1174439"/>
                <a:gd name="connsiteY4" fmla="*/ 48491 h 54352"/>
                <a:gd name="connsiteX5" fmla="*/ 1174439 w 1174439"/>
                <a:gd name="connsiteY5" fmla="*/ 10124 h 54352"/>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0 w 1138205"/>
                <a:gd name="connsiteY0" fmla="*/ 13322 h 53820"/>
                <a:gd name="connsiteX1" fmla="*/ 214213 w 1138205"/>
                <a:gd name="connsiteY1" fmla="*/ 51688 h 53820"/>
                <a:gd name="connsiteX2" fmla="*/ 629849 w 1138205"/>
                <a:gd name="connsiteY2" fmla="*/ 533 h 53820"/>
                <a:gd name="connsiteX3" fmla="*/ 946372 w 1138205"/>
                <a:gd name="connsiteY3" fmla="*/ 48491 h 53820"/>
                <a:gd name="connsiteX4" fmla="*/ 1138205 w 1138205"/>
                <a:gd name="connsiteY4" fmla="*/ 10124 h 5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205" h="53820">
                  <a:moveTo>
                    <a:pt x="0" y="13322"/>
                  </a:moveTo>
                  <a:cubicBezTo>
                    <a:pt x="45294" y="17319"/>
                    <a:pt x="109238" y="53820"/>
                    <a:pt x="214213" y="51688"/>
                  </a:cubicBezTo>
                  <a:cubicBezTo>
                    <a:pt x="319188" y="49557"/>
                    <a:pt x="507823" y="1066"/>
                    <a:pt x="629849" y="533"/>
                  </a:cubicBezTo>
                  <a:cubicBezTo>
                    <a:pt x="751875" y="0"/>
                    <a:pt x="861646" y="46893"/>
                    <a:pt x="946372" y="48491"/>
                  </a:cubicBezTo>
                  <a:cubicBezTo>
                    <a:pt x="1031098" y="50089"/>
                    <a:pt x="1094510" y="29307"/>
                    <a:pt x="1138205" y="10124"/>
                  </a:cubicBezTo>
                </a:path>
              </a:pathLst>
            </a:cu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2" name="Freeform 31"/>
            <p:cNvSpPr/>
            <p:nvPr/>
          </p:nvSpPr>
          <p:spPr>
            <a:xfrm>
              <a:off x="4817416" y="4025041"/>
              <a:ext cx="440383" cy="432688"/>
            </a:xfrm>
            <a:custGeom>
              <a:avLst/>
              <a:gdLst>
                <a:gd name="connsiteX0" fmla="*/ 0 w 610665"/>
                <a:gd name="connsiteY0" fmla="*/ 131085 h 521144"/>
                <a:gd name="connsiteX1" fmla="*/ 290945 w 610665"/>
                <a:gd name="connsiteY1" fmla="*/ 0 h 521144"/>
                <a:gd name="connsiteX2" fmla="*/ 610665 w 610665"/>
                <a:gd name="connsiteY2" fmla="*/ 262170 h 521144"/>
                <a:gd name="connsiteX3" fmla="*/ 236593 w 610665"/>
                <a:gd name="connsiteY3" fmla="*/ 521144 h 521144"/>
                <a:gd name="connsiteX4" fmla="*/ 0 w 610665"/>
                <a:gd name="connsiteY4" fmla="*/ 131085 h 521144"/>
                <a:gd name="connsiteX0" fmla="*/ 0 w 619724"/>
                <a:gd name="connsiteY0" fmla="*/ 152932 h 542991"/>
                <a:gd name="connsiteX1" fmla="*/ 290945 w 619724"/>
                <a:gd name="connsiteY1" fmla="*/ 21847 h 542991"/>
                <a:gd name="connsiteX2" fmla="*/ 610665 w 619724"/>
                <a:gd name="connsiteY2" fmla="*/ 284017 h 542991"/>
                <a:gd name="connsiteX3" fmla="*/ 236593 w 619724"/>
                <a:gd name="connsiteY3" fmla="*/ 542991 h 542991"/>
                <a:gd name="connsiteX4" fmla="*/ 0 w 619724"/>
                <a:gd name="connsiteY4" fmla="*/ 152932 h 542991"/>
                <a:gd name="connsiteX0" fmla="*/ 0 w 619724"/>
                <a:gd name="connsiteY0" fmla="*/ 152932 h 564838"/>
                <a:gd name="connsiteX1" fmla="*/ 290945 w 619724"/>
                <a:gd name="connsiteY1" fmla="*/ 21847 h 564838"/>
                <a:gd name="connsiteX2" fmla="*/ 610665 w 619724"/>
                <a:gd name="connsiteY2" fmla="*/ 284017 h 564838"/>
                <a:gd name="connsiteX3" fmla="*/ 236593 w 619724"/>
                <a:gd name="connsiteY3" fmla="*/ 542991 h 564838"/>
                <a:gd name="connsiteX4" fmla="*/ 0 w 619724"/>
                <a:gd name="connsiteY4" fmla="*/ 152932 h 564838"/>
                <a:gd name="connsiteX0" fmla="*/ 0 w 619724"/>
                <a:gd name="connsiteY0" fmla="*/ 152932 h 552050"/>
                <a:gd name="connsiteX1" fmla="*/ 290945 w 619724"/>
                <a:gd name="connsiteY1" fmla="*/ 21847 h 552050"/>
                <a:gd name="connsiteX2" fmla="*/ 610665 w 619724"/>
                <a:gd name="connsiteY2" fmla="*/ 284017 h 552050"/>
                <a:gd name="connsiteX3" fmla="*/ 236593 w 619724"/>
                <a:gd name="connsiteY3" fmla="*/ 542991 h 552050"/>
                <a:gd name="connsiteX4" fmla="*/ 0 w 619724"/>
                <a:gd name="connsiteY4" fmla="*/ 152932 h 552050"/>
                <a:gd name="connsiteX0" fmla="*/ 36236 w 655960"/>
                <a:gd name="connsiteY0" fmla="*/ 152932 h 552050"/>
                <a:gd name="connsiteX1" fmla="*/ 327181 w 655960"/>
                <a:gd name="connsiteY1" fmla="*/ 21847 h 552050"/>
                <a:gd name="connsiteX2" fmla="*/ 646901 w 655960"/>
                <a:gd name="connsiteY2" fmla="*/ 284017 h 552050"/>
                <a:gd name="connsiteX3" fmla="*/ 272829 w 655960"/>
                <a:gd name="connsiteY3" fmla="*/ 542991 h 552050"/>
                <a:gd name="connsiteX4" fmla="*/ 36236 w 655960"/>
                <a:gd name="connsiteY4" fmla="*/ 152932 h 552050"/>
                <a:gd name="connsiteX0" fmla="*/ 36236 w 560044"/>
                <a:gd name="connsiteY0" fmla="*/ 143874 h 546722"/>
                <a:gd name="connsiteX1" fmla="*/ 327181 w 560044"/>
                <a:gd name="connsiteY1" fmla="*/ 12789 h 546722"/>
                <a:gd name="connsiteX2" fmla="*/ 550985 w 560044"/>
                <a:gd name="connsiteY2" fmla="*/ 220607 h 546722"/>
                <a:gd name="connsiteX3" fmla="*/ 272829 w 560044"/>
                <a:gd name="connsiteY3" fmla="*/ 533933 h 546722"/>
                <a:gd name="connsiteX4" fmla="*/ 36236 w 560044"/>
                <a:gd name="connsiteY4" fmla="*/ 143874 h 546722"/>
                <a:gd name="connsiteX0" fmla="*/ 10657 w 536063"/>
                <a:gd name="connsiteY0" fmla="*/ 143874 h 454003"/>
                <a:gd name="connsiteX1" fmla="*/ 301602 w 536063"/>
                <a:gd name="connsiteY1" fmla="*/ 12789 h 454003"/>
                <a:gd name="connsiteX2" fmla="*/ 525406 w 536063"/>
                <a:gd name="connsiteY2" fmla="*/ 220607 h 454003"/>
                <a:gd name="connsiteX3" fmla="*/ 237658 w 536063"/>
                <a:gd name="connsiteY3" fmla="*/ 441214 h 454003"/>
                <a:gd name="connsiteX4" fmla="*/ 10657 w 536063"/>
                <a:gd name="connsiteY4" fmla="*/ 143874 h 454003"/>
                <a:gd name="connsiteX0" fmla="*/ 1066 w 516881"/>
                <a:gd name="connsiteY0" fmla="*/ 147071 h 457200"/>
                <a:gd name="connsiteX1" fmla="*/ 234462 w 516881"/>
                <a:gd name="connsiteY1" fmla="*/ 12789 h 457200"/>
                <a:gd name="connsiteX2" fmla="*/ 515815 w 516881"/>
                <a:gd name="connsiteY2" fmla="*/ 223804 h 457200"/>
                <a:gd name="connsiteX3" fmla="*/ 228067 w 516881"/>
                <a:gd name="connsiteY3" fmla="*/ 444411 h 457200"/>
                <a:gd name="connsiteX4" fmla="*/ 1066 w 516881"/>
                <a:gd name="connsiteY4" fmla="*/ 147071 h 457200"/>
                <a:gd name="connsiteX0" fmla="*/ 1066 w 516881"/>
                <a:gd name="connsiteY0" fmla="*/ 134282 h 444411"/>
                <a:gd name="connsiteX1" fmla="*/ 234462 w 516881"/>
                <a:gd name="connsiteY1" fmla="*/ 0 h 444411"/>
                <a:gd name="connsiteX2" fmla="*/ 515815 w 516881"/>
                <a:gd name="connsiteY2" fmla="*/ 211015 h 444411"/>
                <a:gd name="connsiteX3" fmla="*/ 228067 w 516881"/>
                <a:gd name="connsiteY3" fmla="*/ 431622 h 444411"/>
                <a:gd name="connsiteX4" fmla="*/ 1066 w 516881"/>
                <a:gd name="connsiteY4" fmla="*/ 134282 h 444411"/>
                <a:gd name="connsiteX0" fmla="*/ 1066 w 516881"/>
                <a:gd name="connsiteY0" fmla="*/ 134282 h 431622"/>
                <a:gd name="connsiteX1" fmla="*/ 234462 w 516881"/>
                <a:gd name="connsiteY1" fmla="*/ 0 h 431622"/>
                <a:gd name="connsiteX2" fmla="*/ 515815 w 516881"/>
                <a:gd name="connsiteY2" fmla="*/ 211015 h 431622"/>
                <a:gd name="connsiteX3" fmla="*/ 228067 w 516881"/>
                <a:gd name="connsiteY3" fmla="*/ 431622 h 431622"/>
                <a:gd name="connsiteX4" fmla="*/ 1066 w 516881"/>
                <a:gd name="connsiteY4" fmla="*/ 134282 h 431622"/>
                <a:gd name="connsiteX0" fmla="*/ 1066 w 520078"/>
                <a:gd name="connsiteY0" fmla="*/ 205686 h 433754"/>
                <a:gd name="connsiteX1" fmla="*/ 237659 w 520078"/>
                <a:gd name="connsiteY1" fmla="*/ 1066 h 433754"/>
                <a:gd name="connsiteX2" fmla="*/ 519012 w 520078"/>
                <a:gd name="connsiteY2" fmla="*/ 212081 h 433754"/>
                <a:gd name="connsiteX3" fmla="*/ 231264 w 520078"/>
                <a:gd name="connsiteY3" fmla="*/ 432688 h 433754"/>
                <a:gd name="connsiteX4" fmla="*/ 1066 w 520078"/>
                <a:gd name="connsiteY4" fmla="*/ 205686 h 433754"/>
                <a:gd name="connsiteX0" fmla="*/ 4263 w 523275"/>
                <a:gd name="connsiteY0" fmla="*/ 205686 h 433754"/>
                <a:gd name="connsiteX1" fmla="*/ 240856 w 523275"/>
                <a:gd name="connsiteY1" fmla="*/ 1066 h 433754"/>
                <a:gd name="connsiteX2" fmla="*/ 522209 w 523275"/>
                <a:gd name="connsiteY2" fmla="*/ 212081 h 433754"/>
                <a:gd name="connsiteX3" fmla="*/ 234461 w 523275"/>
                <a:gd name="connsiteY3" fmla="*/ 432688 h 433754"/>
                <a:gd name="connsiteX4" fmla="*/ 4263 w 523275"/>
                <a:gd name="connsiteY4" fmla="*/ 205686 h 433754"/>
                <a:gd name="connsiteX0" fmla="*/ 4263 w 526472"/>
                <a:gd name="connsiteY0" fmla="*/ 205686 h 433754"/>
                <a:gd name="connsiteX1" fmla="*/ 240856 w 526472"/>
                <a:gd name="connsiteY1" fmla="*/ 1066 h 433754"/>
                <a:gd name="connsiteX2" fmla="*/ 522209 w 526472"/>
                <a:gd name="connsiteY2" fmla="*/ 212081 h 433754"/>
                <a:gd name="connsiteX3" fmla="*/ 234461 w 526472"/>
                <a:gd name="connsiteY3" fmla="*/ 432688 h 433754"/>
                <a:gd name="connsiteX4" fmla="*/ 4263 w 526472"/>
                <a:gd name="connsiteY4" fmla="*/ 205686 h 433754"/>
                <a:gd name="connsiteX0" fmla="*/ 4263 w 475317"/>
                <a:gd name="connsiteY0" fmla="*/ 205153 h 432688"/>
                <a:gd name="connsiteX1" fmla="*/ 240856 w 475317"/>
                <a:gd name="connsiteY1" fmla="*/ 533 h 432688"/>
                <a:gd name="connsiteX2" fmla="*/ 471054 w 475317"/>
                <a:gd name="connsiteY2" fmla="*/ 208351 h 432688"/>
                <a:gd name="connsiteX3" fmla="*/ 234461 w 475317"/>
                <a:gd name="connsiteY3" fmla="*/ 432155 h 432688"/>
                <a:gd name="connsiteX4" fmla="*/ 4263 w 475317"/>
                <a:gd name="connsiteY4" fmla="*/ 205153 h 43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317" h="432688">
                  <a:moveTo>
                    <a:pt x="4263" y="205153"/>
                  </a:moveTo>
                  <a:cubicBezTo>
                    <a:pt x="8526" y="107638"/>
                    <a:pt x="163058" y="0"/>
                    <a:pt x="240856" y="533"/>
                  </a:cubicBezTo>
                  <a:cubicBezTo>
                    <a:pt x="318654" y="1066"/>
                    <a:pt x="475317" y="75667"/>
                    <a:pt x="471054" y="208351"/>
                  </a:cubicBezTo>
                  <a:cubicBezTo>
                    <a:pt x="466791" y="341035"/>
                    <a:pt x="312259" y="432688"/>
                    <a:pt x="234461" y="432155"/>
                  </a:cubicBezTo>
                  <a:cubicBezTo>
                    <a:pt x="156663" y="431622"/>
                    <a:pt x="0" y="302668"/>
                    <a:pt x="4263" y="205153"/>
                  </a:cubicBezTo>
                  <a:close/>
                </a:path>
              </a:pathLst>
            </a:cu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Freeform 32"/>
            <p:cNvSpPr/>
            <p:nvPr/>
          </p:nvSpPr>
          <p:spPr>
            <a:xfrm>
              <a:off x="4841079" y="3641614"/>
              <a:ext cx="389627" cy="801077"/>
            </a:xfrm>
            <a:custGeom>
              <a:avLst/>
              <a:gdLst>
                <a:gd name="connsiteX0" fmla="*/ 38366 w 297340"/>
                <a:gd name="connsiteY0" fmla="*/ 31972 h 597877"/>
                <a:gd name="connsiteX1" fmla="*/ 51155 w 297340"/>
                <a:gd name="connsiteY1" fmla="*/ 297340 h 597877"/>
                <a:gd name="connsiteX2" fmla="*/ 0 w 297340"/>
                <a:gd name="connsiteY2" fmla="*/ 447609 h 597877"/>
                <a:gd name="connsiteX3" fmla="*/ 147071 w 297340"/>
                <a:gd name="connsiteY3" fmla="*/ 597877 h 597877"/>
                <a:gd name="connsiteX4" fmla="*/ 297340 w 297340"/>
                <a:gd name="connsiteY4" fmla="*/ 463595 h 597877"/>
                <a:gd name="connsiteX5" fmla="*/ 198226 w 297340"/>
                <a:gd name="connsiteY5" fmla="*/ 303735 h 597877"/>
                <a:gd name="connsiteX6" fmla="*/ 179043 w 297340"/>
                <a:gd name="connsiteY6" fmla="*/ 0 h 597877"/>
                <a:gd name="connsiteX7" fmla="*/ 38366 w 297340"/>
                <a:gd name="connsiteY7" fmla="*/ 31972 h 597877"/>
                <a:gd name="connsiteX0" fmla="*/ 47957 w 297340"/>
                <a:gd name="connsiteY0" fmla="*/ 12789 h 597877"/>
                <a:gd name="connsiteX1" fmla="*/ 51155 w 297340"/>
                <a:gd name="connsiteY1" fmla="*/ 297340 h 597877"/>
                <a:gd name="connsiteX2" fmla="*/ 0 w 297340"/>
                <a:gd name="connsiteY2" fmla="*/ 447609 h 597877"/>
                <a:gd name="connsiteX3" fmla="*/ 147071 w 297340"/>
                <a:gd name="connsiteY3" fmla="*/ 597877 h 597877"/>
                <a:gd name="connsiteX4" fmla="*/ 297340 w 297340"/>
                <a:gd name="connsiteY4" fmla="*/ 463595 h 597877"/>
                <a:gd name="connsiteX5" fmla="*/ 198226 w 297340"/>
                <a:gd name="connsiteY5" fmla="*/ 303735 h 597877"/>
                <a:gd name="connsiteX6" fmla="*/ 179043 w 297340"/>
                <a:gd name="connsiteY6" fmla="*/ 0 h 597877"/>
                <a:gd name="connsiteX7" fmla="*/ 47957 w 297340"/>
                <a:gd name="connsiteY7" fmla="*/ 12789 h 597877"/>
                <a:gd name="connsiteX0" fmla="*/ 63943 w 313326"/>
                <a:gd name="connsiteY0" fmla="*/ 12789 h 597877"/>
                <a:gd name="connsiteX1" fmla="*/ 67141 w 313326"/>
                <a:gd name="connsiteY1" fmla="*/ 297340 h 597877"/>
                <a:gd name="connsiteX2" fmla="*/ 15986 w 313326"/>
                <a:gd name="connsiteY2" fmla="*/ 447609 h 597877"/>
                <a:gd name="connsiteX3" fmla="*/ 163057 w 313326"/>
                <a:gd name="connsiteY3" fmla="*/ 597877 h 597877"/>
                <a:gd name="connsiteX4" fmla="*/ 313326 w 313326"/>
                <a:gd name="connsiteY4" fmla="*/ 463595 h 597877"/>
                <a:gd name="connsiteX5" fmla="*/ 214212 w 313326"/>
                <a:gd name="connsiteY5" fmla="*/ 303735 h 597877"/>
                <a:gd name="connsiteX6" fmla="*/ 195029 w 313326"/>
                <a:gd name="connsiteY6" fmla="*/ 0 h 597877"/>
                <a:gd name="connsiteX7" fmla="*/ 63943 w 313326"/>
                <a:gd name="connsiteY7" fmla="*/ 12789 h 597877"/>
                <a:gd name="connsiteX0" fmla="*/ 63943 w 313326"/>
                <a:gd name="connsiteY0" fmla="*/ 12789 h 597877"/>
                <a:gd name="connsiteX1" fmla="*/ 67141 w 313326"/>
                <a:gd name="connsiteY1" fmla="*/ 297340 h 597877"/>
                <a:gd name="connsiteX2" fmla="*/ 15986 w 313326"/>
                <a:gd name="connsiteY2" fmla="*/ 447609 h 597877"/>
                <a:gd name="connsiteX3" fmla="*/ 163057 w 313326"/>
                <a:gd name="connsiteY3" fmla="*/ 597877 h 597877"/>
                <a:gd name="connsiteX4" fmla="*/ 313326 w 313326"/>
                <a:gd name="connsiteY4" fmla="*/ 463595 h 597877"/>
                <a:gd name="connsiteX5" fmla="*/ 214212 w 313326"/>
                <a:gd name="connsiteY5" fmla="*/ 303735 h 597877"/>
                <a:gd name="connsiteX6" fmla="*/ 195029 w 313326"/>
                <a:gd name="connsiteY6" fmla="*/ 0 h 597877"/>
                <a:gd name="connsiteX7" fmla="*/ 63943 w 313326"/>
                <a:gd name="connsiteY7" fmla="*/ 12789 h 597877"/>
                <a:gd name="connsiteX0" fmla="*/ 63943 w 313326"/>
                <a:gd name="connsiteY0" fmla="*/ 12789 h 600541"/>
                <a:gd name="connsiteX1" fmla="*/ 67141 w 313326"/>
                <a:gd name="connsiteY1" fmla="*/ 297340 h 600541"/>
                <a:gd name="connsiteX2" fmla="*/ 15986 w 313326"/>
                <a:gd name="connsiteY2" fmla="*/ 447609 h 600541"/>
                <a:gd name="connsiteX3" fmla="*/ 163057 w 313326"/>
                <a:gd name="connsiteY3" fmla="*/ 597877 h 600541"/>
                <a:gd name="connsiteX4" fmla="*/ 313326 w 313326"/>
                <a:gd name="connsiteY4" fmla="*/ 463595 h 600541"/>
                <a:gd name="connsiteX5" fmla="*/ 214212 w 313326"/>
                <a:gd name="connsiteY5" fmla="*/ 303735 h 600541"/>
                <a:gd name="connsiteX6" fmla="*/ 195029 w 313326"/>
                <a:gd name="connsiteY6" fmla="*/ 0 h 600541"/>
                <a:gd name="connsiteX7" fmla="*/ 63943 w 313326"/>
                <a:gd name="connsiteY7" fmla="*/ 12789 h 600541"/>
                <a:gd name="connsiteX0" fmla="*/ 63943 w 321852"/>
                <a:gd name="connsiteY0" fmla="*/ 12789 h 600541"/>
                <a:gd name="connsiteX1" fmla="*/ 67141 w 321852"/>
                <a:gd name="connsiteY1" fmla="*/ 297340 h 600541"/>
                <a:gd name="connsiteX2" fmla="*/ 15986 w 321852"/>
                <a:gd name="connsiteY2" fmla="*/ 447609 h 600541"/>
                <a:gd name="connsiteX3" fmla="*/ 163057 w 321852"/>
                <a:gd name="connsiteY3" fmla="*/ 597877 h 600541"/>
                <a:gd name="connsiteX4" fmla="*/ 313326 w 321852"/>
                <a:gd name="connsiteY4" fmla="*/ 463595 h 600541"/>
                <a:gd name="connsiteX5" fmla="*/ 214212 w 321852"/>
                <a:gd name="connsiteY5" fmla="*/ 303735 h 600541"/>
                <a:gd name="connsiteX6" fmla="*/ 195029 w 321852"/>
                <a:gd name="connsiteY6" fmla="*/ 0 h 600541"/>
                <a:gd name="connsiteX7" fmla="*/ 63943 w 321852"/>
                <a:gd name="connsiteY7" fmla="*/ 12789 h 600541"/>
                <a:gd name="connsiteX0" fmla="*/ 63943 w 321852"/>
                <a:gd name="connsiteY0" fmla="*/ 12789 h 600541"/>
                <a:gd name="connsiteX1" fmla="*/ 67141 w 321852"/>
                <a:gd name="connsiteY1" fmla="*/ 297340 h 600541"/>
                <a:gd name="connsiteX2" fmla="*/ 15986 w 321852"/>
                <a:gd name="connsiteY2" fmla="*/ 447609 h 600541"/>
                <a:gd name="connsiteX3" fmla="*/ 163057 w 321852"/>
                <a:gd name="connsiteY3" fmla="*/ 597877 h 600541"/>
                <a:gd name="connsiteX4" fmla="*/ 313326 w 321852"/>
                <a:gd name="connsiteY4" fmla="*/ 463595 h 600541"/>
                <a:gd name="connsiteX5" fmla="*/ 214212 w 321852"/>
                <a:gd name="connsiteY5" fmla="*/ 303735 h 600541"/>
                <a:gd name="connsiteX6" fmla="*/ 195029 w 321852"/>
                <a:gd name="connsiteY6" fmla="*/ 0 h 600541"/>
                <a:gd name="connsiteX7" fmla="*/ 63943 w 321852"/>
                <a:gd name="connsiteY7" fmla="*/ 12789 h 600541"/>
                <a:gd name="connsiteX0" fmla="*/ 63943 w 321852"/>
                <a:gd name="connsiteY0" fmla="*/ 12789 h 600541"/>
                <a:gd name="connsiteX1" fmla="*/ 67141 w 321852"/>
                <a:gd name="connsiteY1" fmla="*/ 297340 h 600541"/>
                <a:gd name="connsiteX2" fmla="*/ 15986 w 321852"/>
                <a:gd name="connsiteY2" fmla="*/ 447609 h 600541"/>
                <a:gd name="connsiteX3" fmla="*/ 163057 w 321852"/>
                <a:gd name="connsiteY3" fmla="*/ 597877 h 600541"/>
                <a:gd name="connsiteX4" fmla="*/ 313326 w 321852"/>
                <a:gd name="connsiteY4" fmla="*/ 463595 h 600541"/>
                <a:gd name="connsiteX5" fmla="*/ 214212 w 321852"/>
                <a:gd name="connsiteY5" fmla="*/ 303735 h 600541"/>
                <a:gd name="connsiteX6" fmla="*/ 195029 w 321852"/>
                <a:gd name="connsiteY6" fmla="*/ 0 h 600541"/>
                <a:gd name="connsiteX7" fmla="*/ 63943 w 321852"/>
                <a:gd name="connsiteY7" fmla="*/ 12789 h 600541"/>
                <a:gd name="connsiteX0" fmla="*/ 63943 w 289880"/>
                <a:gd name="connsiteY0" fmla="*/ 12789 h 604271"/>
                <a:gd name="connsiteX1" fmla="*/ 67141 w 289880"/>
                <a:gd name="connsiteY1" fmla="*/ 297340 h 604271"/>
                <a:gd name="connsiteX2" fmla="*/ 15986 w 289880"/>
                <a:gd name="connsiteY2" fmla="*/ 447609 h 604271"/>
                <a:gd name="connsiteX3" fmla="*/ 163057 w 289880"/>
                <a:gd name="connsiteY3" fmla="*/ 597877 h 604271"/>
                <a:gd name="connsiteX4" fmla="*/ 281354 w 289880"/>
                <a:gd name="connsiteY4" fmla="*/ 485975 h 604271"/>
                <a:gd name="connsiteX5" fmla="*/ 214212 w 289880"/>
                <a:gd name="connsiteY5" fmla="*/ 303735 h 604271"/>
                <a:gd name="connsiteX6" fmla="*/ 195029 w 289880"/>
                <a:gd name="connsiteY6" fmla="*/ 0 h 604271"/>
                <a:gd name="connsiteX7" fmla="*/ 63943 w 289880"/>
                <a:gd name="connsiteY7" fmla="*/ 12789 h 604271"/>
                <a:gd name="connsiteX0" fmla="*/ 59680 w 289880"/>
                <a:gd name="connsiteY0" fmla="*/ 12789 h 601073"/>
                <a:gd name="connsiteX1" fmla="*/ 62878 w 289880"/>
                <a:gd name="connsiteY1" fmla="*/ 297340 h 601073"/>
                <a:gd name="connsiteX2" fmla="*/ 11723 w 289880"/>
                <a:gd name="connsiteY2" fmla="*/ 447609 h 601073"/>
                <a:gd name="connsiteX3" fmla="*/ 133216 w 289880"/>
                <a:gd name="connsiteY3" fmla="*/ 594679 h 601073"/>
                <a:gd name="connsiteX4" fmla="*/ 277091 w 289880"/>
                <a:gd name="connsiteY4" fmla="*/ 485975 h 601073"/>
                <a:gd name="connsiteX5" fmla="*/ 209949 w 289880"/>
                <a:gd name="connsiteY5" fmla="*/ 303735 h 601073"/>
                <a:gd name="connsiteX6" fmla="*/ 190766 w 289880"/>
                <a:gd name="connsiteY6" fmla="*/ 0 h 601073"/>
                <a:gd name="connsiteX7" fmla="*/ 59680 w 289880"/>
                <a:gd name="connsiteY7" fmla="*/ 12789 h 601073"/>
                <a:gd name="connsiteX0" fmla="*/ 59680 w 289880"/>
                <a:gd name="connsiteY0" fmla="*/ 12789 h 604271"/>
                <a:gd name="connsiteX1" fmla="*/ 62878 w 289880"/>
                <a:gd name="connsiteY1" fmla="*/ 297340 h 604271"/>
                <a:gd name="connsiteX2" fmla="*/ 11723 w 289880"/>
                <a:gd name="connsiteY2" fmla="*/ 447609 h 604271"/>
                <a:gd name="connsiteX3" fmla="*/ 133216 w 289880"/>
                <a:gd name="connsiteY3" fmla="*/ 594679 h 604271"/>
                <a:gd name="connsiteX4" fmla="*/ 277091 w 289880"/>
                <a:gd name="connsiteY4" fmla="*/ 485975 h 604271"/>
                <a:gd name="connsiteX5" fmla="*/ 209949 w 289880"/>
                <a:gd name="connsiteY5" fmla="*/ 303735 h 604271"/>
                <a:gd name="connsiteX6" fmla="*/ 190766 w 289880"/>
                <a:gd name="connsiteY6" fmla="*/ 0 h 604271"/>
                <a:gd name="connsiteX7" fmla="*/ 59680 w 289880"/>
                <a:gd name="connsiteY7" fmla="*/ 12789 h 604271"/>
                <a:gd name="connsiteX0" fmla="*/ 60213 w 289880"/>
                <a:gd name="connsiteY0" fmla="*/ 12789 h 511019"/>
                <a:gd name="connsiteX1" fmla="*/ 63411 w 289880"/>
                <a:gd name="connsiteY1" fmla="*/ 297340 h 511019"/>
                <a:gd name="connsiteX2" fmla="*/ 12256 w 289880"/>
                <a:gd name="connsiteY2" fmla="*/ 447609 h 511019"/>
                <a:gd name="connsiteX3" fmla="*/ 136946 w 289880"/>
                <a:gd name="connsiteY3" fmla="*/ 454002 h 511019"/>
                <a:gd name="connsiteX4" fmla="*/ 277624 w 289880"/>
                <a:gd name="connsiteY4" fmla="*/ 485975 h 511019"/>
                <a:gd name="connsiteX5" fmla="*/ 210482 w 289880"/>
                <a:gd name="connsiteY5" fmla="*/ 303735 h 511019"/>
                <a:gd name="connsiteX6" fmla="*/ 191299 w 289880"/>
                <a:gd name="connsiteY6" fmla="*/ 0 h 511019"/>
                <a:gd name="connsiteX7" fmla="*/ 60213 w 289880"/>
                <a:gd name="connsiteY7" fmla="*/ 12789 h 511019"/>
                <a:gd name="connsiteX0" fmla="*/ 108171 w 337838"/>
                <a:gd name="connsiteY0" fmla="*/ 12789 h 588818"/>
                <a:gd name="connsiteX1" fmla="*/ 111369 w 337838"/>
                <a:gd name="connsiteY1" fmla="*/ 297340 h 588818"/>
                <a:gd name="connsiteX2" fmla="*/ 12256 w 337838"/>
                <a:gd name="connsiteY2" fmla="*/ 562708 h 588818"/>
                <a:gd name="connsiteX3" fmla="*/ 184904 w 337838"/>
                <a:gd name="connsiteY3" fmla="*/ 454002 h 588818"/>
                <a:gd name="connsiteX4" fmla="*/ 325582 w 337838"/>
                <a:gd name="connsiteY4" fmla="*/ 485975 h 588818"/>
                <a:gd name="connsiteX5" fmla="*/ 258440 w 337838"/>
                <a:gd name="connsiteY5" fmla="*/ 303735 h 588818"/>
                <a:gd name="connsiteX6" fmla="*/ 239257 w 337838"/>
                <a:gd name="connsiteY6" fmla="*/ 0 h 588818"/>
                <a:gd name="connsiteX7" fmla="*/ 108171 w 337838"/>
                <a:gd name="connsiteY7" fmla="*/ 12789 h 588818"/>
                <a:gd name="connsiteX0" fmla="*/ 108171 w 385796"/>
                <a:gd name="connsiteY0" fmla="*/ 12789 h 651696"/>
                <a:gd name="connsiteX1" fmla="*/ 111369 w 385796"/>
                <a:gd name="connsiteY1" fmla="*/ 297340 h 651696"/>
                <a:gd name="connsiteX2" fmla="*/ 12256 w 385796"/>
                <a:gd name="connsiteY2" fmla="*/ 562708 h 651696"/>
                <a:gd name="connsiteX3" fmla="*/ 184904 w 385796"/>
                <a:gd name="connsiteY3" fmla="*/ 454002 h 651696"/>
                <a:gd name="connsiteX4" fmla="*/ 373540 w 385796"/>
                <a:gd name="connsiteY4" fmla="*/ 626652 h 651696"/>
                <a:gd name="connsiteX5" fmla="*/ 258440 w 385796"/>
                <a:gd name="connsiteY5" fmla="*/ 303735 h 651696"/>
                <a:gd name="connsiteX6" fmla="*/ 239257 w 385796"/>
                <a:gd name="connsiteY6" fmla="*/ 0 h 651696"/>
                <a:gd name="connsiteX7" fmla="*/ 108171 w 385796"/>
                <a:gd name="connsiteY7" fmla="*/ 12789 h 651696"/>
                <a:gd name="connsiteX0" fmla="*/ 108171 w 398585"/>
                <a:gd name="connsiteY0" fmla="*/ 12789 h 686866"/>
                <a:gd name="connsiteX1" fmla="*/ 111369 w 398585"/>
                <a:gd name="connsiteY1" fmla="*/ 297340 h 686866"/>
                <a:gd name="connsiteX2" fmla="*/ 12256 w 398585"/>
                <a:gd name="connsiteY2" fmla="*/ 562708 h 686866"/>
                <a:gd name="connsiteX3" fmla="*/ 184904 w 398585"/>
                <a:gd name="connsiteY3" fmla="*/ 454002 h 686866"/>
                <a:gd name="connsiteX4" fmla="*/ 373540 w 398585"/>
                <a:gd name="connsiteY4" fmla="*/ 626652 h 686866"/>
                <a:gd name="connsiteX5" fmla="*/ 258440 w 398585"/>
                <a:gd name="connsiteY5" fmla="*/ 303735 h 686866"/>
                <a:gd name="connsiteX6" fmla="*/ 239257 w 398585"/>
                <a:gd name="connsiteY6" fmla="*/ 0 h 686866"/>
                <a:gd name="connsiteX7" fmla="*/ 108171 w 398585"/>
                <a:gd name="connsiteY7" fmla="*/ 12789 h 686866"/>
                <a:gd name="connsiteX0" fmla="*/ 108171 w 398585"/>
                <a:gd name="connsiteY0" fmla="*/ 12789 h 686866"/>
                <a:gd name="connsiteX1" fmla="*/ 111369 w 398585"/>
                <a:gd name="connsiteY1" fmla="*/ 297340 h 686866"/>
                <a:gd name="connsiteX2" fmla="*/ 12256 w 398585"/>
                <a:gd name="connsiteY2" fmla="*/ 562708 h 686866"/>
                <a:gd name="connsiteX3" fmla="*/ 184904 w 398585"/>
                <a:gd name="connsiteY3" fmla="*/ 454002 h 686866"/>
                <a:gd name="connsiteX4" fmla="*/ 373540 w 398585"/>
                <a:gd name="connsiteY4" fmla="*/ 626652 h 686866"/>
                <a:gd name="connsiteX5" fmla="*/ 258440 w 398585"/>
                <a:gd name="connsiteY5" fmla="*/ 303735 h 686866"/>
                <a:gd name="connsiteX6" fmla="*/ 239257 w 398585"/>
                <a:gd name="connsiteY6" fmla="*/ 0 h 686866"/>
                <a:gd name="connsiteX7" fmla="*/ 108171 w 398585"/>
                <a:gd name="connsiteY7" fmla="*/ 12789 h 686866"/>
                <a:gd name="connsiteX0" fmla="*/ 114566 w 404980"/>
                <a:gd name="connsiteY0" fmla="*/ 12789 h 686866"/>
                <a:gd name="connsiteX1" fmla="*/ 117764 w 404980"/>
                <a:gd name="connsiteY1" fmla="*/ 297340 h 686866"/>
                <a:gd name="connsiteX2" fmla="*/ 12256 w 404980"/>
                <a:gd name="connsiteY2" fmla="*/ 601075 h 686866"/>
                <a:gd name="connsiteX3" fmla="*/ 191299 w 404980"/>
                <a:gd name="connsiteY3" fmla="*/ 454002 h 686866"/>
                <a:gd name="connsiteX4" fmla="*/ 379935 w 404980"/>
                <a:gd name="connsiteY4" fmla="*/ 626652 h 686866"/>
                <a:gd name="connsiteX5" fmla="*/ 264835 w 404980"/>
                <a:gd name="connsiteY5" fmla="*/ 303735 h 686866"/>
                <a:gd name="connsiteX6" fmla="*/ 245652 w 404980"/>
                <a:gd name="connsiteY6" fmla="*/ 0 h 686866"/>
                <a:gd name="connsiteX7" fmla="*/ 114566 w 404980"/>
                <a:gd name="connsiteY7" fmla="*/ 12789 h 686866"/>
                <a:gd name="connsiteX0" fmla="*/ 156130 w 446544"/>
                <a:gd name="connsiteY0" fmla="*/ 12789 h 686866"/>
                <a:gd name="connsiteX1" fmla="*/ 159328 w 446544"/>
                <a:gd name="connsiteY1" fmla="*/ 297340 h 686866"/>
                <a:gd name="connsiteX2" fmla="*/ 53820 w 446544"/>
                <a:gd name="connsiteY2" fmla="*/ 601075 h 686866"/>
                <a:gd name="connsiteX3" fmla="*/ 232863 w 446544"/>
                <a:gd name="connsiteY3" fmla="*/ 454002 h 686866"/>
                <a:gd name="connsiteX4" fmla="*/ 421499 w 446544"/>
                <a:gd name="connsiteY4" fmla="*/ 626652 h 686866"/>
                <a:gd name="connsiteX5" fmla="*/ 306399 w 446544"/>
                <a:gd name="connsiteY5" fmla="*/ 303735 h 686866"/>
                <a:gd name="connsiteX6" fmla="*/ 287216 w 446544"/>
                <a:gd name="connsiteY6" fmla="*/ 0 h 686866"/>
                <a:gd name="connsiteX7" fmla="*/ 156130 w 446544"/>
                <a:gd name="connsiteY7" fmla="*/ 12789 h 686866"/>
                <a:gd name="connsiteX0" fmla="*/ 113500 w 403914"/>
                <a:gd name="connsiteY0" fmla="*/ 12789 h 686866"/>
                <a:gd name="connsiteX1" fmla="*/ 123093 w 403914"/>
                <a:gd name="connsiteY1" fmla="*/ 306932 h 686866"/>
                <a:gd name="connsiteX2" fmla="*/ 11190 w 403914"/>
                <a:gd name="connsiteY2" fmla="*/ 601075 h 686866"/>
                <a:gd name="connsiteX3" fmla="*/ 190233 w 403914"/>
                <a:gd name="connsiteY3" fmla="*/ 454002 h 686866"/>
                <a:gd name="connsiteX4" fmla="*/ 378869 w 403914"/>
                <a:gd name="connsiteY4" fmla="*/ 626652 h 686866"/>
                <a:gd name="connsiteX5" fmla="*/ 263769 w 403914"/>
                <a:gd name="connsiteY5" fmla="*/ 303735 h 686866"/>
                <a:gd name="connsiteX6" fmla="*/ 244586 w 403914"/>
                <a:gd name="connsiteY6" fmla="*/ 0 h 686866"/>
                <a:gd name="connsiteX7" fmla="*/ 113500 w 403914"/>
                <a:gd name="connsiteY7" fmla="*/ 12789 h 686866"/>
                <a:gd name="connsiteX0" fmla="*/ 113500 w 403914"/>
                <a:gd name="connsiteY0" fmla="*/ 12789 h 686866"/>
                <a:gd name="connsiteX1" fmla="*/ 123093 w 403914"/>
                <a:gd name="connsiteY1" fmla="*/ 306932 h 686866"/>
                <a:gd name="connsiteX2" fmla="*/ 11190 w 403914"/>
                <a:gd name="connsiteY2" fmla="*/ 601075 h 686866"/>
                <a:gd name="connsiteX3" fmla="*/ 190233 w 403914"/>
                <a:gd name="connsiteY3" fmla="*/ 454002 h 686866"/>
                <a:gd name="connsiteX4" fmla="*/ 378869 w 403914"/>
                <a:gd name="connsiteY4" fmla="*/ 626652 h 686866"/>
                <a:gd name="connsiteX5" fmla="*/ 263769 w 403914"/>
                <a:gd name="connsiteY5" fmla="*/ 303735 h 686866"/>
                <a:gd name="connsiteX6" fmla="*/ 244586 w 403914"/>
                <a:gd name="connsiteY6" fmla="*/ 0 h 686866"/>
                <a:gd name="connsiteX7" fmla="*/ 113500 w 403914"/>
                <a:gd name="connsiteY7" fmla="*/ 12789 h 686866"/>
                <a:gd name="connsiteX0" fmla="*/ 113500 w 387928"/>
                <a:gd name="connsiteY0" fmla="*/ 12789 h 650631"/>
                <a:gd name="connsiteX1" fmla="*/ 123093 w 387928"/>
                <a:gd name="connsiteY1" fmla="*/ 306932 h 650631"/>
                <a:gd name="connsiteX2" fmla="*/ 11190 w 387928"/>
                <a:gd name="connsiteY2" fmla="*/ 601075 h 650631"/>
                <a:gd name="connsiteX3" fmla="*/ 190233 w 387928"/>
                <a:gd name="connsiteY3" fmla="*/ 454002 h 650631"/>
                <a:gd name="connsiteX4" fmla="*/ 378869 w 387928"/>
                <a:gd name="connsiteY4" fmla="*/ 626652 h 650631"/>
                <a:gd name="connsiteX5" fmla="*/ 244586 w 387928"/>
                <a:gd name="connsiteY5" fmla="*/ 310130 h 650631"/>
                <a:gd name="connsiteX6" fmla="*/ 244586 w 387928"/>
                <a:gd name="connsiteY6" fmla="*/ 0 h 650631"/>
                <a:gd name="connsiteX7" fmla="*/ 113500 w 387928"/>
                <a:gd name="connsiteY7" fmla="*/ 12789 h 650631"/>
                <a:gd name="connsiteX0" fmla="*/ 113500 w 387928"/>
                <a:gd name="connsiteY0" fmla="*/ 9591 h 647433"/>
                <a:gd name="connsiteX1" fmla="*/ 123093 w 387928"/>
                <a:gd name="connsiteY1" fmla="*/ 303734 h 647433"/>
                <a:gd name="connsiteX2" fmla="*/ 11190 w 387928"/>
                <a:gd name="connsiteY2" fmla="*/ 597877 h 647433"/>
                <a:gd name="connsiteX3" fmla="*/ 190233 w 387928"/>
                <a:gd name="connsiteY3" fmla="*/ 450804 h 647433"/>
                <a:gd name="connsiteX4" fmla="*/ 378869 w 387928"/>
                <a:gd name="connsiteY4" fmla="*/ 623454 h 647433"/>
                <a:gd name="connsiteX5" fmla="*/ 244586 w 387928"/>
                <a:gd name="connsiteY5" fmla="*/ 306932 h 647433"/>
                <a:gd name="connsiteX6" fmla="*/ 215812 w 387928"/>
                <a:gd name="connsiteY6" fmla="*/ 0 h 647433"/>
                <a:gd name="connsiteX7" fmla="*/ 113500 w 387928"/>
                <a:gd name="connsiteY7" fmla="*/ 9591 h 647433"/>
                <a:gd name="connsiteX0" fmla="*/ 151866 w 387928"/>
                <a:gd name="connsiteY0" fmla="*/ 6394 h 647433"/>
                <a:gd name="connsiteX1" fmla="*/ 123093 w 387928"/>
                <a:gd name="connsiteY1" fmla="*/ 303734 h 647433"/>
                <a:gd name="connsiteX2" fmla="*/ 11190 w 387928"/>
                <a:gd name="connsiteY2" fmla="*/ 597877 h 647433"/>
                <a:gd name="connsiteX3" fmla="*/ 190233 w 387928"/>
                <a:gd name="connsiteY3" fmla="*/ 450804 h 647433"/>
                <a:gd name="connsiteX4" fmla="*/ 378869 w 387928"/>
                <a:gd name="connsiteY4" fmla="*/ 623454 h 647433"/>
                <a:gd name="connsiteX5" fmla="*/ 244586 w 387928"/>
                <a:gd name="connsiteY5" fmla="*/ 306932 h 647433"/>
                <a:gd name="connsiteX6" fmla="*/ 215812 w 387928"/>
                <a:gd name="connsiteY6" fmla="*/ 0 h 647433"/>
                <a:gd name="connsiteX7" fmla="*/ 151866 w 387928"/>
                <a:gd name="connsiteY7" fmla="*/ 6394 h 647433"/>
                <a:gd name="connsiteX0" fmla="*/ 151866 w 387928"/>
                <a:gd name="connsiteY0" fmla="*/ 6394 h 647433"/>
                <a:gd name="connsiteX1" fmla="*/ 123093 w 387928"/>
                <a:gd name="connsiteY1" fmla="*/ 303734 h 647433"/>
                <a:gd name="connsiteX2" fmla="*/ 11190 w 387928"/>
                <a:gd name="connsiteY2" fmla="*/ 597877 h 647433"/>
                <a:gd name="connsiteX3" fmla="*/ 190233 w 387928"/>
                <a:gd name="connsiteY3" fmla="*/ 450804 h 647433"/>
                <a:gd name="connsiteX4" fmla="*/ 378869 w 387928"/>
                <a:gd name="connsiteY4" fmla="*/ 623454 h 647433"/>
                <a:gd name="connsiteX5" fmla="*/ 244586 w 387928"/>
                <a:gd name="connsiteY5" fmla="*/ 306932 h 647433"/>
                <a:gd name="connsiteX6" fmla="*/ 215812 w 387928"/>
                <a:gd name="connsiteY6" fmla="*/ 0 h 647433"/>
                <a:gd name="connsiteX7" fmla="*/ 151866 w 387928"/>
                <a:gd name="connsiteY7" fmla="*/ 6394 h 647433"/>
                <a:gd name="connsiteX0" fmla="*/ 151866 w 387928"/>
                <a:gd name="connsiteY0" fmla="*/ 6394 h 647433"/>
                <a:gd name="connsiteX1" fmla="*/ 123093 w 387928"/>
                <a:gd name="connsiteY1" fmla="*/ 303734 h 647433"/>
                <a:gd name="connsiteX2" fmla="*/ 11190 w 387928"/>
                <a:gd name="connsiteY2" fmla="*/ 597877 h 647433"/>
                <a:gd name="connsiteX3" fmla="*/ 190233 w 387928"/>
                <a:gd name="connsiteY3" fmla="*/ 450804 h 647433"/>
                <a:gd name="connsiteX4" fmla="*/ 378869 w 387928"/>
                <a:gd name="connsiteY4" fmla="*/ 623454 h 647433"/>
                <a:gd name="connsiteX5" fmla="*/ 244586 w 387928"/>
                <a:gd name="connsiteY5" fmla="*/ 306932 h 647433"/>
                <a:gd name="connsiteX6" fmla="*/ 215812 w 387928"/>
                <a:gd name="connsiteY6" fmla="*/ 0 h 647433"/>
                <a:gd name="connsiteX7" fmla="*/ 151866 w 387928"/>
                <a:gd name="connsiteY7" fmla="*/ 6394 h 647433"/>
                <a:gd name="connsiteX0" fmla="*/ 151866 w 387928"/>
                <a:gd name="connsiteY0" fmla="*/ 6394 h 647433"/>
                <a:gd name="connsiteX1" fmla="*/ 123093 w 387928"/>
                <a:gd name="connsiteY1" fmla="*/ 303734 h 647433"/>
                <a:gd name="connsiteX2" fmla="*/ 11190 w 387928"/>
                <a:gd name="connsiteY2" fmla="*/ 597877 h 647433"/>
                <a:gd name="connsiteX3" fmla="*/ 190233 w 387928"/>
                <a:gd name="connsiteY3" fmla="*/ 450804 h 647433"/>
                <a:gd name="connsiteX4" fmla="*/ 378869 w 387928"/>
                <a:gd name="connsiteY4" fmla="*/ 623454 h 647433"/>
                <a:gd name="connsiteX5" fmla="*/ 244586 w 387928"/>
                <a:gd name="connsiteY5" fmla="*/ 306932 h 647433"/>
                <a:gd name="connsiteX6" fmla="*/ 215812 w 387928"/>
                <a:gd name="connsiteY6" fmla="*/ 0 h 647433"/>
                <a:gd name="connsiteX7" fmla="*/ 151866 w 387928"/>
                <a:gd name="connsiteY7" fmla="*/ 6394 h 647433"/>
                <a:gd name="connsiteX0" fmla="*/ 151866 w 426295"/>
                <a:gd name="connsiteY0" fmla="*/ 6394 h 666616"/>
                <a:gd name="connsiteX1" fmla="*/ 123093 w 426295"/>
                <a:gd name="connsiteY1" fmla="*/ 303734 h 666616"/>
                <a:gd name="connsiteX2" fmla="*/ 11190 w 426295"/>
                <a:gd name="connsiteY2" fmla="*/ 597877 h 666616"/>
                <a:gd name="connsiteX3" fmla="*/ 190233 w 426295"/>
                <a:gd name="connsiteY3" fmla="*/ 450804 h 666616"/>
                <a:gd name="connsiteX4" fmla="*/ 378869 w 426295"/>
                <a:gd name="connsiteY4" fmla="*/ 623454 h 666616"/>
                <a:gd name="connsiteX5" fmla="*/ 244586 w 426295"/>
                <a:gd name="connsiteY5" fmla="*/ 306932 h 666616"/>
                <a:gd name="connsiteX6" fmla="*/ 215812 w 426295"/>
                <a:gd name="connsiteY6" fmla="*/ 0 h 666616"/>
                <a:gd name="connsiteX7" fmla="*/ 151866 w 426295"/>
                <a:gd name="connsiteY7" fmla="*/ 6394 h 666616"/>
                <a:gd name="connsiteX0" fmla="*/ 199824 w 474253"/>
                <a:gd name="connsiteY0" fmla="*/ 6394 h 666616"/>
                <a:gd name="connsiteX1" fmla="*/ 171051 w 474253"/>
                <a:gd name="connsiteY1" fmla="*/ 303734 h 666616"/>
                <a:gd name="connsiteX2" fmla="*/ 59148 w 474253"/>
                <a:gd name="connsiteY2" fmla="*/ 597877 h 666616"/>
                <a:gd name="connsiteX3" fmla="*/ 238191 w 474253"/>
                <a:gd name="connsiteY3" fmla="*/ 450804 h 666616"/>
                <a:gd name="connsiteX4" fmla="*/ 426827 w 474253"/>
                <a:gd name="connsiteY4" fmla="*/ 623454 h 666616"/>
                <a:gd name="connsiteX5" fmla="*/ 292544 w 474253"/>
                <a:gd name="connsiteY5" fmla="*/ 306932 h 666616"/>
                <a:gd name="connsiteX6" fmla="*/ 263770 w 474253"/>
                <a:gd name="connsiteY6" fmla="*/ 0 h 666616"/>
                <a:gd name="connsiteX7" fmla="*/ 199824 w 474253"/>
                <a:gd name="connsiteY7" fmla="*/ 6394 h 666616"/>
                <a:gd name="connsiteX0" fmla="*/ 199824 w 474253"/>
                <a:gd name="connsiteY0" fmla="*/ 6394 h 666616"/>
                <a:gd name="connsiteX1" fmla="*/ 171051 w 474253"/>
                <a:gd name="connsiteY1" fmla="*/ 303734 h 666616"/>
                <a:gd name="connsiteX2" fmla="*/ 59148 w 474253"/>
                <a:gd name="connsiteY2" fmla="*/ 597877 h 666616"/>
                <a:gd name="connsiteX3" fmla="*/ 238191 w 474253"/>
                <a:gd name="connsiteY3" fmla="*/ 450804 h 666616"/>
                <a:gd name="connsiteX4" fmla="*/ 426827 w 474253"/>
                <a:gd name="connsiteY4" fmla="*/ 623454 h 666616"/>
                <a:gd name="connsiteX5" fmla="*/ 292544 w 474253"/>
                <a:gd name="connsiteY5" fmla="*/ 306932 h 666616"/>
                <a:gd name="connsiteX6" fmla="*/ 263770 w 474253"/>
                <a:gd name="connsiteY6" fmla="*/ 0 h 666616"/>
                <a:gd name="connsiteX7" fmla="*/ 199824 w 474253"/>
                <a:gd name="connsiteY7" fmla="*/ 6394 h 666616"/>
                <a:gd name="connsiteX0" fmla="*/ 199824 w 439616"/>
                <a:gd name="connsiteY0" fmla="*/ 6394 h 664485"/>
                <a:gd name="connsiteX1" fmla="*/ 171051 w 439616"/>
                <a:gd name="connsiteY1" fmla="*/ 303734 h 664485"/>
                <a:gd name="connsiteX2" fmla="*/ 59148 w 439616"/>
                <a:gd name="connsiteY2" fmla="*/ 597877 h 664485"/>
                <a:gd name="connsiteX3" fmla="*/ 238191 w 439616"/>
                <a:gd name="connsiteY3" fmla="*/ 450804 h 664485"/>
                <a:gd name="connsiteX4" fmla="*/ 369277 w 439616"/>
                <a:gd name="connsiteY4" fmla="*/ 553115 h 664485"/>
                <a:gd name="connsiteX5" fmla="*/ 426827 w 439616"/>
                <a:gd name="connsiteY5" fmla="*/ 623454 h 664485"/>
                <a:gd name="connsiteX6" fmla="*/ 292544 w 439616"/>
                <a:gd name="connsiteY6" fmla="*/ 306932 h 664485"/>
                <a:gd name="connsiteX7" fmla="*/ 263770 w 439616"/>
                <a:gd name="connsiteY7" fmla="*/ 0 h 664485"/>
                <a:gd name="connsiteX8" fmla="*/ 199824 w 439616"/>
                <a:gd name="connsiteY8" fmla="*/ 6394 h 664485"/>
                <a:gd name="connsiteX0" fmla="*/ 199824 w 431623"/>
                <a:gd name="connsiteY0" fmla="*/ 6394 h 640506"/>
                <a:gd name="connsiteX1" fmla="*/ 171051 w 431623"/>
                <a:gd name="connsiteY1" fmla="*/ 303734 h 640506"/>
                <a:gd name="connsiteX2" fmla="*/ 59148 w 431623"/>
                <a:gd name="connsiteY2" fmla="*/ 597877 h 640506"/>
                <a:gd name="connsiteX3" fmla="*/ 238191 w 431623"/>
                <a:gd name="connsiteY3" fmla="*/ 450804 h 640506"/>
                <a:gd name="connsiteX4" fmla="*/ 369277 w 431623"/>
                <a:gd name="connsiteY4" fmla="*/ 553115 h 640506"/>
                <a:gd name="connsiteX5" fmla="*/ 426827 w 431623"/>
                <a:gd name="connsiteY5" fmla="*/ 623454 h 640506"/>
                <a:gd name="connsiteX6" fmla="*/ 340502 w 431623"/>
                <a:gd name="connsiteY6" fmla="*/ 450806 h 640506"/>
                <a:gd name="connsiteX7" fmla="*/ 292544 w 431623"/>
                <a:gd name="connsiteY7" fmla="*/ 306932 h 640506"/>
                <a:gd name="connsiteX8" fmla="*/ 263770 w 431623"/>
                <a:gd name="connsiteY8" fmla="*/ 0 h 640506"/>
                <a:gd name="connsiteX9" fmla="*/ 199824 w 431623"/>
                <a:gd name="connsiteY9" fmla="*/ 6394 h 640506"/>
                <a:gd name="connsiteX0" fmla="*/ 199824 w 431623"/>
                <a:gd name="connsiteY0" fmla="*/ 6394 h 640506"/>
                <a:gd name="connsiteX1" fmla="*/ 171051 w 431623"/>
                <a:gd name="connsiteY1" fmla="*/ 303734 h 640506"/>
                <a:gd name="connsiteX2" fmla="*/ 59148 w 431623"/>
                <a:gd name="connsiteY2" fmla="*/ 597877 h 640506"/>
                <a:gd name="connsiteX3" fmla="*/ 238191 w 431623"/>
                <a:gd name="connsiteY3" fmla="*/ 450804 h 640506"/>
                <a:gd name="connsiteX4" fmla="*/ 369277 w 431623"/>
                <a:gd name="connsiteY4" fmla="*/ 553115 h 640506"/>
                <a:gd name="connsiteX5" fmla="*/ 426827 w 431623"/>
                <a:gd name="connsiteY5" fmla="*/ 623454 h 640506"/>
                <a:gd name="connsiteX6" fmla="*/ 340502 w 431623"/>
                <a:gd name="connsiteY6" fmla="*/ 450806 h 640506"/>
                <a:gd name="connsiteX7" fmla="*/ 292544 w 431623"/>
                <a:gd name="connsiteY7" fmla="*/ 306932 h 640506"/>
                <a:gd name="connsiteX8" fmla="*/ 263770 w 431623"/>
                <a:gd name="connsiteY8" fmla="*/ 0 h 640506"/>
                <a:gd name="connsiteX9" fmla="*/ 199824 w 431623"/>
                <a:gd name="connsiteY9" fmla="*/ 6394 h 640506"/>
                <a:gd name="connsiteX0" fmla="*/ 199824 w 386329"/>
                <a:gd name="connsiteY0" fmla="*/ 6394 h 714041"/>
                <a:gd name="connsiteX1" fmla="*/ 171051 w 386329"/>
                <a:gd name="connsiteY1" fmla="*/ 303734 h 714041"/>
                <a:gd name="connsiteX2" fmla="*/ 59148 w 386329"/>
                <a:gd name="connsiteY2" fmla="*/ 597877 h 714041"/>
                <a:gd name="connsiteX3" fmla="*/ 238191 w 386329"/>
                <a:gd name="connsiteY3" fmla="*/ 450804 h 714041"/>
                <a:gd name="connsiteX4" fmla="*/ 369277 w 386329"/>
                <a:gd name="connsiteY4" fmla="*/ 553115 h 714041"/>
                <a:gd name="connsiteX5" fmla="*/ 340502 w 386329"/>
                <a:gd name="connsiteY5" fmla="*/ 696989 h 714041"/>
                <a:gd name="connsiteX6" fmla="*/ 340502 w 386329"/>
                <a:gd name="connsiteY6" fmla="*/ 450806 h 714041"/>
                <a:gd name="connsiteX7" fmla="*/ 292544 w 386329"/>
                <a:gd name="connsiteY7" fmla="*/ 306932 h 714041"/>
                <a:gd name="connsiteX8" fmla="*/ 263770 w 386329"/>
                <a:gd name="connsiteY8" fmla="*/ 0 h 714041"/>
                <a:gd name="connsiteX9" fmla="*/ 199824 w 386329"/>
                <a:gd name="connsiteY9" fmla="*/ 6394 h 714041"/>
                <a:gd name="connsiteX0" fmla="*/ 199824 w 392723"/>
                <a:gd name="connsiteY0" fmla="*/ 6394 h 723633"/>
                <a:gd name="connsiteX1" fmla="*/ 171051 w 392723"/>
                <a:gd name="connsiteY1" fmla="*/ 303734 h 723633"/>
                <a:gd name="connsiteX2" fmla="*/ 59148 w 392723"/>
                <a:gd name="connsiteY2" fmla="*/ 597877 h 723633"/>
                <a:gd name="connsiteX3" fmla="*/ 238191 w 392723"/>
                <a:gd name="connsiteY3" fmla="*/ 450804 h 723633"/>
                <a:gd name="connsiteX4" fmla="*/ 369277 w 392723"/>
                <a:gd name="connsiteY4" fmla="*/ 553115 h 723633"/>
                <a:gd name="connsiteX5" fmla="*/ 378869 w 392723"/>
                <a:gd name="connsiteY5" fmla="*/ 706581 h 723633"/>
                <a:gd name="connsiteX6" fmla="*/ 340502 w 392723"/>
                <a:gd name="connsiteY6" fmla="*/ 450806 h 723633"/>
                <a:gd name="connsiteX7" fmla="*/ 292544 w 392723"/>
                <a:gd name="connsiteY7" fmla="*/ 306932 h 723633"/>
                <a:gd name="connsiteX8" fmla="*/ 263770 w 392723"/>
                <a:gd name="connsiteY8" fmla="*/ 0 h 723633"/>
                <a:gd name="connsiteX9" fmla="*/ 199824 w 392723"/>
                <a:gd name="connsiteY9" fmla="*/ 6394 h 723633"/>
                <a:gd name="connsiteX0" fmla="*/ 199824 w 418834"/>
                <a:gd name="connsiteY0" fmla="*/ 6394 h 726830"/>
                <a:gd name="connsiteX1" fmla="*/ 171051 w 418834"/>
                <a:gd name="connsiteY1" fmla="*/ 303734 h 726830"/>
                <a:gd name="connsiteX2" fmla="*/ 59148 w 418834"/>
                <a:gd name="connsiteY2" fmla="*/ 597877 h 726830"/>
                <a:gd name="connsiteX3" fmla="*/ 238191 w 418834"/>
                <a:gd name="connsiteY3" fmla="*/ 450804 h 726830"/>
                <a:gd name="connsiteX4" fmla="*/ 369277 w 418834"/>
                <a:gd name="connsiteY4" fmla="*/ 553115 h 726830"/>
                <a:gd name="connsiteX5" fmla="*/ 378869 w 418834"/>
                <a:gd name="connsiteY5" fmla="*/ 706581 h 726830"/>
                <a:gd name="connsiteX6" fmla="*/ 340502 w 418834"/>
                <a:gd name="connsiteY6" fmla="*/ 450806 h 726830"/>
                <a:gd name="connsiteX7" fmla="*/ 292544 w 418834"/>
                <a:gd name="connsiteY7" fmla="*/ 306932 h 726830"/>
                <a:gd name="connsiteX8" fmla="*/ 263770 w 418834"/>
                <a:gd name="connsiteY8" fmla="*/ 0 h 726830"/>
                <a:gd name="connsiteX9" fmla="*/ 199824 w 418834"/>
                <a:gd name="connsiteY9" fmla="*/ 6394 h 726830"/>
                <a:gd name="connsiteX0" fmla="*/ 199824 w 425228"/>
                <a:gd name="connsiteY0" fmla="*/ 6394 h 714574"/>
                <a:gd name="connsiteX1" fmla="*/ 171051 w 425228"/>
                <a:gd name="connsiteY1" fmla="*/ 303734 h 714574"/>
                <a:gd name="connsiteX2" fmla="*/ 59148 w 425228"/>
                <a:gd name="connsiteY2" fmla="*/ 597877 h 714574"/>
                <a:gd name="connsiteX3" fmla="*/ 238191 w 425228"/>
                <a:gd name="connsiteY3" fmla="*/ 450804 h 714574"/>
                <a:gd name="connsiteX4" fmla="*/ 369277 w 425228"/>
                <a:gd name="connsiteY4" fmla="*/ 553115 h 714574"/>
                <a:gd name="connsiteX5" fmla="*/ 378869 w 425228"/>
                <a:gd name="connsiteY5" fmla="*/ 706581 h 714574"/>
                <a:gd name="connsiteX6" fmla="*/ 410841 w 425228"/>
                <a:gd name="connsiteY6" fmla="*/ 505159 h 714574"/>
                <a:gd name="connsiteX7" fmla="*/ 292544 w 425228"/>
                <a:gd name="connsiteY7" fmla="*/ 306932 h 714574"/>
                <a:gd name="connsiteX8" fmla="*/ 263770 w 425228"/>
                <a:gd name="connsiteY8" fmla="*/ 0 h 714574"/>
                <a:gd name="connsiteX9" fmla="*/ 199824 w 425228"/>
                <a:gd name="connsiteY9" fmla="*/ 6394 h 714574"/>
                <a:gd name="connsiteX0" fmla="*/ 199824 w 447608"/>
                <a:gd name="connsiteY0" fmla="*/ 6394 h 714574"/>
                <a:gd name="connsiteX1" fmla="*/ 171051 w 447608"/>
                <a:gd name="connsiteY1" fmla="*/ 303734 h 714574"/>
                <a:gd name="connsiteX2" fmla="*/ 59148 w 447608"/>
                <a:gd name="connsiteY2" fmla="*/ 597877 h 714574"/>
                <a:gd name="connsiteX3" fmla="*/ 238191 w 447608"/>
                <a:gd name="connsiteY3" fmla="*/ 450804 h 714574"/>
                <a:gd name="connsiteX4" fmla="*/ 369277 w 447608"/>
                <a:gd name="connsiteY4" fmla="*/ 553115 h 714574"/>
                <a:gd name="connsiteX5" fmla="*/ 378869 w 447608"/>
                <a:gd name="connsiteY5" fmla="*/ 706581 h 714574"/>
                <a:gd name="connsiteX6" fmla="*/ 410841 w 447608"/>
                <a:gd name="connsiteY6" fmla="*/ 505159 h 714574"/>
                <a:gd name="connsiteX7" fmla="*/ 292544 w 447608"/>
                <a:gd name="connsiteY7" fmla="*/ 306932 h 714574"/>
                <a:gd name="connsiteX8" fmla="*/ 263770 w 447608"/>
                <a:gd name="connsiteY8" fmla="*/ 0 h 714574"/>
                <a:gd name="connsiteX9" fmla="*/ 199824 w 447608"/>
                <a:gd name="connsiteY9" fmla="*/ 6394 h 714574"/>
                <a:gd name="connsiteX0" fmla="*/ 199824 w 424163"/>
                <a:gd name="connsiteY0" fmla="*/ 6394 h 724166"/>
                <a:gd name="connsiteX1" fmla="*/ 171051 w 424163"/>
                <a:gd name="connsiteY1" fmla="*/ 303734 h 724166"/>
                <a:gd name="connsiteX2" fmla="*/ 59148 w 424163"/>
                <a:gd name="connsiteY2" fmla="*/ 597877 h 724166"/>
                <a:gd name="connsiteX3" fmla="*/ 238191 w 424163"/>
                <a:gd name="connsiteY3" fmla="*/ 450804 h 724166"/>
                <a:gd name="connsiteX4" fmla="*/ 369277 w 424163"/>
                <a:gd name="connsiteY4" fmla="*/ 553115 h 724166"/>
                <a:gd name="connsiteX5" fmla="*/ 372474 w 424163"/>
                <a:gd name="connsiteY5" fmla="*/ 716173 h 724166"/>
                <a:gd name="connsiteX6" fmla="*/ 410841 w 424163"/>
                <a:gd name="connsiteY6" fmla="*/ 505159 h 724166"/>
                <a:gd name="connsiteX7" fmla="*/ 292544 w 424163"/>
                <a:gd name="connsiteY7" fmla="*/ 306932 h 724166"/>
                <a:gd name="connsiteX8" fmla="*/ 263770 w 424163"/>
                <a:gd name="connsiteY8" fmla="*/ 0 h 724166"/>
                <a:gd name="connsiteX9" fmla="*/ 199824 w 424163"/>
                <a:gd name="connsiteY9" fmla="*/ 6394 h 724166"/>
                <a:gd name="connsiteX0" fmla="*/ 199824 w 424163"/>
                <a:gd name="connsiteY0" fmla="*/ 6394 h 756138"/>
                <a:gd name="connsiteX1" fmla="*/ 171051 w 424163"/>
                <a:gd name="connsiteY1" fmla="*/ 303734 h 756138"/>
                <a:gd name="connsiteX2" fmla="*/ 59148 w 424163"/>
                <a:gd name="connsiteY2" fmla="*/ 597877 h 756138"/>
                <a:gd name="connsiteX3" fmla="*/ 238191 w 424163"/>
                <a:gd name="connsiteY3" fmla="*/ 450804 h 756138"/>
                <a:gd name="connsiteX4" fmla="*/ 369277 w 424163"/>
                <a:gd name="connsiteY4" fmla="*/ 553115 h 756138"/>
                <a:gd name="connsiteX5" fmla="*/ 372474 w 424163"/>
                <a:gd name="connsiteY5" fmla="*/ 716173 h 756138"/>
                <a:gd name="connsiteX6" fmla="*/ 410841 w 424163"/>
                <a:gd name="connsiteY6" fmla="*/ 505159 h 756138"/>
                <a:gd name="connsiteX7" fmla="*/ 292544 w 424163"/>
                <a:gd name="connsiteY7" fmla="*/ 306932 h 756138"/>
                <a:gd name="connsiteX8" fmla="*/ 263770 w 424163"/>
                <a:gd name="connsiteY8" fmla="*/ 0 h 756138"/>
                <a:gd name="connsiteX9" fmla="*/ 199824 w 424163"/>
                <a:gd name="connsiteY9" fmla="*/ 6394 h 756138"/>
                <a:gd name="connsiteX0" fmla="*/ 199824 w 416703"/>
                <a:gd name="connsiteY0" fmla="*/ 6394 h 743349"/>
                <a:gd name="connsiteX1" fmla="*/ 171051 w 416703"/>
                <a:gd name="connsiteY1" fmla="*/ 303734 h 743349"/>
                <a:gd name="connsiteX2" fmla="*/ 59148 w 416703"/>
                <a:gd name="connsiteY2" fmla="*/ 597877 h 743349"/>
                <a:gd name="connsiteX3" fmla="*/ 238191 w 416703"/>
                <a:gd name="connsiteY3" fmla="*/ 450804 h 743349"/>
                <a:gd name="connsiteX4" fmla="*/ 369277 w 416703"/>
                <a:gd name="connsiteY4" fmla="*/ 553115 h 743349"/>
                <a:gd name="connsiteX5" fmla="*/ 327713 w 416703"/>
                <a:gd name="connsiteY5" fmla="*/ 703384 h 743349"/>
                <a:gd name="connsiteX6" fmla="*/ 410841 w 416703"/>
                <a:gd name="connsiteY6" fmla="*/ 505159 h 743349"/>
                <a:gd name="connsiteX7" fmla="*/ 292544 w 416703"/>
                <a:gd name="connsiteY7" fmla="*/ 306932 h 743349"/>
                <a:gd name="connsiteX8" fmla="*/ 263770 w 416703"/>
                <a:gd name="connsiteY8" fmla="*/ 0 h 743349"/>
                <a:gd name="connsiteX9" fmla="*/ 199824 w 416703"/>
                <a:gd name="connsiteY9" fmla="*/ 6394 h 743349"/>
                <a:gd name="connsiteX0" fmla="*/ 199824 w 416703"/>
                <a:gd name="connsiteY0" fmla="*/ 6394 h 703917"/>
                <a:gd name="connsiteX1" fmla="*/ 171051 w 416703"/>
                <a:gd name="connsiteY1" fmla="*/ 303734 h 703917"/>
                <a:gd name="connsiteX2" fmla="*/ 59148 w 416703"/>
                <a:gd name="connsiteY2" fmla="*/ 597877 h 703917"/>
                <a:gd name="connsiteX3" fmla="*/ 238191 w 416703"/>
                <a:gd name="connsiteY3" fmla="*/ 450804 h 703917"/>
                <a:gd name="connsiteX4" fmla="*/ 369277 w 416703"/>
                <a:gd name="connsiteY4" fmla="*/ 553115 h 703917"/>
                <a:gd name="connsiteX5" fmla="*/ 327713 w 416703"/>
                <a:gd name="connsiteY5" fmla="*/ 703384 h 703917"/>
                <a:gd name="connsiteX6" fmla="*/ 410841 w 416703"/>
                <a:gd name="connsiteY6" fmla="*/ 556314 h 703917"/>
                <a:gd name="connsiteX7" fmla="*/ 292544 w 416703"/>
                <a:gd name="connsiteY7" fmla="*/ 306932 h 703917"/>
                <a:gd name="connsiteX8" fmla="*/ 263770 w 416703"/>
                <a:gd name="connsiteY8" fmla="*/ 0 h 703917"/>
                <a:gd name="connsiteX9" fmla="*/ 199824 w 416703"/>
                <a:gd name="connsiteY9" fmla="*/ 6394 h 703917"/>
                <a:gd name="connsiteX0" fmla="*/ 199824 w 416703"/>
                <a:gd name="connsiteY0" fmla="*/ 6394 h 727730"/>
                <a:gd name="connsiteX1" fmla="*/ 171051 w 416703"/>
                <a:gd name="connsiteY1" fmla="*/ 303734 h 727730"/>
                <a:gd name="connsiteX2" fmla="*/ 59148 w 416703"/>
                <a:gd name="connsiteY2" fmla="*/ 597877 h 727730"/>
                <a:gd name="connsiteX3" fmla="*/ 238191 w 416703"/>
                <a:gd name="connsiteY3" fmla="*/ 450804 h 727730"/>
                <a:gd name="connsiteX4" fmla="*/ 369277 w 416703"/>
                <a:gd name="connsiteY4" fmla="*/ 553115 h 727730"/>
                <a:gd name="connsiteX5" fmla="*/ 327713 w 416703"/>
                <a:gd name="connsiteY5" fmla="*/ 703384 h 727730"/>
                <a:gd name="connsiteX6" fmla="*/ 410841 w 416703"/>
                <a:gd name="connsiteY6" fmla="*/ 556314 h 727730"/>
                <a:gd name="connsiteX7" fmla="*/ 292544 w 416703"/>
                <a:gd name="connsiteY7" fmla="*/ 306932 h 727730"/>
                <a:gd name="connsiteX8" fmla="*/ 263770 w 416703"/>
                <a:gd name="connsiteY8" fmla="*/ 0 h 727730"/>
                <a:gd name="connsiteX9" fmla="*/ 199824 w 416703"/>
                <a:gd name="connsiteY9" fmla="*/ 6394 h 727730"/>
                <a:gd name="connsiteX0" fmla="*/ 199824 w 416703"/>
                <a:gd name="connsiteY0" fmla="*/ 6394 h 749161"/>
                <a:gd name="connsiteX1" fmla="*/ 171051 w 416703"/>
                <a:gd name="connsiteY1" fmla="*/ 303734 h 749161"/>
                <a:gd name="connsiteX2" fmla="*/ 59148 w 416703"/>
                <a:gd name="connsiteY2" fmla="*/ 597877 h 749161"/>
                <a:gd name="connsiteX3" fmla="*/ 238191 w 416703"/>
                <a:gd name="connsiteY3" fmla="*/ 450804 h 749161"/>
                <a:gd name="connsiteX4" fmla="*/ 369277 w 416703"/>
                <a:gd name="connsiteY4" fmla="*/ 553115 h 749161"/>
                <a:gd name="connsiteX5" fmla="*/ 327713 w 416703"/>
                <a:gd name="connsiteY5" fmla="*/ 703384 h 749161"/>
                <a:gd name="connsiteX6" fmla="*/ 410841 w 416703"/>
                <a:gd name="connsiteY6" fmla="*/ 556314 h 749161"/>
                <a:gd name="connsiteX7" fmla="*/ 292544 w 416703"/>
                <a:gd name="connsiteY7" fmla="*/ 306932 h 749161"/>
                <a:gd name="connsiteX8" fmla="*/ 263770 w 416703"/>
                <a:gd name="connsiteY8" fmla="*/ 0 h 749161"/>
                <a:gd name="connsiteX9" fmla="*/ 199824 w 416703"/>
                <a:gd name="connsiteY9" fmla="*/ 6394 h 749161"/>
                <a:gd name="connsiteX0" fmla="*/ 199824 w 416703"/>
                <a:gd name="connsiteY0" fmla="*/ 6394 h 703917"/>
                <a:gd name="connsiteX1" fmla="*/ 171051 w 416703"/>
                <a:gd name="connsiteY1" fmla="*/ 303734 h 703917"/>
                <a:gd name="connsiteX2" fmla="*/ 59148 w 416703"/>
                <a:gd name="connsiteY2" fmla="*/ 597877 h 703917"/>
                <a:gd name="connsiteX3" fmla="*/ 238191 w 416703"/>
                <a:gd name="connsiteY3" fmla="*/ 450804 h 703917"/>
                <a:gd name="connsiteX4" fmla="*/ 352608 w 416703"/>
                <a:gd name="connsiteY4" fmla="*/ 553115 h 703917"/>
                <a:gd name="connsiteX5" fmla="*/ 327713 w 416703"/>
                <a:gd name="connsiteY5" fmla="*/ 703384 h 703917"/>
                <a:gd name="connsiteX6" fmla="*/ 410841 w 416703"/>
                <a:gd name="connsiteY6" fmla="*/ 556314 h 703917"/>
                <a:gd name="connsiteX7" fmla="*/ 292544 w 416703"/>
                <a:gd name="connsiteY7" fmla="*/ 306932 h 703917"/>
                <a:gd name="connsiteX8" fmla="*/ 263770 w 416703"/>
                <a:gd name="connsiteY8" fmla="*/ 0 h 703917"/>
                <a:gd name="connsiteX9" fmla="*/ 199824 w 416703"/>
                <a:gd name="connsiteY9" fmla="*/ 6394 h 703917"/>
                <a:gd name="connsiteX0" fmla="*/ 199824 w 416703"/>
                <a:gd name="connsiteY0" fmla="*/ 6394 h 703917"/>
                <a:gd name="connsiteX1" fmla="*/ 171051 w 416703"/>
                <a:gd name="connsiteY1" fmla="*/ 303734 h 703917"/>
                <a:gd name="connsiteX2" fmla="*/ 59148 w 416703"/>
                <a:gd name="connsiteY2" fmla="*/ 597877 h 703917"/>
                <a:gd name="connsiteX3" fmla="*/ 238191 w 416703"/>
                <a:gd name="connsiteY3" fmla="*/ 450804 h 703917"/>
                <a:gd name="connsiteX4" fmla="*/ 352608 w 416703"/>
                <a:gd name="connsiteY4" fmla="*/ 553115 h 703917"/>
                <a:gd name="connsiteX5" fmla="*/ 327713 w 416703"/>
                <a:gd name="connsiteY5" fmla="*/ 703384 h 703917"/>
                <a:gd name="connsiteX6" fmla="*/ 410841 w 416703"/>
                <a:gd name="connsiteY6" fmla="*/ 556314 h 703917"/>
                <a:gd name="connsiteX7" fmla="*/ 292544 w 416703"/>
                <a:gd name="connsiteY7" fmla="*/ 306932 h 703917"/>
                <a:gd name="connsiteX8" fmla="*/ 263770 w 416703"/>
                <a:gd name="connsiteY8" fmla="*/ 0 h 703917"/>
                <a:gd name="connsiteX9" fmla="*/ 199824 w 416703"/>
                <a:gd name="connsiteY9" fmla="*/ 6394 h 703917"/>
                <a:gd name="connsiteX0" fmla="*/ 199824 w 416703"/>
                <a:gd name="connsiteY0" fmla="*/ 6394 h 734873"/>
                <a:gd name="connsiteX1" fmla="*/ 171051 w 416703"/>
                <a:gd name="connsiteY1" fmla="*/ 303734 h 734873"/>
                <a:gd name="connsiteX2" fmla="*/ 59148 w 416703"/>
                <a:gd name="connsiteY2" fmla="*/ 597877 h 734873"/>
                <a:gd name="connsiteX3" fmla="*/ 238191 w 416703"/>
                <a:gd name="connsiteY3" fmla="*/ 450804 h 734873"/>
                <a:gd name="connsiteX4" fmla="*/ 352608 w 416703"/>
                <a:gd name="connsiteY4" fmla="*/ 553115 h 734873"/>
                <a:gd name="connsiteX5" fmla="*/ 327713 w 416703"/>
                <a:gd name="connsiteY5" fmla="*/ 703384 h 734873"/>
                <a:gd name="connsiteX6" fmla="*/ 410841 w 416703"/>
                <a:gd name="connsiteY6" fmla="*/ 556314 h 734873"/>
                <a:gd name="connsiteX7" fmla="*/ 292544 w 416703"/>
                <a:gd name="connsiteY7" fmla="*/ 306932 h 734873"/>
                <a:gd name="connsiteX8" fmla="*/ 263770 w 416703"/>
                <a:gd name="connsiteY8" fmla="*/ 0 h 734873"/>
                <a:gd name="connsiteX9" fmla="*/ 199824 w 416703"/>
                <a:gd name="connsiteY9" fmla="*/ 6394 h 734873"/>
                <a:gd name="connsiteX0" fmla="*/ 199824 w 416703"/>
                <a:gd name="connsiteY0" fmla="*/ 6394 h 734873"/>
                <a:gd name="connsiteX1" fmla="*/ 171051 w 416703"/>
                <a:gd name="connsiteY1" fmla="*/ 303734 h 734873"/>
                <a:gd name="connsiteX2" fmla="*/ 59148 w 416703"/>
                <a:gd name="connsiteY2" fmla="*/ 597877 h 734873"/>
                <a:gd name="connsiteX3" fmla="*/ 238191 w 416703"/>
                <a:gd name="connsiteY3" fmla="*/ 450804 h 734873"/>
                <a:gd name="connsiteX4" fmla="*/ 352608 w 416703"/>
                <a:gd name="connsiteY4" fmla="*/ 553115 h 734873"/>
                <a:gd name="connsiteX5" fmla="*/ 327713 w 416703"/>
                <a:gd name="connsiteY5" fmla="*/ 703384 h 734873"/>
                <a:gd name="connsiteX6" fmla="*/ 410841 w 416703"/>
                <a:gd name="connsiteY6" fmla="*/ 556314 h 734873"/>
                <a:gd name="connsiteX7" fmla="*/ 292544 w 416703"/>
                <a:gd name="connsiteY7" fmla="*/ 306932 h 734873"/>
                <a:gd name="connsiteX8" fmla="*/ 263770 w 416703"/>
                <a:gd name="connsiteY8" fmla="*/ 0 h 734873"/>
                <a:gd name="connsiteX9" fmla="*/ 199824 w 416703"/>
                <a:gd name="connsiteY9" fmla="*/ 6394 h 734873"/>
                <a:gd name="connsiteX0" fmla="*/ 153850 w 370729"/>
                <a:gd name="connsiteY0" fmla="*/ 6394 h 734873"/>
                <a:gd name="connsiteX1" fmla="*/ 125077 w 370729"/>
                <a:gd name="connsiteY1" fmla="*/ 303734 h 734873"/>
                <a:gd name="connsiteX2" fmla="*/ 13174 w 370729"/>
                <a:gd name="connsiteY2" fmla="*/ 597877 h 734873"/>
                <a:gd name="connsiteX3" fmla="*/ 204123 w 370729"/>
                <a:gd name="connsiteY3" fmla="*/ 417466 h 734873"/>
                <a:gd name="connsiteX4" fmla="*/ 306634 w 370729"/>
                <a:gd name="connsiteY4" fmla="*/ 553115 h 734873"/>
                <a:gd name="connsiteX5" fmla="*/ 281739 w 370729"/>
                <a:gd name="connsiteY5" fmla="*/ 703384 h 734873"/>
                <a:gd name="connsiteX6" fmla="*/ 364867 w 370729"/>
                <a:gd name="connsiteY6" fmla="*/ 556314 h 734873"/>
                <a:gd name="connsiteX7" fmla="*/ 246570 w 370729"/>
                <a:gd name="connsiteY7" fmla="*/ 306932 h 734873"/>
                <a:gd name="connsiteX8" fmla="*/ 217796 w 370729"/>
                <a:gd name="connsiteY8" fmla="*/ 0 h 734873"/>
                <a:gd name="connsiteX9" fmla="*/ 153850 w 370729"/>
                <a:gd name="connsiteY9" fmla="*/ 6394 h 734873"/>
                <a:gd name="connsiteX0" fmla="*/ 153850 w 370729"/>
                <a:gd name="connsiteY0" fmla="*/ 6394 h 734873"/>
                <a:gd name="connsiteX1" fmla="*/ 125077 w 370729"/>
                <a:gd name="connsiteY1" fmla="*/ 303734 h 734873"/>
                <a:gd name="connsiteX2" fmla="*/ 13174 w 370729"/>
                <a:gd name="connsiteY2" fmla="*/ 597877 h 734873"/>
                <a:gd name="connsiteX3" fmla="*/ 204123 w 370729"/>
                <a:gd name="connsiteY3" fmla="*/ 417466 h 734873"/>
                <a:gd name="connsiteX4" fmla="*/ 306634 w 370729"/>
                <a:gd name="connsiteY4" fmla="*/ 553115 h 734873"/>
                <a:gd name="connsiteX5" fmla="*/ 281739 w 370729"/>
                <a:gd name="connsiteY5" fmla="*/ 703384 h 734873"/>
                <a:gd name="connsiteX6" fmla="*/ 364867 w 370729"/>
                <a:gd name="connsiteY6" fmla="*/ 556314 h 734873"/>
                <a:gd name="connsiteX7" fmla="*/ 246570 w 370729"/>
                <a:gd name="connsiteY7" fmla="*/ 306932 h 734873"/>
                <a:gd name="connsiteX8" fmla="*/ 217796 w 370729"/>
                <a:gd name="connsiteY8" fmla="*/ 0 h 734873"/>
                <a:gd name="connsiteX9" fmla="*/ 153850 w 370729"/>
                <a:gd name="connsiteY9" fmla="*/ 6394 h 734873"/>
                <a:gd name="connsiteX0" fmla="*/ 41931 w 258810"/>
                <a:gd name="connsiteY0" fmla="*/ 6394 h 734873"/>
                <a:gd name="connsiteX1" fmla="*/ 13158 w 258810"/>
                <a:gd name="connsiteY1" fmla="*/ 303734 h 734873"/>
                <a:gd name="connsiteX2" fmla="*/ 13174 w 258810"/>
                <a:gd name="connsiteY2" fmla="*/ 712177 h 734873"/>
                <a:gd name="connsiteX3" fmla="*/ 92204 w 258810"/>
                <a:gd name="connsiteY3" fmla="*/ 417466 h 734873"/>
                <a:gd name="connsiteX4" fmla="*/ 194715 w 258810"/>
                <a:gd name="connsiteY4" fmla="*/ 553115 h 734873"/>
                <a:gd name="connsiteX5" fmla="*/ 169820 w 258810"/>
                <a:gd name="connsiteY5" fmla="*/ 703384 h 734873"/>
                <a:gd name="connsiteX6" fmla="*/ 252948 w 258810"/>
                <a:gd name="connsiteY6" fmla="*/ 556314 h 734873"/>
                <a:gd name="connsiteX7" fmla="*/ 134651 w 258810"/>
                <a:gd name="connsiteY7" fmla="*/ 306932 h 734873"/>
                <a:gd name="connsiteX8" fmla="*/ 105877 w 258810"/>
                <a:gd name="connsiteY8" fmla="*/ 0 h 734873"/>
                <a:gd name="connsiteX9" fmla="*/ 41931 w 258810"/>
                <a:gd name="connsiteY9" fmla="*/ 6394 h 734873"/>
                <a:gd name="connsiteX0" fmla="*/ 70506 w 287385"/>
                <a:gd name="connsiteY0" fmla="*/ 6394 h 747991"/>
                <a:gd name="connsiteX1" fmla="*/ 41733 w 287385"/>
                <a:gd name="connsiteY1" fmla="*/ 303734 h 747991"/>
                <a:gd name="connsiteX2" fmla="*/ 41749 w 287385"/>
                <a:gd name="connsiteY2" fmla="*/ 712177 h 747991"/>
                <a:gd name="connsiteX3" fmla="*/ 120779 w 287385"/>
                <a:gd name="connsiteY3" fmla="*/ 417466 h 747991"/>
                <a:gd name="connsiteX4" fmla="*/ 223290 w 287385"/>
                <a:gd name="connsiteY4" fmla="*/ 553115 h 747991"/>
                <a:gd name="connsiteX5" fmla="*/ 198395 w 287385"/>
                <a:gd name="connsiteY5" fmla="*/ 703384 h 747991"/>
                <a:gd name="connsiteX6" fmla="*/ 281523 w 287385"/>
                <a:gd name="connsiteY6" fmla="*/ 556314 h 747991"/>
                <a:gd name="connsiteX7" fmla="*/ 163226 w 287385"/>
                <a:gd name="connsiteY7" fmla="*/ 306932 h 747991"/>
                <a:gd name="connsiteX8" fmla="*/ 134452 w 287385"/>
                <a:gd name="connsiteY8" fmla="*/ 0 h 747991"/>
                <a:gd name="connsiteX9" fmla="*/ 70506 w 287385"/>
                <a:gd name="connsiteY9" fmla="*/ 6394 h 747991"/>
                <a:gd name="connsiteX0" fmla="*/ 44099 w 260978"/>
                <a:gd name="connsiteY0" fmla="*/ 6394 h 734873"/>
                <a:gd name="connsiteX1" fmla="*/ 15326 w 260978"/>
                <a:gd name="connsiteY1" fmla="*/ 303734 h 734873"/>
                <a:gd name="connsiteX2" fmla="*/ 2321 w 260978"/>
                <a:gd name="connsiteY2" fmla="*/ 487473 h 734873"/>
                <a:gd name="connsiteX3" fmla="*/ 15342 w 260978"/>
                <a:gd name="connsiteY3" fmla="*/ 712177 h 734873"/>
                <a:gd name="connsiteX4" fmla="*/ 94372 w 260978"/>
                <a:gd name="connsiteY4" fmla="*/ 417466 h 734873"/>
                <a:gd name="connsiteX5" fmla="*/ 196883 w 260978"/>
                <a:gd name="connsiteY5" fmla="*/ 553115 h 734873"/>
                <a:gd name="connsiteX6" fmla="*/ 171988 w 260978"/>
                <a:gd name="connsiteY6" fmla="*/ 703384 h 734873"/>
                <a:gd name="connsiteX7" fmla="*/ 255116 w 260978"/>
                <a:gd name="connsiteY7" fmla="*/ 556314 h 734873"/>
                <a:gd name="connsiteX8" fmla="*/ 136819 w 260978"/>
                <a:gd name="connsiteY8" fmla="*/ 306932 h 734873"/>
                <a:gd name="connsiteX9" fmla="*/ 108045 w 260978"/>
                <a:gd name="connsiteY9" fmla="*/ 0 h 734873"/>
                <a:gd name="connsiteX10" fmla="*/ 44099 w 260978"/>
                <a:gd name="connsiteY10" fmla="*/ 6394 h 734873"/>
                <a:gd name="connsiteX0" fmla="*/ 146556 w 363435"/>
                <a:gd name="connsiteY0" fmla="*/ 6394 h 734873"/>
                <a:gd name="connsiteX1" fmla="*/ 117783 w 363435"/>
                <a:gd name="connsiteY1" fmla="*/ 303734 h 734873"/>
                <a:gd name="connsiteX2" fmla="*/ 3 w 363435"/>
                <a:gd name="connsiteY2" fmla="*/ 535098 h 734873"/>
                <a:gd name="connsiteX3" fmla="*/ 117799 w 363435"/>
                <a:gd name="connsiteY3" fmla="*/ 712177 h 734873"/>
                <a:gd name="connsiteX4" fmla="*/ 196829 w 363435"/>
                <a:gd name="connsiteY4" fmla="*/ 417466 h 734873"/>
                <a:gd name="connsiteX5" fmla="*/ 299340 w 363435"/>
                <a:gd name="connsiteY5" fmla="*/ 553115 h 734873"/>
                <a:gd name="connsiteX6" fmla="*/ 274445 w 363435"/>
                <a:gd name="connsiteY6" fmla="*/ 703384 h 734873"/>
                <a:gd name="connsiteX7" fmla="*/ 357573 w 363435"/>
                <a:gd name="connsiteY7" fmla="*/ 556314 h 734873"/>
                <a:gd name="connsiteX8" fmla="*/ 239276 w 363435"/>
                <a:gd name="connsiteY8" fmla="*/ 306932 h 734873"/>
                <a:gd name="connsiteX9" fmla="*/ 210502 w 363435"/>
                <a:gd name="connsiteY9" fmla="*/ 0 h 734873"/>
                <a:gd name="connsiteX10" fmla="*/ 146556 w 363435"/>
                <a:gd name="connsiteY10" fmla="*/ 6394 h 734873"/>
                <a:gd name="connsiteX0" fmla="*/ 146556 w 363435"/>
                <a:gd name="connsiteY0" fmla="*/ 6394 h 734873"/>
                <a:gd name="connsiteX1" fmla="*/ 117783 w 363435"/>
                <a:gd name="connsiteY1" fmla="*/ 303734 h 734873"/>
                <a:gd name="connsiteX2" fmla="*/ 3 w 363435"/>
                <a:gd name="connsiteY2" fmla="*/ 535098 h 734873"/>
                <a:gd name="connsiteX3" fmla="*/ 117799 w 363435"/>
                <a:gd name="connsiteY3" fmla="*/ 712177 h 734873"/>
                <a:gd name="connsiteX4" fmla="*/ 166691 w 363435"/>
                <a:gd name="connsiteY4" fmla="*/ 518429 h 734873"/>
                <a:gd name="connsiteX5" fmla="*/ 196829 w 363435"/>
                <a:gd name="connsiteY5" fmla="*/ 417466 h 734873"/>
                <a:gd name="connsiteX6" fmla="*/ 299340 w 363435"/>
                <a:gd name="connsiteY6" fmla="*/ 553115 h 734873"/>
                <a:gd name="connsiteX7" fmla="*/ 274445 w 363435"/>
                <a:gd name="connsiteY7" fmla="*/ 703384 h 734873"/>
                <a:gd name="connsiteX8" fmla="*/ 357573 w 363435"/>
                <a:gd name="connsiteY8" fmla="*/ 556314 h 734873"/>
                <a:gd name="connsiteX9" fmla="*/ 239276 w 363435"/>
                <a:gd name="connsiteY9" fmla="*/ 306932 h 734873"/>
                <a:gd name="connsiteX10" fmla="*/ 210502 w 363435"/>
                <a:gd name="connsiteY10" fmla="*/ 0 h 734873"/>
                <a:gd name="connsiteX11" fmla="*/ 146556 w 363435"/>
                <a:gd name="connsiteY11" fmla="*/ 6394 h 734873"/>
                <a:gd name="connsiteX0" fmla="*/ 146556 w 363435"/>
                <a:gd name="connsiteY0" fmla="*/ 6394 h 734873"/>
                <a:gd name="connsiteX1" fmla="*/ 117783 w 363435"/>
                <a:gd name="connsiteY1" fmla="*/ 303734 h 734873"/>
                <a:gd name="connsiteX2" fmla="*/ 3 w 363435"/>
                <a:gd name="connsiteY2" fmla="*/ 535098 h 734873"/>
                <a:gd name="connsiteX3" fmla="*/ 117799 w 363435"/>
                <a:gd name="connsiteY3" fmla="*/ 712177 h 734873"/>
                <a:gd name="connsiteX4" fmla="*/ 100016 w 363435"/>
                <a:gd name="connsiteY4" fmla="*/ 535097 h 734873"/>
                <a:gd name="connsiteX5" fmla="*/ 196829 w 363435"/>
                <a:gd name="connsiteY5" fmla="*/ 417466 h 734873"/>
                <a:gd name="connsiteX6" fmla="*/ 299340 w 363435"/>
                <a:gd name="connsiteY6" fmla="*/ 553115 h 734873"/>
                <a:gd name="connsiteX7" fmla="*/ 274445 w 363435"/>
                <a:gd name="connsiteY7" fmla="*/ 703384 h 734873"/>
                <a:gd name="connsiteX8" fmla="*/ 357573 w 363435"/>
                <a:gd name="connsiteY8" fmla="*/ 556314 h 734873"/>
                <a:gd name="connsiteX9" fmla="*/ 239276 w 363435"/>
                <a:gd name="connsiteY9" fmla="*/ 306932 h 734873"/>
                <a:gd name="connsiteX10" fmla="*/ 210502 w 363435"/>
                <a:gd name="connsiteY10" fmla="*/ 0 h 734873"/>
                <a:gd name="connsiteX11" fmla="*/ 146556 w 363435"/>
                <a:gd name="connsiteY11" fmla="*/ 6394 h 734873"/>
                <a:gd name="connsiteX0" fmla="*/ 146556 w 363435"/>
                <a:gd name="connsiteY0" fmla="*/ 6394 h 734873"/>
                <a:gd name="connsiteX1" fmla="*/ 117783 w 363435"/>
                <a:gd name="connsiteY1" fmla="*/ 303734 h 734873"/>
                <a:gd name="connsiteX2" fmla="*/ 3 w 363435"/>
                <a:gd name="connsiteY2" fmla="*/ 535098 h 734873"/>
                <a:gd name="connsiteX3" fmla="*/ 117799 w 363435"/>
                <a:gd name="connsiteY3" fmla="*/ 712177 h 734873"/>
                <a:gd name="connsiteX4" fmla="*/ 100016 w 363435"/>
                <a:gd name="connsiteY4" fmla="*/ 535097 h 734873"/>
                <a:gd name="connsiteX5" fmla="*/ 196829 w 363435"/>
                <a:gd name="connsiteY5" fmla="*/ 417466 h 734873"/>
                <a:gd name="connsiteX6" fmla="*/ 299340 w 363435"/>
                <a:gd name="connsiteY6" fmla="*/ 553115 h 734873"/>
                <a:gd name="connsiteX7" fmla="*/ 274445 w 363435"/>
                <a:gd name="connsiteY7" fmla="*/ 703384 h 734873"/>
                <a:gd name="connsiteX8" fmla="*/ 357573 w 363435"/>
                <a:gd name="connsiteY8" fmla="*/ 556314 h 734873"/>
                <a:gd name="connsiteX9" fmla="*/ 239276 w 363435"/>
                <a:gd name="connsiteY9" fmla="*/ 306932 h 734873"/>
                <a:gd name="connsiteX10" fmla="*/ 210502 w 363435"/>
                <a:gd name="connsiteY10" fmla="*/ 0 h 734873"/>
                <a:gd name="connsiteX11" fmla="*/ 146556 w 363435"/>
                <a:gd name="connsiteY11" fmla="*/ 6394 h 734873"/>
                <a:gd name="connsiteX0" fmla="*/ 117981 w 334860"/>
                <a:gd name="connsiteY0" fmla="*/ 6394 h 734873"/>
                <a:gd name="connsiteX1" fmla="*/ 89208 w 334860"/>
                <a:gd name="connsiteY1" fmla="*/ 303734 h 734873"/>
                <a:gd name="connsiteX2" fmla="*/ 3 w 334860"/>
                <a:gd name="connsiteY2" fmla="*/ 539861 h 734873"/>
                <a:gd name="connsiteX3" fmla="*/ 89224 w 334860"/>
                <a:gd name="connsiteY3" fmla="*/ 712177 h 734873"/>
                <a:gd name="connsiteX4" fmla="*/ 71441 w 334860"/>
                <a:gd name="connsiteY4" fmla="*/ 535097 h 734873"/>
                <a:gd name="connsiteX5" fmla="*/ 168254 w 334860"/>
                <a:gd name="connsiteY5" fmla="*/ 417466 h 734873"/>
                <a:gd name="connsiteX6" fmla="*/ 270765 w 334860"/>
                <a:gd name="connsiteY6" fmla="*/ 553115 h 734873"/>
                <a:gd name="connsiteX7" fmla="*/ 245870 w 334860"/>
                <a:gd name="connsiteY7" fmla="*/ 703384 h 734873"/>
                <a:gd name="connsiteX8" fmla="*/ 328998 w 334860"/>
                <a:gd name="connsiteY8" fmla="*/ 556314 h 734873"/>
                <a:gd name="connsiteX9" fmla="*/ 210701 w 334860"/>
                <a:gd name="connsiteY9" fmla="*/ 306932 h 734873"/>
                <a:gd name="connsiteX10" fmla="*/ 181927 w 334860"/>
                <a:gd name="connsiteY10" fmla="*/ 0 h 734873"/>
                <a:gd name="connsiteX11" fmla="*/ 117981 w 334860"/>
                <a:gd name="connsiteY11" fmla="*/ 6394 h 734873"/>
                <a:gd name="connsiteX0" fmla="*/ 117981 w 334860"/>
                <a:gd name="connsiteY0" fmla="*/ 6394 h 755834"/>
                <a:gd name="connsiteX1" fmla="*/ 89208 w 334860"/>
                <a:gd name="connsiteY1" fmla="*/ 303734 h 755834"/>
                <a:gd name="connsiteX2" fmla="*/ 3 w 334860"/>
                <a:gd name="connsiteY2" fmla="*/ 539861 h 755834"/>
                <a:gd name="connsiteX3" fmla="*/ 89224 w 334860"/>
                <a:gd name="connsiteY3" fmla="*/ 712177 h 755834"/>
                <a:gd name="connsiteX4" fmla="*/ 71441 w 334860"/>
                <a:gd name="connsiteY4" fmla="*/ 535097 h 755834"/>
                <a:gd name="connsiteX5" fmla="*/ 168254 w 334860"/>
                <a:gd name="connsiteY5" fmla="*/ 417466 h 755834"/>
                <a:gd name="connsiteX6" fmla="*/ 270765 w 334860"/>
                <a:gd name="connsiteY6" fmla="*/ 553115 h 755834"/>
                <a:gd name="connsiteX7" fmla="*/ 245870 w 334860"/>
                <a:gd name="connsiteY7" fmla="*/ 703384 h 755834"/>
                <a:gd name="connsiteX8" fmla="*/ 328998 w 334860"/>
                <a:gd name="connsiteY8" fmla="*/ 556314 h 755834"/>
                <a:gd name="connsiteX9" fmla="*/ 210701 w 334860"/>
                <a:gd name="connsiteY9" fmla="*/ 306932 h 755834"/>
                <a:gd name="connsiteX10" fmla="*/ 181927 w 334860"/>
                <a:gd name="connsiteY10" fmla="*/ 0 h 755834"/>
                <a:gd name="connsiteX11" fmla="*/ 117981 w 334860"/>
                <a:gd name="connsiteY11" fmla="*/ 6394 h 755834"/>
                <a:gd name="connsiteX0" fmla="*/ 123934 w 340813"/>
                <a:gd name="connsiteY0" fmla="*/ 6394 h 734873"/>
                <a:gd name="connsiteX1" fmla="*/ 95161 w 340813"/>
                <a:gd name="connsiteY1" fmla="*/ 303734 h 734873"/>
                <a:gd name="connsiteX2" fmla="*/ 5956 w 340813"/>
                <a:gd name="connsiteY2" fmla="*/ 539861 h 734873"/>
                <a:gd name="connsiteX3" fmla="*/ 130896 w 340813"/>
                <a:gd name="connsiteY3" fmla="*/ 671696 h 734873"/>
                <a:gd name="connsiteX4" fmla="*/ 77394 w 340813"/>
                <a:gd name="connsiteY4" fmla="*/ 535097 h 734873"/>
                <a:gd name="connsiteX5" fmla="*/ 174207 w 340813"/>
                <a:gd name="connsiteY5" fmla="*/ 417466 h 734873"/>
                <a:gd name="connsiteX6" fmla="*/ 276718 w 340813"/>
                <a:gd name="connsiteY6" fmla="*/ 553115 h 734873"/>
                <a:gd name="connsiteX7" fmla="*/ 251823 w 340813"/>
                <a:gd name="connsiteY7" fmla="*/ 703384 h 734873"/>
                <a:gd name="connsiteX8" fmla="*/ 334951 w 340813"/>
                <a:gd name="connsiteY8" fmla="*/ 556314 h 734873"/>
                <a:gd name="connsiteX9" fmla="*/ 216654 w 340813"/>
                <a:gd name="connsiteY9" fmla="*/ 306932 h 734873"/>
                <a:gd name="connsiteX10" fmla="*/ 187880 w 340813"/>
                <a:gd name="connsiteY10" fmla="*/ 0 h 734873"/>
                <a:gd name="connsiteX11" fmla="*/ 123934 w 340813"/>
                <a:gd name="connsiteY11" fmla="*/ 6394 h 734873"/>
                <a:gd name="connsiteX0" fmla="*/ 122743 w 339622"/>
                <a:gd name="connsiteY0" fmla="*/ 6394 h 791553"/>
                <a:gd name="connsiteX1" fmla="*/ 93970 w 339622"/>
                <a:gd name="connsiteY1" fmla="*/ 303734 h 791553"/>
                <a:gd name="connsiteX2" fmla="*/ 4765 w 339622"/>
                <a:gd name="connsiteY2" fmla="*/ 539861 h 791553"/>
                <a:gd name="connsiteX3" fmla="*/ 122562 w 339622"/>
                <a:gd name="connsiteY3" fmla="*/ 747896 h 791553"/>
                <a:gd name="connsiteX4" fmla="*/ 76203 w 339622"/>
                <a:gd name="connsiteY4" fmla="*/ 535097 h 791553"/>
                <a:gd name="connsiteX5" fmla="*/ 173016 w 339622"/>
                <a:gd name="connsiteY5" fmla="*/ 417466 h 791553"/>
                <a:gd name="connsiteX6" fmla="*/ 275527 w 339622"/>
                <a:gd name="connsiteY6" fmla="*/ 553115 h 791553"/>
                <a:gd name="connsiteX7" fmla="*/ 250632 w 339622"/>
                <a:gd name="connsiteY7" fmla="*/ 703384 h 791553"/>
                <a:gd name="connsiteX8" fmla="*/ 333760 w 339622"/>
                <a:gd name="connsiteY8" fmla="*/ 556314 h 791553"/>
                <a:gd name="connsiteX9" fmla="*/ 215463 w 339622"/>
                <a:gd name="connsiteY9" fmla="*/ 306932 h 791553"/>
                <a:gd name="connsiteX10" fmla="*/ 186689 w 339622"/>
                <a:gd name="connsiteY10" fmla="*/ 0 h 791553"/>
                <a:gd name="connsiteX11" fmla="*/ 122743 w 339622"/>
                <a:gd name="connsiteY11" fmla="*/ 6394 h 791553"/>
                <a:gd name="connsiteX0" fmla="*/ 146555 w 363434"/>
                <a:gd name="connsiteY0" fmla="*/ 6394 h 757024"/>
                <a:gd name="connsiteX1" fmla="*/ 117782 w 363434"/>
                <a:gd name="connsiteY1" fmla="*/ 303734 h 757024"/>
                <a:gd name="connsiteX2" fmla="*/ 4765 w 363434"/>
                <a:gd name="connsiteY2" fmla="*/ 589867 h 757024"/>
                <a:gd name="connsiteX3" fmla="*/ 146374 w 363434"/>
                <a:gd name="connsiteY3" fmla="*/ 747896 h 757024"/>
                <a:gd name="connsiteX4" fmla="*/ 100015 w 363434"/>
                <a:gd name="connsiteY4" fmla="*/ 535097 h 757024"/>
                <a:gd name="connsiteX5" fmla="*/ 196828 w 363434"/>
                <a:gd name="connsiteY5" fmla="*/ 417466 h 757024"/>
                <a:gd name="connsiteX6" fmla="*/ 299339 w 363434"/>
                <a:gd name="connsiteY6" fmla="*/ 553115 h 757024"/>
                <a:gd name="connsiteX7" fmla="*/ 274444 w 363434"/>
                <a:gd name="connsiteY7" fmla="*/ 703384 h 757024"/>
                <a:gd name="connsiteX8" fmla="*/ 357572 w 363434"/>
                <a:gd name="connsiteY8" fmla="*/ 556314 h 757024"/>
                <a:gd name="connsiteX9" fmla="*/ 239275 w 363434"/>
                <a:gd name="connsiteY9" fmla="*/ 306932 h 757024"/>
                <a:gd name="connsiteX10" fmla="*/ 210501 w 363434"/>
                <a:gd name="connsiteY10" fmla="*/ 0 h 757024"/>
                <a:gd name="connsiteX11" fmla="*/ 146555 w 363434"/>
                <a:gd name="connsiteY11" fmla="*/ 6394 h 757024"/>
                <a:gd name="connsiteX0" fmla="*/ 146555 w 363434"/>
                <a:gd name="connsiteY0" fmla="*/ 6394 h 751071"/>
                <a:gd name="connsiteX1" fmla="*/ 117782 w 363434"/>
                <a:gd name="connsiteY1" fmla="*/ 303734 h 751071"/>
                <a:gd name="connsiteX2" fmla="*/ 4765 w 363434"/>
                <a:gd name="connsiteY2" fmla="*/ 589867 h 751071"/>
                <a:gd name="connsiteX3" fmla="*/ 146374 w 363434"/>
                <a:gd name="connsiteY3" fmla="*/ 747896 h 751071"/>
                <a:gd name="connsiteX4" fmla="*/ 71440 w 363434"/>
                <a:gd name="connsiteY4" fmla="*/ 570816 h 751071"/>
                <a:gd name="connsiteX5" fmla="*/ 196828 w 363434"/>
                <a:gd name="connsiteY5" fmla="*/ 417466 h 751071"/>
                <a:gd name="connsiteX6" fmla="*/ 299339 w 363434"/>
                <a:gd name="connsiteY6" fmla="*/ 553115 h 751071"/>
                <a:gd name="connsiteX7" fmla="*/ 274444 w 363434"/>
                <a:gd name="connsiteY7" fmla="*/ 703384 h 751071"/>
                <a:gd name="connsiteX8" fmla="*/ 357572 w 363434"/>
                <a:gd name="connsiteY8" fmla="*/ 556314 h 751071"/>
                <a:gd name="connsiteX9" fmla="*/ 239275 w 363434"/>
                <a:gd name="connsiteY9" fmla="*/ 306932 h 751071"/>
                <a:gd name="connsiteX10" fmla="*/ 210501 w 363434"/>
                <a:gd name="connsiteY10" fmla="*/ 0 h 751071"/>
                <a:gd name="connsiteX11" fmla="*/ 146555 w 363434"/>
                <a:gd name="connsiteY11" fmla="*/ 6394 h 751071"/>
                <a:gd name="connsiteX0" fmla="*/ 146555 w 363434"/>
                <a:gd name="connsiteY0" fmla="*/ 6394 h 801077"/>
                <a:gd name="connsiteX1" fmla="*/ 117782 w 363434"/>
                <a:gd name="connsiteY1" fmla="*/ 303734 h 801077"/>
                <a:gd name="connsiteX2" fmla="*/ 4765 w 363434"/>
                <a:gd name="connsiteY2" fmla="*/ 589867 h 801077"/>
                <a:gd name="connsiteX3" fmla="*/ 146374 w 363434"/>
                <a:gd name="connsiteY3" fmla="*/ 747896 h 801077"/>
                <a:gd name="connsiteX4" fmla="*/ 71440 w 363434"/>
                <a:gd name="connsiteY4" fmla="*/ 570816 h 801077"/>
                <a:gd name="connsiteX5" fmla="*/ 196828 w 363434"/>
                <a:gd name="connsiteY5" fmla="*/ 417466 h 801077"/>
                <a:gd name="connsiteX6" fmla="*/ 299339 w 363434"/>
                <a:gd name="connsiteY6" fmla="*/ 553115 h 801077"/>
                <a:gd name="connsiteX7" fmla="*/ 274444 w 363434"/>
                <a:gd name="connsiteY7" fmla="*/ 703384 h 801077"/>
                <a:gd name="connsiteX8" fmla="*/ 357572 w 363434"/>
                <a:gd name="connsiteY8" fmla="*/ 556314 h 801077"/>
                <a:gd name="connsiteX9" fmla="*/ 239275 w 363434"/>
                <a:gd name="connsiteY9" fmla="*/ 306932 h 801077"/>
                <a:gd name="connsiteX10" fmla="*/ 210501 w 363434"/>
                <a:gd name="connsiteY10" fmla="*/ 0 h 801077"/>
                <a:gd name="connsiteX11" fmla="*/ 146555 w 363434"/>
                <a:gd name="connsiteY11" fmla="*/ 6394 h 801077"/>
                <a:gd name="connsiteX0" fmla="*/ 146555 w 389628"/>
                <a:gd name="connsiteY0" fmla="*/ 6394 h 801077"/>
                <a:gd name="connsiteX1" fmla="*/ 117782 w 389628"/>
                <a:gd name="connsiteY1" fmla="*/ 303734 h 801077"/>
                <a:gd name="connsiteX2" fmla="*/ 4765 w 389628"/>
                <a:gd name="connsiteY2" fmla="*/ 589867 h 801077"/>
                <a:gd name="connsiteX3" fmla="*/ 146374 w 389628"/>
                <a:gd name="connsiteY3" fmla="*/ 747896 h 801077"/>
                <a:gd name="connsiteX4" fmla="*/ 71440 w 389628"/>
                <a:gd name="connsiteY4" fmla="*/ 570816 h 801077"/>
                <a:gd name="connsiteX5" fmla="*/ 196828 w 389628"/>
                <a:gd name="connsiteY5" fmla="*/ 417466 h 801077"/>
                <a:gd name="connsiteX6" fmla="*/ 299339 w 389628"/>
                <a:gd name="connsiteY6" fmla="*/ 553115 h 801077"/>
                <a:gd name="connsiteX7" fmla="*/ 274444 w 389628"/>
                <a:gd name="connsiteY7" fmla="*/ 703384 h 801077"/>
                <a:gd name="connsiteX8" fmla="*/ 383766 w 389628"/>
                <a:gd name="connsiteY8" fmla="*/ 589652 h 801077"/>
                <a:gd name="connsiteX9" fmla="*/ 239275 w 389628"/>
                <a:gd name="connsiteY9" fmla="*/ 306932 h 801077"/>
                <a:gd name="connsiteX10" fmla="*/ 210501 w 389628"/>
                <a:gd name="connsiteY10" fmla="*/ 0 h 801077"/>
                <a:gd name="connsiteX11" fmla="*/ 146555 w 389628"/>
                <a:gd name="connsiteY11" fmla="*/ 6394 h 801077"/>
                <a:gd name="connsiteX0" fmla="*/ 146555 w 389628"/>
                <a:gd name="connsiteY0" fmla="*/ 6394 h 801077"/>
                <a:gd name="connsiteX1" fmla="*/ 117782 w 389628"/>
                <a:gd name="connsiteY1" fmla="*/ 303734 h 801077"/>
                <a:gd name="connsiteX2" fmla="*/ 4765 w 389628"/>
                <a:gd name="connsiteY2" fmla="*/ 589867 h 801077"/>
                <a:gd name="connsiteX3" fmla="*/ 146374 w 389628"/>
                <a:gd name="connsiteY3" fmla="*/ 747896 h 801077"/>
                <a:gd name="connsiteX4" fmla="*/ 71440 w 389628"/>
                <a:gd name="connsiteY4" fmla="*/ 570816 h 801077"/>
                <a:gd name="connsiteX5" fmla="*/ 196828 w 389628"/>
                <a:gd name="connsiteY5" fmla="*/ 417466 h 801077"/>
                <a:gd name="connsiteX6" fmla="*/ 335057 w 389628"/>
                <a:gd name="connsiteY6" fmla="*/ 588834 h 801077"/>
                <a:gd name="connsiteX7" fmla="*/ 274444 w 389628"/>
                <a:gd name="connsiteY7" fmla="*/ 703384 h 801077"/>
                <a:gd name="connsiteX8" fmla="*/ 383766 w 389628"/>
                <a:gd name="connsiteY8" fmla="*/ 589652 h 801077"/>
                <a:gd name="connsiteX9" fmla="*/ 239275 w 389628"/>
                <a:gd name="connsiteY9" fmla="*/ 306932 h 801077"/>
                <a:gd name="connsiteX10" fmla="*/ 210501 w 389628"/>
                <a:gd name="connsiteY10" fmla="*/ 0 h 801077"/>
                <a:gd name="connsiteX11" fmla="*/ 146555 w 389628"/>
                <a:gd name="connsiteY11" fmla="*/ 6394 h 801077"/>
                <a:gd name="connsiteX0" fmla="*/ 146555 w 389628"/>
                <a:gd name="connsiteY0" fmla="*/ 6394 h 801077"/>
                <a:gd name="connsiteX1" fmla="*/ 117782 w 389628"/>
                <a:gd name="connsiteY1" fmla="*/ 303734 h 801077"/>
                <a:gd name="connsiteX2" fmla="*/ 4765 w 389628"/>
                <a:gd name="connsiteY2" fmla="*/ 589867 h 801077"/>
                <a:gd name="connsiteX3" fmla="*/ 146374 w 389628"/>
                <a:gd name="connsiteY3" fmla="*/ 747896 h 801077"/>
                <a:gd name="connsiteX4" fmla="*/ 71440 w 389628"/>
                <a:gd name="connsiteY4" fmla="*/ 570816 h 801077"/>
                <a:gd name="connsiteX5" fmla="*/ 196828 w 389628"/>
                <a:gd name="connsiteY5" fmla="*/ 417466 h 801077"/>
                <a:gd name="connsiteX6" fmla="*/ 335057 w 389628"/>
                <a:gd name="connsiteY6" fmla="*/ 588834 h 801077"/>
                <a:gd name="connsiteX7" fmla="*/ 274444 w 389628"/>
                <a:gd name="connsiteY7" fmla="*/ 703384 h 801077"/>
                <a:gd name="connsiteX8" fmla="*/ 383766 w 389628"/>
                <a:gd name="connsiteY8" fmla="*/ 589652 h 801077"/>
                <a:gd name="connsiteX9" fmla="*/ 239275 w 389628"/>
                <a:gd name="connsiteY9" fmla="*/ 306932 h 801077"/>
                <a:gd name="connsiteX10" fmla="*/ 210501 w 389628"/>
                <a:gd name="connsiteY10" fmla="*/ 0 h 801077"/>
                <a:gd name="connsiteX11" fmla="*/ 146555 w 389628"/>
                <a:gd name="connsiteY11" fmla="*/ 6394 h 801077"/>
                <a:gd name="connsiteX0" fmla="*/ 146555 w 389628"/>
                <a:gd name="connsiteY0" fmla="*/ 6394 h 801077"/>
                <a:gd name="connsiteX1" fmla="*/ 117782 w 389628"/>
                <a:gd name="connsiteY1" fmla="*/ 303734 h 801077"/>
                <a:gd name="connsiteX2" fmla="*/ 4765 w 389628"/>
                <a:gd name="connsiteY2" fmla="*/ 589867 h 801077"/>
                <a:gd name="connsiteX3" fmla="*/ 146374 w 389628"/>
                <a:gd name="connsiteY3" fmla="*/ 747896 h 801077"/>
                <a:gd name="connsiteX4" fmla="*/ 71440 w 389628"/>
                <a:gd name="connsiteY4" fmla="*/ 570816 h 801077"/>
                <a:gd name="connsiteX5" fmla="*/ 196828 w 389628"/>
                <a:gd name="connsiteY5" fmla="*/ 417466 h 801077"/>
                <a:gd name="connsiteX6" fmla="*/ 335057 w 389628"/>
                <a:gd name="connsiteY6" fmla="*/ 588834 h 801077"/>
                <a:gd name="connsiteX7" fmla="*/ 274444 w 389628"/>
                <a:gd name="connsiteY7" fmla="*/ 703384 h 801077"/>
                <a:gd name="connsiteX8" fmla="*/ 383766 w 389628"/>
                <a:gd name="connsiteY8" fmla="*/ 589652 h 801077"/>
                <a:gd name="connsiteX9" fmla="*/ 239275 w 389628"/>
                <a:gd name="connsiteY9" fmla="*/ 306932 h 801077"/>
                <a:gd name="connsiteX10" fmla="*/ 210501 w 389628"/>
                <a:gd name="connsiteY10" fmla="*/ 0 h 801077"/>
                <a:gd name="connsiteX11" fmla="*/ 146555 w 389628"/>
                <a:gd name="connsiteY11" fmla="*/ 6394 h 801077"/>
                <a:gd name="connsiteX0" fmla="*/ 146555 w 389627"/>
                <a:gd name="connsiteY0" fmla="*/ 6394 h 801077"/>
                <a:gd name="connsiteX1" fmla="*/ 117782 w 389627"/>
                <a:gd name="connsiteY1" fmla="*/ 303734 h 801077"/>
                <a:gd name="connsiteX2" fmla="*/ 4765 w 389627"/>
                <a:gd name="connsiteY2" fmla="*/ 589867 h 801077"/>
                <a:gd name="connsiteX3" fmla="*/ 146374 w 389627"/>
                <a:gd name="connsiteY3" fmla="*/ 747896 h 801077"/>
                <a:gd name="connsiteX4" fmla="*/ 71440 w 389627"/>
                <a:gd name="connsiteY4" fmla="*/ 570816 h 801077"/>
                <a:gd name="connsiteX5" fmla="*/ 196828 w 389627"/>
                <a:gd name="connsiteY5" fmla="*/ 417466 h 801077"/>
                <a:gd name="connsiteX6" fmla="*/ 335057 w 389627"/>
                <a:gd name="connsiteY6" fmla="*/ 588834 h 801077"/>
                <a:gd name="connsiteX7" fmla="*/ 274444 w 389627"/>
                <a:gd name="connsiteY7" fmla="*/ 727197 h 801077"/>
                <a:gd name="connsiteX8" fmla="*/ 383766 w 389627"/>
                <a:gd name="connsiteY8" fmla="*/ 589652 h 801077"/>
                <a:gd name="connsiteX9" fmla="*/ 239275 w 389627"/>
                <a:gd name="connsiteY9" fmla="*/ 306932 h 801077"/>
                <a:gd name="connsiteX10" fmla="*/ 210501 w 389627"/>
                <a:gd name="connsiteY10" fmla="*/ 0 h 801077"/>
                <a:gd name="connsiteX11" fmla="*/ 146555 w 389627"/>
                <a:gd name="connsiteY11" fmla="*/ 6394 h 80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627" h="801077">
                  <a:moveTo>
                    <a:pt x="146555" y="6394"/>
                  </a:moveTo>
                  <a:cubicBezTo>
                    <a:pt x="150817" y="107107"/>
                    <a:pt x="122575" y="186104"/>
                    <a:pt x="117782" y="303734"/>
                  </a:cubicBezTo>
                  <a:cubicBezTo>
                    <a:pt x="110819" y="383914"/>
                    <a:pt x="0" y="515840"/>
                    <a:pt x="4765" y="589867"/>
                  </a:cubicBezTo>
                  <a:cubicBezTo>
                    <a:pt x="9530" y="663894"/>
                    <a:pt x="128117" y="801077"/>
                    <a:pt x="146374" y="747896"/>
                  </a:cubicBezTo>
                  <a:cubicBezTo>
                    <a:pt x="164631" y="694715"/>
                    <a:pt x="63031" y="625888"/>
                    <a:pt x="71440" y="570816"/>
                  </a:cubicBezTo>
                  <a:cubicBezTo>
                    <a:pt x="79849" y="515744"/>
                    <a:pt x="152892" y="414463"/>
                    <a:pt x="196828" y="417466"/>
                  </a:cubicBezTo>
                  <a:cubicBezTo>
                    <a:pt x="240764" y="420469"/>
                    <a:pt x="322121" y="537212"/>
                    <a:pt x="335057" y="588834"/>
                  </a:cubicBezTo>
                  <a:cubicBezTo>
                    <a:pt x="347993" y="640456"/>
                    <a:pt x="249657" y="696105"/>
                    <a:pt x="274444" y="727197"/>
                  </a:cubicBezTo>
                  <a:cubicBezTo>
                    <a:pt x="299231" y="758289"/>
                    <a:pt x="389627" y="659696"/>
                    <a:pt x="383766" y="589652"/>
                  </a:cubicBezTo>
                  <a:cubicBezTo>
                    <a:pt x="377905" y="519608"/>
                    <a:pt x="268153" y="405207"/>
                    <a:pt x="239275" y="306932"/>
                  </a:cubicBezTo>
                  <a:cubicBezTo>
                    <a:pt x="210398" y="208657"/>
                    <a:pt x="219560" y="106041"/>
                    <a:pt x="210501" y="0"/>
                  </a:cubicBezTo>
                  <a:lnTo>
                    <a:pt x="146555" y="6394"/>
                  </a:lnTo>
                  <a:close/>
                </a:path>
              </a:pathLst>
            </a:custGeom>
            <a:solidFill>
              <a:schemeClr val="accent3">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Freeform 33"/>
            <p:cNvSpPr/>
            <p:nvPr/>
          </p:nvSpPr>
          <p:spPr>
            <a:xfrm>
              <a:off x="4463915" y="4734596"/>
              <a:ext cx="1137684" cy="878078"/>
            </a:xfrm>
            <a:custGeom>
              <a:avLst/>
              <a:gdLst>
                <a:gd name="connsiteX0" fmla="*/ 0 w 1137684"/>
                <a:gd name="connsiteY0" fmla="*/ 0 h 850605"/>
                <a:gd name="connsiteX1" fmla="*/ 1137684 w 1137684"/>
                <a:gd name="connsiteY1" fmla="*/ 0 h 850605"/>
                <a:gd name="connsiteX2" fmla="*/ 1137684 w 1137684"/>
                <a:gd name="connsiteY2" fmla="*/ 850605 h 850605"/>
                <a:gd name="connsiteX3" fmla="*/ 0 w 1137684"/>
                <a:gd name="connsiteY3" fmla="*/ 850605 h 850605"/>
                <a:gd name="connsiteX4" fmla="*/ 0 w 1137684"/>
                <a:gd name="connsiteY4" fmla="*/ 0 h 850605"/>
                <a:gd name="connsiteX0" fmla="*/ 0 w 1137684"/>
                <a:gd name="connsiteY0" fmla="*/ 297 h 850902"/>
                <a:gd name="connsiteX1" fmla="*/ 541146 w 1137684"/>
                <a:gd name="connsiteY1" fmla="*/ 0 h 850902"/>
                <a:gd name="connsiteX2" fmla="*/ 1137684 w 1137684"/>
                <a:gd name="connsiteY2" fmla="*/ 297 h 850902"/>
                <a:gd name="connsiteX3" fmla="*/ 1137684 w 1137684"/>
                <a:gd name="connsiteY3" fmla="*/ 850902 h 850902"/>
                <a:gd name="connsiteX4" fmla="*/ 0 w 1137684"/>
                <a:gd name="connsiteY4" fmla="*/ 850902 h 850902"/>
                <a:gd name="connsiteX5" fmla="*/ 0 w 1137684"/>
                <a:gd name="connsiteY5" fmla="*/ 297 h 850902"/>
                <a:gd name="connsiteX0" fmla="*/ 0 w 1137684"/>
                <a:gd name="connsiteY0" fmla="*/ 35466 h 886071"/>
                <a:gd name="connsiteX1" fmla="*/ 608287 w 1137684"/>
                <a:gd name="connsiteY1" fmla="*/ 0 h 886071"/>
                <a:gd name="connsiteX2" fmla="*/ 1137684 w 1137684"/>
                <a:gd name="connsiteY2" fmla="*/ 35466 h 886071"/>
                <a:gd name="connsiteX3" fmla="*/ 1137684 w 1137684"/>
                <a:gd name="connsiteY3" fmla="*/ 886071 h 886071"/>
                <a:gd name="connsiteX4" fmla="*/ 0 w 1137684"/>
                <a:gd name="connsiteY4" fmla="*/ 886071 h 886071"/>
                <a:gd name="connsiteX5" fmla="*/ 0 w 1137684"/>
                <a:gd name="connsiteY5" fmla="*/ 35466 h 886071"/>
                <a:gd name="connsiteX0" fmla="*/ 0 w 1137684"/>
                <a:gd name="connsiteY0" fmla="*/ 35466 h 886071"/>
                <a:gd name="connsiteX1" fmla="*/ 231017 w 1137684"/>
                <a:gd name="connsiteY1" fmla="*/ 1598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35466 h 886071"/>
                <a:gd name="connsiteX1" fmla="*/ 231017 w 1137684"/>
                <a:gd name="connsiteY1" fmla="*/ 7353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135422 h 986027"/>
                <a:gd name="connsiteX1" fmla="*/ 231017 w 1137684"/>
                <a:gd name="connsiteY1" fmla="*/ 173493 h 986027"/>
                <a:gd name="connsiteX2" fmla="*/ 608287 w 1137684"/>
                <a:gd name="connsiteY2" fmla="*/ 99956 h 986027"/>
                <a:gd name="connsiteX3" fmla="*/ 1137684 w 1137684"/>
                <a:gd name="connsiteY3" fmla="*/ 135422 h 986027"/>
                <a:gd name="connsiteX4" fmla="*/ 1137684 w 1137684"/>
                <a:gd name="connsiteY4" fmla="*/ 986027 h 986027"/>
                <a:gd name="connsiteX5" fmla="*/ 0 w 1137684"/>
                <a:gd name="connsiteY5" fmla="*/ 986027 h 986027"/>
                <a:gd name="connsiteX6" fmla="*/ 0 w 1137684"/>
                <a:gd name="connsiteY6" fmla="*/ 135422 h 986027"/>
                <a:gd name="connsiteX0" fmla="*/ 0 w 1137684"/>
                <a:gd name="connsiteY0" fmla="*/ 35466 h 886071"/>
                <a:gd name="connsiteX1" fmla="*/ 231017 w 1137684"/>
                <a:gd name="connsiteY1" fmla="*/ 7353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25874 h 876479"/>
                <a:gd name="connsiteX1" fmla="*/ 231017 w 1137684"/>
                <a:gd name="connsiteY1" fmla="*/ 63945 h 876479"/>
                <a:gd name="connsiteX2" fmla="*/ 608287 w 1137684"/>
                <a:gd name="connsiteY2" fmla="*/ 0 h 876479"/>
                <a:gd name="connsiteX3" fmla="*/ 1137684 w 1137684"/>
                <a:gd name="connsiteY3" fmla="*/ 25874 h 876479"/>
                <a:gd name="connsiteX4" fmla="*/ 1137684 w 1137684"/>
                <a:gd name="connsiteY4" fmla="*/ 876479 h 876479"/>
                <a:gd name="connsiteX5" fmla="*/ 0 w 1137684"/>
                <a:gd name="connsiteY5" fmla="*/ 876479 h 876479"/>
                <a:gd name="connsiteX6" fmla="*/ 0 w 1137684"/>
                <a:gd name="connsiteY6" fmla="*/ 25874 h 876479"/>
                <a:gd name="connsiteX0" fmla="*/ 0 w 1137684"/>
                <a:gd name="connsiteY0" fmla="*/ 25874 h 876479"/>
                <a:gd name="connsiteX1" fmla="*/ 231017 w 1137684"/>
                <a:gd name="connsiteY1" fmla="*/ 63945 h 876479"/>
                <a:gd name="connsiteX2" fmla="*/ 608287 w 1137684"/>
                <a:gd name="connsiteY2" fmla="*/ 0 h 876479"/>
                <a:gd name="connsiteX3" fmla="*/ 943993 w 1137684"/>
                <a:gd name="connsiteY3" fmla="*/ 9592 h 876479"/>
                <a:gd name="connsiteX4" fmla="*/ 1137684 w 1137684"/>
                <a:gd name="connsiteY4" fmla="*/ 25874 h 876479"/>
                <a:gd name="connsiteX5" fmla="*/ 1137684 w 1137684"/>
                <a:gd name="connsiteY5" fmla="*/ 876479 h 876479"/>
                <a:gd name="connsiteX6" fmla="*/ 0 w 1137684"/>
                <a:gd name="connsiteY6" fmla="*/ 876479 h 876479"/>
                <a:gd name="connsiteX7" fmla="*/ 0 w 1137684"/>
                <a:gd name="connsiteY7" fmla="*/ 25874 h 876479"/>
                <a:gd name="connsiteX0" fmla="*/ 0 w 1137684"/>
                <a:gd name="connsiteY0" fmla="*/ 25874 h 876479"/>
                <a:gd name="connsiteX1" fmla="*/ 231017 w 1137684"/>
                <a:gd name="connsiteY1" fmla="*/ 63945 h 876479"/>
                <a:gd name="connsiteX2" fmla="*/ 608287 w 1137684"/>
                <a:gd name="connsiteY2" fmla="*/ 0 h 876479"/>
                <a:gd name="connsiteX3" fmla="*/ 959979 w 1137684"/>
                <a:gd name="connsiteY3" fmla="*/ 54353 h 876479"/>
                <a:gd name="connsiteX4" fmla="*/ 1137684 w 1137684"/>
                <a:gd name="connsiteY4" fmla="*/ 25874 h 876479"/>
                <a:gd name="connsiteX5" fmla="*/ 1137684 w 1137684"/>
                <a:gd name="connsiteY5" fmla="*/ 876479 h 876479"/>
                <a:gd name="connsiteX6" fmla="*/ 0 w 1137684"/>
                <a:gd name="connsiteY6" fmla="*/ 876479 h 876479"/>
                <a:gd name="connsiteX7" fmla="*/ 0 w 1137684"/>
                <a:gd name="connsiteY7" fmla="*/ 25874 h 876479"/>
                <a:gd name="connsiteX0" fmla="*/ 0 w 1137684"/>
                <a:gd name="connsiteY0" fmla="*/ 137021 h 987626"/>
                <a:gd name="connsiteX1" fmla="*/ 231017 w 1137684"/>
                <a:gd name="connsiteY1" fmla="*/ 175092 h 987626"/>
                <a:gd name="connsiteX2" fmla="*/ 608287 w 1137684"/>
                <a:gd name="connsiteY2" fmla="*/ 111147 h 987626"/>
                <a:gd name="connsiteX3" fmla="*/ 959979 w 1137684"/>
                <a:gd name="connsiteY3" fmla="*/ 165500 h 987626"/>
                <a:gd name="connsiteX4" fmla="*/ 1137684 w 1137684"/>
                <a:gd name="connsiteY4" fmla="*/ 137021 h 987626"/>
                <a:gd name="connsiteX5" fmla="*/ 1137684 w 1137684"/>
                <a:gd name="connsiteY5" fmla="*/ 987626 h 987626"/>
                <a:gd name="connsiteX6" fmla="*/ 0 w 1137684"/>
                <a:gd name="connsiteY6" fmla="*/ 987626 h 987626"/>
                <a:gd name="connsiteX7" fmla="*/ 0 w 1137684"/>
                <a:gd name="connsiteY7" fmla="*/ 137021 h 987626"/>
                <a:gd name="connsiteX0" fmla="*/ 0 w 1137684"/>
                <a:gd name="connsiteY0" fmla="*/ 27473 h 878078"/>
                <a:gd name="connsiteX1" fmla="*/ 231017 w 1137684"/>
                <a:gd name="connsiteY1" fmla="*/ 65544 h 878078"/>
                <a:gd name="connsiteX2" fmla="*/ 608287 w 1137684"/>
                <a:gd name="connsiteY2" fmla="*/ 1599 h 878078"/>
                <a:gd name="connsiteX3" fmla="*/ 959979 w 1137684"/>
                <a:gd name="connsiteY3" fmla="*/ 55952 h 878078"/>
                <a:gd name="connsiteX4" fmla="*/ 1137684 w 1137684"/>
                <a:gd name="connsiteY4" fmla="*/ 27473 h 878078"/>
                <a:gd name="connsiteX5" fmla="*/ 1137684 w 1137684"/>
                <a:gd name="connsiteY5" fmla="*/ 878078 h 878078"/>
                <a:gd name="connsiteX6" fmla="*/ 0 w 1137684"/>
                <a:gd name="connsiteY6" fmla="*/ 878078 h 878078"/>
                <a:gd name="connsiteX7" fmla="*/ 0 w 1137684"/>
                <a:gd name="connsiteY7" fmla="*/ 27473 h 87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684" h="878078">
                  <a:moveTo>
                    <a:pt x="0" y="27473"/>
                  </a:moveTo>
                  <a:cubicBezTo>
                    <a:pt x="92855" y="45517"/>
                    <a:pt x="129636" y="69856"/>
                    <a:pt x="231017" y="65544"/>
                  </a:cubicBezTo>
                  <a:cubicBezTo>
                    <a:pt x="332398" y="61232"/>
                    <a:pt x="489458" y="10658"/>
                    <a:pt x="608287" y="1599"/>
                  </a:cubicBezTo>
                  <a:cubicBezTo>
                    <a:pt x="729781" y="0"/>
                    <a:pt x="871746" y="51640"/>
                    <a:pt x="959979" y="55952"/>
                  </a:cubicBezTo>
                  <a:cubicBezTo>
                    <a:pt x="1048212" y="60264"/>
                    <a:pt x="1050518" y="40720"/>
                    <a:pt x="1137684" y="27473"/>
                  </a:cubicBezTo>
                  <a:lnTo>
                    <a:pt x="1137684" y="878078"/>
                  </a:lnTo>
                  <a:lnTo>
                    <a:pt x="0" y="878078"/>
                  </a:lnTo>
                  <a:lnTo>
                    <a:pt x="0" y="27473"/>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Freeform 34"/>
            <p:cNvSpPr/>
            <p:nvPr/>
          </p:nvSpPr>
          <p:spPr>
            <a:xfrm>
              <a:off x="4464733" y="4735665"/>
              <a:ext cx="1138205" cy="53820"/>
            </a:xfrm>
            <a:custGeom>
              <a:avLst/>
              <a:gdLst>
                <a:gd name="connsiteX0" fmla="*/ 0 w 1141402"/>
                <a:gd name="connsiteY0" fmla="*/ 31972 h 70338"/>
                <a:gd name="connsiteX1" fmla="*/ 201424 w 1141402"/>
                <a:gd name="connsiteY1" fmla="*/ 70338 h 70338"/>
                <a:gd name="connsiteX2" fmla="*/ 633046 w 1141402"/>
                <a:gd name="connsiteY2" fmla="*/ 0 h 70338"/>
                <a:gd name="connsiteX3" fmla="*/ 1010316 w 1141402"/>
                <a:gd name="connsiteY3" fmla="*/ 67141 h 70338"/>
                <a:gd name="connsiteX4" fmla="*/ 1141402 w 1141402"/>
                <a:gd name="connsiteY4" fmla="*/ 9591 h 70338"/>
                <a:gd name="connsiteX0" fmla="*/ 0 w 1141402"/>
                <a:gd name="connsiteY0" fmla="*/ 32505 h 70871"/>
                <a:gd name="connsiteX1" fmla="*/ 201424 w 1141402"/>
                <a:gd name="connsiteY1" fmla="*/ 70871 h 70871"/>
                <a:gd name="connsiteX2" fmla="*/ 633046 w 1141402"/>
                <a:gd name="connsiteY2" fmla="*/ 533 h 70871"/>
                <a:gd name="connsiteX3" fmla="*/ 1010316 w 1141402"/>
                <a:gd name="connsiteY3" fmla="*/ 67674 h 70871"/>
                <a:gd name="connsiteX4" fmla="*/ 1141402 w 1141402"/>
                <a:gd name="connsiteY4" fmla="*/ 10124 h 70871"/>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5702 h 79397"/>
                <a:gd name="connsiteX1" fmla="*/ 201424 w 1141402"/>
                <a:gd name="connsiteY1" fmla="*/ 74068 h 79397"/>
                <a:gd name="connsiteX2" fmla="*/ 633046 w 1141402"/>
                <a:gd name="connsiteY2" fmla="*/ 3730 h 79397"/>
                <a:gd name="connsiteX3" fmla="*/ 949569 w 1141402"/>
                <a:gd name="connsiteY3" fmla="*/ 51688 h 79397"/>
                <a:gd name="connsiteX4" fmla="*/ 1141402 w 1141402"/>
                <a:gd name="connsiteY4" fmla="*/ 13321 h 79397"/>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33037 w 1174439"/>
                <a:gd name="connsiteY0" fmla="*/ 32505 h 54352"/>
                <a:gd name="connsiteX1" fmla="*/ 36235 w 1174439"/>
                <a:gd name="connsiteY1" fmla="*/ 16520 h 54352"/>
                <a:gd name="connsiteX2" fmla="*/ 250447 w 1174439"/>
                <a:gd name="connsiteY2" fmla="*/ 51688 h 54352"/>
                <a:gd name="connsiteX3" fmla="*/ 666083 w 1174439"/>
                <a:gd name="connsiteY3" fmla="*/ 533 h 54352"/>
                <a:gd name="connsiteX4" fmla="*/ 982606 w 1174439"/>
                <a:gd name="connsiteY4" fmla="*/ 48491 h 54352"/>
                <a:gd name="connsiteX5" fmla="*/ 1174439 w 1174439"/>
                <a:gd name="connsiteY5" fmla="*/ 10124 h 54352"/>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0 w 1138205"/>
                <a:gd name="connsiteY0" fmla="*/ 13322 h 53820"/>
                <a:gd name="connsiteX1" fmla="*/ 214213 w 1138205"/>
                <a:gd name="connsiteY1" fmla="*/ 51688 h 53820"/>
                <a:gd name="connsiteX2" fmla="*/ 629849 w 1138205"/>
                <a:gd name="connsiteY2" fmla="*/ 533 h 53820"/>
                <a:gd name="connsiteX3" fmla="*/ 946372 w 1138205"/>
                <a:gd name="connsiteY3" fmla="*/ 48491 h 53820"/>
                <a:gd name="connsiteX4" fmla="*/ 1138205 w 1138205"/>
                <a:gd name="connsiteY4" fmla="*/ 10124 h 5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205" h="53820">
                  <a:moveTo>
                    <a:pt x="0" y="13322"/>
                  </a:moveTo>
                  <a:cubicBezTo>
                    <a:pt x="45294" y="17319"/>
                    <a:pt x="109238" y="53820"/>
                    <a:pt x="214213" y="51688"/>
                  </a:cubicBezTo>
                  <a:cubicBezTo>
                    <a:pt x="319188" y="49557"/>
                    <a:pt x="507823" y="1066"/>
                    <a:pt x="629849" y="533"/>
                  </a:cubicBezTo>
                  <a:cubicBezTo>
                    <a:pt x="751875" y="0"/>
                    <a:pt x="861646" y="46893"/>
                    <a:pt x="946372" y="48491"/>
                  </a:cubicBezTo>
                  <a:cubicBezTo>
                    <a:pt x="1031098" y="50089"/>
                    <a:pt x="1094510" y="29307"/>
                    <a:pt x="1138205" y="10124"/>
                  </a:cubicBezTo>
                </a:path>
              </a:pathLst>
            </a:cu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6" name="Freeform 35"/>
            <p:cNvSpPr/>
            <p:nvPr/>
          </p:nvSpPr>
          <p:spPr>
            <a:xfrm>
              <a:off x="4764854" y="4880680"/>
              <a:ext cx="577459" cy="646731"/>
            </a:xfrm>
            <a:custGeom>
              <a:avLst/>
              <a:gdLst>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7433 h 604059"/>
                <a:gd name="connsiteX1" fmla="*/ 36576 w 548640"/>
                <a:gd name="connsiteY1" fmla="*/ 384603 h 604059"/>
                <a:gd name="connsiteX2" fmla="*/ 256032 w 548640"/>
                <a:gd name="connsiteY2" fmla="*/ 52094 h 604059"/>
                <a:gd name="connsiteX3" fmla="*/ 518714 w 548640"/>
                <a:gd name="connsiteY3" fmla="*/ 387928 h 604059"/>
                <a:gd name="connsiteX4" fmla="*/ 462188 w 548640"/>
                <a:gd name="connsiteY4" fmla="*/ 604059 h 604059"/>
                <a:gd name="connsiteX5" fmla="*/ 548640 w 548640"/>
                <a:gd name="connsiteY5" fmla="*/ 411203 h 604059"/>
                <a:gd name="connsiteX6" fmla="*/ 522039 w 548640"/>
                <a:gd name="connsiteY6" fmla="*/ 308126 h 604059"/>
                <a:gd name="connsiteX7" fmla="*/ 266007 w 548640"/>
                <a:gd name="connsiteY7" fmla="*/ 2217 h 604059"/>
                <a:gd name="connsiteX8" fmla="*/ 16626 w 548640"/>
                <a:gd name="connsiteY8" fmla="*/ 321426 h 604059"/>
                <a:gd name="connsiteX9" fmla="*/ 0 w 548640"/>
                <a:gd name="connsiteY9" fmla="*/ 427829 h 604059"/>
                <a:gd name="connsiteX10" fmla="*/ 56527 w 548640"/>
                <a:gd name="connsiteY10" fmla="*/ 587433 h 604059"/>
                <a:gd name="connsiteX0" fmla="*/ 56527 w 569145"/>
                <a:gd name="connsiteY0" fmla="*/ 587433 h 604059"/>
                <a:gd name="connsiteX1" fmla="*/ 36576 w 569145"/>
                <a:gd name="connsiteY1" fmla="*/ 384603 h 604059"/>
                <a:gd name="connsiteX2" fmla="*/ 256032 w 569145"/>
                <a:gd name="connsiteY2" fmla="*/ 52094 h 604059"/>
                <a:gd name="connsiteX3" fmla="*/ 518714 w 569145"/>
                <a:gd name="connsiteY3" fmla="*/ 387928 h 604059"/>
                <a:gd name="connsiteX4" fmla="*/ 462188 w 569145"/>
                <a:gd name="connsiteY4" fmla="*/ 604059 h 604059"/>
                <a:gd name="connsiteX5" fmla="*/ 548640 w 569145"/>
                <a:gd name="connsiteY5" fmla="*/ 411203 h 604059"/>
                <a:gd name="connsiteX6" fmla="*/ 522039 w 569145"/>
                <a:gd name="connsiteY6" fmla="*/ 308126 h 604059"/>
                <a:gd name="connsiteX7" fmla="*/ 266007 w 569145"/>
                <a:gd name="connsiteY7" fmla="*/ 2217 h 604059"/>
                <a:gd name="connsiteX8" fmla="*/ 16626 w 569145"/>
                <a:gd name="connsiteY8" fmla="*/ 321426 h 604059"/>
                <a:gd name="connsiteX9" fmla="*/ 0 w 569145"/>
                <a:gd name="connsiteY9" fmla="*/ 427829 h 604059"/>
                <a:gd name="connsiteX10" fmla="*/ 56527 w 569145"/>
                <a:gd name="connsiteY10" fmla="*/ 587433 h 604059"/>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9601"/>
                <a:gd name="connsiteX1" fmla="*/ 36576 w 569145"/>
                <a:gd name="connsiteY1" fmla="*/ 384603 h 609601"/>
                <a:gd name="connsiteX2" fmla="*/ 256032 w 569145"/>
                <a:gd name="connsiteY2" fmla="*/ 52094 h 609601"/>
                <a:gd name="connsiteX3" fmla="*/ 498764 w 569145"/>
                <a:gd name="connsiteY3" fmla="*/ 377952 h 609601"/>
                <a:gd name="connsiteX4" fmla="*/ 462188 w 569145"/>
                <a:gd name="connsiteY4" fmla="*/ 604059 h 609601"/>
                <a:gd name="connsiteX5" fmla="*/ 548640 w 569145"/>
                <a:gd name="connsiteY5" fmla="*/ 411203 h 609601"/>
                <a:gd name="connsiteX6" fmla="*/ 522039 w 569145"/>
                <a:gd name="connsiteY6" fmla="*/ 308126 h 609601"/>
                <a:gd name="connsiteX7" fmla="*/ 266007 w 569145"/>
                <a:gd name="connsiteY7" fmla="*/ 2217 h 609601"/>
                <a:gd name="connsiteX8" fmla="*/ 16626 w 569145"/>
                <a:gd name="connsiteY8" fmla="*/ 321426 h 609601"/>
                <a:gd name="connsiteX9" fmla="*/ 0 w 569145"/>
                <a:gd name="connsiteY9" fmla="*/ 427829 h 609601"/>
                <a:gd name="connsiteX10" fmla="*/ 56527 w 569145"/>
                <a:gd name="connsiteY10" fmla="*/ 587433 h 609601"/>
                <a:gd name="connsiteX0" fmla="*/ 56527 w 581337"/>
                <a:gd name="connsiteY0" fmla="*/ 585216 h 607384"/>
                <a:gd name="connsiteX1" fmla="*/ 36576 w 581337"/>
                <a:gd name="connsiteY1" fmla="*/ 382386 h 607384"/>
                <a:gd name="connsiteX2" fmla="*/ 256032 w 581337"/>
                <a:gd name="connsiteY2" fmla="*/ 49877 h 607384"/>
                <a:gd name="connsiteX3" fmla="*/ 498764 w 581337"/>
                <a:gd name="connsiteY3" fmla="*/ 375735 h 607384"/>
                <a:gd name="connsiteX4" fmla="*/ 462188 w 581337"/>
                <a:gd name="connsiteY4" fmla="*/ 601842 h 607384"/>
                <a:gd name="connsiteX5" fmla="*/ 548640 w 581337"/>
                <a:gd name="connsiteY5" fmla="*/ 408986 h 607384"/>
                <a:gd name="connsiteX6" fmla="*/ 266007 w 581337"/>
                <a:gd name="connsiteY6" fmla="*/ 0 h 607384"/>
                <a:gd name="connsiteX7" fmla="*/ 16626 w 581337"/>
                <a:gd name="connsiteY7" fmla="*/ 319209 h 607384"/>
                <a:gd name="connsiteX8" fmla="*/ 0 w 581337"/>
                <a:gd name="connsiteY8" fmla="*/ 425612 h 607384"/>
                <a:gd name="connsiteX9" fmla="*/ 56527 w 581337"/>
                <a:gd name="connsiteY9" fmla="*/ 585216 h 607384"/>
                <a:gd name="connsiteX0" fmla="*/ 56527 w 581337"/>
                <a:gd name="connsiteY0" fmla="*/ 585216 h 603505"/>
                <a:gd name="connsiteX1" fmla="*/ 36576 w 581337"/>
                <a:gd name="connsiteY1" fmla="*/ 382386 h 603505"/>
                <a:gd name="connsiteX2" fmla="*/ 256032 w 581337"/>
                <a:gd name="connsiteY2" fmla="*/ 49877 h 603505"/>
                <a:gd name="connsiteX3" fmla="*/ 498764 w 581337"/>
                <a:gd name="connsiteY3" fmla="*/ 375735 h 603505"/>
                <a:gd name="connsiteX4" fmla="*/ 462188 w 581337"/>
                <a:gd name="connsiteY4" fmla="*/ 601842 h 603505"/>
                <a:gd name="connsiteX5" fmla="*/ 548640 w 581337"/>
                <a:gd name="connsiteY5" fmla="*/ 365759 h 603505"/>
                <a:gd name="connsiteX6" fmla="*/ 266007 w 581337"/>
                <a:gd name="connsiteY6" fmla="*/ 0 h 603505"/>
                <a:gd name="connsiteX7" fmla="*/ 16626 w 581337"/>
                <a:gd name="connsiteY7" fmla="*/ 319209 h 603505"/>
                <a:gd name="connsiteX8" fmla="*/ 0 w 581337"/>
                <a:gd name="connsiteY8" fmla="*/ 425612 h 603505"/>
                <a:gd name="connsiteX9" fmla="*/ 56527 w 581337"/>
                <a:gd name="connsiteY9" fmla="*/ 585216 h 603505"/>
                <a:gd name="connsiteX0" fmla="*/ 56527 w 558062"/>
                <a:gd name="connsiteY0" fmla="*/ 585216 h 603505"/>
                <a:gd name="connsiteX1" fmla="*/ 36576 w 558062"/>
                <a:gd name="connsiteY1" fmla="*/ 382386 h 603505"/>
                <a:gd name="connsiteX2" fmla="*/ 256032 w 558062"/>
                <a:gd name="connsiteY2" fmla="*/ 49877 h 603505"/>
                <a:gd name="connsiteX3" fmla="*/ 498764 w 558062"/>
                <a:gd name="connsiteY3" fmla="*/ 375735 h 603505"/>
                <a:gd name="connsiteX4" fmla="*/ 462188 w 558062"/>
                <a:gd name="connsiteY4" fmla="*/ 601842 h 603505"/>
                <a:gd name="connsiteX5" fmla="*/ 548640 w 558062"/>
                <a:gd name="connsiteY5" fmla="*/ 365759 h 603505"/>
                <a:gd name="connsiteX6" fmla="*/ 266007 w 558062"/>
                <a:gd name="connsiteY6" fmla="*/ 0 h 603505"/>
                <a:gd name="connsiteX7" fmla="*/ 16626 w 558062"/>
                <a:gd name="connsiteY7" fmla="*/ 319209 h 603505"/>
                <a:gd name="connsiteX8" fmla="*/ 0 w 558062"/>
                <a:gd name="connsiteY8" fmla="*/ 425612 h 603505"/>
                <a:gd name="connsiteX9" fmla="*/ 56527 w 558062"/>
                <a:gd name="connsiteY9" fmla="*/ 585216 h 603505"/>
                <a:gd name="connsiteX0" fmla="*/ 56527 w 558062"/>
                <a:gd name="connsiteY0" fmla="*/ 585216 h 603505"/>
                <a:gd name="connsiteX1" fmla="*/ 36576 w 558062"/>
                <a:gd name="connsiteY1" fmla="*/ 382386 h 603505"/>
                <a:gd name="connsiteX2" fmla="*/ 256032 w 558062"/>
                <a:gd name="connsiteY2" fmla="*/ 49877 h 603505"/>
                <a:gd name="connsiteX3" fmla="*/ 498764 w 558062"/>
                <a:gd name="connsiteY3" fmla="*/ 375735 h 603505"/>
                <a:gd name="connsiteX4" fmla="*/ 462188 w 558062"/>
                <a:gd name="connsiteY4" fmla="*/ 601842 h 603505"/>
                <a:gd name="connsiteX5" fmla="*/ 548640 w 558062"/>
                <a:gd name="connsiteY5" fmla="*/ 365759 h 603505"/>
                <a:gd name="connsiteX6" fmla="*/ 266007 w 558062"/>
                <a:gd name="connsiteY6" fmla="*/ 0 h 603505"/>
                <a:gd name="connsiteX7" fmla="*/ 0 w 558062"/>
                <a:gd name="connsiteY7" fmla="*/ 425612 h 603505"/>
                <a:gd name="connsiteX8" fmla="*/ 56527 w 558062"/>
                <a:gd name="connsiteY8" fmla="*/ 585216 h 603505"/>
                <a:gd name="connsiteX0" fmla="*/ 49877 w 551412"/>
                <a:gd name="connsiteY0" fmla="*/ 585216 h 603505"/>
                <a:gd name="connsiteX1" fmla="*/ 29926 w 551412"/>
                <a:gd name="connsiteY1" fmla="*/ 382386 h 603505"/>
                <a:gd name="connsiteX2" fmla="*/ 249382 w 551412"/>
                <a:gd name="connsiteY2" fmla="*/ 49877 h 603505"/>
                <a:gd name="connsiteX3" fmla="*/ 492114 w 551412"/>
                <a:gd name="connsiteY3" fmla="*/ 375735 h 603505"/>
                <a:gd name="connsiteX4" fmla="*/ 455538 w 551412"/>
                <a:gd name="connsiteY4" fmla="*/ 601842 h 603505"/>
                <a:gd name="connsiteX5" fmla="*/ 541990 w 551412"/>
                <a:gd name="connsiteY5" fmla="*/ 365759 h 603505"/>
                <a:gd name="connsiteX6" fmla="*/ 259357 w 551412"/>
                <a:gd name="connsiteY6" fmla="*/ 0 h 603505"/>
                <a:gd name="connsiteX7" fmla="*/ 0 w 551412"/>
                <a:gd name="connsiteY7" fmla="*/ 372410 h 603505"/>
                <a:gd name="connsiteX8" fmla="*/ 49877 w 551412"/>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54864 w 556399"/>
                <a:gd name="connsiteY0" fmla="*/ 585216 h 603505"/>
                <a:gd name="connsiteX1" fmla="*/ 34913 w 556399"/>
                <a:gd name="connsiteY1" fmla="*/ 382386 h 603505"/>
                <a:gd name="connsiteX2" fmla="*/ 254369 w 556399"/>
                <a:gd name="connsiteY2" fmla="*/ 49877 h 603505"/>
                <a:gd name="connsiteX3" fmla="*/ 497101 w 556399"/>
                <a:gd name="connsiteY3" fmla="*/ 375735 h 603505"/>
                <a:gd name="connsiteX4" fmla="*/ 460525 w 556399"/>
                <a:gd name="connsiteY4" fmla="*/ 601842 h 603505"/>
                <a:gd name="connsiteX5" fmla="*/ 546977 w 556399"/>
                <a:gd name="connsiteY5" fmla="*/ 365759 h 603505"/>
                <a:gd name="connsiteX6" fmla="*/ 264344 w 556399"/>
                <a:gd name="connsiteY6" fmla="*/ 0 h 603505"/>
                <a:gd name="connsiteX7" fmla="*/ 4987 w 556399"/>
                <a:gd name="connsiteY7" fmla="*/ 372410 h 603505"/>
                <a:gd name="connsiteX8" fmla="*/ 54864 w 556399"/>
                <a:gd name="connsiteY8" fmla="*/ 585216 h 603505"/>
                <a:gd name="connsiteX0" fmla="*/ 54864 w 556399"/>
                <a:gd name="connsiteY0" fmla="*/ 585216 h 603505"/>
                <a:gd name="connsiteX1" fmla="*/ 51539 w 556399"/>
                <a:gd name="connsiteY1" fmla="*/ 382386 h 603505"/>
                <a:gd name="connsiteX2" fmla="*/ 254369 w 556399"/>
                <a:gd name="connsiteY2" fmla="*/ 49877 h 603505"/>
                <a:gd name="connsiteX3" fmla="*/ 497101 w 556399"/>
                <a:gd name="connsiteY3" fmla="*/ 375735 h 603505"/>
                <a:gd name="connsiteX4" fmla="*/ 460525 w 556399"/>
                <a:gd name="connsiteY4" fmla="*/ 601842 h 603505"/>
                <a:gd name="connsiteX5" fmla="*/ 546977 w 556399"/>
                <a:gd name="connsiteY5" fmla="*/ 365759 h 603505"/>
                <a:gd name="connsiteX6" fmla="*/ 264344 w 556399"/>
                <a:gd name="connsiteY6" fmla="*/ 0 h 603505"/>
                <a:gd name="connsiteX7" fmla="*/ 4987 w 556399"/>
                <a:gd name="connsiteY7" fmla="*/ 372410 h 603505"/>
                <a:gd name="connsiteX8" fmla="*/ 54864 w 556399"/>
                <a:gd name="connsiteY8" fmla="*/ 585216 h 603505"/>
                <a:gd name="connsiteX0" fmla="*/ 129125 w 577459"/>
                <a:gd name="connsiteY0" fmla="*/ 608492 h 610155"/>
                <a:gd name="connsiteX1" fmla="*/ 72599 w 577459"/>
                <a:gd name="connsiteY1" fmla="*/ 382386 h 610155"/>
                <a:gd name="connsiteX2" fmla="*/ 275429 w 577459"/>
                <a:gd name="connsiteY2" fmla="*/ 49877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72599 w 577459"/>
                <a:gd name="connsiteY1" fmla="*/ 382386 h 610155"/>
                <a:gd name="connsiteX2" fmla="*/ 288730 w 577459"/>
                <a:gd name="connsiteY2" fmla="*/ 66502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72599 w 577459"/>
                <a:gd name="connsiteY1" fmla="*/ 382386 h 610155"/>
                <a:gd name="connsiteX2" fmla="*/ 288730 w 577459"/>
                <a:gd name="connsiteY2" fmla="*/ 66502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86325"/>
                <a:gd name="connsiteY0" fmla="*/ 608492 h 610155"/>
                <a:gd name="connsiteX1" fmla="*/ 72599 w 586325"/>
                <a:gd name="connsiteY1" fmla="*/ 382386 h 610155"/>
                <a:gd name="connsiteX2" fmla="*/ 518161 w 586325"/>
                <a:gd name="connsiteY2" fmla="*/ 375735 h 610155"/>
                <a:gd name="connsiteX3" fmla="*/ 481585 w 586325"/>
                <a:gd name="connsiteY3" fmla="*/ 601842 h 610155"/>
                <a:gd name="connsiteX4" fmla="*/ 568037 w 586325"/>
                <a:gd name="connsiteY4" fmla="*/ 365759 h 610155"/>
                <a:gd name="connsiteX5" fmla="*/ 285404 w 586325"/>
                <a:gd name="connsiteY5" fmla="*/ 0 h 610155"/>
                <a:gd name="connsiteX6" fmla="*/ 26047 w 586325"/>
                <a:gd name="connsiteY6" fmla="*/ 372410 h 610155"/>
                <a:gd name="connsiteX7" fmla="*/ 129125 w 586325"/>
                <a:gd name="connsiteY7" fmla="*/ 608492 h 610155"/>
                <a:gd name="connsiteX0" fmla="*/ 129125 w 577459"/>
                <a:gd name="connsiteY0" fmla="*/ 608492 h 609046"/>
                <a:gd name="connsiteX1" fmla="*/ 518161 w 577459"/>
                <a:gd name="connsiteY1" fmla="*/ 375735 h 609046"/>
                <a:gd name="connsiteX2" fmla="*/ 481585 w 577459"/>
                <a:gd name="connsiteY2" fmla="*/ 601842 h 609046"/>
                <a:gd name="connsiteX3" fmla="*/ 568037 w 577459"/>
                <a:gd name="connsiteY3" fmla="*/ 365759 h 609046"/>
                <a:gd name="connsiteX4" fmla="*/ 285404 w 577459"/>
                <a:gd name="connsiteY4" fmla="*/ 0 h 609046"/>
                <a:gd name="connsiteX5" fmla="*/ 26047 w 577459"/>
                <a:gd name="connsiteY5" fmla="*/ 372410 h 609046"/>
                <a:gd name="connsiteX6" fmla="*/ 129125 w 577459"/>
                <a:gd name="connsiteY6" fmla="*/ 608492 h 609046"/>
                <a:gd name="connsiteX0" fmla="*/ 129125 w 577459"/>
                <a:gd name="connsiteY0" fmla="*/ 608492 h 646731"/>
                <a:gd name="connsiteX1" fmla="*/ 481585 w 577459"/>
                <a:gd name="connsiteY1" fmla="*/ 601842 h 646731"/>
                <a:gd name="connsiteX2" fmla="*/ 568037 w 577459"/>
                <a:gd name="connsiteY2" fmla="*/ 365759 h 646731"/>
                <a:gd name="connsiteX3" fmla="*/ 285404 w 577459"/>
                <a:gd name="connsiteY3" fmla="*/ 0 h 646731"/>
                <a:gd name="connsiteX4" fmla="*/ 26047 w 577459"/>
                <a:gd name="connsiteY4" fmla="*/ 372410 h 646731"/>
                <a:gd name="connsiteX5" fmla="*/ 129125 w 577459"/>
                <a:gd name="connsiteY5" fmla="*/ 608492 h 64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459" h="646731">
                  <a:moveTo>
                    <a:pt x="129125" y="608492"/>
                  </a:moveTo>
                  <a:cubicBezTo>
                    <a:pt x="205048" y="646731"/>
                    <a:pt x="408433" y="642298"/>
                    <a:pt x="481585" y="601842"/>
                  </a:cubicBezTo>
                  <a:cubicBezTo>
                    <a:pt x="554737" y="561387"/>
                    <a:pt x="577459" y="442790"/>
                    <a:pt x="568037" y="365759"/>
                  </a:cubicBezTo>
                  <a:cubicBezTo>
                    <a:pt x="558615" y="288728"/>
                    <a:pt x="374073" y="14963"/>
                    <a:pt x="285404" y="0"/>
                  </a:cubicBezTo>
                  <a:cubicBezTo>
                    <a:pt x="193964" y="9975"/>
                    <a:pt x="52094" y="270995"/>
                    <a:pt x="26047" y="372410"/>
                  </a:cubicBezTo>
                  <a:cubicBezTo>
                    <a:pt x="0" y="473825"/>
                    <a:pt x="53202" y="570253"/>
                    <a:pt x="129125" y="608492"/>
                  </a:cubicBezTo>
                  <a:close/>
                </a:path>
              </a:pathLst>
            </a:custGeom>
            <a:solidFill>
              <a:schemeClr val="accent5">
                <a:lumMod val="75000"/>
              </a:schemeClr>
            </a:solidFill>
            <a:ln w="127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Freeform 36"/>
            <p:cNvSpPr/>
            <p:nvPr/>
          </p:nvSpPr>
          <p:spPr>
            <a:xfrm>
              <a:off x="4765408" y="4871258"/>
              <a:ext cx="577459" cy="610155"/>
            </a:xfrm>
            <a:custGeom>
              <a:avLst/>
              <a:gdLst>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7433 h 604059"/>
                <a:gd name="connsiteX1" fmla="*/ 36576 w 548640"/>
                <a:gd name="connsiteY1" fmla="*/ 384603 h 604059"/>
                <a:gd name="connsiteX2" fmla="*/ 256032 w 548640"/>
                <a:gd name="connsiteY2" fmla="*/ 52094 h 604059"/>
                <a:gd name="connsiteX3" fmla="*/ 518714 w 548640"/>
                <a:gd name="connsiteY3" fmla="*/ 387928 h 604059"/>
                <a:gd name="connsiteX4" fmla="*/ 462188 w 548640"/>
                <a:gd name="connsiteY4" fmla="*/ 604059 h 604059"/>
                <a:gd name="connsiteX5" fmla="*/ 548640 w 548640"/>
                <a:gd name="connsiteY5" fmla="*/ 411203 h 604059"/>
                <a:gd name="connsiteX6" fmla="*/ 522039 w 548640"/>
                <a:gd name="connsiteY6" fmla="*/ 308126 h 604059"/>
                <a:gd name="connsiteX7" fmla="*/ 266007 w 548640"/>
                <a:gd name="connsiteY7" fmla="*/ 2217 h 604059"/>
                <a:gd name="connsiteX8" fmla="*/ 16626 w 548640"/>
                <a:gd name="connsiteY8" fmla="*/ 321426 h 604059"/>
                <a:gd name="connsiteX9" fmla="*/ 0 w 548640"/>
                <a:gd name="connsiteY9" fmla="*/ 427829 h 604059"/>
                <a:gd name="connsiteX10" fmla="*/ 56527 w 548640"/>
                <a:gd name="connsiteY10" fmla="*/ 587433 h 604059"/>
                <a:gd name="connsiteX0" fmla="*/ 56527 w 569145"/>
                <a:gd name="connsiteY0" fmla="*/ 587433 h 604059"/>
                <a:gd name="connsiteX1" fmla="*/ 36576 w 569145"/>
                <a:gd name="connsiteY1" fmla="*/ 384603 h 604059"/>
                <a:gd name="connsiteX2" fmla="*/ 256032 w 569145"/>
                <a:gd name="connsiteY2" fmla="*/ 52094 h 604059"/>
                <a:gd name="connsiteX3" fmla="*/ 518714 w 569145"/>
                <a:gd name="connsiteY3" fmla="*/ 387928 h 604059"/>
                <a:gd name="connsiteX4" fmla="*/ 462188 w 569145"/>
                <a:gd name="connsiteY4" fmla="*/ 604059 h 604059"/>
                <a:gd name="connsiteX5" fmla="*/ 548640 w 569145"/>
                <a:gd name="connsiteY5" fmla="*/ 411203 h 604059"/>
                <a:gd name="connsiteX6" fmla="*/ 522039 w 569145"/>
                <a:gd name="connsiteY6" fmla="*/ 308126 h 604059"/>
                <a:gd name="connsiteX7" fmla="*/ 266007 w 569145"/>
                <a:gd name="connsiteY7" fmla="*/ 2217 h 604059"/>
                <a:gd name="connsiteX8" fmla="*/ 16626 w 569145"/>
                <a:gd name="connsiteY8" fmla="*/ 321426 h 604059"/>
                <a:gd name="connsiteX9" fmla="*/ 0 w 569145"/>
                <a:gd name="connsiteY9" fmla="*/ 427829 h 604059"/>
                <a:gd name="connsiteX10" fmla="*/ 56527 w 569145"/>
                <a:gd name="connsiteY10" fmla="*/ 587433 h 604059"/>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9601"/>
                <a:gd name="connsiteX1" fmla="*/ 36576 w 569145"/>
                <a:gd name="connsiteY1" fmla="*/ 384603 h 609601"/>
                <a:gd name="connsiteX2" fmla="*/ 256032 w 569145"/>
                <a:gd name="connsiteY2" fmla="*/ 52094 h 609601"/>
                <a:gd name="connsiteX3" fmla="*/ 498764 w 569145"/>
                <a:gd name="connsiteY3" fmla="*/ 377952 h 609601"/>
                <a:gd name="connsiteX4" fmla="*/ 462188 w 569145"/>
                <a:gd name="connsiteY4" fmla="*/ 604059 h 609601"/>
                <a:gd name="connsiteX5" fmla="*/ 548640 w 569145"/>
                <a:gd name="connsiteY5" fmla="*/ 411203 h 609601"/>
                <a:gd name="connsiteX6" fmla="*/ 522039 w 569145"/>
                <a:gd name="connsiteY6" fmla="*/ 308126 h 609601"/>
                <a:gd name="connsiteX7" fmla="*/ 266007 w 569145"/>
                <a:gd name="connsiteY7" fmla="*/ 2217 h 609601"/>
                <a:gd name="connsiteX8" fmla="*/ 16626 w 569145"/>
                <a:gd name="connsiteY8" fmla="*/ 321426 h 609601"/>
                <a:gd name="connsiteX9" fmla="*/ 0 w 569145"/>
                <a:gd name="connsiteY9" fmla="*/ 427829 h 609601"/>
                <a:gd name="connsiteX10" fmla="*/ 56527 w 569145"/>
                <a:gd name="connsiteY10" fmla="*/ 587433 h 609601"/>
                <a:gd name="connsiteX0" fmla="*/ 56527 w 581337"/>
                <a:gd name="connsiteY0" fmla="*/ 585216 h 607384"/>
                <a:gd name="connsiteX1" fmla="*/ 36576 w 581337"/>
                <a:gd name="connsiteY1" fmla="*/ 382386 h 607384"/>
                <a:gd name="connsiteX2" fmla="*/ 256032 w 581337"/>
                <a:gd name="connsiteY2" fmla="*/ 49877 h 607384"/>
                <a:gd name="connsiteX3" fmla="*/ 498764 w 581337"/>
                <a:gd name="connsiteY3" fmla="*/ 375735 h 607384"/>
                <a:gd name="connsiteX4" fmla="*/ 462188 w 581337"/>
                <a:gd name="connsiteY4" fmla="*/ 601842 h 607384"/>
                <a:gd name="connsiteX5" fmla="*/ 548640 w 581337"/>
                <a:gd name="connsiteY5" fmla="*/ 408986 h 607384"/>
                <a:gd name="connsiteX6" fmla="*/ 266007 w 581337"/>
                <a:gd name="connsiteY6" fmla="*/ 0 h 607384"/>
                <a:gd name="connsiteX7" fmla="*/ 16626 w 581337"/>
                <a:gd name="connsiteY7" fmla="*/ 319209 h 607384"/>
                <a:gd name="connsiteX8" fmla="*/ 0 w 581337"/>
                <a:gd name="connsiteY8" fmla="*/ 425612 h 607384"/>
                <a:gd name="connsiteX9" fmla="*/ 56527 w 581337"/>
                <a:gd name="connsiteY9" fmla="*/ 585216 h 607384"/>
                <a:gd name="connsiteX0" fmla="*/ 56527 w 581337"/>
                <a:gd name="connsiteY0" fmla="*/ 585216 h 603505"/>
                <a:gd name="connsiteX1" fmla="*/ 36576 w 581337"/>
                <a:gd name="connsiteY1" fmla="*/ 382386 h 603505"/>
                <a:gd name="connsiteX2" fmla="*/ 256032 w 581337"/>
                <a:gd name="connsiteY2" fmla="*/ 49877 h 603505"/>
                <a:gd name="connsiteX3" fmla="*/ 498764 w 581337"/>
                <a:gd name="connsiteY3" fmla="*/ 375735 h 603505"/>
                <a:gd name="connsiteX4" fmla="*/ 462188 w 581337"/>
                <a:gd name="connsiteY4" fmla="*/ 601842 h 603505"/>
                <a:gd name="connsiteX5" fmla="*/ 548640 w 581337"/>
                <a:gd name="connsiteY5" fmla="*/ 365759 h 603505"/>
                <a:gd name="connsiteX6" fmla="*/ 266007 w 581337"/>
                <a:gd name="connsiteY6" fmla="*/ 0 h 603505"/>
                <a:gd name="connsiteX7" fmla="*/ 16626 w 581337"/>
                <a:gd name="connsiteY7" fmla="*/ 319209 h 603505"/>
                <a:gd name="connsiteX8" fmla="*/ 0 w 581337"/>
                <a:gd name="connsiteY8" fmla="*/ 425612 h 603505"/>
                <a:gd name="connsiteX9" fmla="*/ 56527 w 581337"/>
                <a:gd name="connsiteY9" fmla="*/ 585216 h 603505"/>
                <a:gd name="connsiteX0" fmla="*/ 56527 w 558062"/>
                <a:gd name="connsiteY0" fmla="*/ 585216 h 603505"/>
                <a:gd name="connsiteX1" fmla="*/ 36576 w 558062"/>
                <a:gd name="connsiteY1" fmla="*/ 382386 h 603505"/>
                <a:gd name="connsiteX2" fmla="*/ 256032 w 558062"/>
                <a:gd name="connsiteY2" fmla="*/ 49877 h 603505"/>
                <a:gd name="connsiteX3" fmla="*/ 498764 w 558062"/>
                <a:gd name="connsiteY3" fmla="*/ 375735 h 603505"/>
                <a:gd name="connsiteX4" fmla="*/ 462188 w 558062"/>
                <a:gd name="connsiteY4" fmla="*/ 601842 h 603505"/>
                <a:gd name="connsiteX5" fmla="*/ 548640 w 558062"/>
                <a:gd name="connsiteY5" fmla="*/ 365759 h 603505"/>
                <a:gd name="connsiteX6" fmla="*/ 266007 w 558062"/>
                <a:gd name="connsiteY6" fmla="*/ 0 h 603505"/>
                <a:gd name="connsiteX7" fmla="*/ 16626 w 558062"/>
                <a:gd name="connsiteY7" fmla="*/ 319209 h 603505"/>
                <a:gd name="connsiteX8" fmla="*/ 0 w 558062"/>
                <a:gd name="connsiteY8" fmla="*/ 425612 h 603505"/>
                <a:gd name="connsiteX9" fmla="*/ 56527 w 558062"/>
                <a:gd name="connsiteY9" fmla="*/ 585216 h 603505"/>
                <a:gd name="connsiteX0" fmla="*/ 56527 w 558062"/>
                <a:gd name="connsiteY0" fmla="*/ 585216 h 603505"/>
                <a:gd name="connsiteX1" fmla="*/ 36576 w 558062"/>
                <a:gd name="connsiteY1" fmla="*/ 382386 h 603505"/>
                <a:gd name="connsiteX2" fmla="*/ 256032 w 558062"/>
                <a:gd name="connsiteY2" fmla="*/ 49877 h 603505"/>
                <a:gd name="connsiteX3" fmla="*/ 498764 w 558062"/>
                <a:gd name="connsiteY3" fmla="*/ 375735 h 603505"/>
                <a:gd name="connsiteX4" fmla="*/ 462188 w 558062"/>
                <a:gd name="connsiteY4" fmla="*/ 601842 h 603505"/>
                <a:gd name="connsiteX5" fmla="*/ 548640 w 558062"/>
                <a:gd name="connsiteY5" fmla="*/ 365759 h 603505"/>
                <a:gd name="connsiteX6" fmla="*/ 266007 w 558062"/>
                <a:gd name="connsiteY6" fmla="*/ 0 h 603505"/>
                <a:gd name="connsiteX7" fmla="*/ 0 w 558062"/>
                <a:gd name="connsiteY7" fmla="*/ 425612 h 603505"/>
                <a:gd name="connsiteX8" fmla="*/ 56527 w 558062"/>
                <a:gd name="connsiteY8" fmla="*/ 585216 h 603505"/>
                <a:gd name="connsiteX0" fmla="*/ 49877 w 551412"/>
                <a:gd name="connsiteY0" fmla="*/ 585216 h 603505"/>
                <a:gd name="connsiteX1" fmla="*/ 29926 w 551412"/>
                <a:gd name="connsiteY1" fmla="*/ 382386 h 603505"/>
                <a:gd name="connsiteX2" fmla="*/ 249382 w 551412"/>
                <a:gd name="connsiteY2" fmla="*/ 49877 h 603505"/>
                <a:gd name="connsiteX3" fmla="*/ 492114 w 551412"/>
                <a:gd name="connsiteY3" fmla="*/ 375735 h 603505"/>
                <a:gd name="connsiteX4" fmla="*/ 455538 w 551412"/>
                <a:gd name="connsiteY4" fmla="*/ 601842 h 603505"/>
                <a:gd name="connsiteX5" fmla="*/ 541990 w 551412"/>
                <a:gd name="connsiteY5" fmla="*/ 365759 h 603505"/>
                <a:gd name="connsiteX6" fmla="*/ 259357 w 551412"/>
                <a:gd name="connsiteY6" fmla="*/ 0 h 603505"/>
                <a:gd name="connsiteX7" fmla="*/ 0 w 551412"/>
                <a:gd name="connsiteY7" fmla="*/ 372410 h 603505"/>
                <a:gd name="connsiteX8" fmla="*/ 49877 w 551412"/>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54864 w 556399"/>
                <a:gd name="connsiteY0" fmla="*/ 585216 h 603505"/>
                <a:gd name="connsiteX1" fmla="*/ 34913 w 556399"/>
                <a:gd name="connsiteY1" fmla="*/ 382386 h 603505"/>
                <a:gd name="connsiteX2" fmla="*/ 254369 w 556399"/>
                <a:gd name="connsiteY2" fmla="*/ 49877 h 603505"/>
                <a:gd name="connsiteX3" fmla="*/ 497101 w 556399"/>
                <a:gd name="connsiteY3" fmla="*/ 375735 h 603505"/>
                <a:gd name="connsiteX4" fmla="*/ 460525 w 556399"/>
                <a:gd name="connsiteY4" fmla="*/ 601842 h 603505"/>
                <a:gd name="connsiteX5" fmla="*/ 546977 w 556399"/>
                <a:gd name="connsiteY5" fmla="*/ 365759 h 603505"/>
                <a:gd name="connsiteX6" fmla="*/ 264344 w 556399"/>
                <a:gd name="connsiteY6" fmla="*/ 0 h 603505"/>
                <a:gd name="connsiteX7" fmla="*/ 4987 w 556399"/>
                <a:gd name="connsiteY7" fmla="*/ 372410 h 603505"/>
                <a:gd name="connsiteX8" fmla="*/ 54864 w 556399"/>
                <a:gd name="connsiteY8" fmla="*/ 585216 h 603505"/>
                <a:gd name="connsiteX0" fmla="*/ 54864 w 556399"/>
                <a:gd name="connsiteY0" fmla="*/ 585216 h 603505"/>
                <a:gd name="connsiteX1" fmla="*/ 51539 w 556399"/>
                <a:gd name="connsiteY1" fmla="*/ 382386 h 603505"/>
                <a:gd name="connsiteX2" fmla="*/ 254369 w 556399"/>
                <a:gd name="connsiteY2" fmla="*/ 49877 h 603505"/>
                <a:gd name="connsiteX3" fmla="*/ 497101 w 556399"/>
                <a:gd name="connsiteY3" fmla="*/ 375735 h 603505"/>
                <a:gd name="connsiteX4" fmla="*/ 460525 w 556399"/>
                <a:gd name="connsiteY4" fmla="*/ 601842 h 603505"/>
                <a:gd name="connsiteX5" fmla="*/ 546977 w 556399"/>
                <a:gd name="connsiteY5" fmla="*/ 365759 h 603505"/>
                <a:gd name="connsiteX6" fmla="*/ 264344 w 556399"/>
                <a:gd name="connsiteY6" fmla="*/ 0 h 603505"/>
                <a:gd name="connsiteX7" fmla="*/ 4987 w 556399"/>
                <a:gd name="connsiteY7" fmla="*/ 372410 h 603505"/>
                <a:gd name="connsiteX8" fmla="*/ 54864 w 556399"/>
                <a:gd name="connsiteY8" fmla="*/ 585216 h 603505"/>
                <a:gd name="connsiteX0" fmla="*/ 129125 w 577459"/>
                <a:gd name="connsiteY0" fmla="*/ 608492 h 610155"/>
                <a:gd name="connsiteX1" fmla="*/ 72599 w 577459"/>
                <a:gd name="connsiteY1" fmla="*/ 382386 h 610155"/>
                <a:gd name="connsiteX2" fmla="*/ 275429 w 577459"/>
                <a:gd name="connsiteY2" fmla="*/ 49877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72599 w 577459"/>
                <a:gd name="connsiteY1" fmla="*/ 382386 h 610155"/>
                <a:gd name="connsiteX2" fmla="*/ 288730 w 577459"/>
                <a:gd name="connsiteY2" fmla="*/ 66502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72599 w 577459"/>
                <a:gd name="connsiteY1" fmla="*/ 382386 h 610155"/>
                <a:gd name="connsiteX2" fmla="*/ 288730 w 577459"/>
                <a:gd name="connsiteY2" fmla="*/ 66502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459" h="610155">
                  <a:moveTo>
                    <a:pt x="129125" y="608492"/>
                  </a:moveTo>
                  <a:cubicBezTo>
                    <a:pt x="136884" y="610155"/>
                    <a:pt x="45998" y="472718"/>
                    <a:pt x="72599" y="382386"/>
                  </a:cubicBezTo>
                  <a:cubicBezTo>
                    <a:pt x="99200" y="292054"/>
                    <a:pt x="244396" y="70935"/>
                    <a:pt x="288730" y="66502"/>
                  </a:cubicBezTo>
                  <a:cubicBezTo>
                    <a:pt x="333064" y="62069"/>
                    <a:pt x="486019" y="286512"/>
                    <a:pt x="518161" y="375735"/>
                  </a:cubicBezTo>
                  <a:cubicBezTo>
                    <a:pt x="550304" y="464958"/>
                    <a:pt x="473272" y="603505"/>
                    <a:pt x="481585" y="601842"/>
                  </a:cubicBezTo>
                  <a:cubicBezTo>
                    <a:pt x="489898" y="600179"/>
                    <a:pt x="577459" y="442790"/>
                    <a:pt x="568037" y="365759"/>
                  </a:cubicBezTo>
                  <a:cubicBezTo>
                    <a:pt x="558615" y="288728"/>
                    <a:pt x="374073" y="14963"/>
                    <a:pt x="285404" y="0"/>
                  </a:cubicBezTo>
                  <a:cubicBezTo>
                    <a:pt x="193964" y="9975"/>
                    <a:pt x="52094" y="270995"/>
                    <a:pt x="26047" y="372410"/>
                  </a:cubicBezTo>
                  <a:cubicBezTo>
                    <a:pt x="0" y="473825"/>
                    <a:pt x="121366" y="606829"/>
                    <a:pt x="129125" y="608492"/>
                  </a:cubicBezTo>
                  <a:close/>
                </a:path>
              </a:pathLst>
            </a:custGeom>
            <a:solidFill>
              <a:srgbClr val="FFFF00"/>
            </a:solidFill>
            <a:ln w="127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Freeform 37"/>
            <p:cNvSpPr/>
            <p:nvPr/>
          </p:nvSpPr>
          <p:spPr>
            <a:xfrm>
              <a:off x="4731602" y="4804758"/>
              <a:ext cx="639872" cy="676102"/>
            </a:xfrm>
            <a:custGeom>
              <a:avLst/>
              <a:gdLst>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7433 h 604059"/>
                <a:gd name="connsiteX1" fmla="*/ 36576 w 548640"/>
                <a:gd name="connsiteY1" fmla="*/ 384603 h 604059"/>
                <a:gd name="connsiteX2" fmla="*/ 256032 w 548640"/>
                <a:gd name="connsiteY2" fmla="*/ 52094 h 604059"/>
                <a:gd name="connsiteX3" fmla="*/ 518714 w 548640"/>
                <a:gd name="connsiteY3" fmla="*/ 387928 h 604059"/>
                <a:gd name="connsiteX4" fmla="*/ 462188 w 548640"/>
                <a:gd name="connsiteY4" fmla="*/ 604059 h 604059"/>
                <a:gd name="connsiteX5" fmla="*/ 548640 w 548640"/>
                <a:gd name="connsiteY5" fmla="*/ 411203 h 604059"/>
                <a:gd name="connsiteX6" fmla="*/ 522039 w 548640"/>
                <a:gd name="connsiteY6" fmla="*/ 308126 h 604059"/>
                <a:gd name="connsiteX7" fmla="*/ 266007 w 548640"/>
                <a:gd name="connsiteY7" fmla="*/ 2217 h 604059"/>
                <a:gd name="connsiteX8" fmla="*/ 16626 w 548640"/>
                <a:gd name="connsiteY8" fmla="*/ 321426 h 604059"/>
                <a:gd name="connsiteX9" fmla="*/ 0 w 548640"/>
                <a:gd name="connsiteY9" fmla="*/ 427829 h 604059"/>
                <a:gd name="connsiteX10" fmla="*/ 56527 w 548640"/>
                <a:gd name="connsiteY10" fmla="*/ 587433 h 604059"/>
                <a:gd name="connsiteX0" fmla="*/ 56527 w 569145"/>
                <a:gd name="connsiteY0" fmla="*/ 587433 h 604059"/>
                <a:gd name="connsiteX1" fmla="*/ 36576 w 569145"/>
                <a:gd name="connsiteY1" fmla="*/ 384603 h 604059"/>
                <a:gd name="connsiteX2" fmla="*/ 256032 w 569145"/>
                <a:gd name="connsiteY2" fmla="*/ 52094 h 604059"/>
                <a:gd name="connsiteX3" fmla="*/ 518714 w 569145"/>
                <a:gd name="connsiteY3" fmla="*/ 387928 h 604059"/>
                <a:gd name="connsiteX4" fmla="*/ 462188 w 569145"/>
                <a:gd name="connsiteY4" fmla="*/ 604059 h 604059"/>
                <a:gd name="connsiteX5" fmla="*/ 548640 w 569145"/>
                <a:gd name="connsiteY5" fmla="*/ 411203 h 604059"/>
                <a:gd name="connsiteX6" fmla="*/ 522039 w 569145"/>
                <a:gd name="connsiteY6" fmla="*/ 308126 h 604059"/>
                <a:gd name="connsiteX7" fmla="*/ 266007 w 569145"/>
                <a:gd name="connsiteY7" fmla="*/ 2217 h 604059"/>
                <a:gd name="connsiteX8" fmla="*/ 16626 w 569145"/>
                <a:gd name="connsiteY8" fmla="*/ 321426 h 604059"/>
                <a:gd name="connsiteX9" fmla="*/ 0 w 569145"/>
                <a:gd name="connsiteY9" fmla="*/ 427829 h 604059"/>
                <a:gd name="connsiteX10" fmla="*/ 56527 w 569145"/>
                <a:gd name="connsiteY10" fmla="*/ 587433 h 604059"/>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9601"/>
                <a:gd name="connsiteX1" fmla="*/ 36576 w 569145"/>
                <a:gd name="connsiteY1" fmla="*/ 384603 h 609601"/>
                <a:gd name="connsiteX2" fmla="*/ 256032 w 569145"/>
                <a:gd name="connsiteY2" fmla="*/ 52094 h 609601"/>
                <a:gd name="connsiteX3" fmla="*/ 498764 w 569145"/>
                <a:gd name="connsiteY3" fmla="*/ 377952 h 609601"/>
                <a:gd name="connsiteX4" fmla="*/ 462188 w 569145"/>
                <a:gd name="connsiteY4" fmla="*/ 604059 h 609601"/>
                <a:gd name="connsiteX5" fmla="*/ 548640 w 569145"/>
                <a:gd name="connsiteY5" fmla="*/ 411203 h 609601"/>
                <a:gd name="connsiteX6" fmla="*/ 522039 w 569145"/>
                <a:gd name="connsiteY6" fmla="*/ 308126 h 609601"/>
                <a:gd name="connsiteX7" fmla="*/ 266007 w 569145"/>
                <a:gd name="connsiteY7" fmla="*/ 2217 h 609601"/>
                <a:gd name="connsiteX8" fmla="*/ 16626 w 569145"/>
                <a:gd name="connsiteY8" fmla="*/ 321426 h 609601"/>
                <a:gd name="connsiteX9" fmla="*/ 0 w 569145"/>
                <a:gd name="connsiteY9" fmla="*/ 427829 h 609601"/>
                <a:gd name="connsiteX10" fmla="*/ 56527 w 569145"/>
                <a:gd name="connsiteY10" fmla="*/ 587433 h 609601"/>
                <a:gd name="connsiteX0" fmla="*/ 56527 w 581337"/>
                <a:gd name="connsiteY0" fmla="*/ 585216 h 607384"/>
                <a:gd name="connsiteX1" fmla="*/ 36576 w 581337"/>
                <a:gd name="connsiteY1" fmla="*/ 382386 h 607384"/>
                <a:gd name="connsiteX2" fmla="*/ 256032 w 581337"/>
                <a:gd name="connsiteY2" fmla="*/ 49877 h 607384"/>
                <a:gd name="connsiteX3" fmla="*/ 498764 w 581337"/>
                <a:gd name="connsiteY3" fmla="*/ 375735 h 607384"/>
                <a:gd name="connsiteX4" fmla="*/ 462188 w 581337"/>
                <a:gd name="connsiteY4" fmla="*/ 601842 h 607384"/>
                <a:gd name="connsiteX5" fmla="*/ 548640 w 581337"/>
                <a:gd name="connsiteY5" fmla="*/ 408986 h 607384"/>
                <a:gd name="connsiteX6" fmla="*/ 266007 w 581337"/>
                <a:gd name="connsiteY6" fmla="*/ 0 h 607384"/>
                <a:gd name="connsiteX7" fmla="*/ 16626 w 581337"/>
                <a:gd name="connsiteY7" fmla="*/ 319209 h 607384"/>
                <a:gd name="connsiteX8" fmla="*/ 0 w 581337"/>
                <a:gd name="connsiteY8" fmla="*/ 425612 h 607384"/>
                <a:gd name="connsiteX9" fmla="*/ 56527 w 581337"/>
                <a:gd name="connsiteY9" fmla="*/ 585216 h 607384"/>
                <a:gd name="connsiteX0" fmla="*/ 56527 w 581337"/>
                <a:gd name="connsiteY0" fmla="*/ 585216 h 603505"/>
                <a:gd name="connsiteX1" fmla="*/ 36576 w 581337"/>
                <a:gd name="connsiteY1" fmla="*/ 382386 h 603505"/>
                <a:gd name="connsiteX2" fmla="*/ 256032 w 581337"/>
                <a:gd name="connsiteY2" fmla="*/ 49877 h 603505"/>
                <a:gd name="connsiteX3" fmla="*/ 498764 w 581337"/>
                <a:gd name="connsiteY3" fmla="*/ 375735 h 603505"/>
                <a:gd name="connsiteX4" fmla="*/ 462188 w 581337"/>
                <a:gd name="connsiteY4" fmla="*/ 601842 h 603505"/>
                <a:gd name="connsiteX5" fmla="*/ 548640 w 581337"/>
                <a:gd name="connsiteY5" fmla="*/ 365759 h 603505"/>
                <a:gd name="connsiteX6" fmla="*/ 266007 w 581337"/>
                <a:gd name="connsiteY6" fmla="*/ 0 h 603505"/>
                <a:gd name="connsiteX7" fmla="*/ 16626 w 581337"/>
                <a:gd name="connsiteY7" fmla="*/ 319209 h 603505"/>
                <a:gd name="connsiteX8" fmla="*/ 0 w 581337"/>
                <a:gd name="connsiteY8" fmla="*/ 425612 h 603505"/>
                <a:gd name="connsiteX9" fmla="*/ 56527 w 581337"/>
                <a:gd name="connsiteY9" fmla="*/ 585216 h 603505"/>
                <a:gd name="connsiteX0" fmla="*/ 56527 w 558062"/>
                <a:gd name="connsiteY0" fmla="*/ 585216 h 603505"/>
                <a:gd name="connsiteX1" fmla="*/ 36576 w 558062"/>
                <a:gd name="connsiteY1" fmla="*/ 382386 h 603505"/>
                <a:gd name="connsiteX2" fmla="*/ 256032 w 558062"/>
                <a:gd name="connsiteY2" fmla="*/ 49877 h 603505"/>
                <a:gd name="connsiteX3" fmla="*/ 498764 w 558062"/>
                <a:gd name="connsiteY3" fmla="*/ 375735 h 603505"/>
                <a:gd name="connsiteX4" fmla="*/ 462188 w 558062"/>
                <a:gd name="connsiteY4" fmla="*/ 601842 h 603505"/>
                <a:gd name="connsiteX5" fmla="*/ 548640 w 558062"/>
                <a:gd name="connsiteY5" fmla="*/ 365759 h 603505"/>
                <a:gd name="connsiteX6" fmla="*/ 266007 w 558062"/>
                <a:gd name="connsiteY6" fmla="*/ 0 h 603505"/>
                <a:gd name="connsiteX7" fmla="*/ 16626 w 558062"/>
                <a:gd name="connsiteY7" fmla="*/ 319209 h 603505"/>
                <a:gd name="connsiteX8" fmla="*/ 0 w 558062"/>
                <a:gd name="connsiteY8" fmla="*/ 425612 h 603505"/>
                <a:gd name="connsiteX9" fmla="*/ 56527 w 558062"/>
                <a:gd name="connsiteY9" fmla="*/ 585216 h 603505"/>
                <a:gd name="connsiteX0" fmla="*/ 56527 w 558062"/>
                <a:gd name="connsiteY0" fmla="*/ 585216 h 603505"/>
                <a:gd name="connsiteX1" fmla="*/ 36576 w 558062"/>
                <a:gd name="connsiteY1" fmla="*/ 382386 h 603505"/>
                <a:gd name="connsiteX2" fmla="*/ 256032 w 558062"/>
                <a:gd name="connsiteY2" fmla="*/ 49877 h 603505"/>
                <a:gd name="connsiteX3" fmla="*/ 498764 w 558062"/>
                <a:gd name="connsiteY3" fmla="*/ 375735 h 603505"/>
                <a:gd name="connsiteX4" fmla="*/ 462188 w 558062"/>
                <a:gd name="connsiteY4" fmla="*/ 601842 h 603505"/>
                <a:gd name="connsiteX5" fmla="*/ 548640 w 558062"/>
                <a:gd name="connsiteY5" fmla="*/ 365759 h 603505"/>
                <a:gd name="connsiteX6" fmla="*/ 266007 w 558062"/>
                <a:gd name="connsiteY6" fmla="*/ 0 h 603505"/>
                <a:gd name="connsiteX7" fmla="*/ 0 w 558062"/>
                <a:gd name="connsiteY7" fmla="*/ 425612 h 603505"/>
                <a:gd name="connsiteX8" fmla="*/ 56527 w 558062"/>
                <a:gd name="connsiteY8" fmla="*/ 585216 h 603505"/>
                <a:gd name="connsiteX0" fmla="*/ 49877 w 551412"/>
                <a:gd name="connsiteY0" fmla="*/ 585216 h 603505"/>
                <a:gd name="connsiteX1" fmla="*/ 29926 w 551412"/>
                <a:gd name="connsiteY1" fmla="*/ 382386 h 603505"/>
                <a:gd name="connsiteX2" fmla="*/ 249382 w 551412"/>
                <a:gd name="connsiteY2" fmla="*/ 49877 h 603505"/>
                <a:gd name="connsiteX3" fmla="*/ 492114 w 551412"/>
                <a:gd name="connsiteY3" fmla="*/ 375735 h 603505"/>
                <a:gd name="connsiteX4" fmla="*/ 455538 w 551412"/>
                <a:gd name="connsiteY4" fmla="*/ 601842 h 603505"/>
                <a:gd name="connsiteX5" fmla="*/ 541990 w 551412"/>
                <a:gd name="connsiteY5" fmla="*/ 365759 h 603505"/>
                <a:gd name="connsiteX6" fmla="*/ 259357 w 551412"/>
                <a:gd name="connsiteY6" fmla="*/ 0 h 603505"/>
                <a:gd name="connsiteX7" fmla="*/ 0 w 551412"/>
                <a:gd name="connsiteY7" fmla="*/ 372410 h 603505"/>
                <a:gd name="connsiteX8" fmla="*/ 49877 w 551412"/>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54864 w 556399"/>
                <a:gd name="connsiteY0" fmla="*/ 585216 h 603505"/>
                <a:gd name="connsiteX1" fmla="*/ 34913 w 556399"/>
                <a:gd name="connsiteY1" fmla="*/ 382386 h 603505"/>
                <a:gd name="connsiteX2" fmla="*/ 254369 w 556399"/>
                <a:gd name="connsiteY2" fmla="*/ 49877 h 603505"/>
                <a:gd name="connsiteX3" fmla="*/ 497101 w 556399"/>
                <a:gd name="connsiteY3" fmla="*/ 375735 h 603505"/>
                <a:gd name="connsiteX4" fmla="*/ 460525 w 556399"/>
                <a:gd name="connsiteY4" fmla="*/ 601842 h 603505"/>
                <a:gd name="connsiteX5" fmla="*/ 546977 w 556399"/>
                <a:gd name="connsiteY5" fmla="*/ 365759 h 603505"/>
                <a:gd name="connsiteX6" fmla="*/ 264344 w 556399"/>
                <a:gd name="connsiteY6" fmla="*/ 0 h 603505"/>
                <a:gd name="connsiteX7" fmla="*/ 4987 w 556399"/>
                <a:gd name="connsiteY7" fmla="*/ 372410 h 603505"/>
                <a:gd name="connsiteX8" fmla="*/ 54864 w 556399"/>
                <a:gd name="connsiteY8" fmla="*/ 585216 h 603505"/>
                <a:gd name="connsiteX0" fmla="*/ 54864 w 556399"/>
                <a:gd name="connsiteY0" fmla="*/ 585216 h 603505"/>
                <a:gd name="connsiteX1" fmla="*/ 51539 w 556399"/>
                <a:gd name="connsiteY1" fmla="*/ 382386 h 603505"/>
                <a:gd name="connsiteX2" fmla="*/ 254369 w 556399"/>
                <a:gd name="connsiteY2" fmla="*/ 49877 h 603505"/>
                <a:gd name="connsiteX3" fmla="*/ 497101 w 556399"/>
                <a:gd name="connsiteY3" fmla="*/ 375735 h 603505"/>
                <a:gd name="connsiteX4" fmla="*/ 460525 w 556399"/>
                <a:gd name="connsiteY4" fmla="*/ 601842 h 603505"/>
                <a:gd name="connsiteX5" fmla="*/ 546977 w 556399"/>
                <a:gd name="connsiteY5" fmla="*/ 365759 h 603505"/>
                <a:gd name="connsiteX6" fmla="*/ 264344 w 556399"/>
                <a:gd name="connsiteY6" fmla="*/ 0 h 603505"/>
                <a:gd name="connsiteX7" fmla="*/ 4987 w 556399"/>
                <a:gd name="connsiteY7" fmla="*/ 372410 h 603505"/>
                <a:gd name="connsiteX8" fmla="*/ 54864 w 556399"/>
                <a:gd name="connsiteY8" fmla="*/ 585216 h 603505"/>
                <a:gd name="connsiteX0" fmla="*/ 129125 w 577459"/>
                <a:gd name="connsiteY0" fmla="*/ 608492 h 610155"/>
                <a:gd name="connsiteX1" fmla="*/ 72599 w 577459"/>
                <a:gd name="connsiteY1" fmla="*/ 382386 h 610155"/>
                <a:gd name="connsiteX2" fmla="*/ 275429 w 577459"/>
                <a:gd name="connsiteY2" fmla="*/ 49877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72599 w 577459"/>
                <a:gd name="connsiteY1" fmla="*/ 382386 h 610155"/>
                <a:gd name="connsiteX2" fmla="*/ 288730 w 577459"/>
                <a:gd name="connsiteY2" fmla="*/ 66502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72599 w 577459"/>
                <a:gd name="connsiteY1" fmla="*/ 382386 h 610155"/>
                <a:gd name="connsiteX2" fmla="*/ 288730 w 577459"/>
                <a:gd name="connsiteY2" fmla="*/ 66502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459" h="610155">
                  <a:moveTo>
                    <a:pt x="129125" y="608492"/>
                  </a:moveTo>
                  <a:cubicBezTo>
                    <a:pt x="136884" y="610155"/>
                    <a:pt x="45998" y="472718"/>
                    <a:pt x="72599" y="382386"/>
                  </a:cubicBezTo>
                  <a:cubicBezTo>
                    <a:pt x="99200" y="292054"/>
                    <a:pt x="244396" y="70935"/>
                    <a:pt x="288730" y="66502"/>
                  </a:cubicBezTo>
                  <a:cubicBezTo>
                    <a:pt x="333064" y="62069"/>
                    <a:pt x="486019" y="286512"/>
                    <a:pt x="518161" y="375735"/>
                  </a:cubicBezTo>
                  <a:cubicBezTo>
                    <a:pt x="550304" y="464958"/>
                    <a:pt x="473272" y="603505"/>
                    <a:pt x="481585" y="601842"/>
                  </a:cubicBezTo>
                  <a:cubicBezTo>
                    <a:pt x="489898" y="600179"/>
                    <a:pt x="577459" y="442790"/>
                    <a:pt x="568037" y="365759"/>
                  </a:cubicBezTo>
                  <a:cubicBezTo>
                    <a:pt x="558615" y="288728"/>
                    <a:pt x="374073" y="14963"/>
                    <a:pt x="285404" y="0"/>
                  </a:cubicBezTo>
                  <a:cubicBezTo>
                    <a:pt x="193964" y="9975"/>
                    <a:pt x="52094" y="270995"/>
                    <a:pt x="26047" y="372410"/>
                  </a:cubicBezTo>
                  <a:cubicBezTo>
                    <a:pt x="0" y="473825"/>
                    <a:pt x="121366" y="606829"/>
                    <a:pt x="129125" y="608492"/>
                  </a:cubicBezTo>
                  <a:close/>
                </a:path>
              </a:pathLst>
            </a:custGeom>
            <a:solidFill>
              <a:schemeClr val="tx2">
                <a:lumMod val="40000"/>
                <a:lumOff val="60000"/>
              </a:schemeClr>
            </a:solidFill>
            <a:ln w="127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9" name="Freeform 38"/>
            <p:cNvSpPr/>
            <p:nvPr/>
          </p:nvSpPr>
          <p:spPr>
            <a:xfrm>
              <a:off x="4466686" y="5801396"/>
              <a:ext cx="1137684" cy="878078"/>
            </a:xfrm>
            <a:custGeom>
              <a:avLst/>
              <a:gdLst>
                <a:gd name="connsiteX0" fmla="*/ 0 w 1137684"/>
                <a:gd name="connsiteY0" fmla="*/ 0 h 850605"/>
                <a:gd name="connsiteX1" fmla="*/ 1137684 w 1137684"/>
                <a:gd name="connsiteY1" fmla="*/ 0 h 850605"/>
                <a:gd name="connsiteX2" fmla="*/ 1137684 w 1137684"/>
                <a:gd name="connsiteY2" fmla="*/ 850605 h 850605"/>
                <a:gd name="connsiteX3" fmla="*/ 0 w 1137684"/>
                <a:gd name="connsiteY3" fmla="*/ 850605 h 850605"/>
                <a:gd name="connsiteX4" fmla="*/ 0 w 1137684"/>
                <a:gd name="connsiteY4" fmla="*/ 0 h 850605"/>
                <a:gd name="connsiteX0" fmla="*/ 0 w 1137684"/>
                <a:gd name="connsiteY0" fmla="*/ 297 h 850902"/>
                <a:gd name="connsiteX1" fmla="*/ 541146 w 1137684"/>
                <a:gd name="connsiteY1" fmla="*/ 0 h 850902"/>
                <a:gd name="connsiteX2" fmla="*/ 1137684 w 1137684"/>
                <a:gd name="connsiteY2" fmla="*/ 297 h 850902"/>
                <a:gd name="connsiteX3" fmla="*/ 1137684 w 1137684"/>
                <a:gd name="connsiteY3" fmla="*/ 850902 h 850902"/>
                <a:gd name="connsiteX4" fmla="*/ 0 w 1137684"/>
                <a:gd name="connsiteY4" fmla="*/ 850902 h 850902"/>
                <a:gd name="connsiteX5" fmla="*/ 0 w 1137684"/>
                <a:gd name="connsiteY5" fmla="*/ 297 h 850902"/>
                <a:gd name="connsiteX0" fmla="*/ 0 w 1137684"/>
                <a:gd name="connsiteY0" fmla="*/ 35466 h 886071"/>
                <a:gd name="connsiteX1" fmla="*/ 608287 w 1137684"/>
                <a:gd name="connsiteY1" fmla="*/ 0 h 886071"/>
                <a:gd name="connsiteX2" fmla="*/ 1137684 w 1137684"/>
                <a:gd name="connsiteY2" fmla="*/ 35466 h 886071"/>
                <a:gd name="connsiteX3" fmla="*/ 1137684 w 1137684"/>
                <a:gd name="connsiteY3" fmla="*/ 886071 h 886071"/>
                <a:gd name="connsiteX4" fmla="*/ 0 w 1137684"/>
                <a:gd name="connsiteY4" fmla="*/ 886071 h 886071"/>
                <a:gd name="connsiteX5" fmla="*/ 0 w 1137684"/>
                <a:gd name="connsiteY5" fmla="*/ 35466 h 886071"/>
                <a:gd name="connsiteX0" fmla="*/ 0 w 1137684"/>
                <a:gd name="connsiteY0" fmla="*/ 35466 h 886071"/>
                <a:gd name="connsiteX1" fmla="*/ 231017 w 1137684"/>
                <a:gd name="connsiteY1" fmla="*/ 1598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35466 h 886071"/>
                <a:gd name="connsiteX1" fmla="*/ 231017 w 1137684"/>
                <a:gd name="connsiteY1" fmla="*/ 7353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135422 h 986027"/>
                <a:gd name="connsiteX1" fmla="*/ 231017 w 1137684"/>
                <a:gd name="connsiteY1" fmla="*/ 173493 h 986027"/>
                <a:gd name="connsiteX2" fmla="*/ 608287 w 1137684"/>
                <a:gd name="connsiteY2" fmla="*/ 99956 h 986027"/>
                <a:gd name="connsiteX3" fmla="*/ 1137684 w 1137684"/>
                <a:gd name="connsiteY3" fmla="*/ 135422 h 986027"/>
                <a:gd name="connsiteX4" fmla="*/ 1137684 w 1137684"/>
                <a:gd name="connsiteY4" fmla="*/ 986027 h 986027"/>
                <a:gd name="connsiteX5" fmla="*/ 0 w 1137684"/>
                <a:gd name="connsiteY5" fmla="*/ 986027 h 986027"/>
                <a:gd name="connsiteX6" fmla="*/ 0 w 1137684"/>
                <a:gd name="connsiteY6" fmla="*/ 135422 h 986027"/>
                <a:gd name="connsiteX0" fmla="*/ 0 w 1137684"/>
                <a:gd name="connsiteY0" fmla="*/ 35466 h 886071"/>
                <a:gd name="connsiteX1" fmla="*/ 231017 w 1137684"/>
                <a:gd name="connsiteY1" fmla="*/ 73537 h 886071"/>
                <a:gd name="connsiteX2" fmla="*/ 608287 w 1137684"/>
                <a:gd name="connsiteY2" fmla="*/ 0 h 886071"/>
                <a:gd name="connsiteX3" fmla="*/ 1137684 w 1137684"/>
                <a:gd name="connsiteY3" fmla="*/ 35466 h 886071"/>
                <a:gd name="connsiteX4" fmla="*/ 1137684 w 1137684"/>
                <a:gd name="connsiteY4" fmla="*/ 886071 h 886071"/>
                <a:gd name="connsiteX5" fmla="*/ 0 w 1137684"/>
                <a:gd name="connsiteY5" fmla="*/ 886071 h 886071"/>
                <a:gd name="connsiteX6" fmla="*/ 0 w 1137684"/>
                <a:gd name="connsiteY6" fmla="*/ 35466 h 886071"/>
                <a:gd name="connsiteX0" fmla="*/ 0 w 1137684"/>
                <a:gd name="connsiteY0" fmla="*/ 25874 h 876479"/>
                <a:gd name="connsiteX1" fmla="*/ 231017 w 1137684"/>
                <a:gd name="connsiteY1" fmla="*/ 63945 h 876479"/>
                <a:gd name="connsiteX2" fmla="*/ 608287 w 1137684"/>
                <a:gd name="connsiteY2" fmla="*/ 0 h 876479"/>
                <a:gd name="connsiteX3" fmla="*/ 1137684 w 1137684"/>
                <a:gd name="connsiteY3" fmla="*/ 25874 h 876479"/>
                <a:gd name="connsiteX4" fmla="*/ 1137684 w 1137684"/>
                <a:gd name="connsiteY4" fmla="*/ 876479 h 876479"/>
                <a:gd name="connsiteX5" fmla="*/ 0 w 1137684"/>
                <a:gd name="connsiteY5" fmla="*/ 876479 h 876479"/>
                <a:gd name="connsiteX6" fmla="*/ 0 w 1137684"/>
                <a:gd name="connsiteY6" fmla="*/ 25874 h 876479"/>
                <a:gd name="connsiteX0" fmla="*/ 0 w 1137684"/>
                <a:gd name="connsiteY0" fmla="*/ 25874 h 876479"/>
                <a:gd name="connsiteX1" fmla="*/ 231017 w 1137684"/>
                <a:gd name="connsiteY1" fmla="*/ 63945 h 876479"/>
                <a:gd name="connsiteX2" fmla="*/ 608287 w 1137684"/>
                <a:gd name="connsiteY2" fmla="*/ 0 h 876479"/>
                <a:gd name="connsiteX3" fmla="*/ 943993 w 1137684"/>
                <a:gd name="connsiteY3" fmla="*/ 9592 h 876479"/>
                <a:gd name="connsiteX4" fmla="*/ 1137684 w 1137684"/>
                <a:gd name="connsiteY4" fmla="*/ 25874 h 876479"/>
                <a:gd name="connsiteX5" fmla="*/ 1137684 w 1137684"/>
                <a:gd name="connsiteY5" fmla="*/ 876479 h 876479"/>
                <a:gd name="connsiteX6" fmla="*/ 0 w 1137684"/>
                <a:gd name="connsiteY6" fmla="*/ 876479 h 876479"/>
                <a:gd name="connsiteX7" fmla="*/ 0 w 1137684"/>
                <a:gd name="connsiteY7" fmla="*/ 25874 h 876479"/>
                <a:gd name="connsiteX0" fmla="*/ 0 w 1137684"/>
                <a:gd name="connsiteY0" fmla="*/ 25874 h 876479"/>
                <a:gd name="connsiteX1" fmla="*/ 231017 w 1137684"/>
                <a:gd name="connsiteY1" fmla="*/ 63945 h 876479"/>
                <a:gd name="connsiteX2" fmla="*/ 608287 w 1137684"/>
                <a:gd name="connsiteY2" fmla="*/ 0 h 876479"/>
                <a:gd name="connsiteX3" fmla="*/ 959979 w 1137684"/>
                <a:gd name="connsiteY3" fmla="*/ 54353 h 876479"/>
                <a:gd name="connsiteX4" fmla="*/ 1137684 w 1137684"/>
                <a:gd name="connsiteY4" fmla="*/ 25874 h 876479"/>
                <a:gd name="connsiteX5" fmla="*/ 1137684 w 1137684"/>
                <a:gd name="connsiteY5" fmla="*/ 876479 h 876479"/>
                <a:gd name="connsiteX6" fmla="*/ 0 w 1137684"/>
                <a:gd name="connsiteY6" fmla="*/ 876479 h 876479"/>
                <a:gd name="connsiteX7" fmla="*/ 0 w 1137684"/>
                <a:gd name="connsiteY7" fmla="*/ 25874 h 876479"/>
                <a:gd name="connsiteX0" fmla="*/ 0 w 1137684"/>
                <a:gd name="connsiteY0" fmla="*/ 137021 h 987626"/>
                <a:gd name="connsiteX1" fmla="*/ 231017 w 1137684"/>
                <a:gd name="connsiteY1" fmla="*/ 175092 h 987626"/>
                <a:gd name="connsiteX2" fmla="*/ 608287 w 1137684"/>
                <a:gd name="connsiteY2" fmla="*/ 111147 h 987626"/>
                <a:gd name="connsiteX3" fmla="*/ 959979 w 1137684"/>
                <a:gd name="connsiteY3" fmla="*/ 165500 h 987626"/>
                <a:gd name="connsiteX4" fmla="*/ 1137684 w 1137684"/>
                <a:gd name="connsiteY4" fmla="*/ 137021 h 987626"/>
                <a:gd name="connsiteX5" fmla="*/ 1137684 w 1137684"/>
                <a:gd name="connsiteY5" fmla="*/ 987626 h 987626"/>
                <a:gd name="connsiteX6" fmla="*/ 0 w 1137684"/>
                <a:gd name="connsiteY6" fmla="*/ 987626 h 987626"/>
                <a:gd name="connsiteX7" fmla="*/ 0 w 1137684"/>
                <a:gd name="connsiteY7" fmla="*/ 137021 h 987626"/>
                <a:gd name="connsiteX0" fmla="*/ 0 w 1137684"/>
                <a:gd name="connsiteY0" fmla="*/ 27473 h 878078"/>
                <a:gd name="connsiteX1" fmla="*/ 231017 w 1137684"/>
                <a:gd name="connsiteY1" fmla="*/ 65544 h 878078"/>
                <a:gd name="connsiteX2" fmla="*/ 608287 w 1137684"/>
                <a:gd name="connsiteY2" fmla="*/ 1599 h 878078"/>
                <a:gd name="connsiteX3" fmla="*/ 959979 w 1137684"/>
                <a:gd name="connsiteY3" fmla="*/ 55952 h 878078"/>
                <a:gd name="connsiteX4" fmla="*/ 1137684 w 1137684"/>
                <a:gd name="connsiteY4" fmla="*/ 27473 h 878078"/>
                <a:gd name="connsiteX5" fmla="*/ 1137684 w 1137684"/>
                <a:gd name="connsiteY5" fmla="*/ 878078 h 878078"/>
                <a:gd name="connsiteX6" fmla="*/ 0 w 1137684"/>
                <a:gd name="connsiteY6" fmla="*/ 878078 h 878078"/>
                <a:gd name="connsiteX7" fmla="*/ 0 w 1137684"/>
                <a:gd name="connsiteY7" fmla="*/ 27473 h 87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684" h="878078">
                  <a:moveTo>
                    <a:pt x="0" y="27473"/>
                  </a:moveTo>
                  <a:cubicBezTo>
                    <a:pt x="92855" y="45517"/>
                    <a:pt x="129636" y="69856"/>
                    <a:pt x="231017" y="65544"/>
                  </a:cubicBezTo>
                  <a:cubicBezTo>
                    <a:pt x="332398" y="61232"/>
                    <a:pt x="489458" y="10658"/>
                    <a:pt x="608287" y="1599"/>
                  </a:cubicBezTo>
                  <a:cubicBezTo>
                    <a:pt x="729781" y="0"/>
                    <a:pt x="871746" y="51640"/>
                    <a:pt x="959979" y="55952"/>
                  </a:cubicBezTo>
                  <a:cubicBezTo>
                    <a:pt x="1048212" y="60264"/>
                    <a:pt x="1050518" y="40720"/>
                    <a:pt x="1137684" y="27473"/>
                  </a:cubicBezTo>
                  <a:lnTo>
                    <a:pt x="1137684" y="878078"/>
                  </a:lnTo>
                  <a:lnTo>
                    <a:pt x="0" y="878078"/>
                  </a:lnTo>
                  <a:lnTo>
                    <a:pt x="0" y="27473"/>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0" name="Freeform 39"/>
            <p:cNvSpPr/>
            <p:nvPr/>
          </p:nvSpPr>
          <p:spPr>
            <a:xfrm>
              <a:off x="4467504" y="5802465"/>
              <a:ext cx="1138205" cy="53820"/>
            </a:xfrm>
            <a:custGeom>
              <a:avLst/>
              <a:gdLst>
                <a:gd name="connsiteX0" fmla="*/ 0 w 1141402"/>
                <a:gd name="connsiteY0" fmla="*/ 31972 h 70338"/>
                <a:gd name="connsiteX1" fmla="*/ 201424 w 1141402"/>
                <a:gd name="connsiteY1" fmla="*/ 70338 h 70338"/>
                <a:gd name="connsiteX2" fmla="*/ 633046 w 1141402"/>
                <a:gd name="connsiteY2" fmla="*/ 0 h 70338"/>
                <a:gd name="connsiteX3" fmla="*/ 1010316 w 1141402"/>
                <a:gd name="connsiteY3" fmla="*/ 67141 h 70338"/>
                <a:gd name="connsiteX4" fmla="*/ 1141402 w 1141402"/>
                <a:gd name="connsiteY4" fmla="*/ 9591 h 70338"/>
                <a:gd name="connsiteX0" fmla="*/ 0 w 1141402"/>
                <a:gd name="connsiteY0" fmla="*/ 32505 h 70871"/>
                <a:gd name="connsiteX1" fmla="*/ 201424 w 1141402"/>
                <a:gd name="connsiteY1" fmla="*/ 70871 h 70871"/>
                <a:gd name="connsiteX2" fmla="*/ 633046 w 1141402"/>
                <a:gd name="connsiteY2" fmla="*/ 533 h 70871"/>
                <a:gd name="connsiteX3" fmla="*/ 1010316 w 1141402"/>
                <a:gd name="connsiteY3" fmla="*/ 67674 h 70871"/>
                <a:gd name="connsiteX4" fmla="*/ 1141402 w 1141402"/>
                <a:gd name="connsiteY4" fmla="*/ 10124 h 70871"/>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2505 h 76200"/>
                <a:gd name="connsiteX1" fmla="*/ 201424 w 1141402"/>
                <a:gd name="connsiteY1" fmla="*/ 70871 h 76200"/>
                <a:gd name="connsiteX2" fmla="*/ 633046 w 1141402"/>
                <a:gd name="connsiteY2" fmla="*/ 533 h 76200"/>
                <a:gd name="connsiteX3" fmla="*/ 1010316 w 1141402"/>
                <a:gd name="connsiteY3" fmla="*/ 67674 h 76200"/>
                <a:gd name="connsiteX4" fmla="*/ 1141402 w 1141402"/>
                <a:gd name="connsiteY4" fmla="*/ 10124 h 76200"/>
                <a:gd name="connsiteX0" fmla="*/ 0 w 1141402"/>
                <a:gd name="connsiteY0" fmla="*/ 35702 h 79397"/>
                <a:gd name="connsiteX1" fmla="*/ 201424 w 1141402"/>
                <a:gd name="connsiteY1" fmla="*/ 74068 h 79397"/>
                <a:gd name="connsiteX2" fmla="*/ 633046 w 1141402"/>
                <a:gd name="connsiteY2" fmla="*/ 3730 h 79397"/>
                <a:gd name="connsiteX3" fmla="*/ 949569 w 1141402"/>
                <a:gd name="connsiteY3" fmla="*/ 51688 h 79397"/>
                <a:gd name="connsiteX4" fmla="*/ 1141402 w 1141402"/>
                <a:gd name="connsiteY4" fmla="*/ 13321 h 79397"/>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33037 w 1174439"/>
                <a:gd name="connsiteY0" fmla="*/ 32505 h 54352"/>
                <a:gd name="connsiteX1" fmla="*/ 36235 w 1174439"/>
                <a:gd name="connsiteY1" fmla="*/ 16520 h 54352"/>
                <a:gd name="connsiteX2" fmla="*/ 250447 w 1174439"/>
                <a:gd name="connsiteY2" fmla="*/ 51688 h 54352"/>
                <a:gd name="connsiteX3" fmla="*/ 666083 w 1174439"/>
                <a:gd name="connsiteY3" fmla="*/ 533 h 54352"/>
                <a:gd name="connsiteX4" fmla="*/ 982606 w 1174439"/>
                <a:gd name="connsiteY4" fmla="*/ 48491 h 54352"/>
                <a:gd name="connsiteX5" fmla="*/ 1174439 w 1174439"/>
                <a:gd name="connsiteY5" fmla="*/ 10124 h 54352"/>
                <a:gd name="connsiteX0" fmla="*/ 0 w 1141402"/>
                <a:gd name="connsiteY0" fmla="*/ 32505 h 57017"/>
                <a:gd name="connsiteX1" fmla="*/ 217410 w 1141402"/>
                <a:gd name="connsiteY1" fmla="*/ 51688 h 57017"/>
                <a:gd name="connsiteX2" fmla="*/ 633046 w 1141402"/>
                <a:gd name="connsiteY2" fmla="*/ 533 h 57017"/>
                <a:gd name="connsiteX3" fmla="*/ 949569 w 1141402"/>
                <a:gd name="connsiteY3" fmla="*/ 48491 h 57017"/>
                <a:gd name="connsiteX4" fmla="*/ 1141402 w 1141402"/>
                <a:gd name="connsiteY4" fmla="*/ 10124 h 57017"/>
                <a:gd name="connsiteX0" fmla="*/ 0 w 1138205"/>
                <a:gd name="connsiteY0" fmla="*/ 13322 h 53820"/>
                <a:gd name="connsiteX1" fmla="*/ 214213 w 1138205"/>
                <a:gd name="connsiteY1" fmla="*/ 51688 h 53820"/>
                <a:gd name="connsiteX2" fmla="*/ 629849 w 1138205"/>
                <a:gd name="connsiteY2" fmla="*/ 533 h 53820"/>
                <a:gd name="connsiteX3" fmla="*/ 946372 w 1138205"/>
                <a:gd name="connsiteY3" fmla="*/ 48491 h 53820"/>
                <a:gd name="connsiteX4" fmla="*/ 1138205 w 1138205"/>
                <a:gd name="connsiteY4" fmla="*/ 10124 h 5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205" h="53820">
                  <a:moveTo>
                    <a:pt x="0" y="13322"/>
                  </a:moveTo>
                  <a:cubicBezTo>
                    <a:pt x="45294" y="17319"/>
                    <a:pt x="109238" y="53820"/>
                    <a:pt x="214213" y="51688"/>
                  </a:cubicBezTo>
                  <a:cubicBezTo>
                    <a:pt x="319188" y="49557"/>
                    <a:pt x="507823" y="1066"/>
                    <a:pt x="629849" y="533"/>
                  </a:cubicBezTo>
                  <a:cubicBezTo>
                    <a:pt x="751875" y="0"/>
                    <a:pt x="861646" y="46893"/>
                    <a:pt x="946372" y="48491"/>
                  </a:cubicBezTo>
                  <a:cubicBezTo>
                    <a:pt x="1031098" y="50089"/>
                    <a:pt x="1094510" y="29307"/>
                    <a:pt x="1138205" y="10124"/>
                  </a:cubicBezTo>
                </a:path>
              </a:pathLst>
            </a:cu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1" name="Freeform 40"/>
            <p:cNvSpPr/>
            <p:nvPr/>
          </p:nvSpPr>
          <p:spPr>
            <a:xfrm>
              <a:off x="4767625" y="5841081"/>
              <a:ext cx="567484" cy="823510"/>
            </a:xfrm>
            <a:custGeom>
              <a:avLst/>
              <a:gdLst>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7433 h 604059"/>
                <a:gd name="connsiteX1" fmla="*/ 36576 w 548640"/>
                <a:gd name="connsiteY1" fmla="*/ 384603 h 604059"/>
                <a:gd name="connsiteX2" fmla="*/ 256032 w 548640"/>
                <a:gd name="connsiteY2" fmla="*/ 52094 h 604059"/>
                <a:gd name="connsiteX3" fmla="*/ 518714 w 548640"/>
                <a:gd name="connsiteY3" fmla="*/ 387928 h 604059"/>
                <a:gd name="connsiteX4" fmla="*/ 462188 w 548640"/>
                <a:gd name="connsiteY4" fmla="*/ 604059 h 604059"/>
                <a:gd name="connsiteX5" fmla="*/ 548640 w 548640"/>
                <a:gd name="connsiteY5" fmla="*/ 411203 h 604059"/>
                <a:gd name="connsiteX6" fmla="*/ 522039 w 548640"/>
                <a:gd name="connsiteY6" fmla="*/ 308126 h 604059"/>
                <a:gd name="connsiteX7" fmla="*/ 266007 w 548640"/>
                <a:gd name="connsiteY7" fmla="*/ 2217 h 604059"/>
                <a:gd name="connsiteX8" fmla="*/ 16626 w 548640"/>
                <a:gd name="connsiteY8" fmla="*/ 321426 h 604059"/>
                <a:gd name="connsiteX9" fmla="*/ 0 w 548640"/>
                <a:gd name="connsiteY9" fmla="*/ 427829 h 604059"/>
                <a:gd name="connsiteX10" fmla="*/ 56527 w 548640"/>
                <a:gd name="connsiteY10" fmla="*/ 587433 h 604059"/>
                <a:gd name="connsiteX0" fmla="*/ 56527 w 569145"/>
                <a:gd name="connsiteY0" fmla="*/ 587433 h 604059"/>
                <a:gd name="connsiteX1" fmla="*/ 36576 w 569145"/>
                <a:gd name="connsiteY1" fmla="*/ 384603 h 604059"/>
                <a:gd name="connsiteX2" fmla="*/ 256032 w 569145"/>
                <a:gd name="connsiteY2" fmla="*/ 52094 h 604059"/>
                <a:gd name="connsiteX3" fmla="*/ 518714 w 569145"/>
                <a:gd name="connsiteY3" fmla="*/ 387928 h 604059"/>
                <a:gd name="connsiteX4" fmla="*/ 462188 w 569145"/>
                <a:gd name="connsiteY4" fmla="*/ 604059 h 604059"/>
                <a:gd name="connsiteX5" fmla="*/ 548640 w 569145"/>
                <a:gd name="connsiteY5" fmla="*/ 411203 h 604059"/>
                <a:gd name="connsiteX6" fmla="*/ 522039 w 569145"/>
                <a:gd name="connsiteY6" fmla="*/ 308126 h 604059"/>
                <a:gd name="connsiteX7" fmla="*/ 266007 w 569145"/>
                <a:gd name="connsiteY7" fmla="*/ 2217 h 604059"/>
                <a:gd name="connsiteX8" fmla="*/ 16626 w 569145"/>
                <a:gd name="connsiteY8" fmla="*/ 321426 h 604059"/>
                <a:gd name="connsiteX9" fmla="*/ 0 w 569145"/>
                <a:gd name="connsiteY9" fmla="*/ 427829 h 604059"/>
                <a:gd name="connsiteX10" fmla="*/ 56527 w 569145"/>
                <a:gd name="connsiteY10" fmla="*/ 587433 h 604059"/>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9601"/>
                <a:gd name="connsiteX1" fmla="*/ 36576 w 569145"/>
                <a:gd name="connsiteY1" fmla="*/ 384603 h 609601"/>
                <a:gd name="connsiteX2" fmla="*/ 256032 w 569145"/>
                <a:gd name="connsiteY2" fmla="*/ 52094 h 609601"/>
                <a:gd name="connsiteX3" fmla="*/ 498764 w 569145"/>
                <a:gd name="connsiteY3" fmla="*/ 377952 h 609601"/>
                <a:gd name="connsiteX4" fmla="*/ 462188 w 569145"/>
                <a:gd name="connsiteY4" fmla="*/ 604059 h 609601"/>
                <a:gd name="connsiteX5" fmla="*/ 548640 w 569145"/>
                <a:gd name="connsiteY5" fmla="*/ 411203 h 609601"/>
                <a:gd name="connsiteX6" fmla="*/ 522039 w 569145"/>
                <a:gd name="connsiteY6" fmla="*/ 308126 h 609601"/>
                <a:gd name="connsiteX7" fmla="*/ 266007 w 569145"/>
                <a:gd name="connsiteY7" fmla="*/ 2217 h 609601"/>
                <a:gd name="connsiteX8" fmla="*/ 16626 w 569145"/>
                <a:gd name="connsiteY8" fmla="*/ 321426 h 609601"/>
                <a:gd name="connsiteX9" fmla="*/ 0 w 569145"/>
                <a:gd name="connsiteY9" fmla="*/ 427829 h 609601"/>
                <a:gd name="connsiteX10" fmla="*/ 56527 w 569145"/>
                <a:gd name="connsiteY10" fmla="*/ 587433 h 609601"/>
                <a:gd name="connsiteX0" fmla="*/ 56527 w 581337"/>
                <a:gd name="connsiteY0" fmla="*/ 585216 h 607384"/>
                <a:gd name="connsiteX1" fmla="*/ 36576 w 581337"/>
                <a:gd name="connsiteY1" fmla="*/ 382386 h 607384"/>
                <a:gd name="connsiteX2" fmla="*/ 256032 w 581337"/>
                <a:gd name="connsiteY2" fmla="*/ 49877 h 607384"/>
                <a:gd name="connsiteX3" fmla="*/ 498764 w 581337"/>
                <a:gd name="connsiteY3" fmla="*/ 375735 h 607384"/>
                <a:gd name="connsiteX4" fmla="*/ 462188 w 581337"/>
                <a:gd name="connsiteY4" fmla="*/ 601842 h 607384"/>
                <a:gd name="connsiteX5" fmla="*/ 548640 w 581337"/>
                <a:gd name="connsiteY5" fmla="*/ 408986 h 607384"/>
                <a:gd name="connsiteX6" fmla="*/ 266007 w 581337"/>
                <a:gd name="connsiteY6" fmla="*/ 0 h 607384"/>
                <a:gd name="connsiteX7" fmla="*/ 16626 w 581337"/>
                <a:gd name="connsiteY7" fmla="*/ 319209 h 607384"/>
                <a:gd name="connsiteX8" fmla="*/ 0 w 581337"/>
                <a:gd name="connsiteY8" fmla="*/ 425612 h 607384"/>
                <a:gd name="connsiteX9" fmla="*/ 56527 w 581337"/>
                <a:gd name="connsiteY9" fmla="*/ 585216 h 607384"/>
                <a:gd name="connsiteX0" fmla="*/ 56527 w 581337"/>
                <a:gd name="connsiteY0" fmla="*/ 585216 h 603505"/>
                <a:gd name="connsiteX1" fmla="*/ 36576 w 581337"/>
                <a:gd name="connsiteY1" fmla="*/ 382386 h 603505"/>
                <a:gd name="connsiteX2" fmla="*/ 256032 w 581337"/>
                <a:gd name="connsiteY2" fmla="*/ 49877 h 603505"/>
                <a:gd name="connsiteX3" fmla="*/ 498764 w 581337"/>
                <a:gd name="connsiteY3" fmla="*/ 375735 h 603505"/>
                <a:gd name="connsiteX4" fmla="*/ 462188 w 581337"/>
                <a:gd name="connsiteY4" fmla="*/ 601842 h 603505"/>
                <a:gd name="connsiteX5" fmla="*/ 548640 w 581337"/>
                <a:gd name="connsiteY5" fmla="*/ 365759 h 603505"/>
                <a:gd name="connsiteX6" fmla="*/ 266007 w 581337"/>
                <a:gd name="connsiteY6" fmla="*/ 0 h 603505"/>
                <a:gd name="connsiteX7" fmla="*/ 16626 w 581337"/>
                <a:gd name="connsiteY7" fmla="*/ 319209 h 603505"/>
                <a:gd name="connsiteX8" fmla="*/ 0 w 581337"/>
                <a:gd name="connsiteY8" fmla="*/ 425612 h 603505"/>
                <a:gd name="connsiteX9" fmla="*/ 56527 w 581337"/>
                <a:gd name="connsiteY9" fmla="*/ 585216 h 603505"/>
                <a:gd name="connsiteX0" fmla="*/ 56527 w 558062"/>
                <a:gd name="connsiteY0" fmla="*/ 585216 h 603505"/>
                <a:gd name="connsiteX1" fmla="*/ 36576 w 558062"/>
                <a:gd name="connsiteY1" fmla="*/ 382386 h 603505"/>
                <a:gd name="connsiteX2" fmla="*/ 256032 w 558062"/>
                <a:gd name="connsiteY2" fmla="*/ 49877 h 603505"/>
                <a:gd name="connsiteX3" fmla="*/ 498764 w 558062"/>
                <a:gd name="connsiteY3" fmla="*/ 375735 h 603505"/>
                <a:gd name="connsiteX4" fmla="*/ 462188 w 558062"/>
                <a:gd name="connsiteY4" fmla="*/ 601842 h 603505"/>
                <a:gd name="connsiteX5" fmla="*/ 548640 w 558062"/>
                <a:gd name="connsiteY5" fmla="*/ 365759 h 603505"/>
                <a:gd name="connsiteX6" fmla="*/ 266007 w 558062"/>
                <a:gd name="connsiteY6" fmla="*/ 0 h 603505"/>
                <a:gd name="connsiteX7" fmla="*/ 16626 w 558062"/>
                <a:gd name="connsiteY7" fmla="*/ 319209 h 603505"/>
                <a:gd name="connsiteX8" fmla="*/ 0 w 558062"/>
                <a:gd name="connsiteY8" fmla="*/ 425612 h 603505"/>
                <a:gd name="connsiteX9" fmla="*/ 56527 w 558062"/>
                <a:gd name="connsiteY9" fmla="*/ 585216 h 603505"/>
                <a:gd name="connsiteX0" fmla="*/ 56527 w 558062"/>
                <a:gd name="connsiteY0" fmla="*/ 585216 h 603505"/>
                <a:gd name="connsiteX1" fmla="*/ 36576 w 558062"/>
                <a:gd name="connsiteY1" fmla="*/ 382386 h 603505"/>
                <a:gd name="connsiteX2" fmla="*/ 256032 w 558062"/>
                <a:gd name="connsiteY2" fmla="*/ 49877 h 603505"/>
                <a:gd name="connsiteX3" fmla="*/ 498764 w 558062"/>
                <a:gd name="connsiteY3" fmla="*/ 375735 h 603505"/>
                <a:gd name="connsiteX4" fmla="*/ 462188 w 558062"/>
                <a:gd name="connsiteY4" fmla="*/ 601842 h 603505"/>
                <a:gd name="connsiteX5" fmla="*/ 548640 w 558062"/>
                <a:gd name="connsiteY5" fmla="*/ 365759 h 603505"/>
                <a:gd name="connsiteX6" fmla="*/ 266007 w 558062"/>
                <a:gd name="connsiteY6" fmla="*/ 0 h 603505"/>
                <a:gd name="connsiteX7" fmla="*/ 0 w 558062"/>
                <a:gd name="connsiteY7" fmla="*/ 425612 h 603505"/>
                <a:gd name="connsiteX8" fmla="*/ 56527 w 558062"/>
                <a:gd name="connsiteY8" fmla="*/ 585216 h 603505"/>
                <a:gd name="connsiteX0" fmla="*/ 49877 w 551412"/>
                <a:gd name="connsiteY0" fmla="*/ 585216 h 603505"/>
                <a:gd name="connsiteX1" fmla="*/ 29926 w 551412"/>
                <a:gd name="connsiteY1" fmla="*/ 382386 h 603505"/>
                <a:gd name="connsiteX2" fmla="*/ 249382 w 551412"/>
                <a:gd name="connsiteY2" fmla="*/ 49877 h 603505"/>
                <a:gd name="connsiteX3" fmla="*/ 492114 w 551412"/>
                <a:gd name="connsiteY3" fmla="*/ 375735 h 603505"/>
                <a:gd name="connsiteX4" fmla="*/ 455538 w 551412"/>
                <a:gd name="connsiteY4" fmla="*/ 601842 h 603505"/>
                <a:gd name="connsiteX5" fmla="*/ 541990 w 551412"/>
                <a:gd name="connsiteY5" fmla="*/ 365759 h 603505"/>
                <a:gd name="connsiteX6" fmla="*/ 259357 w 551412"/>
                <a:gd name="connsiteY6" fmla="*/ 0 h 603505"/>
                <a:gd name="connsiteX7" fmla="*/ 0 w 551412"/>
                <a:gd name="connsiteY7" fmla="*/ 372410 h 603505"/>
                <a:gd name="connsiteX8" fmla="*/ 49877 w 551412"/>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54864 w 556399"/>
                <a:gd name="connsiteY0" fmla="*/ 585216 h 603505"/>
                <a:gd name="connsiteX1" fmla="*/ 34913 w 556399"/>
                <a:gd name="connsiteY1" fmla="*/ 382386 h 603505"/>
                <a:gd name="connsiteX2" fmla="*/ 254369 w 556399"/>
                <a:gd name="connsiteY2" fmla="*/ 49877 h 603505"/>
                <a:gd name="connsiteX3" fmla="*/ 497101 w 556399"/>
                <a:gd name="connsiteY3" fmla="*/ 375735 h 603505"/>
                <a:gd name="connsiteX4" fmla="*/ 460525 w 556399"/>
                <a:gd name="connsiteY4" fmla="*/ 601842 h 603505"/>
                <a:gd name="connsiteX5" fmla="*/ 546977 w 556399"/>
                <a:gd name="connsiteY5" fmla="*/ 365759 h 603505"/>
                <a:gd name="connsiteX6" fmla="*/ 264344 w 556399"/>
                <a:gd name="connsiteY6" fmla="*/ 0 h 603505"/>
                <a:gd name="connsiteX7" fmla="*/ 4987 w 556399"/>
                <a:gd name="connsiteY7" fmla="*/ 372410 h 603505"/>
                <a:gd name="connsiteX8" fmla="*/ 54864 w 556399"/>
                <a:gd name="connsiteY8" fmla="*/ 585216 h 603505"/>
                <a:gd name="connsiteX0" fmla="*/ 54864 w 556399"/>
                <a:gd name="connsiteY0" fmla="*/ 585216 h 603505"/>
                <a:gd name="connsiteX1" fmla="*/ 51539 w 556399"/>
                <a:gd name="connsiteY1" fmla="*/ 382386 h 603505"/>
                <a:gd name="connsiteX2" fmla="*/ 254369 w 556399"/>
                <a:gd name="connsiteY2" fmla="*/ 49877 h 603505"/>
                <a:gd name="connsiteX3" fmla="*/ 497101 w 556399"/>
                <a:gd name="connsiteY3" fmla="*/ 375735 h 603505"/>
                <a:gd name="connsiteX4" fmla="*/ 460525 w 556399"/>
                <a:gd name="connsiteY4" fmla="*/ 601842 h 603505"/>
                <a:gd name="connsiteX5" fmla="*/ 546977 w 556399"/>
                <a:gd name="connsiteY5" fmla="*/ 365759 h 603505"/>
                <a:gd name="connsiteX6" fmla="*/ 264344 w 556399"/>
                <a:gd name="connsiteY6" fmla="*/ 0 h 603505"/>
                <a:gd name="connsiteX7" fmla="*/ 4987 w 556399"/>
                <a:gd name="connsiteY7" fmla="*/ 372410 h 603505"/>
                <a:gd name="connsiteX8" fmla="*/ 54864 w 556399"/>
                <a:gd name="connsiteY8" fmla="*/ 585216 h 603505"/>
                <a:gd name="connsiteX0" fmla="*/ 129125 w 577459"/>
                <a:gd name="connsiteY0" fmla="*/ 608492 h 610155"/>
                <a:gd name="connsiteX1" fmla="*/ 72599 w 577459"/>
                <a:gd name="connsiteY1" fmla="*/ 382386 h 610155"/>
                <a:gd name="connsiteX2" fmla="*/ 275429 w 577459"/>
                <a:gd name="connsiteY2" fmla="*/ 49877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72599 w 577459"/>
                <a:gd name="connsiteY1" fmla="*/ 382386 h 610155"/>
                <a:gd name="connsiteX2" fmla="*/ 288730 w 577459"/>
                <a:gd name="connsiteY2" fmla="*/ 66502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72599 w 577459"/>
                <a:gd name="connsiteY1" fmla="*/ 382386 h 610155"/>
                <a:gd name="connsiteX2" fmla="*/ 288730 w 577459"/>
                <a:gd name="connsiteY2" fmla="*/ 66502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86325"/>
                <a:gd name="connsiteY0" fmla="*/ 608492 h 610155"/>
                <a:gd name="connsiteX1" fmla="*/ 72599 w 586325"/>
                <a:gd name="connsiteY1" fmla="*/ 382386 h 610155"/>
                <a:gd name="connsiteX2" fmla="*/ 518161 w 586325"/>
                <a:gd name="connsiteY2" fmla="*/ 375735 h 610155"/>
                <a:gd name="connsiteX3" fmla="*/ 481585 w 586325"/>
                <a:gd name="connsiteY3" fmla="*/ 601842 h 610155"/>
                <a:gd name="connsiteX4" fmla="*/ 568037 w 586325"/>
                <a:gd name="connsiteY4" fmla="*/ 365759 h 610155"/>
                <a:gd name="connsiteX5" fmla="*/ 285404 w 586325"/>
                <a:gd name="connsiteY5" fmla="*/ 0 h 610155"/>
                <a:gd name="connsiteX6" fmla="*/ 26047 w 586325"/>
                <a:gd name="connsiteY6" fmla="*/ 372410 h 610155"/>
                <a:gd name="connsiteX7" fmla="*/ 129125 w 586325"/>
                <a:gd name="connsiteY7" fmla="*/ 608492 h 610155"/>
                <a:gd name="connsiteX0" fmla="*/ 129125 w 577459"/>
                <a:gd name="connsiteY0" fmla="*/ 608492 h 609046"/>
                <a:gd name="connsiteX1" fmla="*/ 518161 w 577459"/>
                <a:gd name="connsiteY1" fmla="*/ 375735 h 609046"/>
                <a:gd name="connsiteX2" fmla="*/ 481585 w 577459"/>
                <a:gd name="connsiteY2" fmla="*/ 601842 h 609046"/>
                <a:gd name="connsiteX3" fmla="*/ 568037 w 577459"/>
                <a:gd name="connsiteY3" fmla="*/ 365759 h 609046"/>
                <a:gd name="connsiteX4" fmla="*/ 285404 w 577459"/>
                <a:gd name="connsiteY4" fmla="*/ 0 h 609046"/>
                <a:gd name="connsiteX5" fmla="*/ 26047 w 577459"/>
                <a:gd name="connsiteY5" fmla="*/ 372410 h 609046"/>
                <a:gd name="connsiteX6" fmla="*/ 129125 w 577459"/>
                <a:gd name="connsiteY6" fmla="*/ 608492 h 609046"/>
                <a:gd name="connsiteX0" fmla="*/ 129125 w 577459"/>
                <a:gd name="connsiteY0" fmla="*/ 608492 h 646731"/>
                <a:gd name="connsiteX1" fmla="*/ 481585 w 577459"/>
                <a:gd name="connsiteY1" fmla="*/ 601842 h 646731"/>
                <a:gd name="connsiteX2" fmla="*/ 568037 w 577459"/>
                <a:gd name="connsiteY2" fmla="*/ 365759 h 646731"/>
                <a:gd name="connsiteX3" fmla="*/ 285404 w 577459"/>
                <a:gd name="connsiteY3" fmla="*/ 0 h 646731"/>
                <a:gd name="connsiteX4" fmla="*/ 26047 w 577459"/>
                <a:gd name="connsiteY4" fmla="*/ 372410 h 646731"/>
                <a:gd name="connsiteX5" fmla="*/ 129125 w 577459"/>
                <a:gd name="connsiteY5" fmla="*/ 608492 h 646731"/>
                <a:gd name="connsiteX0" fmla="*/ 129125 w 577459"/>
                <a:gd name="connsiteY0" fmla="*/ 608492 h 651902"/>
                <a:gd name="connsiteX1" fmla="*/ 289838 w 577459"/>
                <a:gd name="connsiteY1" fmla="*/ 632872 h 651902"/>
                <a:gd name="connsiteX2" fmla="*/ 481585 w 577459"/>
                <a:gd name="connsiteY2" fmla="*/ 601842 h 651902"/>
                <a:gd name="connsiteX3" fmla="*/ 568037 w 577459"/>
                <a:gd name="connsiteY3" fmla="*/ 365759 h 651902"/>
                <a:gd name="connsiteX4" fmla="*/ 285404 w 577459"/>
                <a:gd name="connsiteY4" fmla="*/ 0 h 651902"/>
                <a:gd name="connsiteX5" fmla="*/ 26047 w 577459"/>
                <a:gd name="connsiteY5" fmla="*/ 372410 h 651902"/>
                <a:gd name="connsiteX6" fmla="*/ 129125 w 577459"/>
                <a:gd name="connsiteY6" fmla="*/ 608492 h 651902"/>
                <a:gd name="connsiteX0" fmla="*/ 129125 w 577459"/>
                <a:gd name="connsiteY0" fmla="*/ 608492 h 823510"/>
                <a:gd name="connsiteX1" fmla="*/ 303139 w 577459"/>
                <a:gd name="connsiteY1" fmla="*/ 822402 h 823510"/>
                <a:gd name="connsiteX2" fmla="*/ 481585 w 577459"/>
                <a:gd name="connsiteY2" fmla="*/ 601842 h 823510"/>
                <a:gd name="connsiteX3" fmla="*/ 568037 w 577459"/>
                <a:gd name="connsiteY3" fmla="*/ 365759 h 823510"/>
                <a:gd name="connsiteX4" fmla="*/ 285404 w 577459"/>
                <a:gd name="connsiteY4" fmla="*/ 0 h 823510"/>
                <a:gd name="connsiteX5" fmla="*/ 26047 w 577459"/>
                <a:gd name="connsiteY5" fmla="*/ 372410 h 823510"/>
                <a:gd name="connsiteX6" fmla="*/ 129125 w 577459"/>
                <a:gd name="connsiteY6" fmla="*/ 608492 h 823510"/>
                <a:gd name="connsiteX0" fmla="*/ 129125 w 577459"/>
                <a:gd name="connsiteY0" fmla="*/ 608492 h 823510"/>
                <a:gd name="connsiteX1" fmla="*/ 303139 w 577459"/>
                <a:gd name="connsiteY1" fmla="*/ 822402 h 823510"/>
                <a:gd name="connsiteX2" fmla="*/ 481585 w 577459"/>
                <a:gd name="connsiteY2" fmla="*/ 601842 h 823510"/>
                <a:gd name="connsiteX3" fmla="*/ 568037 w 577459"/>
                <a:gd name="connsiteY3" fmla="*/ 365759 h 823510"/>
                <a:gd name="connsiteX4" fmla="*/ 285404 w 577459"/>
                <a:gd name="connsiteY4" fmla="*/ 0 h 823510"/>
                <a:gd name="connsiteX5" fmla="*/ 26047 w 577459"/>
                <a:gd name="connsiteY5" fmla="*/ 372410 h 823510"/>
                <a:gd name="connsiteX6" fmla="*/ 129125 w 577459"/>
                <a:gd name="connsiteY6" fmla="*/ 608492 h 823510"/>
                <a:gd name="connsiteX0" fmla="*/ 129125 w 567484"/>
                <a:gd name="connsiteY0" fmla="*/ 608492 h 823510"/>
                <a:gd name="connsiteX1" fmla="*/ 303139 w 567484"/>
                <a:gd name="connsiteY1" fmla="*/ 822402 h 823510"/>
                <a:gd name="connsiteX2" fmla="*/ 481585 w 567484"/>
                <a:gd name="connsiteY2" fmla="*/ 601842 h 823510"/>
                <a:gd name="connsiteX3" fmla="*/ 558062 w 567484"/>
                <a:gd name="connsiteY3" fmla="*/ 362434 h 823510"/>
                <a:gd name="connsiteX4" fmla="*/ 285404 w 567484"/>
                <a:gd name="connsiteY4" fmla="*/ 0 h 823510"/>
                <a:gd name="connsiteX5" fmla="*/ 26047 w 567484"/>
                <a:gd name="connsiteY5" fmla="*/ 372410 h 823510"/>
                <a:gd name="connsiteX6" fmla="*/ 129125 w 567484"/>
                <a:gd name="connsiteY6" fmla="*/ 608492 h 82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484" h="823510">
                  <a:moveTo>
                    <a:pt x="129125" y="608492"/>
                  </a:moveTo>
                  <a:cubicBezTo>
                    <a:pt x="175307" y="683491"/>
                    <a:pt x="171244" y="823510"/>
                    <a:pt x="303139" y="822402"/>
                  </a:cubicBezTo>
                  <a:cubicBezTo>
                    <a:pt x="435034" y="821294"/>
                    <a:pt x="439098" y="678503"/>
                    <a:pt x="481585" y="601842"/>
                  </a:cubicBezTo>
                  <a:cubicBezTo>
                    <a:pt x="524072" y="525181"/>
                    <a:pt x="567484" y="439465"/>
                    <a:pt x="558062" y="362434"/>
                  </a:cubicBezTo>
                  <a:cubicBezTo>
                    <a:pt x="548640" y="285403"/>
                    <a:pt x="374073" y="14963"/>
                    <a:pt x="285404" y="0"/>
                  </a:cubicBezTo>
                  <a:cubicBezTo>
                    <a:pt x="193964" y="9975"/>
                    <a:pt x="52094" y="270995"/>
                    <a:pt x="26047" y="372410"/>
                  </a:cubicBezTo>
                  <a:cubicBezTo>
                    <a:pt x="0" y="473825"/>
                    <a:pt x="82943" y="533493"/>
                    <a:pt x="129125" y="608492"/>
                  </a:cubicBezTo>
                  <a:close/>
                </a:path>
              </a:pathLst>
            </a:custGeom>
            <a:solidFill>
              <a:schemeClr val="accent5">
                <a:lumMod val="75000"/>
              </a:schemeClr>
            </a:solidFill>
            <a:ln w="127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2" name="Freeform 41"/>
            <p:cNvSpPr/>
            <p:nvPr/>
          </p:nvSpPr>
          <p:spPr>
            <a:xfrm>
              <a:off x="4778710" y="5831660"/>
              <a:ext cx="578566" cy="779735"/>
            </a:xfrm>
            <a:custGeom>
              <a:avLst/>
              <a:gdLst>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7433 h 604059"/>
                <a:gd name="connsiteX1" fmla="*/ 36576 w 548640"/>
                <a:gd name="connsiteY1" fmla="*/ 384603 h 604059"/>
                <a:gd name="connsiteX2" fmla="*/ 256032 w 548640"/>
                <a:gd name="connsiteY2" fmla="*/ 52094 h 604059"/>
                <a:gd name="connsiteX3" fmla="*/ 518714 w 548640"/>
                <a:gd name="connsiteY3" fmla="*/ 387928 h 604059"/>
                <a:gd name="connsiteX4" fmla="*/ 462188 w 548640"/>
                <a:gd name="connsiteY4" fmla="*/ 604059 h 604059"/>
                <a:gd name="connsiteX5" fmla="*/ 548640 w 548640"/>
                <a:gd name="connsiteY5" fmla="*/ 411203 h 604059"/>
                <a:gd name="connsiteX6" fmla="*/ 522039 w 548640"/>
                <a:gd name="connsiteY6" fmla="*/ 308126 h 604059"/>
                <a:gd name="connsiteX7" fmla="*/ 266007 w 548640"/>
                <a:gd name="connsiteY7" fmla="*/ 2217 h 604059"/>
                <a:gd name="connsiteX8" fmla="*/ 16626 w 548640"/>
                <a:gd name="connsiteY8" fmla="*/ 321426 h 604059"/>
                <a:gd name="connsiteX9" fmla="*/ 0 w 548640"/>
                <a:gd name="connsiteY9" fmla="*/ 427829 h 604059"/>
                <a:gd name="connsiteX10" fmla="*/ 56527 w 548640"/>
                <a:gd name="connsiteY10" fmla="*/ 587433 h 604059"/>
                <a:gd name="connsiteX0" fmla="*/ 56527 w 569145"/>
                <a:gd name="connsiteY0" fmla="*/ 587433 h 604059"/>
                <a:gd name="connsiteX1" fmla="*/ 36576 w 569145"/>
                <a:gd name="connsiteY1" fmla="*/ 384603 h 604059"/>
                <a:gd name="connsiteX2" fmla="*/ 256032 w 569145"/>
                <a:gd name="connsiteY2" fmla="*/ 52094 h 604059"/>
                <a:gd name="connsiteX3" fmla="*/ 518714 w 569145"/>
                <a:gd name="connsiteY3" fmla="*/ 387928 h 604059"/>
                <a:gd name="connsiteX4" fmla="*/ 462188 w 569145"/>
                <a:gd name="connsiteY4" fmla="*/ 604059 h 604059"/>
                <a:gd name="connsiteX5" fmla="*/ 548640 w 569145"/>
                <a:gd name="connsiteY5" fmla="*/ 411203 h 604059"/>
                <a:gd name="connsiteX6" fmla="*/ 522039 w 569145"/>
                <a:gd name="connsiteY6" fmla="*/ 308126 h 604059"/>
                <a:gd name="connsiteX7" fmla="*/ 266007 w 569145"/>
                <a:gd name="connsiteY7" fmla="*/ 2217 h 604059"/>
                <a:gd name="connsiteX8" fmla="*/ 16626 w 569145"/>
                <a:gd name="connsiteY8" fmla="*/ 321426 h 604059"/>
                <a:gd name="connsiteX9" fmla="*/ 0 w 569145"/>
                <a:gd name="connsiteY9" fmla="*/ 427829 h 604059"/>
                <a:gd name="connsiteX10" fmla="*/ 56527 w 569145"/>
                <a:gd name="connsiteY10" fmla="*/ 587433 h 604059"/>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9601"/>
                <a:gd name="connsiteX1" fmla="*/ 36576 w 569145"/>
                <a:gd name="connsiteY1" fmla="*/ 384603 h 609601"/>
                <a:gd name="connsiteX2" fmla="*/ 256032 w 569145"/>
                <a:gd name="connsiteY2" fmla="*/ 52094 h 609601"/>
                <a:gd name="connsiteX3" fmla="*/ 498764 w 569145"/>
                <a:gd name="connsiteY3" fmla="*/ 377952 h 609601"/>
                <a:gd name="connsiteX4" fmla="*/ 462188 w 569145"/>
                <a:gd name="connsiteY4" fmla="*/ 604059 h 609601"/>
                <a:gd name="connsiteX5" fmla="*/ 548640 w 569145"/>
                <a:gd name="connsiteY5" fmla="*/ 411203 h 609601"/>
                <a:gd name="connsiteX6" fmla="*/ 522039 w 569145"/>
                <a:gd name="connsiteY6" fmla="*/ 308126 h 609601"/>
                <a:gd name="connsiteX7" fmla="*/ 266007 w 569145"/>
                <a:gd name="connsiteY7" fmla="*/ 2217 h 609601"/>
                <a:gd name="connsiteX8" fmla="*/ 16626 w 569145"/>
                <a:gd name="connsiteY8" fmla="*/ 321426 h 609601"/>
                <a:gd name="connsiteX9" fmla="*/ 0 w 569145"/>
                <a:gd name="connsiteY9" fmla="*/ 427829 h 609601"/>
                <a:gd name="connsiteX10" fmla="*/ 56527 w 569145"/>
                <a:gd name="connsiteY10" fmla="*/ 587433 h 609601"/>
                <a:gd name="connsiteX0" fmla="*/ 56527 w 581337"/>
                <a:gd name="connsiteY0" fmla="*/ 585216 h 607384"/>
                <a:gd name="connsiteX1" fmla="*/ 36576 w 581337"/>
                <a:gd name="connsiteY1" fmla="*/ 382386 h 607384"/>
                <a:gd name="connsiteX2" fmla="*/ 256032 w 581337"/>
                <a:gd name="connsiteY2" fmla="*/ 49877 h 607384"/>
                <a:gd name="connsiteX3" fmla="*/ 498764 w 581337"/>
                <a:gd name="connsiteY3" fmla="*/ 375735 h 607384"/>
                <a:gd name="connsiteX4" fmla="*/ 462188 w 581337"/>
                <a:gd name="connsiteY4" fmla="*/ 601842 h 607384"/>
                <a:gd name="connsiteX5" fmla="*/ 548640 w 581337"/>
                <a:gd name="connsiteY5" fmla="*/ 408986 h 607384"/>
                <a:gd name="connsiteX6" fmla="*/ 266007 w 581337"/>
                <a:gd name="connsiteY6" fmla="*/ 0 h 607384"/>
                <a:gd name="connsiteX7" fmla="*/ 16626 w 581337"/>
                <a:gd name="connsiteY7" fmla="*/ 319209 h 607384"/>
                <a:gd name="connsiteX8" fmla="*/ 0 w 581337"/>
                <a:gd name="connsiteY8" fmla="*/ 425612 h 607384"/>
                <a:gd name="connsiteX9" fmla="*/ 56527 w 581337"/>
                <a:gd name="connsiteY9" fmla="*/ 585216 h 607384"/>
                <a:gd name="connsiteX0" fmla="*/ 56527 w 581337"/>
                <a:gd name="connsiteY0" fmla="*/ 585216 h 603505"/>
                <a:gd name="connsiteX1" fmla="*/ 36576 w 581337"/>
                <a:gd name="connsiteY1" fmla="*/ 382386 h 603505"/>
                <a:gd name="connsiteX2" fmla="*/ 256032 w 581337"/>
                <a:gd name="connsiteY2" fmla="*/ 49877 h 603505"/>
                <a:gd name="connsiteX3" fmla="*/ 498764 w 581337"/>
                <a:gd name="connsiteY3" fmla="*/ 375735 h 603505"/>
                <a:gd name="connsiteX4" fmla="*/ 462188 w 581337"/>
                <a:gd name="connsiteY4" fmla="*/ 601842 h 603505"/>
                <a:gd name="connsiteX5" fmla="*/ 548640 w 581337"/>
                <a:gd name="connsiteY5" fmla="*/ 365759 h 603505"/>
                <a:gd name="connsiteX6" fmla="*/ 266007 w 581337"/>
                <a:gd name="connsiteY6" fmla="*/ 0 h 603505"/>
                <a:gd name="connsiteX7" fmla="*/ 16626 w 581337"/>
                <a:gd name="connsiteY7" fmla="*/ 319209 h 603505"/>
                <a:gd name="connsiteX8" fmla="*/ 0 w 581337"/>
                <a:gd name="connsiteY8" fmla="*/ 425612 h 603505"/>
                <a:gd name="connsiteX9" fmla="*/ 56527 w 581337"/>
                <a:gd name="connsiteY9" fmla="*/ 585216 h 603505"/>
                <a:gd name="connsiteX0" fmla="*/ 56527 w 558062"/>
                <a:gd name="connsiteY0" fmla="*/ 585216 h 603505"/>
                <a:gd name="connsiteX1" fmla="*/ 36576 w 558062"/>
                <a:gd name="connsiteY1" fmla="*/ 382386 h 603505"/>
                <a:gd name="connsiteX2" fmla="*/ 256032 w 558062"/>
                <a:gd name="connsiteY2" fmla="*/ 49877 h 603505"/>
                <a:gd name="connsiteX3" fmla="*/ 498764 w 558062"/>
                <a:gd name="connsiteY3" fmla="*/ 375735 h 603505"/>
                <a:gd name="connsiteX4" fmla="*/ 462188 w 558062"/>
                <a:gd name="connsiteY4" fmla="*/ 601842 h 603505"/>
                <a:gd name="connsiteX5" fmla="*/ 548640 w 558062"/>
                <a:gd name="connsiteY5" fmla="*/ 365759 h 603505"/>
                <a:gd name="connsiteX6" fmla="*/ 266007 w 558062"/>
                <a:gd name="connsiteY6" fmla="*/ 0 h 603505"/>
                <a:gd name="connsiteX7" fmla="*/ 16626 w 558062"/>
                <a:gd name="connsiteY7" fmla="*/ 319209 h 603505"/>
                <a:gd name="connsiteX8" fmla="*/ 0 w 558062"/>
                <a:gd name="connsiteY8" fmla="*/ 425612 h 603505"/>
                <a:gd name="connsiteX9" fmla="*/ 56527 w 558062"/>
                <a:gd name="connsiteY9" fmla="*/ 585216 h 603505"/>
                <a:gd name="connsiteX0" fmla="*/ 56527 w 558062"/>
                <a:gd name="connsiteY0" fmla="*/ 585216 h 603505"/>
                <a:gd name="connsiteX1" fmla="*/ 36576 w 558062"/>
                <a:gd name="connsiteY1" fmla="*/ 382386 h 603505"/>
                <a:gd name="connsiteX2" fmla="*/ 256032 w 558062"/>
                <a:gd name="connsiteY2" fmla="*/ 49877 h 603505"/>
                <a:gd name="connsiteX3" fmla="*/ 498764 w 558062"/>
                <a:gd name="connsiteY3" fmla="*/ 375735 h 603505"/>
                <a:gd name="connsiteX4" fmla="*/ 462188 w 558062"/>
                <a:gd name="connsiteY4" fmla="*/ 601842 h 603505"/>
                <a:gd name="connsiteX5" fmla="*/ 548640 w 558062"/>
                <a:gd name="connsiteY5" fmla="*/ 365759 h 603505"/>
                <a:gd name="connsiteX6" fmla="*/ 266007 w 558062"/>
                <a:gd name="connsiteY6" fmla="*/ 0 h 603505"/>
                <a:gd name="connsiteX7" fmla="*/ 0 w 558062"/>
                <a:gd name="connsiteY7" fmla="*/ 425612 h 603505"/>
                <a:gd name="connsiteX8" fmla="*/ 56527 w 558062"/>
                <a:gd name="connsiteY8" fmla="*/ 585216 h 603505"/>
                <a:gd name="connsiteX0" fmla="*/ 49877 w 551412"/>
                <a:gd name="connsiteY0" fmla="*/ 585216 h 603505"/>
                <a:gd name="connsiteX1" fmla="*/ 29926 w 551412"/>
                <a:gd name="connsiteY1" fmla="*/ 382386 h 603505"/>
                <a:gd name="connsiteX2" fmla="*/ 249382 w 551412"/>
                <a:gd name="connsiteY2" fmla="*/ 49877 h 603505"/>
                <a:gd name="connsiteX3" fmla="*/ 492114 w 551412"/>
                <a:gd name="connsiteY3" fmla="*/ 375735 h 603505"/>
                <a:gd name="connsiteX4" fmla="*/ 455538 w 551412"/>
                <a:gd name="connsiteY4" fmla="*/ 601842 h 603505"/>
                <a:gd name="connsiteX5" fmla="*/ 541990 w 551412"/>
                <a:gd name="connsiteY5" fmla="*/ 365759 h 603505"/>
                <a:gd name="connsiteX6" fmla="*/ 259357 w 551412"/>
                <a:gd name="connsiteY6" fmla="*/ 0 h 603505"/>
                <a:gd name="connsiteX7" fmla="*/ 0 w 551412"/>
                <a:gd name="connsiteY7" fmla="*/ 372410 h 603505"/>
                <a:gd name="connsiteX8" fmla="*/ 49877 w 551412"/>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54864 w 556399"/>
                <a:gd name="connsiteY0" fmla="*/ 585216 h 603505"/>
                <a:gd name="connsiteX1" fmla="*/ 34913 w 556399"/>
                <a:gd name="connsiteY1" fmla="*/ 382386 h 603505"/>
                <a:gd name="connsiteX2" fmla="*/ 254369 w 556399"/>
                <a:gd name="connsiteY2" fmla="*/ 49877 h 603505"/>
                <a:gd name="connsiteX3" fmla="*/ 497101 w 556399"/>
                <a:gd name="connsiteY3" fmla="*/ 375735 h 603505"/>
                <a:gd name="connsiteX4" fmla="*/ 460525 w 556399"/>
                <a:gd name="connsiteY4" fmla="*/ 601842 h 603505"/>
                <a:gd name="connsiteX5" fmla="*/ 546977 w 556399"/>
                <a:gd name="connsiteY5" fmla="*/ 365759 h 603505"/>
                <a:gd name="connsiteX6" fmla="*/ 264344 w 556399"/>
                <a:gd name="connsiteY6" fmla="*/ 0 h 603505"/>
                <a:gd name="connsiteX7" fmla="*/ 4987 w 556399"/>
                <a:gd name="connsiteY7" fmla="*/ 372410 h 603505"/>
                <a:gd name="connsiteX8" fmla="*/ 54864 w 556399"/>
                <a:gd name="connsiteY8" fmla="*/ 585216 h 603505"/>
                <a:gd name="connsiteX0" fmla="*/ 54864 w 556399"/>
                <a:gd name="connsiteY0" fmla="*/ 585216 h 603505"/>
                <a:gd name="connsiteX1" fmla="*/ 51539 w 556399"/>
                <a:gd name="connsiteY1" fmla="*/ 382386 h 603505"/>
                <a:gd name="connsiteX2" fmla="*/ 254369 w 556399"/>
                <a:gd name="connsiteY2" fmla="*/ 49877 h 603505"/>
                <a:gd name="connsiteX3" fmla="*/ 497101 w 556399"/>
                <a:gd name="connsiteY3" fmla="*/ 375735 h 603505"/>
                <a:gd name="connsiteX4" fmla="*/ 460525 w 556399"/>
                <a:gd name="connsiteY4" fmla="*/ 601842 h 603505"/>
                <a:gd name="connsiteX5" fmla="*/ 546977 w 556399"/>
                <a:gd name="connsiteY5" fmla="*/ 365759 h 603505"/>
                <a:gd name="connsiteX6" fmla="*/ 264344 w 556399"/>
                <a:gd name="connsiteY6" fmla="*/ 0 h 603505"/>
                <a:gd name="connsiteX7" fmla="*/ 4987 w 556399"/>
                <a:gd name="connsiteY7" fmla="*/ 372410 h 603505"/>
                <a:gd name="connsiteX8" fmla="*/ 54864 w 556399"/>
                <a:gd name="connsiteY8" fmla="*/ 585216 h 603505"/>
                <a:gd name="connsiteX0" fmla="*/ 129125 w 577459"/>
                <a:gd name="connsiteY0" fmla="*/ 608492 h 610155"/>
                <a:gd name="connsiteX1" fmla="*/ 72599 w 577459"/>
                <a:gd name="connsiteY1" fmla="*/ 382386 h 610155"/>
                <a:gd name="connsiteX2" fmla="*/ 275429 w 577459"/>
                <a:gd name="connsiteY2" fmla="*/ 49877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72599 w 577459"/>
                <a:gd name="connsiteY1" fmla="*/ 382386 h 610155"/>
                <a:gd name="connsiteX2" fmla="*/ 288730 w 577459"/>
                <a:gd name="connsiteY2" fmla="*/ 66502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72599 w 577459"/>
                <a:gd name="connsiteY1" fmla="*/ 382386 h 610155"/>
                <a:gd name="connsiteX2" fmla="*/ 288730 w 577459"/>
                <a:gd name="connsiteY2" fmla="*/ 66502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72599 w 577459"/>
                <a:gd name="connsiteY1" fmla="*/ 382386 h 610155"/>
                <a:gd name="connsiteX2" fmla="*/ 292055 w 577459"/>
                <a:gd name="connsiteY2" fmla="*/ 162930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72599 w 577459"/>
                <a:gd name="connsiteY1" fmla="*/ 382386 h 610155"/>
                <a:gd name="connsiteX2" fmla="*/ 292055 w 577459"/>
                <a:gd name="connsiteY2" fmla="*/ 162930 h 610155"/>
                <a:gd name="connsiteX3" fmla="*/ 474934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129126 w 577459"/>
                <a:gd name="connsiteY1" fmla="*/ 382386 h 610155"/>
                <a:gd name="connsiteX2" fmla="*/ 292055 w 577459"/>
                <a:gd name="connsiteY2" fmla="*/ 162930 h 610155"/>
                <a:gd name="connsiteX3" fmla="*/ 474934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62375 w 570808"/>
                <a:gd name="connsiteY0" fmla="*/ 708245 h 709908"/>
                <a:gd name="connsiteX1" fmla="*/ 122475 w 570808"/>
                <a:gd name="connsiteY1" fmla="*/ 382386 h 709908"/>
                <a:gd name="connsiteX2" fmla="*/ 285404 w 570808"/>
                <a:gd name="connsiteY2" fmla="*/ 162930 h 709908"/>
                <a:gd name="connsiteX3" fmla="*/ 468283 w 570808"/>
                <a:gd name="connsiteY3" fmla="*/ 375735 h 709908"/>
                <a:gd name="connsiteX4" fmla="*/ 474934 w 570808"/>
                <a:gd name="connsiteY4" fmla="*/ 601842 h 709908"/>
                <a:gd name="connsiteX5" fmla="*/ 561386 w 570808"/>
                <a:gd name="connsiteY5" fmla="*/ 365759 h 709908"/>
                <a:gd name="connsiteX6" fmla="*/ 278753 w 570808"/>
                <a:gd name="connsiteY6" fmla="*/ 0 h 709908"/>
                <a:gd name="connsiteX7" fmla="*/ 19396 w 570808"/>
                <a:gd name="connsiteY7" fmla="*/ 372410 h 709908"/>
                <a:gd name="connsiteX8" fmla="*/ 162375 w 570808"/>
                <a:gd name="connsiteY8" fmla="*/ 708245 h 709908"/>
                <a:gd name="connsiteX0" fmla="*/ 162375 w 586878"/>
                <a:gd name="connsiteY0" fmla="*/ 708245 h 713233"/>
                <a:gd name="connsiteX1" fmla="*/ 122475 w 586878"/>
                <a:gd name="connsiteY1" fmla="*/ 382386 h 713233"/>
                <a:gd name="connsiteX2" fmla="*/ 285404 w 586878"/>
                <a:gd name="connsiteY2" fmla="*/ 162930 h 713233"/>
                <a:gd name="connsiteX3" fmla="*/ 468283 w 586878"/>
                <a:gd name="connsiteY3" fmla="*/ 375735 h 713233"/>
                <a:gd name="connsiteX4" fmla="*/ 431707 w 586878"/>
                <a:gd name="connsiteY4" fmla="*/ 711570 h 713233"/>
                <a:gd name="connsiteX5" fmla="*/ 561386 w 586878"/>
                <a:gd name="connsiteY5" fmla="*/ 365759 h 713233"/>
                <a:gd name="connsiteX6" fmla="*/ 278753 w 586878"/>
                <a:gd name="connsiteY6" fmla="*/ 0 h 713233"/>
                <a:gd name="connsiteX7" fmla="*/ 19396 w 586878"/>
                <a:gd name="connsiteY7" fmla="*/ 372410 h 713233"/>
                <a:gd name="connsiteX8" fmla="*/ 162375 w 586878"/>
                <a:gd name="connsiteY8" fmla="*/ 708245 h 713233"/>
                <a:gd name="connsiteX0" fmla="*/ 181771 w 582999"/>
                <a:gd name="connsiteY0" fmla="*/ 768097 h 769760"/>
                <a:gd name="connsiteX1" fmla="*/ 118596 w 582999"/>
                <a:gd name="connsiteY1" fmla="*/ 382386 h 769760"/>
                <a:gd name="connsiteX2" fmla="*/ 281525 w 582999"/>
                <a:gd name="connsiteY2" fmla="*/ 162930 h 769760"/>
                <a:gd name="connsiteX3" fmla="*/ 464404 w 582999"/>
                <a:gd name="connsiteY3" fmla="*/ 375735 h 769760"/>
                <a:gd name="connsiteX4" fmla="*/ 427828 w 582999"/>
                <a:gd name="connsiteY4" fmla="*/ 711570 h 769760"/>
                <a:gd name="connsiteX5" fmla="*/ 557507 w 582999"/>
                <a:gd name="connsiteY5" fmla="*/ 365759 h 769760"/>
                <a:gd name="connsiteX6" fmla="*/ 274874 w 582999"/>
                <a:gd name="connsiteY6" fmla="*/ 0 h 769760"/>
                <a:gd name="connsiteX7" fmla="*/ 15517 w 582999"/>
                <a:gd name="connsiteY7" fmla="*/ 372410 h 769760"/>
                <a:gd name="connsiteX8" fmla="*/ 181771 w 582999"/>
                <a:gd name="connsiteY8" fmla="*/ 768097 h 769760"/>
                <a:gd name="connsiteX0" fmla="*/ 181771 w 578566"/>
                <a:gd name="connsiteY0" fmla="*/ 768097 h 779735"/>
                <a:gd name="connsiteX1" fmla="*/ 118596 w 578566"/>
                <a:gd name="connsiteY1" fmla="*/ 382386 h 779735"/>
                <a:gd name="connsiteX2" fmla="*/ 281525 w 578566"/>
                <a:gd name="connsiteY2" fmla="*/ 162930 h 779735"/>
                <a:gd name="connsiteX3" fmla="*/ 464404 w 578566"/>
                <a:gd name="connsiteY3" fmla="*/ 375735 h 779735"/>
                <a:gd name="connsiteX4" fmla="*/ 401228 w 578566"/>
                <a:gd name="connsiteY4" fmla="*/ 778072 h 779735"/>
                <a:gd name="connsiteX5" fmla="*/ 557507 w 578566"/>
                <a:gd name="connsiteY5" fmla="*/ 365759 h 779735"/>
                <a:gd name="connsiteX6" fmla="*/ 274874 w 578566"/>
                <a:gd name="connsiteY6" fmla="*/ 0 h 779735"/>
                <a:gd name="connsiteX7" fmla="*/ 15517 w 578566"/>
                <a:gd name="connsiteY7" fmla="*/ 372410 h 779735"/>
                <a:gd name="connsiteX8" fmla="*/ 181771 w 578566"/>
                <a:gd name="connsiteY8" fmla="*/ 768097 h 77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566" h="779735">
                  <a:moveTo>
                    <a:pt x="181771" y="768097"/>
                  </a:moveTo>
                  <a:cubicBezTo>
                    <a:pt x="198951" y="769760"/>
                    <a:pt x="101970" y="483247"/>
                    <a:pt x="118596" y="382386"/>
                  </a:cubicBezTo>
                  <a:cubicBezTo>
                    <a:pt x="135222" y="281525"/>
                    <a:pt x="223890" y="164039"/>
                    <a:pt x="281525" y="162930"/>
                  </a:cubicBezTo>
                  <a:cubicBezTo>
                    <a:pt x="339160" y="161822"/>
                    <a:pt x="444454" y="273211"/>
                    <a:pt x="464404" y="375735"/>
                  </a:cubicBezTo>
                  <a:cubicBezTo>
                    <a:pt x="484355" y="478259"/>
                    <a:pt x="385711" y="779735"/>
                    <a:pt x="401228" y="778072"/>
                  </a:cubicBezTo>
                  <a:cubicBezTo>
                    <a:pt x="416745" y="776409"/>
                    <a:pt x="578566" y="495438"/>
                    <a:pt x="557507" y="365759"/>
                  </a:cubicBezTo>
                  <a:cubicBezTo>
                    <a:pt x="536448" y="236080"/>
                    <a:pt x="363543" y="14963"/>
                    <a:pt x="274874" y="0"/>
                  </a:cubicBezTo>
                  <a:cubicBezTo>
                    <a:pt x="183434" y="9975"/>
                    <a:pt x="31034" y="244394"/>
                    <a:pt x="15517" y="372410"/>
                  </a:cubicBezTo>
                  <a:cubicBezTo>
                    <a:pt x="0" y="500426"/>
                    <a:pt x="164591" y="766434"/>
                    <a:pt x="181771" y="768097"/>
                  </a:cubicBezTo>
                  <a:close/>
                </a:path>
              </a:pathLst>
            </a:custGeom>
            <a:solidFill>
              <a:srgbClr val="FFFF00"/>
            </a:solidFill>
            <a:ln w="127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3" name="Freeform 42"/>
            <p:cNvSpPr/>
            <p:nvPr/>
          </p:nvSpPr>
          <p:spPr>
            <a:xfrm>
              <a:off x="4727723" y="5738555"/>
              <a:ext cx="678409" cy="642297"/>
            </a:xfrm>
            <a:custGeom>
              <a:avLst/>
              <a:gdLst>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5216 h 601842"/>
                <a:gd name="connsiteX1" fmla="*/ 36576 w 548640"/>
                <a:gd name="connsiteY1" fmla="*/ 382386 h 601842"/>
                <a:gd name="connsiteX2" fmla="*/ 256032 w 548640"/>
                <a:gd name="connsiteY2" fmla="*/ 49877 h 601842"/>
                <a:gd name="connsiteX3" fmla="*/ 518714 w 548640"/>
                <a:gd name="connsiteY3" fmla="*/ 385711 h 601842"/>
                <a:gd name="connsiteX4" fmla="*/ 462188 w 548640"/>
                <a:gd name="connsiteY4" fmla="*/ 601842 h 601842"/>
                <a:gd name="connsiteX5" fmla="*/ 548640 w 548640"/>
                <a:gd name="connsiteY5" fmla="*/ 408986 h 601842"/>
                <a:gd name="connsiteX6" fmla="*/ 522039 w 548640"/>
                <a:gd name="connsiteY6" fmla="*/ 305909 h 601842"/>
                <a:gd name="connsiteX7" fmla="*/ 266007 w 548640"/>
                <a:gd name="connsiteY7" fmla="*/ 0 h 601842"/>
                <a:gd name="connsiteX8" fmla="*/ 16626 w 548640"/>
                <a:gd name="connsiteY8" fmla="*/ 319209 h 601842"/>
                <a:gd name="connsiteX9" fmla="*/ 0 w 548640"/>
                <a:gd name="connsiteY9" fmla="*/ 425612 h 601842"/>
                <a:gd name="connsiteX10" fmla="*/ 56527 w 548640"/>
                <a:gd name="connsiteY10" fmla="*/ 585216 h 601842"/>
                <a:gd name="connsiteX0" fmla="*/ 56527 w 548640"/>
                <a:gd name="connsiteY0" fmla="*/ 587433 h 604059"/>
                <a:gd name="connsiteX1" fmla="*/ 36576 w 548640"/>
                <a:gd name="connsiteY1" fmla="*/ 384603 h 604059"/>
                <a:gd name="connsiteX2" fmla="*/ 256032 w 548640"/>
                <a:gd name="connsiteY2" fmla="*/ 52094 h 604059"/>
                <a:gd name="connsiteX3" fmla="*/ 518714 w 548640"/>
                <a:gd name="connsiteY3" fmla="*/ 387928 h 604059"/>
                <a:gd name="connsiteX4" fmla="*/ 462188 w 548640"/>
                <a:gd name="connsiteY4" fmla="*/ 604059 h 604059"/>
                <a:gd name="connsiteX5" fmla="*/ 548640 w 548640"/>
                <a:gd name="connsiteY5" fmla="*/ 411203 h 604059"/>
                <a:gd name="connsiteX6" fmla="*/ 522039 w 548640"/>
                <a:gd name="connsiteY6" fmla="*/ 308126 h 604059"/>
                <a:gd name="connsiteX7" fmla="*/ 266007 w 548640"/>
                <a:gd name="connsiteY7" fmla="*/ 2217 h 604059"/>
                <a:gd name="connsiteX8" fmla="*/ 16626 w 548640"/>
                <a:gd name="connsiteY8" fmla="*/ 321426 h 604059"/>
                <a:gd name="connsiteX9" fmla="*/ 0 w 548640"/>
                <a:gd name="connsiteY9" fmla="*/ 427829 h 604059"/>
                <a:gd name="connsiteX10" fmla="*/ 56527 w 548640"/>
                <a:gd name="connsiteY10" fmla="*/ 587433 h 604059"/>
                <a:gd name="connsiteX0" fmla="*/ 56527 w 569145"/>
                <a:gd name="connsiteY0" fmla="*/ 587433 h 604059"/>
                <a:gd name="connsiteX1" fmla="*/ 36576 w 569145"/>
                <a:gd name="connsiteY1" fmla="*/ 384603 h 604059"/>
                <a:gd name="connsiteX2" fmla="*/ 256032 w 569145"/>
                <a:gd name="connsiteY2" fmla="*/ 52094 h 604059"/>
                <a:gd name="connsiteX3" fmla="*/ 518714 w 569145"/>
                <a:gd name="connsiteY3" fmla="*/ 387928 h 604059"/>
                <a:gd name="connsiteX4" fmla="*/ 462188 w 569145"/>
                <a:gd name="connsiteY4" fmla="*/ 604059 h 604059"/>
                <a:gd name="connsiteX5" fmla="*/ 548640 w 569145"/>
                <a:gd name="connsiteY5" fmla="*/ 411203 h 604059"/>
                <a:gd name="connsiteX6" fmla="*/ 522039 w 569145"/>
                <a:gd name="connsiteY6" fmla="*/ 308126 h 604059"/>
                <a:gd name="connsiteX7" fmla="*/ 266007 w 569145"/>
                <a:gd name="connsiteY7" fmla="*/ 2217 h 604059"/>
                <a:gd name="connsiteX8" fmla="*/ 16626 w 569145"/>
                <a:gd name="connsiteY8" fmla="*/ 321426 h 604059"/>
                <a:gd name="connsiteX9" fmla="*/ 0 w 569145"/>
                <a:gd name="connsiteY9" fmla="*/ 427829 h 604059"/>
                <a:gd name="connsiteX10" fmla="*/ 56527 w 569145"/>
                <a:gd name="connsiteY10" fmla="*/ 587433 h 604059"/>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7938"/>
                <a:gd name="connsiteX1" fmla="*/ 36576 w 569145"/>
                <a:gd name="connsiteY1" fmla="*/ 384603 h 607938"/>
                <a:gd name="connsiteX2" fmla="*/ 256032 w 569145"/>
                <a:gd name="connsiteY2" fmla="*/ 52094 h 607938"/>
                <a:gd name="connsiteX3" fmla="*/ 518714 w 569145"/>
                <a:gd name="connsiteY3" fmla="*/ 387928 h 607938"/>
                <a:gd name="connsiteX4" fmla="*/ 462188 w 569145"/>
                <a:gd name="connsiteY4" fmla="*/ 604059 h 607938"/>
                <a:gd name="connsiteX5" fmla="*/ 548640 w 569145"/>
                <a:gd name="connsiteY5" fmla="*/ 411203 h 607938"/>
                <a:gd name="connsiteX6" fmla="*/ 522039 w 569145"/>
                <a:gd name="connsiteY6" fmla="*/ 308126 h 607938"/>
                <a:gd name="connsiteX7" fmla="*/ 266007 w 569145"/>
                <a:gd name="connsiteY7" fmla="*/ 2217 h 607938"/>
                <a:gd name="connsiteX8" fmla="*/ 16626 w 569145"/>
                <a:gd name="connsiteY8" fmla="*/ 321426 h 607938"/>
                <a:gd name="connsiteX9" fmla="*/ 0 w 569145"/>
                <a:gd name="connsiteY9" fmla="*/ 427829 h 607938"/>
                <a:gd name="connsiteX10" fmla="*/ 56527 w 569145"/>
                <a:gd name="connsiteY10" fmla="*/ 587433 h 607938"/>
                <a:gd name="connsiteX0" fmla="*/ 56527 w 569145"/>
                <a:gd name="connsiteY0" fmla="*/ 587433 h 609601"/>
                <a:gd name="connsiteX1" fmla="*/ 36576 w 569145"/>
                <a:gd name="connsiteY1" fmla="*/ 384603 h 609601"/>
                <a:gd name="connsiteX2" fmla="*/ 256032 w 569145"/>
                <a:gd name="connsiteY2" fmla="*/ 52094 h 609601"/>
                <a:gd name="connsiteX3" fmla="*/ 498764 w 569145"/>
                <a:gd name="connsiteY3" fmla="*/ 377952 h 609601"/>
                <a:gd name="connsiteX4" fmla="*/ 462188 w 569145"/>
                <a:gd name="connsiteY4" fmla="*/ 604059 h 609601"/>
                <a:gd name="connsiteX5" fmla="*/ 548640 w 569145"/>
                <a:gd name="connsiteY5" fmla="*/ 411203 h 609601"/>
                <a:gd name="connsiteX6" fmla="*/ 522039 w 569145"/>
                <a:gd name="connsiteY6" fmla="*/ 308126 h 609601"/>
                <a:gd name="connsiteX7" fmla="*/ 266007 w 569145"/>
                <a:gd name="connsiteY7" fmla="*/ 2217 h 609601"/>
                <a:gd name="connsiteX8" fmla="*/ 16626 w 569145"/>
                <a:gd name="connsiteY8" fmla="*/ 321426 h 609601"/>
                <a:gd name="connsiteX9" fmla="*/ 0 w 569145"/>
                <a:gd name="connsiteY9" fmla="*/ 427829 h 609601"/>
                <a:gd name="connsiteX10" fmla="*/ 56527 w 569145"/>
                <a:gd name="connsiteY10" fmla="*/ 587433 h 609601"/>
                <a:gd name="connsiteX0" fmla="*/ 56527 w 581337"/>
                <a:gd name="connsiteY0" fmla="*/ 585216 h 607384"/>
                <a:gd name="connsiteX1" fmla="*/ 36576 w 581337"/>
                <a:gd name="connsiteY1" fmla="*/ 382386 h 607384"/>
                <a:gd name="connsiteX2" fmla="*/ 256032 w 581337"/>
                <a:gd name="connsiteY2" fmla="*/ 49877 h 607384"/>
                <a:gd name="connsiteX3" fmla="*/ 498764 w 581337"/>
                <a:gd name="connsiteY3" fmla="*/ 375735 h 607384"/>
                <a:gd name="connsiteX4" fmla="*/ 462188 w 581337"/>
                <a:gd name="connsiteY4" fmla="*/ 601842 h 607384"/>
                <a:gd name="connsiteX5" fmla="*/ 548640 w 581337"/>
                <a:gd name="connsiteY5" fmla="*/ 408986 h 607384"/>
                <a:gd name="connsiteX6" fmla="*/ 266007 w 581337"/>
                <a:gd name="connsiteY6" fmla="*/ 0 h 607384"/>
                <a:gd name="connsiteX7" fmla="*/ 16626 w 581337"/>
                <a:gd name="connsiteY7" fmla="*/ 319209 h 607384"/>
                <a:gd name="connsiteX8" fmla="*/ 0 w 581337"/>
                <a:gd name="connsiteY8" fmla="*/ 425612 h 607384"/>
                <a:gd name="connsiteX9" fmla="*/ 56527 w 581337"/>
                <a:gd name="connsiteY9" fmla="*/ 585216 h 607384"/>
                <a:gd name="connsiteX0" fmla="*/ 56527 w 581337"/>
                <a:gd name="connsiteY0" fmla="*/ 585216 h 603505"/>
                <a:gd name="connsiteX1" fmla="*/ 36576 w 581337"/>
                <a:gd name="connsiteY1" fmla="*/ 382386 h 603505"/>
                <a:gd name="connsiteX2" fmla="*/ 256032 w 581337"/>
                <a:gd name="connsiteY2" fmla="*/ 49877 h 603505"/>
                <a:gd name="connsiteX3" fmla="*/ 498764 w 581337"/>
                <a:gd name="connsiteY3" fmla="*/ 375735 h 603505"/>
                <a:gd name="connsiteX4" fmla="*/ 462188 w 581337"/>
                <a:gd name="connsiteY4" fmla="*/ 601842 h 603505"/>
                <a:gd name="connsiteX5" fmla="*/ 548640 w 581337"/>
                <a:gd name="connsiteY5" fmla="*/ 365759 h 603505"/>
                <a:gd name="connsiteX6" fmla="*/ 266007 w 581337"/>
                <a:gd name="connsiteY6" fmla="*/ 0 h 603505"/>
                <a:gd name="connsiteX7" fmla="*/ 16626 w 581337"/>
                <a:gd name="connsiteY7" fmla="*/ 319209 h 603505"/>
                <a:gd name="connsiteX8" fmla="*/ 0 w 581337"/>
                <a:gd name="connsiteY8" fmla="*/ 425612 h 603505"/>
                <a:gd name="connsiteX9" fmla="*/ 56527 w 581337"/>
                <a:gd name="connsiteY9" fmla="*/ 585216 h 603505"/>
                <a:gd name="connsiteX0" fmla="*/ 56527 w 558062"/>
                <a:gd name="connsiteY0" fmla="*/ 585216 h 603505"/>
                <a:gd name="connsiteX1" fmla="*/ 36576 w 558062"/>
                <a:gd name="connsiteY1" fmla="*/ 382386 h 603505"/>
                <a:gd name="connsiteX2" fmla="*/ 256032 w 558062"/>
                <a:gd name="connsiteY2" fmla="*/ 49877 h 603505"/>
                <a:gd name="connsiteX3" fmla="*/ 498764 w 558062"/>
                <a:gd name="connsiteY3" fmla="*/ 375735 h 603505"/>
                <a:gd name="connsiteX4" fmla="*/ 462188 w 558062"/>
                <a:gd name="connsiteY4" fmla="*/ 601842 h 603505"/>
                <a:gd name="connsiteX5" fmla="*/ 548640 w 558062"/>
                <a:gd name="connsiteY5" fmla="*/ 365759 h 603505"/>
                <a:gd name="connsiteX6" fmla="*/ 266007 w 558062"/>
                <a:gd name="connsiteY6" fmla="*/ 0 h 603505"/>
                <a:gd name="connsiteX7" fmla="*/ 16626 w 558062"/>
                <a:gd name="connsiteY7" fmla="*/ 319209 h 603505"/>
                <a:gd name="connsiteX8" fmla="*/ 0 w 558062"/>
                <a:gd name="connsiteY8" fmla="*/ 425612 h 603505"/>
                <a:gd name="connsiteX9" fmla="*/ 56527 w 558062"/>
                <a:gd name="connsiteY9" fmla="*/ 585216 h 603505"/>
                <a:gd name="connsiteX0" fmla="*/ 56527 w 558062"/>
                <a:gd name="connsiteY0" fmla="*/ 585216 h 603505"/>
                <a:gd name="connsiteX1" fmla="*/ 36576 w 558062"/>
                <a:gd name="connsiteY1" fmla="*/ 382386 h 603505"/>
                <a:gd name="connsiteX2" fmla="*/ 256032 w 558062"/>
                <a:gd name="connsiteY2" fmla="*/ 49877 h 603505"/>
                <a:gd name="connsiteX3" fmla="*/ 498764 w 558062"/>
                <a:gd name="connsiteY3" fmla="*/ 375735 h 603505"/>
                <a:gd name="connsiteX4" fmla="*/ 462188 w 558062"/>
                <a:gd name="connsiteY4" fmla="*/ 601842 h 603505"/>
                <a:gd name="connsiteX5" fmla="*/ 548640 w 558062"/>
                <a:gd name="connsiteY5" fmla="*/ 365759 h 603505"/>
                <a:gd name="connsiteX6" fmla="*/ 266007 w 558062"/>
                <a:gd name="connsiteY6" fmla="*/ 0 h 603505"/>
                <a:gd name="connsiteX7" fmla="*/ 0 w 558062"/>
                <a:gd name="connsiteY7" fmla="*/ 425612 h 603505"/>
                <a:gd name="connsiteX8" fmla="*/ 56527 w 558062"/>
                <a:gd name="connsiteY8" fmla="*/ 585216 h 603505"/>
                <a:gd name="connsiteX0" fmla="*/ 49877 w 551412"/>
                <a:gd name="connsiteY0" fmla="*/ 585216 h 603505"/>
                <a:gd name="connsiteX1" fmla="*/ 29926 w 551412"/>
                <a:gd name="connsiteY1" fmla="*/ 382386 h 603505"/>
                <a:gd name="connsiteX2" fmla="*/ 249382 w 551412"/>
                <a:gd name="connsiteY2" fmla="*/ 49877 h 603505"/>
                <a:gd name="connsiteX3" fmla="*/ 492114 w 551412"/>
                <a:gd name="connsiteY3" fmla="*/ 375735 h 603505"/>
                <a:gd name="connsiteX4" fmla="*/ 455538 w 551412"/>
                <a:gd name="connsiteY4" fmla="*/ 601842 h 603505"/>
                <a:gd name="connsiteX5" fmla="*/ 541990 w 551412"/>
                <a:gd name="connsiteY5" fmla="*/ 365759 h 603505"/>
                <a:gd name="connsiteX6" fmla="*/ 259357 w 551412"/>
                <a:gd name="connsiteY6" fmla="*/ 0 h 603505"/>
                <a:gd name="connsiteX7" fmla="*/ 0 w 551412"/>
                <a:gd name="connsiteY7" fmla="*/ 372410 h 603505"/>
                <a:gd name="connsiteX8" fmla="*/ 49877 w 551412"/>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84790 w 586325"/>
                <a:gd name="connsiteY0" fmla="*/ 585216 h 603505"/>
                <a:gd name="connsiteX1" fmla="*/ 64839 w 586325"/>
                <a:gd name="connsiteY1" fmla="*/ 382386 h 603505"/>
                <a:gd name="connsiteX2" fmla="*/ 284295 w 586325"/>
                <a:gd name="connsiteY2" fmla="*/ 49877 h 603505"/>
                <a:gd name="connsiteX3" fmla="*/ 527027 w 586325"/>
                <a:gd name="connsiteY3" fmla="*/ 375735 h 603505"/>
                <a:gd name="connsiteX4" fmla="*/ 490451 w 586325"/>
                <a:gd name="connsiteY4" fmla="*/ 601842 h 603505"/>
                <a:gd name="connsiteX5" fmla="*/ 576903 w 586325"/>
                <a:gd name="connsiteY5" fmla="*/ 365759 h 603505"/>
                <a:gd name="connsiteX6" fmla="*/ 294270 w 586325"/>
                <a:gd name="connsiteY6" fmla="*/ 0 h 603505"/>
                <a:gd name="connsiteX7" fmla="*/ 34913 w 586325"/>
                <a:gd name="connsiteY7" fmla="*/ 372410 h 603505"/>
                <a:gd name="connsiteX8" fmla="*/ 84790 w 586325"/>
                <a:gd name="connsiteY8" fmla="*/ 585216 h 603505"/>
                <a:gd name="connsiteX0" fmla="*/ 54864 w 556399"/>
                <a:gd name="connsiteY0" fmla="*/ 585216 h 603505"/>
                <a:gd name="connsiteX1" fmla="*/ 34913 w 556399"/>
                <a:gd name="connsiteY1" fmla="*/ 382386 h 603505"/>
                <a:gd name="connsiteX2" fmla="*/ 254369 w 556399"/>
                <a:gd name="connsiteY2" fmla="*/ 49877 h 603505"/>
                <a:gd name="connsiteX3" fmla="*/ 497101 w 556399"/>
                <a:gd name="connsiteY3" fmla="*/ 375735 h 603505"/>
                <a:gd name="connsiteX4" fmla="*/ 460525 w 556399"/>
                <a:gd name="connsiteY4" fmla="*/ 601842 h 603505"/>
                <a:gd name="connsiteX5" fmla="*/ 546977 w 556399"/>
                <a:gd name="connsiteY5" fmla="*/ 365759 h 603505"/>
                <a:gd name="connsiteX6" fmla="*/ 264344 w 556399"/>
                <a:gd name="connsiteY6" fmla="*/ 0 h 603505"/>
                <a:gd name="connsiteX7" fmla="*/ 4987 w 556399"/>
                <a:gd name="connsiteY7" fmla="*/ 372410 h 603505"/>
                <a:gd name="connsiteX8" fmla="*/ 54864 w 556399"/>
                <a:gd name="connsiteY8" fmla="*/ 585216 h 603505"/>
                <a:gd name="connsiteX0" fmla="*/ 54864 w 556399"/>
                <a:gd name="connsiteY0" fmla="*/ 585216 h 603505"/>
                <a:gd name="connsiteX1" fmla="*/ 51539 w 556399"/>
                <a:gd name="connsiteY1" fmla="*/ 382386 h 603505"/>
                <a:gd name="connsiteX2" fmla="*/ 254369 w 556399"/>
                <a:gd name="connsiteY2" fmla="*/ 49877 h 603505"/>
                <a:gd name="connsiteX3" fmla="*/ 497101 w 556399"/>
                <a:gd name="connsiteY3" fmla="*/ 375735 h 603505"/>
                <a:gd name="connsiteX4" fmla="*/ 460525 w 556399"/>
                <a:gd name="connsiteY4" fmla="*/ 601842 h 603505"/>
                <a:gd name="connsiteX5" fmla="*/ 546977 w 556399"/>
                <a:gd name="connsiteY5" fmla="*/ 365759 h 603505"/>
                <a:gd name="connsiteX6" fmla="*/ 264344 w 556399"/>
                <a:gd name="connsiteY6" fmla="*/ 0 h 603505"/>
                <a:gd name="connsiteX7" fmla="*/ 4987 w 556399"/>
                <a:gd name="connsiteY7" fmla="*/ 372410 h 603505"/>
                <a:gd name="connsiteX8" fmla="*/ 54864 w 556399"/>
                <a:gd name="connsiteY8" fmla="*/ 585216 h 603505"/>
                <a:gd name="connsiteX0" fmla="*/ 129125 w 577459"/>
                <a:gd name="connsiteY0" fmla="*/ 608492 h 610155"/>
                <a:gd name="connsiteX1" fmla="*/ 72599 w 577459"/>
                <a:gd name="connsiteY1" fmla="*/ 382386 h 610155"/>
                <a:gd name="connsiteX2" fmla="*/ 275429 w 577459"/>
                <a:gd name="connsiteY2" fmla="*/ 49877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72599 w 577459"/>
                <a:gd name="connsiteY1" fmla="*/ 382386 h 610155"/>
                <a:gd name="connsiteX2" fmla="*/ 288730 w 577459"/>
                <a:gd name="connsiteY2" fmla="*/ 66502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5 w 577459"/>
                <a:gd name="connsiteY0" fmla="*/ 608492 h 610155"/>
                <a:gd name="connsiteX1" fmla="*/ 72599 w 577459"/>
                <a:gd name="connsiteY1" fmla="*/ 382386 h 610155"/>
                <a:gd name="connsiteX2" fmla="*/ 288730 w 577459"/>
                <a:gd name="connsiteY2" fmla="*/ 66502 h 610155"/>
                <a:gd name="connsiteX3" fmla="*/ 518161 w 577459"/>
                <a:gd name="connsiteY3" fmla="*/ 375735 h 610155"/>
                <a:gd name="connsiteX4" fmla="*/ 481585 w 577459"/>
                <a:gd name="connsiteY4" fmla="*/ 601842 h 610155"/>
                <a:gd name="connsiteX5" fmla="*/ 568037 w 577459"/>
                <a:gd name="connsiteY5" fmla="*/ 365759 h 610155"/>
                <a:gd name="connsiteX6" fmla="*/ 285404 w 577459"/>
                <a:gd name="connsiteY6" fmla="*/ 0 h 610155"/>
                <a:gd name="connsiteX7" fmla="*/ 26047 w 577459"/>
                <a:gd name="connsiteY7" fmla="*/ 372410 h 610155"/>
                <a:gd name="connsiteX8" fmla="*/ 129125 w 577459"/>
                <a:gd name="connsiteY8" fmla="*/ 608492 h 610155"/>
                <a:gd name="connsiteX0" fmla="*/ 129124 w 600733"/>
                <a:gd name="connsiteY0" fmla="*/ 632498 h 634161"/>
                <a:gd name="connsiteX1" fmla="*/ 72598 w 600733"/>
                <a:gd name="connsiteY1" fmla="*/ 406392 h 634161"/>
                <a:gd name="connsiteX2" fmla="*/ 288729 w 600733"/>
                <a:gd name="connsiteY2" fmla="*/ 90508 h 634161"/>
                <a:gd name="connsiteX3" fmla="*/ 518160 w 600733"/>
                <a:gd name="connsiteY3" fmla="*/ 399741 h 634161"/>
                <a:gd name="connsiteX4" fmla="*/ 481584 w 600733"/>
                <a:gd name="connsiteY4" fmla="*/ 625848 h 634161"/>
                <a:gd name="connsiteX5" fmla="*/ 568036 w 600733"/>
                <a:gd name="connsiteY5" fmla="*/ 389765 h 634161"/>
                <a:gd name="connsiteX6" fmla="*/ 285403 w 600733"/>
                <a:gd name="connsiteY6" fmla="*/ 0 h 634161"/>
                <a:gd name="connsiteX7" fmla="*/ 26046 w 600733"/>
                <a:gd name="connsiteY7" fmla="*/ 396416 h 634161"/>
                <a:gd name="connsiteX8" fmla="*/ 129124 w 600733"/>
                <a:gd name="connsiteY8" fmla="*/ 632498 h 634161"/>
                <a:gd name="connsiteX0" fmla="*/ 129124 w 600733"/>
                <a:gd name="connsiteY0" fmla="*/ 632498 h 634161"/>
                <a:gd name="connsiteX1" fmla="*/ 72598 w 600733"/>
                <a:gd name="connsiteY1" fmla="*/ 406392 h 634161"/>
                <a:gd name="connsiteX2" fmla="*/ 288729 w 600733"/>
                <a:gd name="connsiteY2" fmla="*/ 108513 h 634161"/>
                <a:gd name="connsiteX3" fmla="*/ 518160 w 600733"/>
                <a:gd name="connsiteY3" fmla="*/ 399741 h 634161"/>
                <a:gd name="connsiteX4" fmla="*/ 481584 w 600733"/>
                <a:gd name="connsiteY4" fmla="*/ 625848 h 634161"/>
                <a:gd name="connsiteX5" fmla="*/ 568036 w 600733"/>
                <a:gd name="connsiteY5" fmla="*/ 389765 h 634161"/>
                <a:gd name="connsiteX6" fmla="*/ 285403 w 600733"/>
                <a:gd name="connsiteY6" fmla="*/ 0 h 634161"/>
                <a:gd name="connsiteX7" fmla="*/ 26046 w 600733"/>
                <a:gd name="connsiteY7" fmla="*/ 396416 h 634161"/>
                <a:gd name="connsiteX8" fmla="*/ 129124 w 600733"/>
                <a:gd name="connsiteY8" fmla="*/ 632498 h 634161"/>
                <a:gd name="connsiteX0" fmla="*/ 99117 w 606735"/>
                <a:gd name="connsiteY0" fmla="*/ 578485 h 627511"/>
                <a:gd name="connsiteX1" fmla="*/ 78600 w 606735"/>
                <a:gd name="connsiteY1" fmla="*/ 406392 h 627511"/>
                <a:gd name="connsiteX2" fmla="*/ 294731 w 606735"/>
                <a:gd name="connsiteY2" fmla="*/ 108513 h 627511"/>
                <a:gd name="connsiteX3" fmla="*/ 524162 w 606735"/>
                <a:gd name="connsiteY3" fmla="*/ 399741 h 627511"/>
                <a:gd name="connsiteX4" fmla="*/ 487586 w 606735"/>
                <a:gd name="connsiteY4" fmla="*/ 625848 h 627511"/>
                <a:gd name="connsiteX5" fmla="*/ 574038 w 606735"/>
                <a:gd name="connsiteY5" fmla="*/ 389765 h 627511"/>
                <a:gd name="connsiteX6" fmla="*/ 291405 w 606735"/>
                <a:gd name="connsiteY6" fmla="*/ 0 h 627511"/>
                <a:gd name="connsiteX7" fmla="*/ 32048 w 606735"/>
                <a:gd name="connsiteY7" fmla="*/ 396416 h 627511"/>
                <a:gd name="connsiteX8" fmla="*/ 99117 w 606735"/>
                <a:gd name="connsiteY8" fmla="*/ 578485 h 627511"/>
                <a:gd name="connsiteX0" fmla="*/ 99117 w 606735"/>
                <a:gd name="connsiteY0" fmla="*/ 578485 h 627511"/>
                <a:gd name="connsiteX1" fmla="*/ 96605 w 606735"/>
                <a:gd name="connsiteY1" fmla="*/ 403391 h 627511"/>
                <a:gd name="connsiteX2" fmla="*/ 294731 w 606735"/>
                <a:gd name="connsiteY2" fmla="*/ 108513 h 627511"/>
                <a:gd name="connsiteX3" fmla="*/ 524162 w 606735"/>
                <a:gd name="connsiteY3" fmla="*/ 399741 h 627511"/>
                <a:gd name="connsiteX4" fmla="*/ 487586 w 606735"/>
                <a:gd name="connsiteY4" fmla="*/ 625848 h 627511"/>
                <a:gd name="connsiteX5" fmla="*/ 574038 w 606735"/>
                <a:gd name="connsiteY5" fmla="*/ 389765 h 627511"/>
                <a:gd name="connsiteX6" fmla="*/ 291405 w 606735"/>
                <a:gd name="connsiteY6" fmla="*/ 0 h 627511"/>
                <a:gd name="connsiteX7" fmla="*/ 32048 w 606735"/>
                <a:gd name="connsiteY7" fmla="*/ 396416 h 627511"/>
                <a:gd name="connsiteX8" fmla="*/ 99117 w 606735"/>
                <a:gd name="connsiteY8" fmla="*/ 578485 h 627511"/>
                <a:gd name="connsiteX0" fmla="*/ 99117 w 612236"/>
                <a:gd name="connsiteY0" fmla="*/ 578485 h 579647"/>
                <a:gd name="connsiteX1" fmla="*/ 96605 w 612236"/>
                <a:gd name="connsiteY1" fmla="*/ 403391 h 579647"/>
                <a:gd name="connsiteX2" fmla="*/ 294731 w 612236"/>
                <a:gd name="connsiteY2" fmla="*/ 108513 h 579647"/>
                <a:gd name="connsiteX3" fmla="*/ 524162 w 612236"/>
                <a:gd name="connsiteY3" fmla="*/ 399741 h 579647"/>
                <a:gd name="connsiteX4" fmla="*/ 520594 w 612236"/>
                <a:gd name="connsiteY4" fmla="*/ 553830 h 579647"/>
                <a:gd name="connsiteX5" fmla="*/ 574038 w 612236"/>
                <a:gd name="connsiteY5" fmla="*/ 389765 h 579647"/>
                <a:gd name="connsiteX6" fmla="*/ 291405 w 612236"/>
                <a:gd name="connsiteY6" fmla="*/ 0 h 579647"/>
                <a:gd name="connsiteX7" fmla="*/ 32048 w 612236"/>
                <a:gd name="connsiteY7" fmla="*/ 396416 h 579647"/>
                <a:gd name="connsiteX8" fmla="*/ 99117 w 612236"/>
                <a:gd name="connsiteY8" fmla="*/ 578485 h 579647"/>
                <a:gd name="connsiteX0" fmla="*/ 99117 w 612236"/>
                <a:gd name="connsiteY0" fmla="*/ 578485 h 579647"/>
                <a:gd name="connsiteX1" fmla="*/ 96605 w 612236"/>
                <a:gd name="connsiteY1" fmla="*/ 403391 h 579647"/>
                <a:gd name="connsiteX2" fmla="*/ 294731 w 612236"/>
                <a:gd name="connsiteY2" fmla="*/ 108513 h 579647"/>
                <a:gd name="connsiteX3" fmla="*/ 509159 w 612236"/>
                <a:gd name="connsiteY3" fmla="*/ 378735 h 579647"/>
                <a:gd name="connsiteX4" fmla="*/ 520594 w 612236"/>
                <a:gd name="connsiteY4" fmla="*/ 553830 h 579647"/>
                <a:gd name="connsiteX5" fmla="*/ 574038 w 612236"/>
                <a:gd name="connsiteY5" fmla="*/ 389765 h 579647"/>
                <a:gd name="connsiteX6" fmla="*/ 291405 w 612236"/>
                <a:gd name="connsiteY6" fmla="*/ 0 h 579647"/>
                <a:gd name="connsiteX7" fmla="*/ 32048 w 612236"/>
                <a:gd name="connsiteY7" fmla="*/ 396416 h 579647"/>
                <a:gd name="connsiteX8" fmla="*/ 99117 w 612236"/>
                <a:gd name="connsiteY8" fmla="*/ 578485 h 57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236" h="579647">
                  <a:moveTo>
                    <a:pt x="99117" y="578485"/>
                  </a:moveTo>
                  <a:cubicBezTo>
                    <a:pt x="109876" y="579647"/>
                    <a:pt x="64003" y="481720"/>
                    <a:pt x="96605" y="403391"/>
                  </a:cubicBezTo>
                  <a:cubicBezTo>
                    <a:pt x="129207" y="325062"/>
                    <a:pt x="225972" y="112622"/>
                    <a:pt x="294731" y="108513"/>
                  </a:cubicBezTo>
                  <a:cubicBezTo>
                    <a:pt x="363490" y="104404"/>
                    <a:pt x="471515" y="304516"/>
                    <a:pt x="509159" y="378735"/>
                  </a:cubicBezTo>
                  <a:cubicBezTo>
                    <a:pt x="546803" y="452955"/>
                    <a:pt x="509781" y="551992"/>
                    <a:pt x="520594" y="553830"/>
                  </a:cubicBezTo>
                  <a:cubicBezTo>
                    <a:pt x="531407" y="555668"/>
                    <a:pt x="612236" y="482070"/>
                    <a:pt x="574038" y="389765"/>
                  </a:cubicBezTo>
                  <a:cubicBezTo>
                    <a:pt x="535840" y="297460"/>
                    <a:pt x="380074" y="14963"/>
                    <a:pt x="291405" y="0"/>
                  </a:cubicBezTo>
                  <a:cubicBezTo>
                    <a:pt x="199965" y="9975"/>
                    <a:pt x="64096" y="300002"/>
                    <a:pt x="32048" y="396416"/>
                  </a:cubicBezTo>
                  <a:cubicBezTo>
                    <a:pt x="0" y="492830"/>
                    <a:pt x="88358" y="577323"/>
                    <a:pt x="99117" y="578485"/>
                  </a:cubicBezTo>
                  <a:close/>
                </a:path>
              </a:pathLst>
            </a:custGeom>
            <a:solidFill>
              <a:schemeClr val="tx2">
                <a:lumMod val="40000"/>
                <a:lumOff val="60000"/>
              </a:schemeClr>
            </a:solidFill>
            <a:ln w="127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Bilde 1"/>
          <p:cNvPicPr>
            <a:picLocks noChangeAspect="1"/>
          </p:cNvPicPr>
          <p:nvPr/>
        </p:nvPicPr>
        <p:blipFill>
          <a:blip r:embed="rId3" cstate="screen"/>
          <a:srcRect/>
          <a:stretch>
            <a:fillRect/>
          </a:stretch>
        </p:blipFill>
        <p:spPr bwMode="auto">
          <a:xfrm>
            <a:off x="357188" y="0"/>
            <a:ext cx="8278812" cy="3627438"/>
          </a:xfrm>
          <a:prstGeom prst="rect">
            <a:avLst/>
          </a:prstGeom>
          <a:noFill/>
          <a:ln w="9525">
            <a:noFill/>
            <a:miter lim="800000"/>
            <a:headEnd/>
            <a:tailEnd/>
          </a:ln>
        </p:spPr>
      </p:pic>
      <p:pic>
        <p:nvPicPr>
          <p:cNvPr id="81923" name="Bilde 2"/>
          <p:cNvPicPr>
            <a:picLocks noChangeAspect="1"/>
          </p:cNvPicPr>
          <p:nvPr/>
        </p:nvPicPr>
        <p:blipFill>
          <a:blip r:embed="rId4" cstate="screen"/>
          <a:srcRect/>
          <a:stretch>
            <a:fillRect/>
          </a:stretch>
        </p:blipFill>
        <p:spPr bwMode="auto">
          <a:xfrm>
            <a:off x="428625" y="2000250"/>
            <a:ext cx="7877175" cy="3552825"/>
          </a:xfrm>
          <a:prstGeom prst="rect">
            <a:avLst/>
          </a:prstGeom>
          <a:noFill/>
          <a:ln w="9525">
            <a:noFill/>
            <a:miter lim="800000"/>
            <a:headEnd/>
            <a:tailEnd/>
          </a:ln>
        </p:spPr>
      </p:pic>
      <p:pic>
        <p:nvPicPr>
          <p:cNvPr id="81924" name="Bilde 3"/>
          <p:cNvPicPr>
            <a:picLocks noChangeAspect="1"/>
          </p:cNvPicPr>
          <p:nvPr/>
        </p:nvPicPr>
        <p:blipFill>
          <a:blip r:embed="rId5" cstate="screen"/>
          <a:srcRect/>
          <a:stretch>
            <a:fillRect/>
          </a:stretch>
        </p:blipFill>
        <p:spPr bwMode="auto">
          <a:xfrm>
            <a:off x="2389188" y="3730625"/>
            <a:ext cx="6754812" cy="3127375"/>
          </a:xfrm>
          <a:prstGeom prst="rect">
            <a:avLst/>
          </a:prstGeom>
          <a:noFill/>
          <a:ln w="9525">
            <a:noFill/>
            <a:miter lim="800000"/>
            <a:headEnd/>
            <a:tailEnd/>
          </a:ln>
        </p:spPr>
      </p:pic>
      <p:pic>
        <p:nvPicPr>
          <p:cNvPr id="81925" name="Picture 10"/>
          <p:cNvPicPr>
            <a:picLocks noChangeAspect="1" noChangeArrowheads="1"/>
          </p:cNvPicPr>
          <p:nvPr/>
        </p:nvPicPr>
        <p:blipFill>
          <a:blip r:embed="rId6" cstate="screen"/>
          <a:srcRect/>
          <a:stretch>
            <a:fillRect/>
          </a:stretch>
        </p:blipFill>
        <p:spPr bwMode="auto">
          <a:xfrm>
            <a:off x="122238" y="3498850"/>
            <a:ext cx="4592637" cy="3073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23"/>
                                        </p:tgtEl>
                                        <p:attrNameLst>
                                          <p:attrName>style.visibility</p:attrName>
                                        </p:attrNameLst>
                                      </p:cBhvr>
                                      <p:to>
                                        <p:strVal val="visible"/>
                                      </p:to>
                                    </p:set>
                                    <p:anim calcmode="lin" valueType="num">
                                      <p:cBhvr additive="base">
                                        <p:cTn id="7" dur="500" fill="hold"/>
                                        <p:tgtEl>
                                          <p:spTgt spid="81923"/>
                                        </p:tgtEl>
                                        <p:attrNameLst>
                                          <p:attrName>ppt_x</p:attrName>
                                        </p:attrNameLst>
                                      </p:cBhvr>
                                      <p:tavLst>
                                        <p:tav tm="0">
                                          <p:val>
                                            <p:strVal val="#ppt_x"/>
                                          </p:val>
                                        </p:tav>
                                        <p:tav tm="100000">
                                          <p:val>
                                            <p:strVal val="#ppt_x"/>
                                          </p:val>
                                        </p:tav>
                                      </p:tavLst>
                                    </p:anim>
                                    <p:anim calcmode="lin" valueType="num">
                                      <p:cBhvr additive="base">
                                        <p:cTn id="8" dur="500" fill="hold"/>
                                        <p:tgtEl>
                                          <p:spTgt spid="819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24"/>
                                        </p:tgtEl>
                                        <p:attrNameLst>
                                          <p:attrName>style.visibility</p:attrName>
                                        </p:attrNameLst>
                                      </p:cBhvr>
                                      <p:to>
                                        <p:strVal val="visible"/>
                                      </p:to>
                                    </p:set>
                                    <p:anim calcmode="lin" valueType="num">
                                      <p:cBhvr additive="base">
                                        <p:cTn id="13" dur="500" fill="hold"/>
                                        <p:tgtEl>
                                          <p:spTgt spid="81924"/>
                                        </p:tgtEl>
                                        <p:attrNameLst>
                                          <p:attrName>ppt_x</p:attrName>
                                        </p:attrNameLst>
                                      </p:cBhvr>
                                      <p:tavLst>
                                        <p:tav tm="0">
                                          <p:val>
                                            <p:strVal val="#ppt_x"/>
                                          </p:val>
                                        </p:tav>
                                        <p:tav tm="100000">
                                          <p:val>
                                            <p:strVal val="#ppt_x"/>
                                          </p:val>
                                        </p:tav>
                                      </p:tavLst>
                                    </p:anim>
                                    <p:anim calcmode="lin" valueType="num">
                                      <p:cBhvr additive="base">
                                        <p:cTn id="14" dur="500" fill="hold"/>
                                        <p:tgtEl>
                                          <p:spTgt spid="819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1925"/>
                                        </p:tgtEl>
                                        <p:attrNameLst>
                                          <p:attrName>style.visibility</p:attrName>
                                        </p:attrNameLst>
                                      </p:cBhvr>
                                      <p:to>
                                        <p:strVal val="visible"/>
                                      </p:to>
                                    </p:set>
                                    <p:anim calcmode="lin" valueType="num">
                                      <p:cBhvr additive="base">
                                        <p:cTn id="19" dur="500" fill="hold"/>
                                        <p:tgtEl>
                                          <p:spTgt spid="81925"/>
                                        </p:tgtEl>
                                        <p:attrNameLst>
                                          <p:attrName>ppt_x</p:attrName>
                                        </p:attrNameLst>
                                      </p:cBhvr>
                                      <p:tavLst>
                                        <p:tav tm="0">
                                          <p:val>
                                            <p:strVal val="#ppt_x"/>
                                          </p:val>
                                        </p:tav>
                                        <p:tav tm="100000">
                                          <p:val>
                                            <p:strVal val="#ppt_x"/>
                                          </p:val>
                                        </p:tav>
                                      </p:tavLst>
                                    </p:anim>
                                    <p:anim calcmode="lin" valueType="num">
                                      <p:cBhvr additive="base">
                                        <p:cTn id="20" dur="500" fill="hold"/>
                                        <p:tgtEl>
                                          <p:spTgt spid="819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5"/>
          <p:cNvPicPr>
            <a:picLocks noChangeAspect="1" noChangeArrowheads="1"/>
          </p:cNvPicPr>
          <p:nvPr/>
        </p:nvPicPr>
        <p:blipFill>
          <a:blip r:embed="rId3" cstate="screen"/>
          <a:srcRect/>
          <a:stretch>
            <a:fillRect/>
          </a:stretch>
        </p:blipFill>
        <p:spPr bwMode="auto">
          <a:xfrm>
            <a:off x="2711450" y="4394200"/>
            <a:ext cx="3575050" cy="2320925"/>
          </a:xfrm>
          <a:prstGeom prst="rect">
            <a:avLst/>
          </a:prstGeom>
          <a:noFill/>
          <a:ln w="9525">
            <a:noFill/>
            <a:miter lim="800000"/>
            <a:headEnd/>
            <a:tailEnd/>
          </a:ln>
        </p:spPr>
      </p:pic>
      <p:pic>
        <p:nvPicPr>
          <p:cNvPr id="64515" name="Picture 2"/>
          <p:cNvPicPr>
            <a:picLocks noChangeAspect="1" noChangeArrowheads="1"/>
          </p:cNvPicPr>
          <p:nvPr/>
        </p:nvPicPr>
        <p:blipFill>
          <a:blip r:embed="rId4" cstate="screen"/>
          <a:srcRect/>
          <a:stretch>
            <a:fillRect/>
          </a:stretch>
        </p:blipFill>
        <p:spPr bwMode="auto">
          <a:xfrm>
            <a:off x="720725" y="693738"/>
            <a:ext cx="8134350" cy="35210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4"/>
          <p:cNvPicPr>
            <a:picLocks noChangeAspect="1" noChangeArrowheads="1"/>
          </p:cNvPicPr>
          <p:nvPr/>
        </p:nvPicPr>
        <p:blipFill>
          <a:blip r:embed="rId3" cstate="screen"/>
          <a:srcRect/>
          <a:stretch>
            <a:fillRect/>
          </a:stretch>
        </p:blipFill>
        <p:spPr bwMode="auto">
          <a:xfrm>
            <a:off x="2454275" y="407988"/>
            <a:ext cx="4341813" cy="2841625"/>
          </a:xfrm>
          <a:prstGeom prst="rect">
            <a:avLst/>
          </a:prstGeom>
          <a:noFill/>
          <a:ln w="9525">
            <a:noFill/>
            <a:miter lim="800000"/>
            <a:headEnd/>
            <a:tailEnd/>
          </a:ln>
        </p:spPr>
      </p:pic>
      <p:pic>
        <p:nvPicPr>
          <p:cNvPr id="65539" name="Picture 25"/>
          <p:cNvPicPr>
            <a:picLocks noChangeAspect="1" noChangeArrowheads="1"/>
          </p:cNvPicPr>
          <p:nvPr/>
        </p:nvPicPr>
        <p:blipFill>
          <a:blip r:embed="rId4" cstate="screen"/>
          <a:srcRect/>
          <a:stretch>
            <a:fillRect/>
          </a:stretch>
        </p:blipFill>
        <p:spPr bwMode="auto">
          <a:xfrm>
            <a:off x="2474913" y="3543300"/>
            <a:ext cx="4327525" cy="3124200"/>
          </a:xfrm>
          <a:prstGeom prst="rect">
            <a:avLst/>
          </a:prstGeom>
          <a:noFill/>
          <a:ln w="9525">
            <a:noFill/>
            <a:miter lim="800000"/>
            <a:headEnd/>
            <a:tailEnd/>
          </a:ln>
        </p:spPr>
      </p:pic>
      <p:pic>
        <p:nvPicPr>
          <p:cNvPr id="86020" name="Picture 18"/>
          <p:cNvPicPr>
            <a:picLocks noChangeAspect="1" noChangeArrowheads="1"/>
          </p:cNvPicPr>
          <p:nvPr/>
        </p:nvPicPr>
        <p:blipFill>
          <a:blip r:embed="rId5" cstate="screen"/>
          <a:srcRect/>
          <a:stretch>
            <a:fillRect/>
          </a:stretch>
        </p:blipFill>
        <p:spPr bwMode="auto">
          <a:xfrm>
            <a:off x="214313" y="635000"/>
            <a:ext cx="8643937" cy="41513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6020"/>
                                        </p:tgtEl>
                                        <p:attrNameLst>
                                          <p:attrName>style.visibility</p:attrName>
                                        </p:attrNameLst>
                                      </p:cBhvr>
                                      <p:to>
                                        <p:strVal val="visible"/>
                                      </p:to>
                                    </p:set>
                                    <p:anim calcmode="lin" valueType="num">
                                      <p:cBhvr additive="base">
                                        <p:cTn id="7" dur="500" fill="hold"/>
                                        <p:tgtEl>
                                          <p:spTgt spid="86020"/>
                                        </p:tgtEl>
                                        <p:attrNameLst>
                                          <p:attrName>ppt_x</p:attrName>
                                        </p:attrNameLst>
                                      </p:cBhvr>
                                      <p:tavLst>
                                        <p:tav tm="0">
                                          <p:val>
                                            <p:strVal val="#ppt_x"/>
                                          </p:val>
                                        </p:tav>
                                        <p:tav tm="100000">
                                          <p:val>
                                            <p:strVal val="#ppt_x"/>
                                          </p:val>
                                        </p:tav>
                                      </p:tavLst>
                                    </p:anim>
                                    <p:anim calcmode="lin" valueType="num">
                                      <p:cBhvr additive="base">
                                        <p:cTn id="8" dur="500" fill="hold"/>
                                        <p:tgtEl>
                                          <p:spTgt spid="860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screen"/>
          <a:srcRect/>
          <a:stretch>
            <a:fillRect/>
          </a:stretch>
        </p:blipFill>
        <p:spPr bwMode="auto">
          <a:xfrm>
            <a:off x="1919369" y="139890"/>
            <a:ext cx="5305263" cy="657822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kstSylinder 3"/>
          <p:cNvSpPr txBox="1">
            <a:spLocks noChangeArrowheads="1"/>
          </p:cNvSpPr>
          <p:nvPr/>
        </p:nvSpPr>
        <p:spPr bwMode="auto">
          <a:xfrm>
            <a:off x="3543514" y="3105835"/>
            <a:ext cx="2056973" cy="646331"/>
          </a:xfrm>
          <a:prstGeom prst="rect">
            <a:avLst/>
          </a:prstGeom>
          <a:noFill/>
          <a:ln w="9525">
            <a:noFill/>
            <a:miter lim="800000"/>
            <a:headEnd/>
            <a:tailEnd/>
          </a:ln>
        </p:spPr>
        <p:txBody>
          <a:bodyPr wrap="none">
            <a:spAutoFit/>
          </a:bodyPr>
          <a:lstStyle/>
          <a:p>
            <a:r>
              <a:rPr lang="el-GR" sz="3600" dirty="0" smtClean="0"/>
              <a:t>ασκήσεις</a:t>
            </a:r>
            <a:endParaRPr lang="nb-NO" sz="3600" dirty="0"/>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screen"/>
          <a:srcRect/>
          <a:stretch>
            <a:fillRect/>
          </a:stretch>
        </p:blipFill>
        <p:spPr bwMode="auto">
          <a:xfrm>
            <a:off x="293922" y="1741721"/>
            <a:ext cx="8410651" cy="4978854"/>
          </a:xfrm>
          <a:prstGeom prst="rect">
            <a:avLst/>
          </a:prstGeom>
          <a:noFill/>
          <a:ln w="9525">
            <a:noFill/>
            <a:miter lim="800000"/>
            <a:headEnd/>
            <a:tailEnd/>
          </a:ln>
        </p:spPr>
      </p:pic>
      <p:pic>
        <p:nvPicPr>
          <p:cNvPr id="9219" name="Picture 3"/>
          <p:cNvPicPr>
            <a:picLocks noChangeAspect="1"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4071258" y="172356"/>
            <a:ext cx="4845277" cy="35018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6"/>
          <p:cNvPicPr>
            <a:picLocks noChangeAspect="1" noChangeArrowheads="1"/>
          </p:cNvPicPr>
          <p:nvPr/>
        </p:nvPicPr>
        <p:blipFill>
          <a:blip r:embed="rId3" cstate="screen"/>
          <a:srcRect/>
          <a:stretch>
            <a:fillRect/>
          </a:stretch>
        </p:blipFill>
        <p:spPr bwMode="auto">
          <a:xfrm>
            <a:off x="830263" y="285750"/>
            <a:ext cx="3313112" cy="2492375"/>
          </a:xfrm>
          <a:prstGeom prst="rect">
            <a:avLst/>
          </a:prstGeom>
          <a:noFill/>
          <a:ln w="9525">
            <a:noFill/>
            <a:miter lim="800000"/>
            <a:headEnd/>
            <a:tailEnd/>
          </a:ln>
        </p:spPr>
      </p:pic>
      <p:pic>
        <p:nvPicPr>
          <p:cNvPr id="69635" name="Picture 7"/>
          <p:cNvPicPr>
            <a:picLocks noChangeAspect="1" noChangeArrowheads="1"/>
          </p:cNvPicPr>
          <p:nvPr/>
        </p:nvPicPr>
        <p:blipFill>
          <a:blip r:embed="rId4" cstate="screen"/>
          <a:srcRect/>
          <a:stretch>
            <a:fillRect/>
          </a:stretch>
        </p:blipFill>
        <p:spPr bwMode="auto">
          <a:xfrm>
            <a:off x="4786313" y="285750"/>
            <a:ext cx="3313112" cy="2519363"/>
          </a:xfrm>
          <a:prstGeom prst="rect">
            <a:avLst/>
          </a:prstGeom>
          <a:noFill/>
          <a:ln w="9525">
            <a:noFill/>
            <a:miter lim="800000"/>
            <a:headEnd/>
            <a:tailEnd/>
          </a:ln>
        </p:spPr>
      </p:pic>
      <p:pic>
        <p:nvPicPr>
          <p:cNvPr id="69636" name="Bilde 5"/>
          <p:cNvPicPr>
            <a:picLocks noChangeAspect="1"/>
          </p:cNvPicPr>
          <p:nvPr/>
        </p:nvPicPr>
        <p:blipFill>
          <a:blip r:embed="rId5" cstate="screen"/>
          <a:srcRect/>
          <a:stretch>
            <a:fillRect/>
          </a:stretch>
        </p:blipFill>
        <p:spPr bwMode="auto">
          <a:xfrm>
            <a:off x="1285875" y="2965450"/>
            <a:ext cx="6602413" cy="3749675"/>
          </a:xfrm>
          <a:prstGeom prst="rect">
            <a:avLst/>
          </a:prstGeom>
          <a:noFill/>
          <a:ln w="9525">
            <a:noFill/>
            <a:miter lim="800000"/>
            <a:headEnd/>
            <a:tailEnd/>
          </a:ln>
        </p:spPr>
      </p:pic>
      <p:cxnSp>
        <p:nvCxnSpPr>
          <p:cNvPr id="6" name="Rett pil 5"/>
          <p:cNvCxnSpPr/>
          <p:nvPr/>
        </p:nvCxnSpPr>
        <p:spPr>
          <a:xfrm rot="5400000">
            <a:off x="5536407" y="4036219"/>
            <a:ext cx="285750" cy="71437"/>
          </a:xfrm>
          <a:prstGeom prst="straightConnector1">
            <a:avLst/>
          </a:prstGeom>
          <a:ln>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Rett pil 9"/>
          <p:cNvCxnSpPr/>
          <p:nvPr/>
        </p:nvCxnSpPr>
        <p:spPr>
          <a:xfrm rot="5400000">
            <a:off x="5500688" y="3357563"/>
            <a:ext cx="287337" cy="1587"/>
          </a:xfrm>
          <a:prstGeom prst="straightConnector1">
            <a:avLst/>
          </a:prstGeom>
          <a:ln>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Rett pil 11"/>
          <p:cNvCxnSpPr/>
          <p:nvPr/>
        </p:nvCxnSpPr>
        <p:spPr>
          <a:xfrm rot="5400000" flipH="1" flipV="1">
            <a:off x="6786563" y="5143500"/>
            <a:ext cx="428625" cy="142875"/>
          </a:xfrm>
          <a:prstGeom prst="straightConnector1">
            <a:avLst/>
          </a:prstGeom>
          <a:ln>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Rett pil 13"/>
          <p:cNvCxnSpPr/>
          <p:nvPr/>
        </p:nvCxnSpPr>
        <p:spPr>
          <a:xfrm flipV="1">
            <a:off x="6929438" y="5357813"/>
            <a:ext cx="428625" cy="142875"/>
          </a:xfrm>
          <a:prstGeom prst="straightConnector1">
            <a:avLst/>
          </a:prstGeom>
          <a:ln>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Rett pil 15"/>
          <p:cNvCxnSpPr/>
          <p:nvPr/>
        </p:nvCxnSpPr>
        <p:spPr>
          <a:xfrm rot="16200000" flipV="1">
            <a:off x="6250781" y="4679157"/>
            <a:ext cx="428625" cy="71438"/>
          </a:xfrm>
          <a:prstGeom prst="straightConnector1">
            <a:avLst/>
          </a:prstGeom>
          <a:ln>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69642" name="TekstSylinder 16"/>
          <p:cNvSpPr txBox="1">
            <a:spLocks noChangeArrowheads="1"/>
          </p:cNvSpPr>
          <p:nvPr/>
        </p:nvSpPr>
        <p:spPr bwMode="auto">
          <a:xfrm>
            <a:off x="5643563" y="3071813"/>
            <a:ext cx="312737" cy="369887"/>
          </a:xfrm>
          <a:prstGeom prst="rect">
            <a:avLst/>
          </a:prstGeom>
          <a:noFill/>
          <a:ln w="9525">
            <a:noFill/>
            <a:miter lim="800000"/>
            <a:headEnd/>
            <a:tailEnd/>
          </a:ln>
        </p:spPr>
        <p:txBody>
          <a:bodyPr wrap="none">
            <a:spAutoFit/>
          </a:bodyPr>
          <a:lstStyle/>
          <a:p>
            <a:r>
              <a:rPr lang="el-GR">
                <a:solidFill>
                  <a:srgbClr val="00FF00"/>
                </a:solidFill>
              </a:rPr>
              <a:t>1</a:t>
            </a:r>
            <a:endParaRPr lang="nb-NO">
              <a:solidFill>
                <a:srgbClr val="00FF00"/>
              </a:solidFill>
            </a:endParaRPr>
          </a:p>
        </p:txBody>
      </p:sp>
      <p:sp>
        <p:nvSpPr>
          <p:cNvPr id="69643" name="TekstSylinder 17"/>
          <p:cNvSpPr txBox="1">
            <a:spLocks noChangeArrowheads="1"/>
          </p:cNvSpPr>
          <p:nvPr/>
        </p:nvSpPr>
        <p:spPr bwMode="auto">
          <a:xfrm>
            <a:off x="5715000" y="3786188"/>
            <a:ext cx="312738" cy="369887"/>
          </a:xfrm>
          <a:prstGeom prst="rect">
            <a:avLst/>
          </a:prstGeom>
          <a:noFill/>
          <a:ln w="9525">
            <a:noFill/>
            <a:miter lim="800000"/>
            <a:headEnd/>
            <a:tailEnd/>
          </a:ln>
        </p:spPr>
        <p:txBody>
          <a:bodyPr wrap="none">
            <a:spAutoFit/>
          </a:bodyPr>
          <a:lstStyle/>
          <a:p>
            <a:r>
              <a:rPr lang="el-GR">
                <a:solidFill>
                  <a:srgbClr val="00FF00"/>
                </a:solidFill>
              </a:rPr>
              <a:t>2</a:t>
            </a:r>
            <a:endParaRPr lang="nb-NO">
              <a:solidFill>
                <a:srgbClr val="00FF00"/>
              </a:solidFill>
            </a:endParaRPr>
          </a:p>
        </p:txBody>
      </p:sp>
      <p:sp>
        <p:nvSpPr>
          <p:cNvPr id="69644" name="TekstSylinder 18"/>
          <p:cNvSpPr txBox="1">
            <a:spLocks noChangeArrowheads="1"/>
          </p:cNvSpPr>
          <p:nvPr/>
        </p:nvSpPr>
        <p:spPr bwMode="auto">
          <a:xfrm>
            <a:off x="6473825" y="4786313"/>
            <a:ext cx="312738" cy="369887"/>
          </a:xfrm>
          <a:prstGeom prst="rect">
            <a:avLst/>
          </a:prstGeom>
          <a:noFill/>
          <a:ln w="9525">
            <a:noFill/>
            <a:miter lim="800000"/>
            <a:headEnd/>
            <a:tailEnd/>
          </a:ln>
        </p:spPr>
        <p:txBody>
          <a:bodyPr wrap="none">
            <a:spAutoFit/>
          </a:bodyPr>
          <a:lstStyle/>
          <a:p>
            <a:r>
              <a:rPr lang="el-GR">
                <a:solidFill>
                  <a:srgbClr val="00FF00"/>
                </a:solidFill>
              </a:rPr>
              <a:t>3</a:t>
            </a:r>
            <a:endParaRPr lang="nb-NO">
              <a:solidFill>
                <a:srgbClr val="00FF00"/>
              </a:solidFill>
            </a:endParaRPr>
          </a:p>
        </p:txBody>
      </p:sp>
      <p:sp>
        <p:nvSpPr>
          <p:cNvPr id="69645" name="TekstSylinder 19"/>
          <p:cNvSpPr txBox="1">
            <a:spLocks noChangeArrowheads="1"/>
          </p:cNvSpPr>
          <p:nvPr/>
        </p:nvSpPr>
        <p:spPr bwMode="auto">
          <a:xfrm>
            <a:off x="6643688" y="5429250"/>
            <a:ext cx="312737" cy="369888"/>
          </a:xfrm>
          <a:prstGeom prst="rect">
            <a:avLst/>
          </a:prstGeom>
          <a:noFill/>
          <a:ln w="9525">
            <a:noFill/>
            <a:miter lim="800000"/>
            <a:headEnd/>
            <a:tailEnd/>
          </a:ln>
        </p:spPr>
        <p:txBody>
          <a:bodyPr wrap="none">
            <a:spAutoFit/>
          </a:bodyPr>
          <a:lstStyle/>
          <a:p>
            <a:r>
              <a:rPr lang="el-GR">
                <a:solidFill>
                  <a:srgbClr val="00FF00"/>
                </a:solidFill>
              </a:rPr>
              <a:t>4</a:t>
            </a:r>
            <a:endParaRPr lang="nb-NO">
              <a:solidFill>
                <a:srgbClr val="00FF00"/>
              </a:solidFill>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Bilde 1"/>
          <p:cNvPicPr>
            <a:picLocks noChangeAspect="1"/>
          </p:cNvPicPr>
          <p:nvPr/>
        </p:nvPicPr>
        <p:blipFill>
          <a:blip r:embed="rId3" cstate="screen"/>
          <a:srcRect/>
          <a:stretch>
            <a:fillRect/>
          </a:stretch>
        </p:blipFill>
        <p:spPr bwMode="auto">
          <a:xfrm>
            <a:off x="128588" y="508000"/>
            <a:ext cx="5372100" cy="2706688"/>
          </a:xfrm>
          <a:prstGeom prst="rect">
            <a:avLst/>
          </a:prstGeom>
          <a:noFill/>
          <a:ln w="9525">
            <a:noFill/>
            <a:miter lim="800000"/>
            <a:headEnd/>
            <a:tailEnd/>
          </a:ln>
        </p:spPr>
      </p:pic>
      <p:pic>
        <p:nvPicPr>
          <p:cNvPr id="70659" name="Bilde 3"/>
          <p:cNvPicPr>
            <a:picLocks noChangeAspect="1"/>
          </p:cNvPicPr>
          <p:nvPr/>
        </p:nvPicPr>
        <p:blipFill>
          <a:blip r:embed="rId4" cstate="screen"/>
          <a:srcRect/>
          <a:stretch>
            <a:fillRect/>
          </a:stretch>
        </p:blipFill>
        <p:spPr bwMode="auto">
          <a:xfrm>
            <a:off x="2143125" y="2935288"/>
            <a:ext cx="7000875" cy="39227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p:cNvPicPr>
            <a:picLocks noChangeAspect="1" noChangeArrowheads="1"/>
          </p:cNvPicPr>
          <p:nvPr/>
        </p:nvPicPr>
        <p:blipFill>
          <a:blip r:embed="rId3" cstate="screen"/>
          <a:srcRect/>
          <a:stretch>
            <a:fillRect/>
          </a:stretch>
        </p:blipFill>
        <p:spPr bwMode="auto">
          <a:xfrm>
            <a:off x="-15787688" y="-9572625"/>
            <a:ext cx="3552825" cy="2368550"/>
          </a:xfrm>
          <a:prstGeom prst="rect">
            <a:avLst/>
          </a:prstGeom>
          <a:noFill/>
          <a:ln w="9525">
            <a:noFill/>
            <a:miter lim="800000"/>
            <a:headEnd/>
            <a:tailEnd/>
          </a:ln>
        </p:spPr>
      </p:pic>
      <p:pic>
        <p:nvPicPr>
          <p:cNvPr id="71683" name="Bilde 5"/>
          <p:cNvPicPr>
            <a:picLocks noChangeAspect="1"/>
          </p:cNvPicPr>
          <p:nvPr/>
        </p:nvPicPr>
        <p:blipFill>
          <a:blip r:embed="rId4" cstate="screen"/>
          <a:srcRect/>
          <a:stretch>
            <a:fillRect/>
          </a:stretch>
        </p:blipFill>
        <p:spPr bwMode="auto">
          <a:xfrm>
            <a:off x="571500" y="214313"/>
            <a:ext cx="3571875" cy="2714625"/>
          </a:xfrm>
          <a:prstGeom prst="rect">
            <a:avLst/>
          </a:prstGeom>
          <a:noFill/>
          <a:ln w="9525">
            <a:noFill/>
            <a:miter lim="800000"/>
            <a:headEnd/>
            <a:tailEnd/>
          </a:ln>
        </p:spPr>
      </p:pic>
      <p:pic>
        <p:nvPicPr>
          <p:cNvPr id="71684" name="Bilde 6"/>
          <p:cNvPicPr>
            <a:picLocks noChangeAspect="1"/>
          </p:cNvPicPr>
          <p:nvPr/>
        </p:nvPicPr>
        <p:blipFill>
          <a:blip r:embed="rId5" cstate="screen"/>
          <a:srcRect/>
          <a:stretch>
            <a:fillRect/>
          </a:stretch>
        </p:blipFill>
        <p:spPr bwMode="auto">
          <a:xfrm>
            <a:off x="4611688" y="214313"/>
            <a:ext cx="4206875" cy="2714625"/>
          </a:xfrm>
          <a:prstGeom prst="rect">
            <a:avLst/>
          </a:prstGeom>
          <a:noFill/>
          <a:ln w="9525">
            <a:noFill/>
            <a:miter lim="800000"/>
            <a:headEnd/>
            <a:tailEnd/>
          </a:ln>
        </p:spPr>
      </p:pic>
      <p:pic>
        <p:nvPicPr>
          <p:cNvPr id="71685" name="Bilde 7"/>
          <p:cNvPicPr>
            <a:picLocks noChangeAspect="1"/>
          </p:cNvPicPr>
          <p:nvPr/>
        </p:nvPicPr>
        <p:blipFill>
          <a:blip r:embed="rId6" cstate="screen"/>
          <a:srcRect l="2727" t="3656" r="2728" b="4951"/>
          <a:stretch>
            <a:fillRect/>
          </a:stretch>
        </p:blipFill>
        <p:spPr bwMode="auto">
          <a:xfrm>
            <a:off x="1000125" y="3214688"/>
            <a:ext cx="7429500" cy="3571875"/>
          </a:xfrm>
          <a:prstGeom prst="rect">
            <a:avLst/>
          </a:prstGeom>
          <a:noFill/>
          <a:ln w="9525">
            <a:noFill/>
            <a:miter lim="800000"/>
            <a:headEnd/>
            <a:tailEnd/>
          </a:ln>
        </p:spPr>
      </p:pic>
      <p:cxnSp>
        <p:nvCxnSpPr>
          <p:cNvPr id="10" name="Rett pil 9"/>
          <p:cNvCxnSpPr/>
          <p:nvPr/>
        </p:nvCxnSpPr>
        <p:spPr>
          <a:xfrm rot="5400000">
            <a:off x="5107782" y="4107656"/>
            <a:ext cx="285750" cy="214313"/>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Rett pil 11"/>
          <p:cNvCxnSpPr/>
          <p:nvPr/>
        </p:nvCxnSpPr>
        <p:spPr>
          <a:xfrm rot="10800000" flipV="1">
            <a:off x="4714875" y="4000500"/>
            <a:ext cx="214313" cy="142875"/>
          </a:xfrm>
          <a:prstGeom prst="straightConnector1">
            <a:avLst/>
          </a:prstGeom>
          <a:ln w="19050">
            <a:solidFill>
              <a:srgbClr val="00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2"/>
          <p:cNvPicPr>
            <a:picLocks noChangeAspect="1" noChangeArrowheads="1"/>
          </p:cNvPicPr>
          <p:nvPr/>
        </p:nvPicPr>
        <p:blipFill>
          <a:blip r:embed="rId3" cstate="screen"/>
          <a:srcRect/>
          <a:stretch>
            <a:fillRect/>
          </a:stretch>
        </p:blipFill>
        <p:spPr bwMode="auto">
          <a:xfrm>
            <a:off x="777875" y="620713"/>
            <a:ext cx="3865563" cy="2462212"/>
          </a:xfrm>
          <a:prstGeom prst="rect">
            <a:avLst/>
          </a:prstGeom>
          <a:noFill/>
          <a:ln w="9525">
            <a:noFill/>
            <a:miter lim="800000"/>
            <a:headEnd/>
            <a:tailEnd/>
          </a:ln>
        </p:spPr>
      </p:pic>
      <p:pic>
        <p:nvPicPr>
          <p:cNvPr id="72707" name="Picture 23"/>
          <p:cNvPicPr>
            <a:picLocks noChangeAspect="1" noChangeArrowheads="1"/>
          </p:cNvPicPr>
          <p:nvPr/>
        </p:nvPicPr>
        <p:blipFill>
          <a:blip r:embed="rId4" cstate="screen"/>
          <a:srcRect/>
          <a:stretch>
            <a:fillRect/>
          </a:stretch>
        </p:blipFill>
        <p:spPr bwMode="auto">
          <a:xfrm>
            <a:off x="5000625" y="642938"/>
            <a:ext cx="3875088" cy="2395537"/>
          </a:xfrm>
          <a:prstGeom prst="rect">
            <a:avLst/>
          </a:prstGeom>
          <a:noFill/>
          <a:ln w="9525">
            <a:noFill/>
            <a:miter lim="800000"/>
            <a:headEnd/>
            <a:tailEnd/>
          </a:ln>
        </p:spPr>
      </p:pic>
      <p:grpSp>
        <p:nvGrpSpPr>
          <p:cNvPr id="2" name="Gruppe 8"/>
          <p:cNvGrpSpPr>
            <a:grpSpLocks/>
          </p:cNvGrpSpPr>
          <p:nvPr/>
        </p:nvGrpSpPr>
        <p:grpSpPr bwMode="auto">
          <a:xfrm>
            <a:off x="1357313" y="2928938"/>
            <a:ext cx="6572250" cy="3859212"/>
            <a:chOff x="1357336" y="2928938"/>
            <a:chExt cx="6572250" cy="3859212"/>
          </a:xfrm>
        </p:grpSpPr>
        <p:pic>
          <p:nvPicPr>
            <p:cNvPr id="72714" name="Bilde 4" descr="case7a.jpg"/>
            <p:cNvPicPr>
              <a:picLocks noChangeAspect="1"/>
            </p:cNvPicPr>
            <p:nvPr/>
          </p:nvPicPr>
          <p:blipFill>
            <a:blip r:embed="rId5" cstate="screen"/>
            <a:srcRect/>
            <a:stretch>
              <a:fillRect/>
            </a:stretch>
          </p:blipFill>
          <p:spPr bwMode="auto">
            <a:xfrm>
              <a:off x="1357336" y="2928938"/>
              <a:ext cx="6572250" cy="3859212"/>
            </a:xfrm>
            <a:prstGeom prst="rect">
              <a:avLst/>
            </a:prstGeom>
            <a:noFill/>
            <a:ln w="9525">
              <a:noFill/>
              <a:miter lim="800000"/>
              <a:headEnd/>
              <a:tailEnd/>
            </a:ln>
          </p:spPr>
        </p:pic>
        <p:cxnSp>
          <p:nvCxnSpPr>
            <p:cNvPr id="6" name="Rett pil 5"/>
            <p:cNvCxnSpPr/>
            <p:nvPr/>
          </p:nvCxnSpPr>
          <p:spPr>
            <a:xfrm rot="16200000" flipH="1">
              <a:off x="7358086" y="3071813"/>
              <a:ext cx="285750" cy="285750"/>
            </a:xfrm>
            <a:prstGeom prst="straightConnector1">
              <a:avLst/>
            </a:prstGeom>
            <a:ln w="1905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8" name="Rett pil 7"/>
            <p:cNvCxnSpPr/>
            <p:nvPr/>
          </p:nvCxnSpPr>
          <p:spPr>
            <a:xfrm rot="16200000" flipV="1">
              <a:off x="7536680" y="4464844"/>
              <a:ext cx="357187" cy="142875"/>
            </a:xfrm>
            <a:prstGeom prst="straightConnector1">
              <a:avLst/>
            </a:prstGeom>
            <a:ln w="19050">
              <a:solidFill>
                <a:srgbClr val="00FF00"/>
              </a:solidFill>
              <a:tailEnd type="arrow"/>
            </a:ln>
          </p:spPr>
          <p:style>
            <a:lnRef idx="1">
              <a:schemeClr val="accent1"/>
            </a:lnRef>
            <a:fillRef idx="0">
              <a:schemeClr val="accent1"/>
            </a:fillRef>
            <a:effectRef idx="0">
              <a:schemeClr val="accent1"/>
            </a:effectRef>
            <a:fontRef idx="minor">
              <a:schemeClr val="tx1"/>
            </a:fontRef>
          </p:style>
        </p:cxnSp>
      </p:grpSp>
      <p:cxnSp>
        <p:nvCxnSpPr>
          <p:cNvPr id="11" name="Rett pil 10"/>
          <p:cNvCxnSpPr/>
          <p:nvPr/>
        </p:nvCxnSpPr>
        <p:spPr>
          <a:xfrm rot="5400000" flipH="1" flipV="1">
            <a:off x="1571626" y="5286375"/>
            <a:ext cx="285750" cy="142875"/>
          </a:xfrm>
          <a:prstGeom prst="straightConnector1">
            <a:avLst/>
          </a:prstGeom>
          <a:ln w="1905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Rett pil 12"/>
          <p:cNvCxnSpPr/>
          <p:nvPr/>
        </p:nvCxnSpPr>
        <p:spPr>
          <a:xfrm rot="5400000" flipH="1" flipV="1">
            <a:off x="2035969" y="5250656"/>
            <a:ext cx="357188" cy="142875"/>
          </a:xfrm>
          <a:prstGeom prst="straightConnector1">
            <a:avLst/>
          </a:prstGeom>
          <a:ln w="1905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72711" name="TekstSylinder 13"/>
          <p:cNvSpPr txBox="1">
            <a:spLocks noChangeArrowheads="1"/>
          </p:cNvSpPr>
          <p:nvPr/>
        </p:nvSpPr>
        <p:spPr bwMode="auto">
          <a:xfrm>
            <a:off x="7045325" y="2916238"/>
            <a:ext cx="312738" cy="369887"/>
          </a:xfrm>
          <a:prstGeom prst="rect">
            <a:avLst/>
          </a:prstGeom>
          <a:noFill/>
          <a:ln w="9525">
            <a:noFill/>
            <a:miter lim="800000"/>
            <a:headEnd/>
            <a:tailEnd/>
          </a:ln>
        </p:spPr>
        <p:txBody>
          <a:bodyPr wrap="none">
            <a:spAutoFit/>
          </a:bodyPr>
          <a:lstStyle/>
          <a:p>
            <a:r>
              <a:rPr lang="nb-NO">
                <a:solidFill>
                  <a:schemeClr val="bg1"/>
                </a:solidFill>
              </a:rPr>
              <a:t>1</a:t>
            </a:r>
          </a:p>
        </p:txBody>
      </p:sp>
      <p:sp>
        <p:nvSpPr>
          <p:cNvPr id="72712" name="TekstSylinder 14"/>
          <p:cNvSpPr txBox="1">
            <a:spLocks noChangeArrowheads="1"/>
          </p:cNvSpPr>
          <p:nvPr/>
        </p:nvSpPr>
        <p:spPr bwMode="auto">
          <a:xfrm>
            <a:off x="7572375" y="4714875"/>
            <a:ext cx="312738" cy="369888"/>
          </a:xfrm>
          <a:prstGeom prst="rect">
            <a:avLst/>
          </a:prstGeom>
          <a:noFill/>
          <a:ln w="9525">
            <a:noFill/>
            <a:miter lim="800000"/>
            <a:headEnd/>
            <a:tailEnd/>
          </a:ln>
        </p:spPr>
        <p:txBody>
          <a:bodyPr wrap="none">
            <a:spAutoFit/>
          </a:bodyPr>
          <a:lstStyle/>
          <a:p>
            <a:r>
              <a:rPr lang="nb-NO">
                <a:solidFill>
                  <a:srgbClr val="00FF00"/>
                </a:solidFill>
              </a:rPr>
              <a:t>2</a:t>
            </a:r>
          </a:p>
        </p:txBody>
      </p:sp>
      <p:sp>
        <p:nvSpPr>
          <p:cNvPr id="72713" name="TekstSylinder 15"/>
          <p:cNvSpPr txBox="1">
            <a:spLocks noChangeArrowheads="1"/>
          </p:cNvSpPr>
          <p:nvPr/>
        </p:nvSpPr>
        <p:spPr bwMode="auto">
          <a:xfrm>
            <a:off x="1758950" y="5286375"/>
            <a:ext cx="312738" cy="369888"/>
          </a:xfrm>
          <a:prstGeom prst="rect">
            <a:avLst/>
          </a:prstGeom>
          <a:noFill/>
          <a:ln w="9525">
            <a:noFill/>
            <a:miter lim="800000"/>
            <a:headEnd/>
            <a:tailEnd/>
          </a:ln>
        </p:spPr>
        <p:txBody>
          <a:bodyPr wrap="none">
            <a:spAutoFit/>
          </a:bodyPr>
          <a:lstStyle/>
          <a:p>
            <a:r>
              <a:rPr lang="nb-NO">
                <a:solidFill>
                  <a:srgbClr val="00FF00"/>
                </a:solidFill>
              </a:rPr>
              <a:t>3</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kstSylinder 2"/>
          <p:cNvSpPr txBox="1">
            <a:spLocks noChangeArrowheads="1"/>
          </p:cNvSpPr>
          <p:nvPr/>
        </p:nvSpPr>
        <p:spPr bwMode="auto">
          <a:xfrm>
            <a:off x="1536092" y="256850"/>
            <a:ext cx="6279283" cy="954107"/>
          </a:xfrm>
          <a:prstGeom prst="rect">
            <a:avLst/>
          </a:prstGeom>
          <a:noFill/>
          <a:ln w="9525">
            <a:noFill/>
            <a:miter lim="800000"/>
            <a:headEnd/>
            <a:tailEnd/>
          </a:ln>
        </p:spPr>
        <p:txBody>
          <a:bodyPr wrap="none">
            <a:spAutoFit/>
          </a:bodyPr>
          <a:lstStyle/>
          <a:p>
            <a:pPr algn="ctr"/>
            <a:r>
              <a:rPr lang="el-GR" sz="2800" dirty="0" smtClean="0"/>
              <a:t>αίτια ανώμαλης διάπλασης - ανατολής</a:t>
            </a:r>
            <a:br>
              <a:rPr lang="el-GR" sz="2800" dirty="0" smtClean="0"/>
            </a:br>
            <a:r>
              <a:rPr lang="el-GR" sz="2800" dirty="0" smtClean="0"/>
              <a:t>(γενικά)</a:t>
            </a:r>
            <a:endParaRPr lang="nb-NO" sz="2800" dirty="0"/>
          </a:p>
        </p:txBody>
      </p:sp>
      <p:sp>
        <p:nvSpPr>
          <p:cNvPr id="25603" name="TekstSylinder 5"/>
          <p:cNvSpPr txBox="1">
            <a:spLocks noChangeArrowheads="1"/>
          </p:cNvSpPr>
          <p:nvPr/>
        </p:nvSpPr>
        <p:spPr bwMode="auto">
          <a:xfrm>
            <a:off x="297124" y="1418934"/>
            <a:ext cx="8634095" cy="5230021"/>
          </a:xfrm>
          <a:prstGeom prst="rect">
            <a:avLst/>
          </a:prstGeom>
          <a:noFill/>
          <a:ln w="9525">
            <a:noFill/>
            <a:miter lim="800000"/>
            <a:headEnd/>
            <a:tailEnd/>
          </a:ln>
        </p:spPr>
        <p:txBody>
          <a:bodyPr wrap="none">
            <a:spAutoFit/>
          </a:bodyPr>
          <a:lstStyle/>
          <a:p>
            <a:pPr indent="174625">
              <a:lnSpc>
                <a:spcPct val="120000"/>
              </a:lnSpc>
              <a:buClr>
                <a:schemeClr val="tx1"/>
              </a:buClr>
              <a:buFont typeface="Arial" charset="0"/>
              <a:buChar char="•"/>
            </a:pPr>
            <a:r>
              <a:rPr lang="el-GR" sz="2000" dirty="0"/>
              <a:t>Κληρονομικότητα</a:t>
            </a:r>
          </a:p>
          <a:p>
            <a:pPr indent="174625">
              <a:lnSpc>
                <a:spcPct val="120000"/>
              </a:lnSpc>
              <a:buClr>
                <a:schemeClr val="tx1"/>
              </a:buClr>
              <a:buFont typeface="Arial" charset="0"/>
              <a:buChar char="•"/>
            </a:pPr>
            <a:r>
              <a:rPr lang="el-GR" sz="2000" dirty="0" err="1"/>
              <a:t>Εξωδερμική</a:t>
            </a:r>
            <a:r>
              <a:rPr lang="el-GR" sz="2000" dirty="0"/>
              <a:t> δυσπλασία</a:t>
            </a:r>
          </a:p>
          <a:p>
            <a:pPr indent="174625">
              <a:lnSpc>
                <a:spcPct val="120000"/>
              </a:lnSpc>
              <a:buClr>
                <a:schemeClr val="tx1"/>
              </a:buClr>
              <a:buFont typeface="Arial" charset="0"/>
              <a:buChar char="•"/>
            </a:pPr>
            <a:r>
              <a:rPr lang="el-GR" sz="2000" dirty="0"/>
              <a:t>Ενδοκρινικές διαταραχές (δυσλειτουργία </a:t>
            </a:r>
            <a:r>
              <a:rPr lang="el-GR" sz="2000" dirty="0" smtClean="0"/>
              <a:t>υπόφυσης, θυρεοειδούς </a:t>
            </a:r>
            <a:r>
              <a:rPr lang="el-GR" sz="2000" dirty="0"/>
              <a:t>αδένα)</a:t>
            </a:r>
          </a:p>
          <a:p>
            <a:pPr indent="174625">
              <a:lnSpc>
                <a:spcPct val="120000"/>
              </a:lnSpc>
              <a:buClr>
                <a:schemeClr val="tx1"/>
              </a:buClr>
              <a:buFont typeface="Arial" charset="0"/>
              <a:buChar char="•"/>
            </a:pPr>
            <a:r>
              <a:rPr lang="el-GR" sz="2000" dirty="0"/>
              <a:t>Ακτινοβολία</a:t>
            </a:r>
          </a:p>
          <a:p>
            <a:pPr indent="174625">
              <a:lnSpc>
                <a:spcPct val="120000"/>
              </a:lnSpc>
              <a:buClr>
                <a:schemeClr val="tx1"/>
              </a:buClr>
              <a:buFont typeface="Arial" charset="0"/>
              <a:buChar char="•"/>
            </a:pPr>
            <a:r>
              <a:rPr lang="el-GR" sz="2000" dirty="0" err="1"/>
              <a:t>Ελλειπής</a:t>
            </a:r>
            <a:r>
              <a:rPr lang="el-GR" sz="2000" dirty="0"/>
              <a:t> διατροφή</a:t>
            </a:r>
          </a:p>
          <a:p>
            <a:pPr indent="174625">
              <a:lnSpc>
                <a:spcPct val="120000"/>
              </a:lnSpc>
              <a:buClr>
                <a:schemeClr val="tx1"/>
              </a:buClr>
              <a:buFont typeface="Arial" charset="0"/>
              <a:buChar char="•"/>
            </a:pPr>
            <a:r>
              <a:rPr lang="el-GR" sz="2000" dirty="0"/>
              <a:t>Υψηλά επίπεδα φθορίου στην τροφή</a:t>
            </a:r>
          </a:p>
          <a:p>
            <a:pPr indent="174625">
              <a:lnSpc>
                <a:spcPct val="120000"/>
              </a:lnSpc>
              <a:buClr>
                <a:schemeClr val="tx1"/>
              </a:buClr>
              <a:buFont typeface="Arial" charset="0"/>
              <a:buChar char="•"/>
            </a:pPr>
            <a:r>
              <a:rPr lang="el-GR" sz="2000" dirty="0"/>
              <a:t>Συστηματικές λοιμώξεις</a:t>
            </a:r>
          </a:p>
          <a:p>
            <a:pPr indent="174625">
              <a:lnSpc>
                <a:spcPct val="120000"/>
              </a:lnSpc>
              <a:buClr>
                <a:schemeClr val="tx1"/>
              </a:buClr>
              <a:buFont typeface="Arial" charset="0"/>
              <a:buChar char="•"/>
            </a:pPr>
            <a:r>
              <a:rPr lang="el-GR" sz="2000" dirty="0"/>
              <a:t>Σύνδρομο </a:t>
            </a:r>
            <a:r>
              <a:rPr lang="nb-NO" sz="2000" dirty="0"/>
              <a:t>Down</a:t>
            </a:r>
          </a:p>
          <a:p>
            <a:pPr indent="174625">
              <a:lnSpc>
                <a:spcPct val="120000"/>
              </a:lnSpc>
              <a:buClr>
                <a:schemeClr val="tx1"/>
              </a:buClr>
              <a:buFont typeface="Arial" charset="0"/>
              <a:buChar char="•"/>
            </a:pPr>
            <a:r>
              <a:rPr lang="el-GR" sz="2000" dirty="0" err="1"/>
              <a:t>Σχιστίες</a:t>
            </a:r>
            <a:endParaRPr lang="nb-NO" sz="2000" dirty="0"/>
          </a:p>
          <a:p>
            <a:pPr indent="174625">
              <a:lnSpc>
                <a:spcPct val="120000"/>
              </a:lnSpc>
              <a:buClr>
                <a:schemeClr val="tx1"/>
              </a:buClr>
              <a:buFont typeface="Arial" charset="0"/>
              <a:buChar char="•"/>
            </a:pPr>
            <a:r>
              <a:rPr lang="el-GR" sz="2000" dirty="0" err="1"/>
              <a:t>Κλειδοκρανιακή</a:t>
            </a:r>
            <a:r>
              <a:rPr lang="el-GR" sz="2000" dirty="0"/>
              <a:t> </a:t>
            </a:r>
            <a:r>
              <a:rPr lang="el-GR" sz="2000" dirty="0" err="1"/>
              <a:t>δυσόστωση</a:t>
            </a:r>
            <a:endParaRPr lang="el-GR" sz="2000" dirty="0"/>
          </a:p>
          <a:p>
            <a:pPr indent="174625">
              <a:lnSpc>
                <a:spcPct val="120000"/>
              </a:lnSpc>
              <a:buClr>
                <a:schemeClr val="tx1"/>
              </a:buClr>
              <a:buFont typeface="Arial" charset="0"/>
              <a:buChar char="•"/>
            </a:pPr>
            <a:r>
              <a:rPr lang="el-GR" sz="2000" dirty="0"/>
              <a:t>Σύνδρομο </a:t>
            </a:r>
            <a:r>
              <a:rPr lang="en-US" sz="2000" dirty="0"/>
              <a:t> Turner (</a:t>
            </a:r>
            <a:r>
              <a:rPr lang="nb-NO" sz="2000" dirty="0"/>
              <a:t>+)</a:t>
            </a:r>
            <a:endParaRPr lang="el-GR" sz="2000" dirty="0"/>
          </a:p>
          <a:p>
            <a:pPr indent="174625">
              <a:lnSpc>
                <a:spcPct val="120000"/>
              </a:lnSpc>
              <a:buClr>
                <a:schemeClr val="tx1"/>
              </a:buClr>
              <a:buFont typeface="Arial" charset="0"/>
              <a:buChar char="•"/>
            </a:pPr>
            <a:r>
              <a:rPr lang="el-GR" sz="2000" dirty="0" err="1"/>
              <a:t>Προωρότητα</a:t>
            </a:r>
            <a:r>
              <a:rPr lang="el-GR" sz="2000" dirty="0"/>
              <a:t> – Χαμηλό βάρος γέννησης</a:t>
            </a:r>
          </a:p>
          <a:p>
            <a:pPr indent="174625">
              <a:lnSpc>
                <a:spcPct val="120000"/>
              </a:lnSpc>
              <a:buClr>
                <a:schemeClr val="tx1"/>
              </a:buClr>
              <a:buFont typeface="Arial" charset="0"/>
              <a:buChar char="•"/>
            </a:pPr>
            <a:r>
              <a:rPr lang="el-GR" sz="2000" dirty="0" err="1"/>
              <a:t>Κοιλιοκάκη</a:t>
            </a:r>
            <a:endParaRPr lang="el-GR" sz="2000" dirty="0"/>
          </a:p>
          <a:p>
            <a:pPr indent="174625">
              <a:lnSpc>
                <a:spcPct val="120000"/>
              </a:lnSpc>
              <a:buClr>
                <a:schemeClr val="tx1"/>
              </a:buClr>
              <a:buFont typeface="Arial" charset="0"/>
              <a:buChar char="•"/>
            </a:pPr>
            <a:r>
              <a:rPr lang="el-GR" sz="2000" dirty="0"/>
              <a:t>Νεανικός διαβήτης (</a:t>
            </a:r>
            <a:r>
              <a:rPr lang="nb-NO" sz="2000" dirty="0"/>
              <a:t>+ … </a:t>
            </a:r>
            <a:r>
              <a:rPr lang="nb-NO" sz="2000" dirty="0" smtClean="0"/>
              <a:t>-)</a:t>
            </a:r>
            <a:endParaRPr lang="nb-NO" sz="2000" dirty="0"/>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p:cNvPicPr>
            <a:picLocks noChangeAspect="1" noChangeArrowheads="1"/>
          </p:cNvPicPr>
          <p:nvPr/>
        </p:nvPicPr>
        <p:blipFill>
          <a:blip r:embed="rId3" cstate="screen"/>
          <a:srcRect/>
          <a:stretch>
            <a:fillRect/>
          </a:stretch>
        </p:blipFill>
        <p:spPr bwMode="auto">
          <a:xfrm>
            <a:off x="-36513" y="260350"/>
            <a:ext cx="5364163" cy="3211513"/>
          </a:xfrm>
          <a:prstGeom prst="rect">
            <a:avLst/>
          </a:prstGeom>
          <a:noFill/>
          <a:ln w="9525">
            <a:noFill/>
            <a:miter lim="800000"/>
            <a:headEnd/>
            <a:tailEnd/>
          </a:ln>
        </p:spPr>
      </p:pic>
      <p:pic>
        <p:nvPicPr>
          <p:cNvPr id="73731" name="Picture 4"/>
          <p:cNvPicPr>
            <a:picLocks noChangeAspect="1" noChangeArrowheads="1"/>
          </p:cNvPicPr>
          <p:nvPr/>
        </p:nvPicPr>
        <p:blipFill>
          <a:blip r:embed="rId4" cstate="screen"/>
          <a:srcRect/>
          <a:stretch>
            <a:fillRect/>
          </a:stretch>
        </p:blipFill>
        <p:spPr bwMode="auto">
          <a:xfrm>
            <a:off x="4643438" y="333375"/>
            <a:ext cx="4475162" cy="3743325"/>
          </a:xfrm>
          <a:prstGeom prst="rect">
            <a:avLst/>
          </a:prstGeom>
          <a:noFill/>
          <a:ln w="9525">
            <a:noFill/>
            <a:miter lim="800000"/>
            <a:headEnd/>
            <a:tailEnd/>
          </a:ln>
        </p:spPr>
      </p:pic>
      <p:pic>
        <p:nvPicPr>
          <p:cNvPr id="6" name="Bilde 5"/>
          <p:cNvPicPr>
            <a:picLocks noChangeAspect="1"/>
          </p:cNvPicPr>
          <p:nvPr/>
        </p:nvPicPr>
        <p:blipFill>
          <a:blip r:embed="rId5" cstate="screen"/>
          <a:srcRect/>
          <a:stretch>
            <a:fillRect/>
          </a:stretch>
        </p:blipFill>
        <p:spPr bwMode="auto">
          <a:xfrm>
            <a:off x="0" y="2552700"/>
            <a:ext cx="9144000" cy="43322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Bilde 1"/>
          <p:cNvPicPr>
            <a:picLocks noChangeAspect="1"/>
          </p:cNvPicPr>
          <p:nvPr/>
        </p:nvPicPr>
        <p:blipFill>
          <a:blip r:embed="rId3" cstate="screen"/>
          <a:srcRect/>
          <a:stretch>
            <a:fillRect/>
          </a:stretch>
        </p:blipFill>
        <p:spPr bwMode="auto">
          <a:xfrm>
            <a:off x="285750" y="1211263"/>
            <a:ext cx="8507413" cy="46466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p:cNvPicPr>
            <a:picLocks noChangeAspect="1" noChangeArrowheads="1"/>
          </p:cNvPicPr>
          <p:nvPr/>
        </p:nvPicPr>
        <p:blipFill>
          <a:blip r:embed="rId3" cstate="screen"/>
          <a:srcRect/>
          <a:stretch>
            <a:fillRect/>
          </a:stretch>
        </p:blipFill>
        <p:spPr bwMode="auto">
          <a:xfrm>
            <a:off x="34925" y="3013075"/>
            <a:ext cx="7620000" cy="3800475"/>
          </a:xfrm>
          <a:prstGeom prst="rect">
            <a:avLst/>
          </a:prstGeom>
          <a:noFill/>
          <a:ln w="9525">
            <a:noFill/>
            <a:miter lim="800000"/>
            <a:headEnd/>
            <a:tailEnd/>
          </a:ln>
        </p:spPr>
      </p:pic>
      <p:pic>
        <p:nvPicPr>
          <p:cNvPr id="75779" name="Picture 4"/>
          <p:cNvPicPr>
            <a:picLocks noChangeAspect="1" noChangeArrowheads="1"/>
          </p:cNvPicPr>
          <p:nvPr/>
        </p:nvPicPr>
        <p:blipFill>
          <a:blip r:embed="rId4" cstate="screen"/>
          <a:srcRect/>
          <a:stretch>
            <a:fillRect/>
          </a:stretch>
        </p:blipFill>
        <p:spPr bwMode="auto">
          <a:xfrm>
            <a:off x="4035425" y="333375"/>
            <a:ext cx="5073650" cy="3608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8066"/>
                                        </p:tgtEl>
                                        <p:attrNameLst>
                                          <p:attrName>style.visibility</p:attrName>
                                        </p:attrNameLst>
                                      </p:cBhvr>
                                      <p:to>
                                        <p:strVal val="visible"/>
                                      </p:to>
                                    </p:set>
                                    <p:anim calcmode="lin" valueType="num">
                                      <p:cBhvr additive="base">
                                        <p:cTn id="7" dur="500" fill="hold"/>
                                        <p:tgtEl>
                                          <p:spTgt spid="88066"/>
                                        </p:tgtEl>
                                        <p:attrNameLst>
                                          <p:attrName>ppt_x</p:attrName>
                                        </p:attrNameLst>
                                      </p:cBhvr>
                                      <p:tavLst>
                                        <p:tav tm="0">
                                          <p:val>
                                            <p:strVal val="#ppt_x"/>
                                          </p:val>
                                        </p:tav>
                                        <p:tav tm="100000">
                                          <p:val>
                                            <p:strVal val="#ppt_x"/>
                                          </p:val>
                                        </p:tav>
                                      </p:tavLst>
                                    </p:anim>
                                    <p:anim calcmode="lin" valueType="num">
                                      <p:cBhvr additive="base">
                                        <p:cTn id="8" dur="500" fill="hold"/>
                                        <p:tgtEl>
                                          <p:spTgt spid="880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Bilde 3"/>
          <p:cNvPicPr>
            <a:picLocks noChangeAspect="1"/>
          </p:cNvPicPr>
          <p:nvPr/>
        </p:nvPicPr>
        <p:blipFill>
          <a:blip r:embed="rId3" cstate="screen"/>
          <a:srcRect/>
          <a:stretch>
            <a:fillRect/>
          </a:stretch>
        </p:blipFill>
        <p:spPr bwMode="auto">
          <a:xfrm>
            <a:off x="223838" y="1470025"/>
            <a:ext cx="8705850" cy="43164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screen"/>
          <a:srcRect/>
          <a:stretch>
            <a:fillRect/>
          </a:stretch>
        </p:blipFill>
        <p:spPr bwMode="auto">
          <a:xfrm>
            <a:off x="292638" y="1174898"/>
            <a:ext cx="8558724" cy="4508205"/>
          </a:xfrm>
          <a:prstGeom prst="rect">
            <a:avLst/>
          </a:prstGeom>
          <a:noFill/>
          <a:ln w="9525">
            <a:noFill/>
            <a:miter lim="800000"/>
            <a:headEnd/>
            <a:tailEnd/>
          </a:ln>
        </p:spPr>
      </p:pic>
      <p:cxnSp>
        <p:nvCxnSpPr>
          <p:cNvPr id="5" name="Rett pil 4"/>
          <p:cNvCxnSpPr/>
          <p:nvPr/>
        </p:nvCxnSpPr>
        <p:spPr>
          <a:xfrm flipV="1">
            <a:off x="1000125" y="4822858"/>
            <a:ext cx="571500" cy="142875"/>
          </a:xfrm>
          <a:prstGeom prst="straightConnector1">
            <a:avLst/>
          </a:prstGeom>
          <a:ln w="1905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7" name="Rett pil 6"/>
          <p:cNvCxnSpPr/>
          <p:nvPr/>
        </p:nvCxnSpPr>
        <p:spPr>
          <a:xfrm rot="5400000" flipH="1" flipV="1">
            <a:off x="1887107" y="1560478"/>
            <a:ext cx="285750" cy="214312"/>
          </a:xfrm>
          <a:prstGeom prst="straightConnector1">
            <a:avLst/>
          </a:prstGeom>
          <a:ln w="1905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77829" name="TekstSylinder 7"/>
          <p:cNvSpPr txBox="1">
            <a:spLocks noChangeArrowheads="1"/>
          </p:cNvSpPr>
          <p:nvPr/>
        </p:nvSpPr>
        <p:spPr bwMode="auto">
          <a:xfrm>
            <a:off x="719287" y="4737794"/>
            <a:ext cx="317716" cy="461665"/>
          </a:xfrm>
          <a:prstGeom prst="rect">
            <a:avLst/>
          </a:prstGeom>
          <a:noFill/>
          <a:ln w="9525">
            <a:noFill/>
            <a:miter lim="800000"/>
            <a:headEnd/>
            <a:tailEnd/>
          </a:ln>
        </p:spPr>
        <p:txBody>
          <a:bodyPr wrap="none">
            <a:spAutoFit/>
          </a:bodyPr>
          <a:lstStyle/>
          <a:p>
            <a:r>
              <a:rPr lang="el-GR" dirty="0">
                <a:solidFill>
                  <a:srgbClr val="00FF00"/>
                </a:solidFill>
              </a:rPr>
              <a:t>1</a:t>
            </a:r>
            <a:endParaRPr lang="nb-NO" dirty="0">
              <a:solidFill>
                <a:srgbClr val="00FF00"/>
              </a:solidFill>
            </a:endParaRPr>
          </a:p>
        </p:txBody>
      </p:sp>
      <p:sp>
        <p:nvSpPr>
          <p:cNvPr id="77830" name="TekstSylinder 8"/>
          <p:cNvSpPr txBox="1">
            <a:spLocks noChangeArrowheads="1"/>
          </p:cNvSpPr>
          <p:nvPr/>
        </p:nvSpPr>
        <p:spPr bwMode="auto">
          <a:xfrm>
            <a:off x="1615810" y="1739071"/>
            <a:ext cx="312737" cy="369888"/>
          </a:xfrm>
          <a:prstGeom prst="rect">
            <a:avLst/>
          </a:prstGeom>
          <a:noFill/>
          <a:ln w="9525">
            <a:noFill/>
            <a:miter lim="800000"/>
            <a:headEnd/>
            <a:tailEnd/>
          </a:ln>
        </p:spPr>
        <p:txBody>
          <a:bodyPr wrap="none">
            <a:spAutoFit/>
          </a:bodyPr>
          <a:lstStyle/>
          <a:p>
            <a:r>
              <a:rPr lang="el-GR">
                <a:solidFill>
                  <a:srgbClr val="00FF00"/>
                </a:solidFill>
              </a:rPr>
              <a:t>2</a:t>
            </a:r>
            <a:endParaRPr lang="nb-NO">
              <a:solidFill>
                <a:srgbClr val="00FF00"/>
              </a:solidFill>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screen"/>
          <a:srcRect/>
          <a:stretch>
            <a:fillRect/>
          </a:stretch>
        </p:blipFill>
        <p:spPr bwMode="auto">
          <a:xfrm>
            <a:off x="270880" y="1073888"/>
            <a:ext cx="8602240" cy="4710224"/>
          </a:xfrm>
          <a:prstGeom prst="rect">
            <a:avLst/>
          </a:prstGeom>
          <a:noFill/>
          <a:ln w="9525">
            <a:noFill/>
            <a:miter lim="800000"/>
            <a:headEnd/>
            <a:tailEnd/>
          </a:ln>
        </p:spPr>
      </p:pic>
      <p:cxnSp>
        <p:nvCxnSpPr>
          <p:cNvPr id="5" name="Rett pil 4"/>
          <p:cNvCxnSpPr/>
          <p:nvPr/>
        </p:nvCxnSpPr>
        <p:spPr bwMode="auto">
          <a:xfrm>
            <a:off x="1300459" y="3291664"/>
            <a:ext cx="411162" cy="1588"/>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9" name="Rett pil 8"/>
          <p:cNvCxnSpPr/>
          <p:nvPr/>
        </p:nvCxnSpPr>
        <p:spPr bwMode="auto">
          <a:xfrm flipV="1">
            <a:off x="7726585" y="1742262"/>
            <a:ext cx="328612" cy="90488"/>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screen"/>
          <a:srcRect/>
          <a:stretch>
            <a:fillRect/>
          </a:stretch>
        </p:blipFill>
        <p:spPr bwMode="auto">
          <a:xfrm>
            <a:off x="319088" y="1119188"/>
            <a:ext cx="8505825" cy="4619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9"/>
          <p:cNvPicPr>
            <a:picLocks noChangeAspect="1" noChangeArrowheads="1"/>
          </p:cNvPicPr>
          <p:nvPr/>
        </p:nvPicPr>
        <p:blipFill>
          <a:blip r:embed="rId3" cstate="screen"/>
          <a:srcRect/>
          <a:stretch>
            <a:fillRect/>
          </a:stretch>
        </p:blipFill>
        <p:spPr bwMode="auto">
          <a:xfrm>
            <a:off x="609600" y="3041650"/>
            <a:ext cx="7959725" cy="3744913"/>
          </a:xfrm>
          <a:prstGeom prst="rect">
            <a:avLst/>
          </a:prstGeom>
          <a:noFill/>
          <a:ln w="9525">
            <a:noFill/>
            <a:miter lim="800000"/>
            <a:headEnd/>
            <a:tailEnd/>
          </a:ln>
        </p:spPr>
      </p:pic>
      <p:pic>
        <p:nvPicPr>
          <p:cNvPr id="80899" name="Picture 34"/>
          <p:cNvPicPr>
            <a:picLocks noChangeAspect="1" noChangeArrowheads="1"/>
          </p:cNvPicPr>
          <p:nvPr/>
        </p:nvPicPr>
        <p:blipFill>
          <a:blip r:embed="rId4" cstate="screen"/>
          <a:srcRect/>
          <a:stretch>
            <a:fillRect/>
          </a:stretch>
        </p:blipFill>
        <p:spPr bwMode="auto">
          <a:xfrm>
            <a:off x="123825" y="642938"/>
            <a:ext cx="3376613" cy="2247900"/>
          </a:xfrm>
          <a:prstGeom prst="rect">
            <a:avLst/>
          </a:prstGeom>
          <a:noFill/>
          <a:ln w="9525">
            <a:noFill/>
            <a:miter lim="800000"/>
            <a:headEnd/>
            <a:tailEnd/>
          </a:ln>
        </p:spPr>
      </p:pic>
      <p:pic>
        <p:nvPicPr>
          <p:cNvPr id="80900" name="Picture 35"/>
          <p:cNvPicPr>
            <a:picLocks noChangeAspect="1" noChangeArrowheads="1"/>
          </p:cNvPicPr>
          <p:nvPr/>
        </p:nvPicPr>
        <p:blipFill>
          <a:blip r:embed="rId5" cstate="screen"/>
          <a:srcRect/>
          <a:stretch>
            <a:fillRect/>
          </a:stretch>
        </p:blipFill>
        <p:spPr bwMode="auto">
          <a:xfrm>
            <a:off x="3460750" y="1793973"/>
            <a:ext cx="3540125" cy="1887537"/>
          </a:xfrm>
          <a:prstGeom prst="rect">
            <a:avLst/>
          </a:prstGeom>
          <a:noFill/>
          <a:ln w="9525">
            <a:noFill/>
            <a:miter lim="800000"/>
            <a:headEnd/>
            <a:tailEnd/>
          </a:ln>
        </p:spPr>
      </p:pic>
      <p:pic>
        <p:nvPicPr>
          <p:cNvPr id="80901" name="Picture 38"/>
          <p:cNvPicPr>
            <a:picLocks noChangeAspect="1" noChangeArrowheads="1"/>
          </p:cNvPicPr>
          <p:nvPr/>
        </p:nvPicPr>
        <p:blipFill>
          <a:blip r:embed="rId6" cstate="screen"/>
          <a:srcRect/>
          <a:stretch>
            <a:fillRect/>
          </a:stretch>
        </p:blipFill>
        <p:spPr bwMode="auto">
          <a:xfrm>
            <a:off x="5857875" y="395385"/>
            <a:ext cx="3071813" cy="1928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screen"/>
          <a:srcRect/>
          <a:stretch>
            <a:fillRect/>
          </a:stretch>
        </p:blipFill>
        <p:spPr bwMode="auto">
          <a:xfrm>
            <a:off x="465305" y="2579914"/>
            <a:ext cx="8422482" cy="4278086"/>
          </a:xfrm>
          <a:prstGeom prst="rect">
            <a:avLst/>
          </a:prstGeom>
          <a:noFill/>
          <a:ln w="9525">
            <a:noFill/>
            <a:miter lim="800000"/>
            <a:headEnd/>
            <a:tailEnd/>
          </a:ln>
        </p:spPr>
      </p:pic>
      <p:pic>
        <p:nvPicPr>
          <p:cNvPr id="81925" name="Picture 3"/>
          <p:cNvPicPr>
            <a:picLocks noChangeAspect="1" noChangeArrowheads="1"/>
          </p:cNvPicPr>
          <p:nvPr/>
        </p:nvPicPr>
        <p:blipFill>
          <a:blip r:embed="rId4" cstate="screen"/>
          <a:srcRect/>
          <a:stretch>
            <a:fillRect/>
          </a:stretch>
        </p:blipFill>
        <p:spPr bwMode="auto">
          <a:xfrm>
            <a:off x="6162675" y="209775"/>
            <a:ext cx="2838450" cy="2128837"/>
          </a:xfrm>
          <a:prstGeom prst="rect">
            <a:avLst/>
          </a:prstGeom>
          <a:noFill/>
          <a:ln w="9525">
            <a:noFill/>
            <a:miter lim="800000"/>
            <a:headEnd/>
            <a:tailEnd/>
          </a:ln>
        </p:spPr>
      </p:pic>
      <p:pic>
        <p:nvPicPr>
          <p:cNvPr id="81926" name="Bilde 2"/>
          <p:cNvPicPr>
            <a:picLocks noChangeAspect="1"/>
          </p:cNvPicPr>
          <p:nvPr/>
        </p:nvPicPr>
        <p:blipFill>
          <a:blip r:embed="rId5" cstate="screen"/>
          <a:srcRect/>
          <a:stretch>
            <a:fillRect/>
          </a:stretch>
        </p:blipFill>
        <p:spPr bwMode="auto">
          <a:xfrm>
            <a:off x="3013075" y="117071"/>
            <a:ext cx="3059113" cy="2387600"/>
          </a:xfrm>
          <a:prstGeom prst="rect">
            <a:avLst/>
          </a:prstGeom>
          <a:noFill/>
          <a:ln w="9525">
            <a:noFill/>
            <a:miter lim="800000"/>
            <a:headEnd/>
            <a:tailEnd/>
          </a:ln>
        </p:spPr>
      </p:pic>
      <p:pic>
        <p:nvPicPr>
          <p:cNvPr id="81927" name="Picture 2"/>
          <p:cNvPicPr>
            <a:picLocks noChangeAspect="1" noChangeArrowheads="1"/>
          </p:cNvPicPr>
          <p:nvPr/>
        </p:nvPicPr>
        <p:blipFill>
          <a:blip r:embed="rId6" cstate="screen">
            <a:lum contrast="10000"/>
          </a:blip>
          <a:srcRect/>
          <a:stretch>
            <a:fillRect/>
          </a:stretch>
        </p:blipFill>
        <p:spPr bwMode="auto">
          <a:xfrm>
            <a:off x="142875" y="177876"/>
            <a:ext cx="2786063" cy="2214562"/>
          </a:xfrm>
          <a:prstGeom prst="rect">
            <a:avLst/>
          </a:prstGeom>
          <a:noFill/>
          <a:ln w="9525">
            <a:noFill/>
            <a:miter lim="800000"/>
            <a:headEnd/>
            <a:tailEnd/>
          </a:ln>
        </p:spPr>
      </p:pic>
      <p:pic>
        <p:nvPicPr>
          <p:cNvPr id="8195" name="Picture 3"/>
          <p:cNvPicPr>
            <a:picLocks noChangeAspect="1" noChangeArrowheads="1"/>
          </p:cNvPicPr>
          <p:nvPr/>
        </p:nvPicPr>
        <p:blipFill>
          <a:blip r:embed="rId7" cstate="screen"/>
          <a:srcRect/>
          <a:stretch>
            <a:fillRect/>
          </a:stretch>
        </p:blipFill>
        <p:spPr bwMode="auto">
          <a:xfrm>
            <a:off x="7113183" y="2500866"/>
            <a:ext cx="1886174" cy="2590052"/>
          </a:xfrm>
          <a:prstGeom prst="rect">
            <a:avLst/>
          </a:prstGeom>
          <a:noFill/>
          <a:ln w="9525">
            <a:noFill/>
            <a:miter lim="800000"/>
            <a:headEnd/>
            <a:tailEnd/>
          </a:ln>
        </p:spPr>
      </p:pic>
      <p:pic>
        <p:nvPicPr>
          <p:cNvPr id="8196" name="Picture 4"/>
          <p:cNvPicPr>
            <a:picLocks noChangeAspect="1" noChangeArrowheads="1"/>
          </p:cNvPicPr>
          <p:nvPr/>
        </p:nvPicPr>
        <p:blipFill>
          <a:blip r:embed="rId8" cstate="screen"/>
          <a:srcRect/>
          <a:stretch>
            <a:fillRect/>
          </a:stretch>
        </p:blipFill>
        <p:spPr bwMode="auto">
          <a:xfrm>
            <a:off x="0" y="2402968"/>
            <a:ext cx="2581719" cy="242421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Bilde 4"/>
          <p:cNvPicPr>
            <a:picLocks noChangeAspect="1"/>
          </p:cNvPicPr>
          <p:nvPr/>
        </p:nvPicPr>
        <p:blipFill>
          <a:blip r:embed="rId3" cstate="screen"/>
          <a:srcRect/>
          <a:stretch>
            <a:fillRect/>
          </a:stretch>
        </p:blipFill>
        <p:spPr bwMode="auto">
          <a:xfrm>
            <a:off x="1476375" y="2887663"/>
            <a:ext cx="7632700" cy="3997325"/>
          </a:xfrm>
          <a:prstGeom prst="rect">
            <a:avLst/>
          </a:prstGeom>
          <a:noFill/>
          <a:ln w="9525">
            <a:noFill/>
            <a:miter lim="800000"/>
            <a:headEnd/>
            <a:tailEnd/>
          </a:ln>
        </p:spPr>
      </p:pic>
      <p:pic>
        <p:nvPicPr>
          <p:cNvPr id="82947" name="Picture 4"/>
          <p:cNvPicPr>
            <a:picLocks noChangeAspect="1" noChangeArrowheads="1"/>
          </p:cNvPicPr>
          <p:nvPr/>
        </p:nvPicPr>
        <p:blipFill>
          <a:blip r:embed="rId4" cstate="screen"/>
          <a:srcRect/>
          <a:stretch>
            <a:fillRect/>
          </a:stretch>
        </p:blipFill>
        <p:spPr bwMode="auto">
          <a:xfrm>
            <a:off x="179388" y="188913"/>
            <a:ext cx="5103812" cy="343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kstSylinder 2"/>
          <p:cNvSpPr txBox="1">
            <a:spLocks noChangeArrowheads="1"/>
          </p:cNvSpPr>
          <p:nvPr/>
        </p:nvSpPr>
        <p:spPr bwMode="auto">
          <a:xfrm>
            <a:off x="1536092" y="256850"/>
            <a:ext cx="6279283" cy="954107"/>
          </a:xfrm>
          <a:prstGeom prst="rect">
            <a:avLst/>
          </a:prstGeom>
          <a:noFill/>
          <a:ln w="9525">
            <a:noFill/>
            <a:miter lim="800000"/>
            <a:headEnd/>
            <a:tailEnd/>
          </a:ln>
        </p:spPr>
        <p:txBody>
          <a:bodyPr wrap="none">
            <a:spAutoFit/>
          </a:bodyPr>
          <a:lstStyle/>
          <a:p>
            <a:pPr algn="ctr"/>
            <a:r>
              <a:rPr lang="el-GR" sz="2800" dirty="0" smtClean="0"/>
              <a:t>αίτια ανώμαλης διάπλασης - ανατολής</a:t>
            </a:r>
            <a:br>
              <a:rPr lang="el-GR" sz="2800" dirty="0" smtClean="0"/>
            </a:br>
            <a:r>
              <a:rPr lang="el-GR" sz="2800" dirty="0" smtClean="0"/>
              <a:t>(τοπικά)</a:t>
            </a:r>
            <a:endParaRPr lang="nb-NO" sz="2800" dirty="0"/>
          </a:p>
        </p:txBody>
      </p:sp>
      <p:sp>
        <p:nvSpPr>
          <p:cNvPr id="25603" name="TekstSylinder 5"/>
          <p:cNvSpPr txBox="1">
            <a:spLocks noChangeArrowheads="1"/>
          </p:cNvSpPr>
          <p:nvPr/>
        </p:nvSpPr>
        <p:spPr bwMode="auto">
          <a:xfrm>
            <a:off x="297124" y="1418934"/>
            <a:ext cx="5448928" cy="3014030"/>
          </a:xfrm>
          <a:prstGeom prst="rect">
            <a:avLst/>
          </a:prstGeom>
          <a:noFill/>
          <a:ln w="9525">
            <a:noFill/>
            <a:miter lim="800000"/>
            <a:headEnd/>
            <a:tailEnd/>
          </a:ln>
        </p:spPr>
        <p:txBody>
          <a:bodyPr wrap="none">
            <a:spAutoFit/>
          </a:bodyPr>
          <a:lstStyle/>
          <a:p>
            <a:pPr indent="174625">
              <a:lnSpc>
                <a:spcPct val="120000"/>
              </a:lnSpc>
              <a:buClr>
                <a:schemeClr val="tx1"/>
              </a:buClr>
              <a:buFont typeface="Arial" charset="0"/>
              <a:buChar char="•"/>
            </a:pPr>
            <a:r>
              <a:rPr lang="el-GR" sz="2000" dirty="0" smtClean="0"/>
              <a:t>Τραύμα</a:t>
            </a:r>
          </a:p>
          <a:p>
            <a:pPr indent="174625">
              <a:lnSpc>
                <a:spcPct val="120000"/>
              </a:lnSpc>
              <a:buClr>
                <a:schemeClr val="tx1"/>
              </a:buClr>
              <a:buFont typeface="Arial" charset="0"/>
              <a:buChar char="•"/>
            </a:pPr>
            <a:r>
              <a:rPr lang="el-GR" sz="2000" dirty="0" smtClean="0"/>
              <a:t>Παθολογικές καταστάσεις (όγκοι – κύστεις)</a:t>
            </a:r>
          </a:p>
          <a:p>
            <a:pPr indent="174625">
              <a:lnSpc>
                <a:spcPct val="120000"/>
              </a:lnSpc>
              <a:buClr>
                <a:schemeClr val="tx1"/>
              </a:buClr>
              <a:buFont typeface="Arial" charset="0"/>
              <a:buChar char="•"/>
            </a:pPr>
            <a:r>
              <a:rPr lang="el-GR" sz="2000" dirty="0" smtClean="0"/>
              <a:t>Υπεράριθμοι</a:t>
            </a:r>
          </a:p>
          <a:p>
            <a:pPr indent="174625">
              <a:lnSpc>
                <a:spcPct val="120000"/>
              </a:lnSpc>
              <a:buClr>
                <a:schemeClr val="tx1"/>
              </a:buClr>
              <a:buFont typeface="Arial" charset="0"/>
              <a:buChar char="•"/>
            </a:pPr>
            <a:r>
              <a:rPr lang="el-GR" sz="2000" dirty="0" smtClean="0"/>
              <a:t>Έλλειψη χώρου</a:t>
            </a:r>
          </a:p>
          <a:p>
            <a:pPr indent="174625">
              <a:lnSpc>
                <a:spcPct val="120000"/>
              </a:lnSpc>
              <a:buClr>
                <a:schemeClr val="tx1"/>
              </a:buClr>
              <a:buFont typeface="Arial" charset="0"/>
              <a:buChar char="•"/>
            </a:pPr>
            <a:r>
              <a:rPr lang="el-GR" sz="2000" dirty="0" smtClean="0"/>
              <a:t>Κακή θέση οδοντικού σπέρματος</a:t>
            </a:r>
          </a:p>
          <a:p>
            <a:pPr indent="174625">
              <a:lnSpc>
                <a:spcPct val="120000"/>
              </a:lnSpc>
              <a:buClr>
                <a:schemeClr val="tx1"/>
              </a:buClr>
              <a:buFont typeface="Arial" charset="0"/>
              <a:buChar char="•"/>
            </a:pPr>
            <a:r>
              <a:rPr lang="el-GR" sz="2000" dirty="0" smtClean="0"/>
              <a:t>Αγκύλωση νεογιλού</a:t>
            </a:r>
          </a:p>
          <a:p>
            <a:pPr indent="174625">
              <a:lnSpc>
                <a:spcPct val="120000"/>
              </a:lnSpc>
              <a:buClr>
                <a:schemeClr val="tx1"/>
              </a:buClr>
              <a:buFont typeface="Arial" charset="0"/>
              <a:buChar char="•"/>
            </a:pPr>
            <a:r>
              <a:rPr lang="el-GR" sz="2000" dirty="0" smtClean="0"/>
              <a:t>Πολύ πρόωρη απώλεια νεογιλού</a:t>
            </a:r>
          </a:p>
          <a:p>
            <a:pPr indent="174625">
              <a:lnSpc>
                <a:spcPct val="120000"/>
              </a:lnSpc>
              <a:buClr>
                <a:schemeClr val="tx1"/>
              </a:buClr>
              <a:buFont typeface="Arial" charset="0"/>
              <a:buChar char="•"/>
            </a:pPr>
            <a:r>
              <a:rPr lang="el-GR" sz="2000" dirty="0" smtClean="0"/>
              <a:t>Κάμψη ρίζας</a:t>
            </a:r>
            <a:endParaRPr lang="nb-NO" sz="2000" dirty="0"/>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p:cNvPicPr>
            <a:picLocks noChangeAspect="1" noChangeArrowheads="1"/>
          </p:cNvPicPr>
          <p:nvPr/>
        </p:nvPicPr>
        <p:blipFill>
          <a:blip r:embed="rId3" cstate="screen">
            <a:lum bright="-20000"/>
          </a:blip>
          <a:srcRect/>
          <a:stretch>
            <a:fillRect/>
          </a:stretch>
        </p:blipFill>
        <p:spPr bwMode="auto">
          <a:xfrm>
            <a:off x="1409700" y="476250"/>
            <a:ext cx="6115050" cy="3454400"/>
          </a:xfrm>
          <a:prstGeom prst="rect">
            <a:avLst/>
          </a:prstGeom>
          <a:noFill/>
          <a:ln w="9525">
            <a:noFill/>
            <a:miter lim="800000"/>
            <a:headEnd/>
            <a:tailEnd/>
          </a:ln>
        </p:spPr>
      </p:pic>
      <p:pic>
        <p:nvPicPr>
          <p:cNvPr id="83971" name="Picture 4"/>
          <p:cNvPicPr>
            <a:picLocks noChangeAspect="1" noChangeArrowheads="1"/>
          </p:cNvPicPr>
          <p:nvPr/>
        </p:nvPicPr>
        <p:blipFill>
          <a:blip r:embed="rId4" cstate="screen">
            <a:lum bright="-20000"/>
          </a:blip>
          <a:srcRect/>
          <a:stretch>
            <a:fillRect/>
          </a:stretch>
        </p:blipFill>
        <p:spPr bwMode="auto">
          <a:xfrm>
            <a:off x="41275" y="4065588"/>
            <a:ext cx="4597400" cy="2792412"/>
          </a:xfrm>
          <a:prstGeom prst="rect">
            <a:avLst/>
          </a:prstGeom>
          <a:noFill/>
          <a:ln w="9525">
            <a:noFill/>
            <a:miter lim="800000"/>
            <a:headEnd/>
            <a:tailEnd/>
          </a:ln>
        </p:spPr>
      </p:pic>
      <p:pic>
        <p:nvPicPr>
          <p:cNvPr id="83972" name="Picture 4"/>
          <p:cNvPicPr>
            <a:picLocks noChangeAspect="1" noChangeArrowheads="1"/>
          </p:cNvPicPr>
          <p:nvPr/>
        </p:nvPicPr>
        <p:blipFill>
          <a:blip r:embed="rId5" cstate="screen">
            <a:lum bright="-20000"/>
          </a:blip>
          <a:srcRect/>
          <a:stretch>
            <a:fillRect/>
          </a:stretch>
        </p:blipFill>
        <p:spPr bwMode="auto">
          <a:xfrm>
            <a:off x="4656138" y="4076700"/>
            <a:ext cx="4379912" cy="2765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Bilde 3"/>
          <p:cNvPicPr>
            <a:picLocks noChangeAspect="1"/>
          </p:cNvPicPr>
          <p:nvPr/>
        </p:nvPicPr>
        <p:blipFill>
          <a:blip r:embed="rId3" cstate="screen"/>
          <a:srcRect/>
          <a:stretch>
            <a:fillRect/>
          </a:stretch>
        </p:blipFill>
        <p:spPr bwMode="auto">
          <a:xfrm>
            <a:off x="34925" y="2470150"/>
            <a:ext cx="8027988" cy="4343400"/>
          </a:xfrm>
          <a:prstGeom prst="rect">
            <a:avLst/>
          </a:prstGeom>
          <a:noFill/>
          <a:ln w="9525">
            <a:noFill/>
            <a:miter lim="800000"/>
            <a:headEnd/>
            <a:tailEnd/>
          </a:ln>
        </p:spPr>
      </p:pic>
      <p:pic>
        <p:nvPicPr>
          <p:cNvPr id="84995" name="Picture 4"/>
          <p:cNvPicPr>
            <a:picLocks noChangeAspect="1" noChangeArrowheads="1"/>
          </p:cNvPicPr>
          <p:nvPr/>
        </p:nvPicPr>
        <p:blipFill>
          <a:blip r:embed="rId4" cstate="screen"/>
          <a:srcRect/>
          <a:stretch>
            <a:fillRect/>
          </a:stretch>
        </p:blipFill>
        <p:spPr bwMode="auto">
          <a:xfrm>
            <a:off x="5013325" y="319088"/>
            <a:ext cx="4022725" cy="3254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p:cNvPicPr>
            <a:picLocks noChangeAspect="1" noChangeArrowheads="1"/>
          </p:cNvPicPr>
          <p:nvPr/>
        </p:nvPicPr>
        <p:blipFill>
          <a:blip r:embed="rId3" cstate="screen"/>
          <a:srcRect/>
          <a:stretch>
            <a:fillRect/>
          </a:stretch>
        </p:blipFill>
        <p:spPr bwMode="auto">
          <a:xfrm>
            <a:off x="107950" y="115888"/>
            <a:ext cx="7620000" cy="3143250"/>
          </a:xfrm>
          <a:prstGeom prst="rect">
            <a:avLst/>
          </a:prstGeom>
          <a:noFill/>
          <a:ln w="9525">
            <a:noFill/>
            <a:miter lim="800000"/>
            <a:headEnd/>
            <a:tailEnd/>
          </a:ln>
        </p:spPr>
      </p:pic>
      <p:pic>
        <p:nvPicPr>
          <p:cNvPr id="113667" name="Picture 4"/>
          <p:cNvPicPr>
            <a:picLocks noChangeAspect="1" noChangeArrowheads="1"/>
          </p:cNvPicPr>
          <p:nvPr/>
        </p:nvPicPr>
        <p:blipFill>
          <a:blip r:embed="rId4" cstate="screen"/>
          <a:srcRect/>
          <a:stretch>
            <a:fillRect/>
          </a:stretch>
        </p:blipFill>
        <p:spPr bwMode="auto">
          <a:xfrm>
            <a:off x="5243513" y="3284538"/>
            <a:ext cx="3865562" cy="35290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3667"/>
                                        </p:tgtEl>
                                        <p:attrNameLst>
                                          <p:attrName>style.visibility</p:attrName>
                                        </p:attrNameLst>
                                      </p:cBhvr>
                                      <p:to>
                                        <p:strVal val="visible"/>
                                      </p:to>
                                    </p:set>
                                    <p:anim calcmode="lin" valueType="num">
                                      <p:cBhvr additive="base">
                                        <p:cTn id="7" dur="500" fill="hold"/>
                                        <p:tgtEl>
                                          <p:spTgt spid="113667"/>
                                        </p:tgtEl>
                                        <p:attrNameLst>
                                          <p:attrName>ppt_x</p:attrName>
                                        </p:attrNameLst>
                                      </p:cBhvr>
                                      <p:tavLst>
                                        <p:tav tm="0">
                                          <p:val>
                                            <p:strVal val="#ppt_x"/>
                                          </p:val>
                                        </p:tav>
                                        <p:tav tm="100000">
                                          <p:val>
                                            <p:strVal val="#ppt_x"/>
                                          </p:val>
                                        </p:tav>
                                      </p:tavLst>
                                    </p:anim>
                                    <p:anim calcmode="lin" valueType="num">
                                      <p:cBhvr additive="base">
                                        <p:cTn id="8" dur="500" fill="hold"/>
                                        <p:tgtEl>
                                          <p:spTgt spid="1136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8">
      <a:dk1>
        <a:srgbClr val="005078"/>
      </a:dk1>
      <a:lt1>
        <a:srgbClr val="FFFFFF"/>
      </a:lt1>
      <a:dk2>
        <a:srgbClr val="005078"/>
      </a:dk2>
      <a:lt2>
        <a:srgbClr val="000000"/>
      </a:lt2>
      <a:accent1>
        <a:srgbClr val="FF9900"/>
      </a:accent1>
      <a:accent2>
        <a:srgbClr val="3333CC"/>
      </a:accent2>
      <a:accent3>
        <a:srgbClr val="FFFFFF"/>
      </a:accent3>
      <a:accent4>
        <a:srgbClr val="004365"/>
      </a:accent4>
      <a:accent5>
        <a:srgbClr val="FFCAAA"/>
      </a:accent5>
      <a:accent6>
        <a:srgbClr val="2D2DB9"/>
      </a:accent6>
      <a:hlink>
        <a:srgbClr val="CCCCFF"/>
      </a:hlink>
      <a:folHlink>
        <a:srgbClr val="B2B2B2"/>
      </a:folHlink>
    </a:clrScheme>
    <a:fontScheme name="Default Design">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5078"/>
        </a:dk1>
        <a:lt1>
          <a:srgbClr val="FFFFFF"/>
        </a:lt1>
        <a:dk2>
          <a:srgbClr val="005078"/>
        </a:dk2>
        <a:lt2>
          <a:srgbClr val="000000"/>
        </a:lt2>
        <a:accent1>
          <a:srgbClr val="FF9900"/>
        </a:accent1>
        <a:accent2>
          <a:srgbClr val="3333CC"/>
        </a:accent2>
        <a:accent3>
          <a:srgbClr val="FFFFFF"/>
        </a:accent3>
        <a:accent4>
          <a:srgbClr val="004365"/>
        </a:accent4>
        <a:accent5>
          <a:srgbClr val="FFCAA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8252</TotalTime>
  <Words>2302</Words>
  <Application>Microsoft Office PowerPoint</Application>
  <PresentationFormat>On-screen Show (4:3)</PresentationFormat>
  <Paragraphs>663</Paragraphs>
  <Slides>92</Slides>
  <Notes>68</Notes>
  <HiddenSlides>0</HiddenSlides>
  <MMClips>1</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Default Design</vt:lpstr>
      <vt:lpstr>διάπλαση της οδοντοφυΐας</vt:lpstr>
      <vt:lpstr>σκοπός - στόχοι</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Demetris</dc:creator>
  <cp:lastModifiedBy>Demetrios Halazonetis</cp:lastModifiedBy>
  <cp:revision>82</cp:revision>
  <dcterms:created xsi:type="dcterms:W3CDTF">1601-01-01T00:00:00Z</dcterms:created>
  <dcterms:modified xsi:type="dcterms:W3CDTF">2012-11-10T12:48:50Z</dcterms:modified>
</cp:coreProperties>
</file>