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7" r:id="rId2"/>
    <p:sldId id="258" r:id="rId3"/>
    <p:sldId id="267" r:id="rId4"/>
    <p:sldId id="263" r:id="rId5"/>
    <p:sldId id="268" r:id="rId6"/>
    <p:sldId id="327" r:id="rId7"/>
    <p:sldId id="328" r:id="rId8"/>
    <p:sldId id="329" r:id="rId9"/>
    <p:sldId id="330" r:id="rId10"/>
    <p:sldId id="269" r:id="rId11"/>
    <p:sldId id="326" r:id="rId12"/>
    <p:sldId id="296" r:id="rId13"/>
    <p:sldId id="275" r:id="rId14"/>
    <p:sldId id="274" r:id="rId15"/>
    <p:sldId id="323" r:id="rId16"/>
    <p:sldId id="325" r:id="rId17"/>
    <p:sldId id="1192" r:id="rId18"/>
    <p:sldId id="276" r:id="rId19"/>
    <p:sldId id="291" r:id="rId20"/>
    <p:sldId id="292" r:id="rId21"/>
    <p:sldId id="304" r:id="rId22"/>
    <p:sldId id="305" r:id="rId23"/>
    <p:sldId id="306" r:id="rId24"/>
    <p:sldId id="1193" r:id="rId25"/>
    <p:sldId id="298" r:id="rId26"/>
    <p:sldId id="1194" r:id="rId27"/>
    <p:sldId id="1195" r:id="rId28"/>
    <p:sldId id="302" r:id="rId29"/>
    <p:sldId id="303" r:id="rId30"/>
    <p:sldId id="307" r:id="rId31"/>
    <p:sldId id="308" r:id="rId32"/>
    <p:sldId id="299" r:id="rId33"/>
    <p:sldId id="338" r:id="rId34"/>
    <p:sldId id="331" r:id="rId35"/>
    <p:sldId id="1197" r:id="rId36"/>
    <p:sldId id="312" r:id="rId37"/>
    <p:sldId id="332" r:id="rId38"/>
    <p:sldId id="333" r:id="rId39"/>
    <p:sldId id="334" r:id="rId40"/>
    <p:sldId id="335" r:id="rId41"/>
    <p:sldId id="336" r:id="rId42"/>
    <p:sldId id="311" r:id="rId43"/>
    <p:sldId id="337" r:id="rId44"/>
    <p:sldId id="339" r:id="rId45"/>
    <p:sldId id="313" r:id="rId46"/>
    <p:sldId id="314" r:id="rId47"/>
    <p:sldId id="279" r:id="rId48"/>
    <p:sldId id="297" r:id="rId49"/>
    <p:sldId id="278" r:id="rId50"/>
    <p:sldId id="277" r:id="rId51"/>
    <p:sldId id="281" r:id="rId52"/>
    <p:sldId id="340" r:id="rId53"/>
    <p:sldId id="283" r:id="rId54"/>
    <p:sldId id="284" r:id="rId55"/>
    <p:sldId id="285" r:id="rId56"/>
    <p:sldId id="300" r:id="rId57"/>
    <p:sldId id="317" r:id="rId58"/>
    <p:sldId id="318" r:id="rId59"/>
    <p:sldId id="320" r:id="rId60"/>
    <p:sldId id="1196" r:id="rId61"/>
    <p:sldId id="319" r:id="rId62"/>
    <p:sldId id="321" r:id="rId63"/>
    <p:sldId id="301" r:id="rId64"/>
    <p:sldId id="342" r:id="rId65"/>
    <p:sldId id="341" r:id="rId66"/>
    <p:sldId id="344" r:id="rId67"/>
    <p:sldId id="345" r:id="rId68"/>
    <p:sldId id="343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ερίγραμμα" id="{187E9125-53FD-4FA7-B933-FC42206511BA}">
          <p14:sldIdLst>
            <p14:sldId id="257"/>
            <p14:sldId id="258"/>
            <p14:sldId id="267"/>
          </p14:sldIdLst>
        </p14:section>
        <p14:section name="Τι είναι MIMO" id="{AE039BE2-13D6-4C07-978E-FC203C1FEB46}">
          <p14:sldIdLst>
            <p14:sldId id="263"/>
            <p14:sldId id="268"/>
            <p14:sldId id="327"/>
            <p14:sldId id="328"/>
            <p14:sldId id="329"/>
            <p14:sldId id="330"/>
            <p14:sldId id="269"/>
            <p14:sldId id="326"/>
            <p14:sldId id="296"/>
          </p14:sldIdLst>
        </p14:section>
        <p14:section name="Τα Διάφορα Οφέλη των Πολλαπλών Κεραίων" id="{3A85BE76-1186-4B74-8FF2-B611878286E6}">
          <p14:sldIdLst>
            <p14:sldId id="275"/>
            <p14:sldId id="274"/>
            <p14:sldId id="323"/>
            <p14:sldId id="325"/>
            <p14:sldId id="1192"/>
            <p14:sldId id="276"/>
            <p14:sldId id="291"/>
          </p14:sldIdLst>
        </p14:section>
        <p14:section name="Χωρική Πολυπλεξία" id="{52E357A2-369C-4F0B-AC5B-8CC0EBDD0DF6}">
          <p14:sldIdLst>
            <p14:sldId id="292"/>
            <p14:sldId id="304"/>
            <p14:sldId id="305"/>
            <p14:sldId id="306"/>
            <p14:sldId id="1193"/>
          </p14:sldIdLst>
        </p14:section>
        <p14:section name="Απόδοση ως προς τη Χωρητικότητα" id="{71DF09BE-D57F-4962-BB5C-39FFD84D3EE8}">
          <p14:sldIdLst>
            <p14:sldId id="298"/>
            <p14:sldId id="1194"/>
            <p14:sldId id="1195"/>
            <p14:sldId id="302"/>
            <p14:sldId id="303"/>
            <p14:sldId id="307"/>
            <p14:sldId id="308"/>
          </p14:sldIdLst>
        </p14:section>
        <p14:section name="Πληροφορίες Κατάστασης Καναλιού στον Πομπό" id="{30AF7994-3BB4-4687-A6A9-00D02DD92C03}">
          <p14:sldIdLst>
            <p14:sldId id="299"/>
            <p14:sldId id="338"/>
            <p14:sldId id="331"/>
            <p14:sldId id="1197"/>
            <p14:sldId id="312"/>
            <p14:sldId id="332"/>
            <p14:sldId id="333"/>
            <p14:sldId id="334"/>
            <p14:sldId id="335"/>
            <p14:sldId id="336"/>
            <p14:sldId id="311"/>
            <p14:sldId id="337"/>
            <p14:sldId id="339"/>
            <p14:sldId id="313"/>
            <p14:sldId id="314"/>
          </p14:sldIdLst>
        </p14:section>
        <p14:section name="Κωδικοποίηση Χώρου-Χρόνου" id="{CE4227B1-4801-42A6-B3BD-7AFD73D582F8}">
          <p14:sldIdLst>
            <p14:sldId id="279"/>
            <p14:sldId id="297"/>
            <p14:sldId id="278"/>
            <p14:sldId id="277"/>
            <p14:sldId id="281"/>
            <p14:sldId id="340"/>
            <p14:sldId id="283"/>
            <p14:sldId id="284"/>
            <p14:sldId id="285"/>
          </p14:sldIdLst>
        </p14:section>
        <p14:section name="Συμβιβασμοί Συστημάτων MIMO" id="{B8B398CB-95EE-466D-86E9-1B851D86E642}">
          <p14:sldIdLst>
            <p14:sldId id="300"/>
            <p14:sldId id="317"/>
            <p14:sldId id="318"/>
            <p14:sldId id="320"/>
            <p14:sldId id="1196"/>
            <p14:sldId id="319"/>
            <p14:sldId id="321"/>
          </p14:sldIdLst>
        </p14:section>
        <p14:section name="ΜΙΜΟ με Πολλαπλούς Χρήστες (MU-MIMO)" id="{9D92825F-7609-440E-B3CD-4B51EE4F41F1}">
          <p14:sldIdLst>
            <p14:sldId id="301"/>
            <p14:sldId id="342"/>
            <p14:sldId id="341"/>
            <p14:sldId id="344"/>
            <p14:sldId id="345"/>
            <p14:sldId id="34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s Milarokostas" initials="CM" lastIdx="1" clrIdx="0">
    <p:extLst>
      <p:ext uri="{19B8F6BF-5375-455C-9EA6-DF929625EA0E}">
        <p15:presenceInfo xmlns:p15="http://schemas.microsoft.com/office/powerpoint/2012/main" userId="940e0f099255d8b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688" autoAdjust="0"/>
  </p:normalViewPr>
  <p:slideViewPr>
    <p:cSldViewPr snapToGrid="0">
      <p:cViewPr varScale="1">
        <p:scale>
          <a:sx n="77" d="100"/>
          <a:sy n="77" d="100"/>
        </p:scale>
        <p:origin x="91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s Milarokostas" userId="940e0f099255d8ba" providerId="LiveId" clId="{D02A45C4-A368-4BD5-B489-13FC84AD588B}"/>
    <pc:docChg chg="custSel modSld">
      <pc:chgData name="Christos Milarokostas" userId="940e0f099255d8ba" providerId="LiveId" clId="{D02A45C4-A368-4BD5-B489-13FC84AD588B}" dt="2025-01-31T16:18:22.603" v="19" actId="20577"/>
      <pc:docMkLst>
        <pc:docMk/>
      </pc:docMkLst>
      <pc:sldChg chg="modSp mod">
        <pc:chgData name="Christos Milarokostas" userId="940e0f099255d8ba" providerId="LiveId" clId="{D02A45C4-A368-4BD5-B489-13FC84AD588B}" dt="2025-01-31T16:18:19.084" v="1" actId="27636"/>
        <pc:sldMkLst>
          <pc:docMk/>
          <pc:sldMk cId="2017297225" sldId="268"/>
        </pc:sldMkLst>
        <pc:spChg chg="mod">
          <ac:chgData name="Christos Milarokostas" userId="940e0f099255d8ba" providerId="LiveId" clId="{D02A45C4-A368-4BD5-B489-13FC84AD588B}" dt="2025-01-31T16:18:19.084" v="1" actId="27636"/>
          <ac:spMkLst>
            <pc:docMk/>
            <pc:sldMk cId="2017297225" sldId="268"/>
            <ac:spMk id="3" creationId="{8B9562D6-104C-7FA8-2FF5-AEDA3E7794CA}"/>
          </ac:spMkLst>
        </pc:spChg>
      </pc:sldChg>
      <pc:sldChg chg="modSp mod">
        <pc:chgData name="Christos Milarokostas" userId="940e0f099255d8ba" providerId="LiveId" clId="{D02A45C4-A368-4BD5-B489-13FC84AD588B}" dt="2025-01-31T16:18:19.207" v="3" actId="27636"/>
        <pc:sldMkLst>
          <pc:docMk/>
          <pc:sldMk cId="975845211" sldId="274"/>
        </pc:sldMkLst>
        <pc:spChg chg="mod">
          <ac:chgData name="Christos Milarokostas" userId="940e0f099255d8ba" providerId="LiveId" clId="{D02A45C4-A368-4BD5-B489-13FC84AD588B}" dt="2025-01-31T16:18:19.207" v="3" actId="27636"/>
          <ac:spMkLst>
            <pc:docMk/>
            <pc:sldMk cId="975845211" sldId="274"/>
            <ac:spMk id="3" creationId="{E01E13C0-DC70-21AF-69DD-E9019B629CC0}"/>
          </ac:spMkLst>
        </pc:spChg>
      </pc:sldChg>
      <pc:sldChg chg="modSp mod">
        <pc:chgData name="Christos Milarokostas" userId="940e0f099255d8ba" providerId="LiveId" clId="{D02A45C4-A368-4BD5-B489-13FC84AD588B}" dt="2025-01-31T16:18:19.976" v="9" actId="27636"/>
        <pc:sldMkLst>
          <pc:docMk/>
          <pc:sldMk cId="3999155186" sldId="297"/>
        </pc:sldMkLst>
        <pc:spChg chg="mod">
          <ac:chgData name="Christos Milarokostas" userId="940e0f099255d8ba" providerId="LiveId" clId="{D02A45C4-A368-4BD5-B489-13FC84AD588B}" dt="2025-01-31T16:18:19.976" v="9" actId="27636"/>
          <ac:spMkLst>
            <pc:docMk/>
            <pc:sldMk cId="3999155186" sldId="297"/>
            <ac:spMk id="3" creationId="{2485D774-077E-CB85-2D62-8C44C36CB309}"/>
          </ac:spMkLst>
        </pc:spChg>
      </pc:sldChg>
      <pc:sldChg chg="modSp mod">
        <pc:chgData name="Christos Milarokostas" userId="940e0f099255d8ba" providerId="LiveId" clId="{D02A45C4-A368-4BD5-B489-13FC84AD588B}" dt="2025-01-31T16:18:19.261" v="4" actId="27636"/>
        <pc:sldMkLst>
          <pc:docMk/>
          <pc:sldMk cId="4283466159" sldId="306"/>
        </pc:sldMkLst>
        <pc:spChg chg="mod">
          <ac:chgData name="Christos Milarokostas" userId="940e0f099255d8ba" providerId="LiveId" clId="{D02A45C4-A368-4BD5-B489-13FC84AD588B}" dt="2025-01-31T16:18:19.261" v="4" actId="27636"/>
          <ac:spMkLst>
            <pc:docMk/>
            <pc:sldMk cId="4283466159" sldId="306"/>
            <ac:spMk id="3" creationId="{E53353E2-7011-9B1C-AF8E-8B3C604E4E6F}"/>
          </ac:spMkLst>
        </pc:spChg>
      </pc:sldChg>
      <pc:sldChg chg="modSp mod">
        <pc:chgData name="Christos Milarokostas" userId="940e0f099255d8ba" providerId="LiveId" clId="{D02A45C4-A368-4BD5-B489-13FC84AD588B}" dt="2025-01-31T16:18:19.330" v="5" actId="27636"/>
        <pc:sldMkLst>
          <pc:docMk/>
          <pc:sldMk cId="3293310887" sldId="308"/>
        </pc:sldMkLst>
        <pc:spChg chg="mod">
          <ac:chgData name="Christos Milarokostas" userId="940e0f099255d8ba" providerId="LiveId" clId="{D02A45C4-A368-4BD5-B489-13FC84AD588B}" dt="2025-01-31T16:18:19.330" v="5" actId="27636"/>
          <ac:spMkLst>
            <pc:docMk/>
            <pc:sldMk cId="3293310887" sldId="308"/>
            <ac:spMk id="3" creationId="{65F2458D-2270-9659-8D0A-05C01926A33F}"/>
          </ac:spMkLst>
        </pc:spChg>
      </pc:sldChg>
      <pc:sldChg chg="modSp mod">
        <pc:chgData name="Christos Milarokostas" userId="940e0f099255d8ba" providerId="LiveId" clId="{D02A45C4-A368-4BD5-B489-13FC84AD588B}" dt="2025-01-31T16:18:19.369" v="6" actId="27636"/>
        <pc:sldMkLst>
          <pc:docMk/>
          <pc:sldMk cId="1872245390" sldId="338"/>
        </pc:sldMkLst>
        <pc:spChg chg="mod">
          <ac:chgData name="Christos Milarokostas" userId="940e0f099255d8ba" providerId="LiveId" clId="{D02A45C4-A368-4BD5-B489-13FC84AD588B}" dt="2025-01-31T16:18:19.369" v="6" actId="27636"/>
          <ac:spMkLst>
            <pc:docMk/>
            <pc:sldMk cId="1872245390" sldId="338"/>
            <ac:spMk id="3" creationId="{06AA2143-7EEA-56E5-5F32-50A088EEFEC2}"/>
          </ac:spMkLst>
        </pc:spChg>
      </pc:sldChg>
      <pc:sldChg chg="modSp">
        <pc:chgData name="Christos Milarokostas" userId="940e0f099255d8ba" providerId="LiveId" clId="{D02A45C4-A368-4BD5-B489-13FC84AD588B}" dt="2025-01-31T16:18:22.603" v="19" actId="20577"/>
        <pc:sldMkLst>
          <pc:docMk/>
          <pc:sldMk cId="363818978" sldId="340"/>
        </pc:sldMkLst>
        <pc:spChg chg="mod">
          <ac:chgData name="Christos Milarokostas" userId="940e0f099255d8ba" providerId="LiveId" clId="{D02A45C4-A368-4BD5-B489-13FC84AD588B}" dt="2025-01-31T16:18:22.603" v="19" actId="20577"/>
          <ac:spMkLst>
            <pc:docMk/>
            <pc:sldMk cId="363818978" sldId="340"/>
            <ac:spMk id="3" creationId="{D2AAA659-C63D-8D8F-E767-A69BF066178C}"/>
          </ac:spMkLst>
        </pc:spChg>
      </pc:sldChg>
    </pc:docChg>
  </pc:docChgLst>
  <pc:docChgLst>
    <pc:chgData name="Christos Milarokostas" userId="940e0f099255d8ba" providerId="LiveId" clId="{148F04A3-0903-48DB-BB86-4BF1F80D0DB3}"/>
    <pc:docChg chg="undo custSel addSld delSld modSld sldOrd">
      <pc:chgData name="Christos Milarokostas" userId="940e0f099255d8ba" providerId="LiveId" clId="{148F04A3-0903-48DB-BB86-4BF1F80D0DB3}" dt="2024-11-12T16:27:54.166" v="3732" actId="47"/>
      <pc:docMkLst>
        <pc:docMk/>
      </pc:docMkLst>
      <pc:sldChg chg="modSp mod">
        <pc:chgData name="Christos Milarokostas" userId="940e0f099255d8ba" providerId="LiveId" clId="{148F04A3-0903-48DB-BB86-4BF1F80D0DB3}" dt="2024-11-01T10:42:41.064" v="316" actId="20577"/>
        <pc:sldMkLst>
          <pc:docMk/>
          <pc:sldMk cId="953674580" sldId="258"/>
        </pc:sldMkLst>
        <pc:spChg chg="mod">
          <ac:chgData name="Christos Milarokostas" userId="940e0f099255d8ba" providerId="LiveId" clId="{148F04A3-0903-48DB-BB86-4BF1F80D0DB3}" dt="2024-11-01T10:40:16.647" v="1" actId="20577"/>
          <ac:spMkLst>
            <pc:docMk/>
            <pc:sldMk cId="953674580" sldId="258"/>
            <ac:spMk id="2" creationId="{9BE51B16-B29D-9980-1F58-3C63E6443C79}"/>
          </ac:spMkLst>
        </pc:spChg>
        <pc:spChg chg="mod">
          <ac:chgData name="Christos Milarokostas" userId="940e0f099255d8ba" providerId="LiveId" clId="{148F04A3-0903-48DB-BB86-4BF1F80D0DB3}" dt="2024-11-01T10:42:41.064" v="316" actId="20577"/>
          <ac:spMkLst>
            <pc:docMk/>
            <pc:sldMk cId="953674580" sldId="258"/>
            <ac:spMk id="3" creationId="{7AF57D58-1B6C-6EF5-0675-DCFDC4AF8BAD}"/>
          </ac:spMkLst>
        </pc:spChg>
      </pc:sldChg>
      <pc:sldChg chg="modSp add mod ord">
        <pc:chgData name="Christos Milarokostas" userId="940e0f099255d8ba" providerId="LiveId" clId="{148F04A3-0903-48DB-BB86-4BF1F80D0DB3}" dt="2024-11-05T10:53:58.600" v="346" actId="20577"/>
        <pc:sldMkLst>
          <pc:docMk/>
          <pc:sldMk cId="3575009846" sldId="263"/>
        </pc:sldMkLst>
        <pc:spChg chg="mod">
          <ac:chgData name="Christos Milarokostas" userId="940e0f099255d8ba" providerId="LiveId" clId="{148F04A3-0903-48DB-BB86-4BF1F80D0DB3}" dt="2024-11-05T10:53:58.600" v="346" actId="20577"/>
          <ac:spMkLst>
            <pc:docMk/>
            <pc:sldMk cId="3575009846" sldId="263"/>
            <ac:spMk id="2" creationId="{95FFC523-7D25-98BF-9D7A-220A3409A56C}"/>
          </ac:spMkLst>
        </pc:spChg>
      </pc:sldChg>
      <pc:sldChg chg="addSp modSp mod">
        <pc:chgData name="Christos Milarokostas" userId="940e0f099255d8ba" providerId="LiveId" clId="{148F04A3-0903-48DB-BB86-4BF1F80D0DB3}" dt="2024-11-05T11:15:39.620" v="352" actId="1076"/>
        <pc:sldMkLst>
          <pc:docMk/>
          <pc:sldMk cId="2616906440" sldId="267"/>
        </pc:sldMkLst>
        <pc:spChg chg="mod">
          <ac:chgData name="Christos Milarokostas" userId="940e0f099255d8ba" providerId="LiveId" clId="{148F04A3-0903-48DB-BB86-4BF1F80D0DB3}" dt="2024-11-01T10:42:47.644" v="318" actId="20577"/>
          <ac:spMkLst>
            <pc:docMk/>
            <pc:sldMk cId="2616906440" sldId="267"/>
            <ac:spMk id="2" creationId="{4B747A10-90CA-452E-3544-17881CD06D14}"/>
          </ac:spMkLst>
        </pc:spChg>
        <pc:picChg chg="add mod ord">
          <ac:chgData name="Christos Milarokostas" userId="940e0f099255d8ba" providerId="LiveId" clId="{148F04A3-0903-48DB-BB86-4BF1F80D0DB3}" dt="2024-11-05T11:15:39.620" v="352" actId="1076"/>
          <ac:picMkLst>
            <pc:docMk/>
            <pc:sldMk cId="2616906440" sldId="267"/>
            <ac:picMk id="5" creationId="{81C1B60D-8499-6C4A-AB0A-0CFF024E4849}"/>
          </ac:picMkLst>
        </pc:picChg>
      </pc:sldChg>
      <pc:sldChg chg="addSp modSp new mod">
        <pc:chgData name="Christos Milarokostas" userId="940e0f099255d8ba" providerId="LiveId" clId="{148F04A3-0903-48DB-BB86-4BF1F80D0DB3}" dt="2024-11-05T13:04:40.198" v="2306" actId="1076"/>
        <pc:sldMkLst>
          <pc:docMk/>
          <pc:sldMk cId="2017297225" sldId="268"/>
        </pc:sldMkLst>
        <pc:spChg chg="mod">
          <ac:chgData name="Christos Milarokostas" userId="940e0f099255d8ba" providerId="LiveId" clId="{148F04A3-0903-48DB-BB86-4BF1F80D0DB3}" dt="2024-11-05T11:17:40.501" v="424" actId="20577"/>
          <ac:spMkLst>
            <pc:docMk/>
            <pc:sldMk cId="2017297225" sldId="268"/>
            <ac:spMk id="2" creationId="{E7D8D7BE-BF78-5FE8-F8D8-0352641E7322}"/>
          </ac:spMkLst>
        </pc:spChg>
        <pc:spChg chg="mod">
          <ac:chgData name="Christos Milarokostas" userId="940e0f099255d8ba" providerId="LiveId" clId="{148F04A3-0903-48DB-BB86-4BF1F80D0DB3}" dt="2024-11-05T13:02:32.288" v="2253" actId="27636"/>
          <ac:spMkLst>
            <pc:docMk/>
            <pc:sldMk cId="2017297225" sldId="268"/>
            <ac:spMk id="3" creationId="{8B9562D6-104C-7FA8-2FF5-AEDA3E7794CA}"/>
          </ac:spMkLst>
        </pc:spChg>
        <pc:spChg chg="add mod">
          <ac:chgData name="Christos Milarokostas" userId="940e0f099255d8ba" providerId="LiveId" clId="{148F04A3-0903-48DB-BB86-4BF1F80D0DB3}" dt="2024-11-05T13:04:40.198" v="2306" actId="1076"/>
          <ac:spMkLst>
            <pc:docMk/>
            <pc:sldMk cId="2017297225" sldId="268"/>
            <ac:spMk id="6" creationId="{9061E1A5-53BB-4031-E693-44C9838ECE74}"/>
          </ac:spMkLst>
        </pc:spChg>
        <pc:picChg chg="add mod">
          <ac:chgData name="Christos Milarokostas" userId="940e0f099255d8ba" providerId="LiveId" clId="{148F04A3-0903-48DB-BB86-4BF1F80D0DB3}" dt="2024-11-05T13:03:03.482" v="2260" actId="1076"/>
          <ac:picMkLst>
            <pc:docMk/>
            <pc:sldMk cId="2017297225" sldId="268"/>
            <ac:picMk id="5" creationId="{5CC2A96A-6771-CA38-C16D-A4538C4C426E}"/>
          </ac:picMkLst>
        </pc:picChg>
      </pc:sldChg>
      <pc:sldChg chg="addSp modSp new mod">
        <pc:chgData name="Christos Milarokostas" userId="940e0f099255d8ba" providerId="LiveId" clId="{148F04A3-0903-48DB-BB86-4BF1F80D0DB3}" dt="2024-11-05T12:30:34.057" v="1443" actId="1076"/>
        <pc:sldMkLst>
          <pc:docMk/>
          <pc:sldMk cId="3410773663" sldId="269"/>
        </pc:sldMkLst>
        <pc:spChg chg="mod">
          <ac:chgData name="Christos Milarokostas" userId="940e0f099255d8ba" providerId="LiveId" clId="{148F04A3-0903-48DB-BB86-4BF1F80D0DB3}" dt="2024-11-05T11:23:53.222" v="789" actId="20577"/>
          <ac:spMkLst>
            <pc:docMk/>
            <pc:sldMk cId="3410773663" sldId="269"/>
            <ac:spMk id="2" creationId="{DA038062-9C9E-33E5-517A-5EDE2686721A}"/>
          </ac:spMkLst>
        </pc:spChg>
        <pc:spChg chg="mod">
          <ac:chgData name="Christos Milarokostas" userId="940e0f099255d8ba" providerId="LiveId" clId="{148F04A3-0903-48DB-BB86-4BF1F80D0DB3}" dt="2024-11-05T12:30:09.077" v="1438" actId="27636"/>
          <ac:spMkLst>
            <pc:docMk/>
            <pc:sldMk cId="3410773663" sldId="269"/>
            <ac:spMk id="3" creationId="{DC2DA2F4-D1EE-8A30-C88B-6F2CF19503FE}"/>
          </ac:spMkLst>
        </pc:spChg>
        <pc:spChg chg="add mod">
          <ac:chgData name="Christos Milarokostas" userId="940e0f099255d8ba" providerId="LiveId" clId="{148F04A3-0903-48DB-BB86-4BF1F80D0DB3}" dt="2024-11-05T12:30:26.411" v="1442"/>
          <ac:spMkLst>
            <pc:docMk/>
            <pc:sldMk cId="3410773663" sldId="269"/>
            <ac:spMk id="6" creationId="{E2D47596-245E-9FD8-ADF3-29C171BAF2EB}"/>
          </ac:spMkLst>
        </pc:spChg>
        <pc:picChg chg="add mod">
          <ac:chgData name="Christos Milarokostas" userId="940e0f099255d8ba" providerId="LiveId" clId="{148F04A3-0903-48DB-BB86-4BF1F80D0DB3}" dt="2024-11-05T12:30:34.057" v="1443" actId="1076"/>
          <ac:picMkLst>
            <pc:docMk/>
            <pc:sldMk cId="3410773663" sldId="269"/>
            <ac:picMk id="5" creationId="{2183280A-6ED8-8AE8-3C6E-51DB40C61833}"/>
          </ac:picMkLst>
        </pc:picChg>
      </pc:sldChg>
      <pc:sldChg chg="addSp modSp new mod">
        <pc:chgData name="Christos Milarokostas" userId="940e0f099255d8ba" providerId="LiveId" clId="{148F04A3-0903-48DB-BB86-4BF1F80D0DB3}" dt="2024-11-05T12:50:36.595" v="2127" actId="1076"/>
        <pc:sldMkLst>
          <pc:docMk/>
          <pc:sldMk cId="1834966770" sldId="270"/>
        </pc:sldMkLst>
      </pc:sldChg>
      <pc:sldChg chg="modSp new mod">
        <pc:chgData name="Christos Milarokostas" userId="940e0f099255d8ba" providerId="LiveId" clId="{148F04A3-0903-48DB-BB86-4BF1F80D0DB3}" dt="2024-11-05T12:57:04.739" v="2238" actId="20577"/>
        <pc:sldMkLst>
          <pc:docMk/>
          <pc:sldMk cId="2972832312" sldId="271"/>
        </pc:sldMkLst>
        <pc:spChg chg="mod">
          <ac:chgData name="Christos Milarokostas" userId="940e0f099255d8ba" providerId="LiveId" clId="{148F04A3-0903-48DB-BB86-4BF1F80D0DB3}" dt="2024-11-05T12:52:55.394" v="2156" actId="20577"/>
          <ac:spMkLst>
            <pc:docMk/>
            <pc:sldMk cId="2972832312" sldId="271"/>
            <ac:spMk id="2" creationId="{00EFE83E-1576-E51A-A17A-9F5C4025E9FC}"/>
          </ac:spMkLst>
        </pc:spChg>
        <pc:spChg chg="mod">
          <ac:chgData name="Christos Milarokostas" userId="940e0f099255d8ba" providerId="LiveId" clId="{148F04A3-0903-48DB-BB86-4BF1F80D0DB3}" dt="2024-11-05T12:57:04.739" v="2238" actId="20577"/>
          <ac:spMkLst>
            <pc:docMk/>
            <pc:sldMk cId="2972832312" sldId="271"/>
            <ac:spMk id="3" creationId="{A93E8FFA-BB6D-F686-4292-5AA3A8789B12}"/>
          </ac:spMkLst>
        </pc:spChg>
      </pc:sldChg>
      <pc:sldChg chg="addSp delSp modSp new mod">
        <pc:chgData name="Christos Milarokostas" userId="940e0f099255d8ba" providerId="LiveId" clId="{148F04A3-0903-48DB-BB86-4BF1F80D0DB3}" dt="2024-11-05T12:56:39.379" v="2229" actId="20577"/>
        <pc:sldMkLst>
          <pc:docMk/>
          <pc:sldMk cId="3954398866" sldId="272"/>
        </pc:sldMkLst>
        <pc:spChg chg="mod">
          <ac:chgData name="Christos Milarokostas" userId="940e0f099255d8ba" providerId="LiveId" clId="{148F04A3-0903-48DB-BB86-4BF1F80D0DB3}" dt="2024-11-05T12:56:39.379" v="2229" actId="20577"/>
          <ac:spMkLst>
            <pc:docMk/>
            <pc:sldMk cId="3954398866" sldId="272"/>
            <ac:spMk id="2" creationId="{3CBCBBEB-9A02-CBEB-3C61-977389B9420E}"/>
          </ac:spMkLst>
        </pc:spChg>
        <pc:picChg chg="add mod">
          <ac:chgData name="Christos Milarokostas" userId="940e0f099255d8ba" providerId="LiveId" clId="{148F04A3-0903-48DB-BB86-4BF1F80D0DB3}" dt="2024-11-05T12:55:07.040" v="2186" actId="962"/>
          <ac:picMkLst>
            <pc:docMk/>
            <pc:sldMk cId="3954398866" sldId="272"/>
            <ac:picMk id="5" creationId="{4CBDC0A3-E305-DDF7-9892-E4E092D6CEB9}"/>
          </ac:picMkLst>
        </pc:picChg>
      </pc:sldChg>
      <pc:sldChg chg="addSp delSp modSp new mod">
        <pc:chgData name="Christos Milarokostas" userId="940e0f099255d8ba" providerId="LiveId" clId="{148F04A3-0903-48DB-BB86-4BF1F80D0DB3}" dt="2024-11-05T12:56:22.083" v="2213" actId="20577"/>
        <pc:sldMkLst>
          <pc:docMk/>
          <pc:sldMk cId="3630288851" sldId="273"/>
        </pc:sldMkLst>
        <pc:spChg chg="mod">
          <ac:chgData name="Christos Milarokostas" userId="940e0f099255d8ba" providerId="LiveId" clId="{148F04A3-0903-48DB-BB86-4BF1F80D0DB3}" dt="2024-11-05T12:56:22.083" v="2213" actId="20577"/>
          <ac:spMkLst>
            <pc:docMk/>
            <pc:sldMk cId="3630288851" sldId="273"/>
            <ac:spMk id="2" creationId="{9725D343-96FC-A630-0159-07101E3FC0C0}"/>
          </ac:spMkLst>
        </pc:spChg>
        <pc:picChg chg="add mod">
          <ac:chgData name="Christos Milarokostas" userId="940e0f099255d8ba" providerId="LiveId" clId="{148F04A3-0903-48DB-BB86-4BF1F80D0DB3}" dt="2024-11-05T12:55:14.491" v="2189" actId="962"/>
          <ac:picMkLst>
            <pc:docMk/>
            <pc:sldMk cId="3630288851" sldId="273"/>
            <ac:picMk id="5" creationId="{FB2A491A-8203-4800-4C1C-041AD38070AC}"/>
          </ac:picMkLst>
        </pc:picChg>
      </pc:sldChg>
      <pc:sldChg chg="modSp new mod">
        <pc:chgData name="Christos Milarokostas" userId="940e0f099255d8ba" providerId="LiveId" clId="{148F04A3-0903-48DB-BB86-4BF1F80D0DB3}" dt="2024-11-06T14:38:35.244" v="3345" actId="20577"/>
        <pc:sldMkLst>
          <pc:docMk/>
          <pc:sldMk cId="975845211" sldId="274"/>
        </pc:sldMkLst>
        <pc:spChg chg="mod">
          <ac:chgData name="Christos Milarokostas" userId="940e0f099255d8ba" providerId="LiveId" clId="{148F04A3-0903-48DB-BB86-4BF1F80D0DB3}" dt="2024-11-06T14:07:17.564" v="2343" actId="20577"/>
          <ac:spMkLst>
            <pc:docMk/>
            <pc:sldMk cId="975845211" sldId="274"/>
            <ac:spMk id="2" creationId="{AAA6050A-E1C0-0FD4-C927-EBF179E88242}"/>
          </ac:spMkLst>
        </pc:spChg>
        <pc:spChg chg="mod">
          <ac:chgData name="Christos Milarokostas" userId="940e0f099255d8ba" providerId="LiveId" clId="{148F04A3-0903-48DB-BB86-4BF1F80D0DB3}" dt="2024-11-06T14:38:35.244" v="3345" actId="20577"/>
          <ac:spMkLst>
            <pc:docMk/>
            <pc:sldMk cId="975845211" sldId="274"/>
            <ac:spMk id="3" creationId="{E01E13C0-DC70-21AF-69DD-E9019B629CC0}"/>
          </ac:spMkLst>
        </pc:spChg>
      </pc:sldChg>
      <pc:sldChg chg="modSp add mod">
        <pc:chgData name="Christos Milarokostas" userId="940e0f099255d8ba" providerId="LiveId" clId="{148F04A3-0903-48DB-BB86-4BF1F80D0DB3}" dt="2024-11-05T12:59:30.294" v="2240"/>
        <pc:sldMkLst>
          <pc:docMk/>
          <pc:sldMk cId="9701669" sldId="275"/>
        </pc:sldMkLst>
        <pc:spChg chg="mod">
          <ac:chgData name="Christos Milarokostas" userId="940e0f099255d8ba" providerId="LiveId" clId="{148F04A3-0903-48DB-BB86-4BF1F80D0DB3}" dt="2024-11-05T12:59:30.294" v="2240"/>
          <ac:spMkLst>
            <pc:docMk/>
            <pc:sldMk cId="9701669" sldId="275"/>
            <ac:spMk id="2" creationId="{95FFC523-7D25-98BF-9D7A-220A3409A56C}"/>
          </ac:spMkLst>
        </pc:spChg>
      </pc:sldChg>
      <pc:sldChg chg="addSp delSp modSp new mod">
        <pc:chgData name="Christos Milarokostas" userId="940e0f099255d8ba" providerId="LiveId" clId="{148F04A3-0903-48DB-BB86-4BF1F80D0DB3}" dt="2024-11-07T16:25:07.198" v="3623" actId="20577"/>
        <pc:sldMkLst>
          <pc:docMk/>
          <pc:sldMk cId="3341081018" sldId="276"/>
        </pc:sldMkLst>
        <pc:spChg chg="mod">
          <ac:chgData name="Christos Milarokostas" userId="940e0f099255d8ba" providerId="LiveId" clId="{148F04A3-0903-48DB-BB86-4BF1F80D0DB3}" dt="2024-11-07T16:25:07.198" v="3623" actId="20577"/>
          <ac:spMkLst>
            <pc:docMk/>
            <pc:sldMk cId="3341081018" sldId="276"/>
            <ac:spMk id="2" creationId="{CD71198C-68A8-27D9-F29C-A6BB337B129B}"/>
          </ac:spMkLst>
        </pc:spChg>
        <pc:spChg chg="add mod">
          <ac:chgData name="Christos Milarokostas" userId="940e0f099255d8ba" providerId="LiveId" clId="{148F04A3-0903-48DB-BB86-4BF1F80D0DB3}" dt="2024-11-06T14:19:06.745" v="2938" actId="1076"/>
          <ac:spMkLst>
            <pc:docMk/>
            <pc:sldMk cId="3341081018" sldId="276"/>
            <ac:spMk id="6" creationId="{F9BB3FCD-235E-153E-A7A0-C00FFF66A94A}"/>
          </ac:spMkLst>
        </pc:spChg>
        <pc:spChg chg="add mod">
          <ac:chgData name="Christos Milarokostas" userId="940e0f099255d8ba" providerId="LiveId" clId="{148F04A3-0903-48DB-BB86-4BF1F80D0DB3}" dt="2024-11-06T14:19:22.058" v="2951" actId="1076"/>
          <ac:spMkLst>
            <pc:docMk/>
            <pc:sldMk cId="3341081018" sldId="276"/>
            <ac:spMk id="7" creationId="{AABDE5E4-FF18-737E-90BA-11ACE9180C27}"/>
          </ac:spMkLst>
        </pc:spChg>
        <pc:spChg chg="add mod">
          <ac:chgData name="Christos Milarokostas" userId="940e0f099255d8ba" providerId="LiveId" clId="{148F04A3-0903-48DB-BB86-4BF1F80D0DB3}" dt="2024-11-06T14:19:34.351" v="2952"/>
          <ac:spMkLst>
            <pc:docMk/>
            <pc:sldMk cId="3341081018" sldId="276"/>
            <ac:spMk id="8" creationId="{1AA7F8C2-280F-B2DA-74CF-4AF75BA2CD76}"/>
          </ac:spMkLst>
        </pc:spChg>
        <pc:spChg chg="add mod">
          <ac:chgData name="Christos Milarokostas" userId="940e0f099255d8ba" providerId="LiveId" clId="{148F04A3-0903-48DB-BB86-4BF1F80D0DB3}" dt="2024-11-06T14:26:16.261" v="3172" actId="121"/>
          <ac:spMkLst>
            <pc:docMk/>
            <pc:sldMk cId="3341081018" sldId="276"/>
            <ac:spMk id="9" creationId="{CD050287-A02D-4DE5-355D-685186EBE3DA}"/>
          </ac:spMkLst>
        </pc:spChg>
        <pc:spChg chg="add mod">
          <ac:chgData name="Christos Milarokostas" userId="940e0f099255d8ba" providerId="LiveId" clId="{148F04A3-0903-48DB-BB86-4BF1F80D0DB3}" dt="2024-11-06T14:26:06.767" v="3171" actId="14100"/>
          <ac:spMkLst>
            <pc:docMk/>
            <pc:sldMk cId="3341081018" sldId="276"/>
            <ac:spMk id="10" creationId="{19955266-0AFF-7E94-CB76-5AE39E833564}"/>
          </ac:spMkLst>
        </pc:spChg>
        <pc:picChg chg="add mod">
          <ac:chgData name="Christos Milarokostas" userId="940e0f099255d8ba" providerId="LiveId" clId="{148F04A3-0903-48DB-BB86-4BF1F80D0DB3}" dt="2024-11-06T14:18:05.089" v="2900" actId="962"/>
          <ac:picMkLst>
            <pc:docMk/>
            <pc:sldMk cId="3341081018" sldId="276"/>
            <ac:picMk id="5" creationId="{8670A1F4-F3AC-6BB2-2D7C-C45BB4B2D54F}"/>
          </ac:picMkLst>
        </pc:picChg>
        <pc:cxnChg chg="add mod">
          <ac:chgData name="Christos Milarokostas" userId="940e0f099255d8ba" providerId="LiveId" clId="{148F04A3-0903-48DB-BB86-4BF1F80D0DB3}" dt="2024-11-06T14:26:06.767" v="3171" actId="14100"/>
          <ac:cxnSpMkLst>
            <pc:docMk/>
            <pc:sldMk cId="3341081018" sldId="276"/>
            <ac:cxnSpMk id="12" creationId="{68FB4837-2A8C-AE9F-AE8D-84CBB16ACD79}"/>
          </ac:cxnSpMkLst>
        </pc:cxnChg>
        <pc:cxnChg chg="add mod">
          <ac:chgData name="Christos Milarokostas" userId="940e0f099255d8ba" providerId="LiveId" clId="{148F04A3-0903-48DB-BB86-4BF1F80D0DB3}" dt="2024-11-06T14:26:06.767" v="3171" actId="14100"/>
          <ac:cxnSpMkLst>
            <pc:docMk/>
            <pc:sldMk cId="3341081018" sldId="276"/>
            <ac:cxnSpMk id="13" creationId="{E53C5F1F-1725-105E-CA27-F6508FA84EF6}"/>
          </ac:cxnSpMkLst>
        </pc:cxnChg>
        <pc:cxnChg chg="add mod">
          <ac:chgData name="Christos Milarokostas" userId="940e0f099255d8ba" providerId="LiveId" clId="{148F04A3-0903-48DB-BB86-4BF1F80D0DB3}" dt="2024-11-06T14:26:06.767" v="3171" actId="14100"/>
          <ac:cxnSpMkLst>
            <pc:docMk/>
            <pc:sldMk cId="3341081018" sldId="276"/>
            <ac:cxnSpMk id="16" creationId="{80DDE240-1CA5-EFD4-E2C8-4D3AE61680DE}"/>
          </ac:cxnSpMkLst>
        </pc:cxnChg>
        <pc:cxnChg chg="add mod">
          <ac:chgData name="Christos Milarokostas" userId="940e0f099255d8ba" providerId="LiveId" clId="{148F04A3-0903-48DB-BB86-4BF1F80D0DB3}" dt="2024-11-06T14:26:06.767" v="3171" actId="14100"/>
          <ac:cxnSpMkLst>
            <pc:docMk/>
            <pc:sldMk cId="3341081018" sldId="276"/>
            <ac:cxnSpMk id="19" creationId="{7B365482-7C98-0E26-DD72-52D88A8FD72F}"/>
          </ac:cxnSpMkLst>
        </pc:cxnChg>
        <pc:cxnChg chg="add mod">
          <ac:chgData name="Christos Milarokostas" userId="940e0f099255d8ba" providerId="LiveId" clId="{148F04A3-0903-48DB-BB86-4BF1F80D0DB3}" dt="2024-11-06T14:26:24.438" v="3173" actId="14100"/>
          <ac:cxnSpMkLst>
            <pc:docMk/>
            <pc:sldMk cId="3341081018" sldId="276"/>
            <ac:cxnSpMk id="22" creationId="{43BF19C3-6634-A5FB-30E5-6C2923A21597}"/>
          </ac:cxnSpMkLst>
        </pc:cxnChg>
        <pc:cxnChg chg="add mod">
          <ac:chgData name="Christos Milarokostas" userId="940e0f099255d8ba" providerId="LiveId" clId="{148F04A3-0903-48DB-BB86-4BF1F80D0DB3}" dt="2024-11-06T14:26:27.341" v="3174" actId="14100"/>
          <ac:cxnSpMkLst>
            <pc:docMk/>
            <pc:sldMk cId="3341081018" sldId="276"/>
            <ac:cxnSpMk id="25" creationId="{A4F75A5D-C6B7-20D0-6B27-5A503887B1A8}"/>
          </ac:cxnSpMkLst>
        </pc:cxnChg>
      </pc:sldChg>
      <pc:sldChg chg="modSp new mod">
        <pc:chgData name="Christos Milarokostas" userId="940e0f099255d8ba" providerId="LiveId" clId="{148F04A3-0903-48DB-BB86-4BF1F80D0DB3}" dt="2024-11-06T14:40:57.581" v="3440"/>
        <pc:sldMkLst>
          <pc:docMk/>
          <pc:sldMk cId="542722265" sldId="277"/>
        </pc:sldMkLst>
        <pc:spChg chg="mod">
          <ac:chgData name="Christos Milarokostas" userId="940e0f099255d8ba" providerId="LiveId" clId="{148F04A3-0903-48DB-BB86-4BF1F80D0DB3}" dt="2024-11-06T14:40:57.581" v="3440"/>
          <ac:spMkLst>
            <pc:docMk/>
            <pc:sldMk cId="542722265" sldId="277"/>
            <ac:spMk id="2" creationId="{C512C5B7-980C-E50D-AAF4-F7D1C4EA1231}"/>
          </ac:spMkLst>
        </pc:spChg>
      </pc:sldChg>
      <pc:sldChg chg="modSp new mod">
        <pc:chgData name="Christos Milarokostas" userId="940e0f099255d8ba" providerId="LiveId" clId="{148F04A3-0903-48DB-BB86-4BF1F80D0DB3}" dt="2024-11-06T14:40:55.719" v="3439" actId="21"/>
        <pc:sldMkLst>
          <pc:docMk/>
          <pc:sldMk cId="3229376082" sldId="278"/>
        </pc:sldMkLst>
        <pc:spChg chg="mod">
          <ac:chgData name="Christos Milarokostas" userId="940e0f099255d8ba" providerId="LiveId" clId="{148F04A3-0903-48DB-BB86-4BF1F80D0DB3}" dt="2024-11-06T14:40:23.759" v="3384" actId="20577"/>
          <ac:spMkLst>
            <pc:docMk/>
            <pc:sldMk cId="3229376082" sldId="278"/>
            <ac:spMk id="2" creationId="{A0D3004C-F4F9-40FE-905D-EF5875018497}"/>
          </ac:spMkLst>
        </pc:spChg>
        <pc:spChg chg="mod">
          <ac:chgData name="Christos Milarokostas" userId="940e0f099255d8ba" providerId="LiveId" clId="{148F04A3-0903-48DB-BB86-4BF1F80D0DB3}" dt="2024-11-06T14:40:55.719" v="3439" actId="21"/>
          <ac:spMkLst>
            <pc:docMk/>
            <pc:sldMk cId="3229376082" sldId="278"/>
            <ac:spMk id="3" creationId="{0574F04D-4614-ABA4-7A38-758B618AE755}"/>
          </ac:spMkLst>
        </pc:spChg>
      </pc:sldChg>
      <pc:sldChg chg="modSp mod">
        <pc:chgData name="Christos Milarokostas" userId="940e0f099255d8ba" providerId="LiveId" clId="{148F04A3-0903-48DB-BB86-4BF1F80D0DB3}" dt="2024-11-06T14:40:06.646" v="3347"/>
        <pc:sldMkLst>
          <pc:docMk/>
          <pc:sldMk cId="1634738033" sldId="279"/>
        </pc:sldMkLst>
        <pc:spChg chg="mod">
          <ac:chgData name="Christos Milarokostas" userId="940e0f099255d8ba" providerId="LiveId" clId="{148F04A3-0903-48DB-BB86-4BF1F80D0DB3}" dt="2024-11-06T14:40:06.646" v="3347"/>
          <ac:spMkLst>
            <pc:docMk/>
            <pc:sldMk cId="1634738033" sldId="279"/>
            <ac:spMk id="2" creationId="{95FFC523-7D25-98BF-9D7A-220A3409A56C}"/>
          </ac:spMkLst>
        </pc:spChg>
      </pc:sldChg>
      <pc:sldChg chg="new">
        <pc:chgData name="Christos Milarokostas" userId="940e0f099255d8ba" providerId="LiveId" clId="{148F04A3-0903-48DB-BB86-4BF1F80D0DB3}" dt="2024-11-06T14:40:59.999" v="3441" actId="680"/>
        <pc:sldMkLst>
          <pc:docMk/>
          <pc:sldMk cId="133845233" sldId="280"/>
        </pc:sldMkLst>
      </pc:sldChg>
      <pc:sldChg chg="modSp new mod">
        <pc:chgData name="Christos Milarokostas" userId="940e0f099255d8ba" providerId="LiveId" clId="{148F04A3-0903-48DB-BB86-4BF1F80D0DB3}" dt="2024-11-06T14:41:02.576" v="3443"/>
        <pc:sldMkLst>
          <pc:docMk/>
          <pc:sldMk cId="249679779" sldId="281"/>
        </pc:sldMkLst>
        <pc:spChg chg="mod">
          <ac:chgData name="Christos Milarokostas" userId="940e0f099255d8ba" providerId="LiveId" clId="{148F04A3-0903-48DB-BB86-4BF1F80D0DB3}" dt="2024-11-06T14:41:02.576" v="3443"/>
          <ac:spMkLst>
            <pc:docMk/>
            <pc:sldMk cId="249679779" sldId="281"/>
            <ac:spMk id="2" creationId="{C6E2E19F-4F6A-92F8-A248-94F3999C58F1}"/>
          </ac:spMkLst>
        </pc:spChg>
      </pc:sldChg>
      <pc:sldChg chg="modSp new del mod">
        <pc:chgData name="Christos Milarokostas" userId="940e0f099255d8ba" providerId="LiveId" clId="{148F04A3-0903-48DB-BB86-4BF1F80D0DB3}" dt="2024-11-06T14:41:17.803" v="3449" actId="47"/>
        <pc:sldMkLst>
          <pc:docMk/>
          <pc:sldMk cId="697852416" sldId="282"/>
        </pc:sldMkLst>
      </pc:sldChg>
      <pc:sldChg chg="modSp new mod">
        <pc:chgData name="Christos Milarokostas" userId="940e0f099255d8ba" providerId="LiveId" clId="{148F04A3-0903-48DB-BB86-4BF1F80D0DB3}" dt="2024-11-06T14:41:15.167" v="3448" actId="20577"/>
        <pc:sldMkLst>
          <pc:docMk/>
          <pc:sldMk cId="148294917" sldId="283"/>
        </pc:sldMkLst>
        <pc:spChg chg="mod">
          <ac:chgData name="Christos Milarokostas" userId="940e0f099255d8ba" providerId="LiveId" clId="{148F04A3-0903-48DB-BB86-4BF1F80D0DB3}" dt="2024-11-06T14:41:15.167" v="3448" actId="20577"/>
          <ac:spMkLst>
            <pc:docMk/>
            <pc:sldMk cId="148294917" sldId="283"/>
            <ac:spMk id="2" creationId="{B8347499-CF07-B8A5-3DB9-1DD71BBAF07B}"/>
          </ac:spMkLst>
        </pc:spChg>
      </pc:sldChg>
      <pc:sldChg chg="modSp new mod">
        <pc:chgData name="Christos Milarokostas" userId="940e0f099255d8ba" providerId="LiveId" clId="{148F04A3-0903-48DB-BB86-4BF1F80D0DB3}" dt="2024-11-06T14:41:21.368" v="3451"/>
        <pc:sldMkLst>
          <pc:docMk/>
          <pc:sldMk cId="3791682629" sldId="284"/>
        </pc:sldMkLst>
        <pc:spChg chg="mod">
          <ac:chgData name="Christos Milarokostas" userId="940e0f099255d8ba" providerId="LiveId" clId="{148F04A3-0903-48DB-BB86-4BF1F80D0DB3}" dt="2024-11-06T14:41:21.368" v="3451"/>
          <ac:spMkLst>
            <pc:docMk/>
            <pc:sldMk cId="3791682629" sldId="284"/>
            <ac:spMk id="2" creationId="{E795A755-40A5-395D-37E1-A69728BE5AC1}"/>
          </ac:spMkLst>
        </pc:spChg>
      </pc:sldChg>
      <pc:sldChg chg="modSp new mod">
        <pc:chgData name="Christos Milarokostas" userId="940e0f099255d8ba" providerId="LiveId" clId="{148F04A3-0903-48DB-BB86-4BF1F80D0DB3}" dt="2024-11-06T14:41:28.797" v="3467" actId="20577"/>
        <pc:sldMkLst>
          <pc:docMk/>
          <pc:sldMk cId="1993484660" sldId="285"/>
        </pc:sldMkLst>
        <pc:spChg chg="mod">
          <ac:chgData name="Christos Milarokostas" userId="940e0f099255d8ba" providerId="LiveId" clId="{148F04A3-0903-48DB-BB86-4BF1F80D0DB3}" dt="2024-11-06T14:41:28.797" v="3467" actId="20577"/>
          <ac:spMkLst>
            <pc:docMk/>
            <pc:sldMk cId="1993484660" sldId="285"/>
            <ac:spMk id="2" creationId="{798D04C3-7B23-AE90-3D62-F6C8F17CABEF}"/>
          </ac:spMkLst>
        </pc:spChg>
      </pc:sldChg>
      <pc:sldChg chg="add">
        <pc:chgData name="Christos Milarokostas" userId="940e0f099255d8ba" providerId="LiveId" clId="{148F04A3-0903-48DB-BB86-4BF1F80D0DB3}" dt="2024-11-06T14:41:32.387" v="3468"/>
        <pc:sldMkLst>
          <pc:docMk/>
          <pc:sldMk cId="711279436" sldId="286"/>
        </pc:sldMkLst>
      </pc:sldChg>
      <pc:sldChg chg="modSp new del mod ord">
        <pc:chgData name="Christos Milarokostas" userId="940e0f099255d8ba" providerId="LiveId" clId="{148F04A3-0903-48DB-BB86-4BF1F80D0DB3}" dt="2024-11-07T16:24:46.224" v="3618" actId="47"/>
        <pc:sldMkLst>
          <pc:docMk/>
          <pc:sldMk cId="1502686055" sldId="287"/>
        </pc:sldMkLst>
      </pc:sldChg>
      <pc:sldChg chg="modSp add del mod">
        <pc:chgData name="Christos Milarokostas" userId="940e0f099255d8ba" providerId="LiveId" clId="{148F04A3-0903-48DB-BB86-4BF1F80D0DB3}" dt="2024-11-07T16:24:46.224" v="3618" actId="47"/>
        <pc:sldMkLst>
          <pc:docMk/>
          <pc:sldMk cId="1242423833" sldId="288"/>
        </pc:sldMkLst>
      </pc:sldChg>
      <pc:sldChg chg="modSp add del mod ord">
        <pc:chgData name="Christos Milarokostas" userId="940e0f099255d8ba" providerId="LiveId" clId="{148F04A3-0903-48DB-BB86-4BF1F80D0DB3}" dt="2024-11-12T16:27:54.166" v="3732" actId="47"/>
        <pc:sldMkLst>
          <pc:docMk/>
          <pc:sldMk cId="1663415615" sldId="289"/>
        </pc:sldMkLst>
      </pc:sldChg>
      <pc:sldChg chg="modSp add del mod">
        <pc:chgData name="Christos Milarokostas" userId="940e0f099255d8ba" providerId="LiveId" clId="{148F04A3-0903-48DB-BB86-4BF1F80D0DB3}" dt="2024-11-07T16:24:46.224" v="3618" actId="47"/>
        <pc:sldMkLst>
          <pc:docMk/>
          <pc:sldMk cId="922170251" sldId="290"/>
        </pc:sldMkLst>
      </pc:sldChg>
      <pc:sldChg chg="add del">
        <pc:chgData name="Christos Milarokostas" userId="940e0f099255d8ba" providerId="LiveId" clId="{148F04A3-0903-48DB-BB86-4BF1F80D0DB3}" dt="2024-11-06T14:44:41.588" v="3544"/>
        <pc:sldMkLst>
          <pc:docMk/>
          <pc:sldMk cId="1060910167" sldId="290"/>
        </pc:sldMkLst>
      </pc:sldChg>
      <pc:sldChg chg="addSp delSp modSp new mod">
        <pc:chgData name="Christos Milarokostas" userId="940e0f099255d8ba" providerId="LiveId" clId="{148F04A3-0903-48DB-BB86-4BF1F80D0DB3}" dt="2024-11-07T16:30:10.757" v="3727" actId="1076"/>
        <pc:sldMkLst>
          <pc:docMk/>
          <pc:sldMk cId="2601267294" sldId="291"/>
        </pc:sldMkLst>
        <pc:spChg chg="mod">
          <ac:chgData name="Christos Milarokostas" userId="940e0f099255d8ba" providerId="LiveId" clId="{148F04A3-0903-48DB-BB86-4BF1F80D0DB3}" dt="2024-11-07T16:25:14.678" v="3629" actId="20577"/>
          <ac:spMkLst>
            <pc:docMk/>
            <pc:sldMk cId="2601267294" sldId="291"/>
            <ac:spMk id="2" creationId="{9F43A576-6AA7-B8EA-1B11-5B4C034B784C}"/>
          </ac:spMkLst>
        </pc:spChg>
        <pc:spChg chg="add mod">
          <ac:chgData name="Christos Milarokostas" userId="940e0f099255d8ba" providerId="LiveId" clId="{148F04A3-0903-48DB-BB86-4BF1F80D0DB3}" dt="2024-11-07T16:25:26.312" v="3630"/>
          <ac:spMkLst>
            <pc:docMk/>
            <pc:sldMk cId="2601267294" sldId="291"/>
            <ac:spMk id="3" creationId="{64757695-58B4-4EB4-32FA-5AF8F0A6FCA1}"/>
          </ac:spMkLst>
        </pc:spChg>
        <pc:spChg chg="add mod">
          <ac:chgData name="Christos Milarokostas" userId="940e0f099255d8ba" providerId="LiveId" clId="{148F04A3-0903-48DB-BB86-4BF1F80D0DB3}" dt="2024-11-07T16:30:10.757" v="3727" actId="1076"/>
          <ac:spMkLst>
            <pc:docMk/>
            <pc:sldMk cId="2601267294" sldId="291"/>
            <ac:spMk id="4" creationId="{67B4993F-25BA-EB0B-220D-A0FBF024D98B}"/>
          </ac:spMkLst>
        </pc:spChg>
        <pc:picChg chg="add mod">
          <ac:chgData name="Christos Milarokostas" userId="940e0f099255d8ba" providerId="LiveId" clId="{148F04A3-0903-48DB-BB86-4BF1F80D0DB3}" dt="2024-11-06T14:48:54.890" v="3581" actId="962"/>
          <ac:picMkLst>
            <pc:docMk/>
            <pc:sldMk cId="2601267294" sldId="291"/>
            <ac:picMk id="5" creationId="{255A1CE3-3660-8462-81BA-1A4D853CF153}"/>
          </ac:picMkLst>
        </pc:picChg>
      </pc:sldChg>
      <pc:sldChg chg="modSp add mod">
        <pc:chgData name="Christos Milarokostas" userId="940e0f099255d8ba" providerId="LiveId" clId="{148F04A3-0903-48DB-BB86-4BF1F80D0DB3}" dt="2024-11-07T16:34:43.150" v="3729"/>
        <pc:sldMkLst>
          <pc:docMk/>
          <pc:sldMk cId="1860821659" sldId="292"/>
        </pc:sldMkLst>
        <pc:spChg chg="mod">
          <ac:chgData name="Christos Milarokostas" userId="940e0f099255d8ba" providerId="LiveId" clId="{148F04A3-0903-48DB-BB86-4BF1F80D0DB3}" dt="2024-11-07T16:34:43.150" v="3729"/>
          <ac:spMkLst>
            <pc:docMk/>
            <pc:sldMk cId="1860821659" sldId="292"/>
            <ac:spMk id="2" creationId="{95FFC523-7D25-98BF-9D7A-220A3409A56C}"/>
          </ac:spMkLst>
        </pc:spChg>
      </pc:sldChg>
    </pc:docChg>
  </pc:docChgLst>
  <pc:docChgLst>
    <pc:chgData name="Christos Milarokostas" userId="940e0f099255d8ba" providerId="LiveId" clId="{A2E16B44-AD83-4CA3-B653-40E907091815}"/>
    <pc:docChg chg="undo redo custSel addSld delSld modSld sldOrd addSection delSection modSection">
      <pc:chgData name="Christos Milarokostas" userId="940e0f099255d8ba" providerId="LiveId" clId="{A2E16B44-AD83-4CA3-B653-40E907091815}" dt="2024-12-19T17:46:44.878" v="8104" actId="20577"/>
      <pc:docMkLst>
        <pc:docMk/>
      </pc:docMkLst>
      <pc:sldChg chg="modSp mod">
        <pc:chgData name="Christos Milarokostas" userId="940e0f099255d8ba" providerId="LiveId" clId="{A2E16B44-AD83-4CA3-B653-40E907091815}" dt="2024-12-08T16:27:23.750" v="1060" actId="20577"/>
        <pc:sldMkLst>
          <pc:docMk/>
          <pc:sldMk cId="953674580" sldId="258"/>
        </pc:sldMkLst>
        <pc:spChg chg="mod">
          <ac:chgData name="Christos Milarokostas" userId="940e0f099255d8ba" providerId="LiveId" clId="{A2E16B44-AD83-4CA3-B653-40E907091815}" dt="2024-12-08T16:27:23.750" v="1060" actId="20577"/>
          <ac:spMkLst>
            <pc:docMk/>
            <pc:sldMk cId="953674580" sldId="258"/>
            <ac:spMk id="3" creationId="{7AF57D58-1B6C-6EF5-0675-DCFDC4AF8BAD}"/>
          </ac:spMkLst>
        </pc:spChg>
      </pc:sldChg>
      <pc:sldChg chg="modSp mod">
        <pc:chgData name="Christos Milarokostas" userId="940e0f099255d8ba" providerId="LiveId" clId="{A2E16B44-AD83-4CA3-B653-40E907091815}" dt="2024-12-18T20:58:26.894" v="6824" actId="27636"/>
        <pc:sldMkLst>
          <pc:docMk/>
          <pc:sldMk cId="2017297225" sldId="268"/>
        </pc:sldMkLst>
        <pc:spChg chg="mod">
          <ac:chgData name="Christos Milarokostas" userId="940e0f099255d8ba" providerId="LiveId" clId="{A2E16B44-AD83-4CA3-B653-40E907091815}" dt="2024-12-14T11:38:09.239" v="6740" actId="20577"/>
          <ac:spMkLst>
            <pc:docMk/>
            <pc:sldMk cId="2017297225" sldId="268"/>
            <ac:spMk id="2" creationId="{E7D8D7BE-BF78-5FE8-F8D8-0352641E7322}"/>
          </ac:spMkLst>
        </pc:spChg>
        <pc:spChg chg="mod">
          <ac:chgData name="Christos Milarokostas" userId="940e0f099255d8ba" providerId="LiveId" clId="{A2E16B44-AD83-4CA3-B653-40E907091815}" dt="2024-12-18T20:58:26.894" v="6824" actId="27636"/>
          <ac:spMkLst>
            <pc:docMk/>
            <pc:sldMk cId="2017297225" sldId="268"/>
            <ac:spMk id="3" creationId="{8B9562D6-104C-7FA8-2FF5-AEDA3E7794CA}"/>
          </ac:spMkLst>
        </pc:spChg>
      </pc:sldChg>
      <pc:sldChg chg="ord">
        <pc:chgData name="Christos Milarokostas" userId="940e0f099255d8ba" providerId="LiveId" clId="{A2E16B44-AD83-4CA3-B653-40E907091815}" dt="2024-12-08T16:26:13.404" v="991"/>
        <pc:sldMkLst>
          <pc:docMk/>
          <pc:sldMk cId="2972832312" sldId="271"/>
        </pc:sldMkLst>
      </pc:sldChg>
      <pc:sldChg chg="ord">
        <pc:chgData name="Christos Milarokostas" userId="940e0f099255d8ba" providerId="LiveId" clId="{A2E16B44-AD83-4CA3-B653-40E907091815}" dt="2024-12-08T16:26:13.404" v="991"/>
        <pc:sldMkLst>
          <pc:docMk/>
          <pc:sldMk cId="3954398866" sldId="272"/>
        </pc:sldMkLst>
      </pc:sldChg>
      <pc:sldChg chg="ord">
        <pc:chgData name="Christos Milarokostas" userId="940e0f099255d8ba" providerId="LiveId" clId="{A2E16B44-AD83-4CA3-B653-40E907091815}" dt="2024-12-08T16:26:13.404" v="991"/>
        <pc:sldMkLst>
          <pc:docMk/>
          <pc:sldMk cId="3630288851" sldId="273"/>
        </pc:sldMkLst>
      </pc:sldChg>
      <pc:sldChg chg="modSp mod">
        <pc:chgData name="Christos Milarokostas" userId="940e0f099255d8ba" providerId="LiveId" clId="{A2E16B44-AD83-4CA3-B653-40E907091815}" dt="2024-12-18T20:58:26.996" v="6825" actId="27636"/>
        <pc:sldMkLst>
          <pc:docMk/>
          <pc:sldMk cId="975845211" sldId="274"/>
        </pc:sldMkLst>
        <pc:spChg chg="mod">
          <ac:chgData name="Christos Milarokostas" userId="940e0f099255d8ba" providerId="LiveId" clId="{A2E16B44-AD83-4CA3-B653-40E907091815}" dt="2024-12-18T20:58:26.996" v="6825" actId="27636"/>
          <ac:spMkLst>
            <pc:docMk/>
            <pc:sldMk cId="975845211" sldId="274"/>
            <ac:spMk id="3" creationId="{E01E13C0-DC70-21AF-69DD-E9019B629CC0}"/>
          </ac:spMkLst>
        </pc:spChg>
      </pc:sldChg>
      <pc:sldChg chg="modSp mod">
        <pc:chgData name="Christos Milarokostas" userId="940e0f099255d8ba" providerId="LiveId" clId="{A2E16B44-AD83-4CA3-B653-40E907091815}" dt="2024-12-08T16:20:02.051" v="974" actId="20577"/>
        <pc:sldMkLst>
          <pc:docMk/>
          <pc:sldMk cId="3229376082" sldId="278"/>
        </pc:sldMkLst>
        <pc:spChg chg="mod">
          <ac:chgData name="Christos Milarokostas" userId="940e0f099255d8ba" providerId="LiveId" clId="{A2E16B44-AD83-4CA3-B653-40E907091815}" dt="2024-12-08T16:20:02.051" v="974" actId="20577"/>
          <ac:spMkLst>
            <pc:docMk/>
            <pc:sldMk cId="3229376082" sldId="278"/>
            <ac:spMk id="3" creationId="{0574F04D-4614-ABA4-7A38-758B618AE755}"/>
          </ac:spMkLst>
        </pc:spChg>
      </pc:sldChg>
      <pc:sldChg chg="del">
        <pc:chgData name="Christos Milarokostas" userId="940e0f099255d8ba" providerId="LiveId" clId="{A2E16B44-AD83-4CA3-B653-40E907091815}" dt="2024-12-08T16:23:15.371" v="980" actId="47"/>
        <pc:sldMkLst>
          <pc:docMk/>
          <pc:sldMk cId="133845233" sldId="280"/>
        </pc:sldMkLst>
      </pc:sldChg>
      <pc:sldChg chg="addSp delSp modSp mod">
        <pc:chgData name="Christos Milarokostas" userId="940e0f099255d8ba" providerId="LiveId" clId="{A2E16B44-AD83-4CA3-B653-40E907091815}" dt="2024-12-08T16:34:54.115" v="1184" actId="21"/>
        <pc:sldMkLst>
          <pc:docMk/>
          <pc:sldMk cId="1860821659" sldId="292"/>
        </pc:sldMkLst>
      </pc:sldChg>
      <pc:sldChg chg="del">
        <pc:chgData name="Christos Milarokostas" userId="940e0f099255d8ba" providerId="LiveId" clId="{A2E16B44-AD83-4CA3-B653-40E907091815}" dt="2024-12-08T16:26:14.789" v="992" actId="47"/>
        <pc:sldMkLst>
          <pc:docMk/>
          <pc:sldMk cId="2147436434" sldId="293"/>
        </pc:sldMkLst>
      </pc:sldChg>
      <pc:sldChg chg="addSp delSp modSp new mod">
        <pc:chgData name="Christos Milarokostas" userId="940e0f099255d8ba" providerId="LiveId" clId="{A2E16B44-AD83-4CA3-B653-40E907091815}" dt="2024-12-08T15:54:18.042" v="325" actId="20577"/>
        <pc:sldMkLst>
          <pc:docMk/>
          <pc:sldMk cId="1386478832" sldId="296"/>
        </pc:sldMkLst>
        <pc:spChg chg="mod">
          <ac:chgData name="Christos Milarokostas" userId="940e0f099255d8ba" providerId="LiveId" clId="{A2E16B44-AD83-4CA3-B653-40E907091815}" dt="2024-12-08T15:45:12.361" v="45" actId="20577"/>
          <ac:spMkLst>
            <pc:docMk/>
            <pc:sldMk cId="1386478832" sldId="296"/>
            <ac:spMk id="2" creationId="{60D68AD0-CFE1-CDBC-8E45-FF75FEEDC14A}"/>
          </ac:spMkLst>
        </pc:spChg>
        <pc:spChg chg="mod">
          <ac:chgData name="Christos Milarokostas" userId="940e0f099255d8ba" providerId="LiveId" clId="{A2E16B44-AD83-4CA3-B653-40E907091815}" dt="2024-12-08T15:54:18.042" v="325" actId="20577"/>
          <ac:spMkLst>
            <pc:docMk/>
            <pc:sldMk cId="1386478832" sldId="296"/>
            <ac:spMk id="3" creationId="{0AF83C40-1101-7936-FCC0-D645F7C7B864}"/>
          </ac:spMkLst>
        </pc:spChg>
        <pc:spChg chg="add mod">
          <ac:chgData name="Christos Milarokostas" userId="940e0f099255d8ba" providerId="LiveId" clId="{A2E16B44-AD83-4CA3-B653-40E907091815}" dt="2024-12-08T15:52:02.384" v="226" actId="14"/>
          <ac:spMkLst>
            <pc:docMk/>
            <pc:sldMk cId="1386478832" sldId="296"/>
            <ac:spMk id="8" creationId="{2FC902C9-65C9-2A71-2BE3-D67DC03B7F5E}"/>
          </ac:spMkLst>
        </pc:spChg>
        <pc:picChg chg="add mod">
          <ac:chgData name="Christos Milarokostas" userId="940e0f099255d8ba" providerId="LiveId" clId="{A2E16B44-AD83-4CA3-B653-40E907091815}" dt="2024-12-08T15:51:18.209" v="223" actId="1076"/>
          <ac:picMkLst>
            <pc:docMk/>
            <pc:sldMk cId="1386478832" sldId="296"/>
            <ac:picMk id="7" creationId="{2A4F7AD0-FBBF-4CB3-81ED-D0DD9657293C}"/>
          </ac:picMkLst>
        </pc:picChg>
        <pc:picChg chg="add mod">
          <ac:chgData name="Christos Milarokostas" userId="940e0f099255d8ba" providerId="LiveId" clId="{A2E16B44-AD83-4CA3-B653-40E907091815}" dt="2024-12-08T15:51:18.209" v="223" actId="1076"/>
          <ac:picMkLst>
            <pc:docMk/>
            <pc:sldMk cId="1386478832" sldId="296"/>
            <ac:picMk id="11" creationId="{3683BB78-B4DB-2E0B-5392-C841EC88B517}"/>
          </ac:picMkLst>
        </pc:picChg>
      </pc:sldChg>
      <pc:sldChg chg="modSp new mod">
        <pc:chgData name="Christos Milarokostas" userId="940e0f099255d8ba" providerId="LiveId" clId="{A2E16B44-AD83-4CA3-B653-40E907091815}" dt="2024-12-18T20:58:26.832" v="6823" actId="27636"/>
        <pc:sldMkLst>
          <pc:docMk/>
          <pc:sldMk cId="3999155186" sldId="297"/>
        </pc:sldMkLst>
        <pc:spChg chg="mod">
          <ac:chgData name="Christos Milarokostas" userId="940e0f099255d8ba" providerId="LiveId" clId="{A2E16B44-AD83-4CA3-B653-40E907091815}" dt="2024-12-08T16:12:16.124" v="411" actId="20577"/>
          <ac:spMkLst>
            <pc:docMk/>
            <pc:sldMk cId="3999155186" sldId="297"/>
            <ac:spMk id="2" creationId="{1D529329-28A4-555C-ED30-8C9508A422B6}"/>
          </ac:spMkLst>
        </pc:spChg>
        <pc:spChg chg="mod">
          <ac:chgData name="Christos Milarokostas" userId="940e0f099255d8ba" providerId="LiveId" clId="{A2E16B44-AD83-4CA3-B653-40E907091815}" dt="2024-12-18T20:58:26.832" v="6823" actId="27636"/>
          <ac:spMkLst>
            <pc:docMk/>
            <pc:sldMk cId="3999155186" sldId="297"/>
            <ac:spMk id="3" creationId="{2485D774-077E-CB85-2D62-8C44C36CB309}"/>
          </ac:spMkLst>
        </pc:spChg>
      </pc:sldChg>
      <pc:sldChg chg="modSp add del mod">
        <pc:chgData name="Christos Milarokostas" userId="940e0f099255d8ba" providerId="LiveId" clId="{A2E16B44-AD83-4CA3-B653-40E907091815}" dt="2024-12-08T16:24:07.272" v="986" actId="2696"/>
        <pc:sldMkLst>
          <pc:docMk/>
          <pc:sldMk cId="799994600" sldId="298"/>
        </pc:sldMkLst>
      </pc:sldChg>
      <pc:sldChg chg="add">
        <pc:chgData name="Christos Milarokostas" userId="940e0f099255d8ba" providerId="LiveId" clId="{A2E16B44-AD83-4CA3-B653-40E907091815}" dt="2024-12-08T16:24:09.591" v="987"/>
        <pc:sldMkLst>
          <pc:docMk/>
          <pc:sldMk cId="2398166977" sldId="298"/>
        </pc:sldMkLst>
      </pc:sldChg>
      <pc:sldChg chg="new del">
        <pc:chgData name="Christos Milarokostas" userId="940e0f099255d8ba" providerId="LiveId" clId="{A2E16B44-AD83-4CA3-B653-40E907091815}" dt="2024-12-08T16:22:51.803" v="976" actId="680"/>
        <pc:sldMkLst>
          <pc:docMk/>
          <pc:sldMk cId="4016479457" sldId="298"/>
        </pc:sldMkLst>
      </pc:sldChg>
      <pc:sldChg chg="modSp add del mod">
        <pc:chgData name="Christos Milarokostas" userId="940e0f099255d8ba" providerId="LiveId" clId="{A2E16B44-AD83-4CA3-B653-40E907091815}" dt="2024-12-08T16:24:07.272" v="986" actId="2696"/>
        <pc:sldMkLst>
          <pc:docMk/>
          <pc:sldMk cId="3227438436" sldId="299"/>
        </pc:sldMkLst>
      </pc:sldChg>
      <pc:sldChg chg="modSp add mod">
        <pc:chgData name="Christos Milarokostas" userId="940e0f099255d8ba" providerId="LiveId" clId="{A2E16B44-AD83-4CA3-B653-40E907091815}" dt="2024-12-08T17:34:50.455" v="2738" actId="20577"/>
        <pc:sldMkLst>
          <pc:docMk/>
          <pc:sldMk cId="4137158619" sldId="299"/>
        </pc:sldMkLst>
        <pc:spChg chg="mod">
          <ac:chgData name="Christos Milarokostas" userId="940e0f099255d8ba" providerId="LiveId" clId="{A2E16B44-AD83-4CA3-B653-40E907091815}" dt="2024-12-08T17:34:50.455" v="2738" actId="20577"/>
          <ac:spMkLst>
            <pc:docMk/>
            <pc:sldMk cId="4137158619" sldId="299"/>
            <ac:spMk id="2" creationId="{EAD575C6-2A63-302D-9B10-780FEDF974BF}"/>
          </ac:spMkLst>
        </pc:spChg>
      </pc:sldChg>
      <pc:sldChg chg="modSp add mod">
        <pc:chgData name="Christos Milarokostas" userId="940e0f099255d8ba" providerId="LiveId" clId="{A2E16B44-AD83-4CA3-B653-40E907091815}" dt="2024-12-08T16:24:24.275" v="988"/>
        <pc:sldMkLst>
          <pc:docMk/>
          <pc:sldMk cId="4002830380" sldId="300"/>
        </pc:sldMkLst>
        <pc:spChg chg="mod">
          <ac:chgData name="Christos Milarokostas" userId="940e0f099255d8ba" providerId="LiveId" clId="{A2E16B44-AD83-4CA3-B653-40E907091815}" dt="2024-12-08T16:24:24.275" v="988"/>
          <ac:spMkLst>
            <pc:docMk/>
            <pc:sldMk cId="4002830380" sldId="300"/>
            <ac:spMk id="2" creationId="{91578308-4436-B129-927C-43D68167965D}"/>
          </ac:spMkLst>
        </pc:spChg>
      </pc:sldChg>
      <pc:sldChg chg="modSp add mod">
        <pc:chgData name="Christos Milarokostas" userId="940e0f099255d8ba" providerId="LiveId" clId="{A2E16B44-AD83-4CA3-B653-40E907091815}" dt="2024-12-08T16:24:35.631" v="989"/>
        <pc:sldMkLst>
          <pc:docMk/>
          <pc:sldMk cId="1238609804" sldId="301"/>
        </pc:sldMkLst>
        <pc:spChg chg="mod">
          <ac:chgData name="Christos Milarokostas" userId="940e0f099255d8ba" providerId="LiveId" clId="{A2E16B44-AD83-4CA3-B653-40E907091815}" dt="2024-12-08T16:24:35.631" v="989"/>
          <ac:spMkLst>
            <pc:docMk/>
            <pc:sldMk cId="1238609804" sldId="301"/>
            <ac:spMk id="2" creationId="{E083F6D9-C82D-2AA1-0D0B-592E849C045D}"/>
          </ac:spMkLst>
        </pc:spChg>
      </pc:sldChg>
      <pc:sldChg chg="addSp delSp modSp new mod">
        <pc:chgData name="Christos Milarokostas" userId="940e0f099255d8ba" providerId="LiveId" clId="{A2E16B44-AD83-4CA3-B653-40E907091815}" dt="2024-12-08T17:44:31.022" v="2770" actId="20577"/>
        <pc:sldMkLst>
          <pc:docMk/>
          <pc:sldMk cId="3206050686" sldId="302"/>
        </pc:sldMkLst>
        <pc:spChg chg="mod">
          <ac:chgData name="Christos Milarokostas" userId="940e0f099255d8ba" providerId="LiveId" clId="{A2E16B44-AD83-4CA3-B653-40E907091815}" dt="2024-12-08T17:44:31.022" v="2770" actId="20577"/>
          <ac:spMkLst>
            <pc:docMk/>
            <pc:sldMk cId="3206050686" sldId="302"/>
            <ac:spMk id="2" creationId="{EB596B0E-0649-8461-FD06-C787492F852D}"/>
          </ac:spMkLst>
        </pc:spChg>
        <pc:spChg chg="add mod">
          <ac:chgData name="Christos Milarokostas" userId="940e0f099255d8ba" providerId="LiveId" clId="{A2E16B44-AD83-4CA3-B653-40E907091815}" dt="2024-12-08T16:30:31.116" v="1134" actId="208"/>
          <ac:spMkLst>
            <pc:docMk/>
            <pc:sldMk cId="3206050686" sldId="302"/>
            <ac:spMk id="6" creationId="{1389F52A-F509-5DA1-C501-9C13138D236B}"/>
          </ac:spMkLst>
        </pc:spChg>
        <pc:picChg chg="add mod">
          <ac:chgData name="Christos Milarokostas" userId="940e0f099255d8ba" providerId="LiveId" clId="{A2E16B44-AD83-4CA3-B653-40E907091815}" dt="2024-12-08T16:29:43.426" v="1130" actId="1076"/>
          <ac:picMkLst>
            <pc:docMk/>
            <pc:sldMk cId="3206050686" sldId="302"/>
            <ac:picMk id="5" creationId="{45B53411-D5A5-DC77-AB52-CB9A1F6083A1}"/>
          </ac:picMkLst>
        </pc:picChg>
      </pc:sldChg>
      <pc:sldChg chg="addSp delSp modSp new mod modNotesTx">
        <pc:chgData name="Christos Milarokostas" userId="940e0f099255d8ba" providerId="LiveId" clId="{A2E16B44-AD83-4CA3-B653-40E907091815}" dt="2024-12-08T21:03:43.750" v="6220"/>
        <pc:sldMkLst>
          <pc:docMk/>
          <pc:sldMk cId="709861884" sldId="303"/>
        </pc:sldMkLst>
        <pc:spChg chg="mod">
          <ac:chgData name="Christos Milarokostas" userId="940e0f099255d8ba" providerId="LiveId" clId="{A2E16B44-AD83-4CA3-B653-40E907091815}" dt="2024-12-08T17:44:48.844" v="2788" actId="20577"/>
          <ac:spMkLst>
            <pc:docMk/>
            <pc:sldMk cId="709861884" sldId="303"/>
            <ac:spMk id="2" creationId="{2751BED4-FEB0-E3C5-7C62-EE39F94411C6}"/>
          </ac:spMkLst>
        </pc:spChg>
        <pc:spChg chg="add mod">
          <ac:chgData name="Christos Milarokostas" userId="940e0f099255d8ba" providerId="LiveId" clId="{A2E16B44-AD83-4CA3-B653-40E907091815}" dt="2024-12-08T21:03:43.750" v="6220"/>
          <ac:spMkLst>
            <pc:docMk/>
            <pc:sldMk cId="709861884" sldId="303"/>
            <ac:spMk id="8" creationId="{99982D4B-2A24-9A4C-0F63-67F6EAF470E0}"/>
          </ac:spMkLst>
        </pc:spChg>
        <pc:picChg chg="add mod">
          <ac:chgData name="Christos Milarokostas" userId="940e0f099255d8ba" providerId="LiveId" clId="{A2E16B44-AD83-4CA3-B653-40E907091815}" dt="2024-12-08T16:32:22.169" v="1175" actId="1076"/>
          <ac:picMkLst>
            <pc:docMk/>
            <pc:sldMk cId="709861884" sldId="303"/>
            <ac:picMk id="5" creationId="{8A307F4B-8BA9-4A51-9FE1-8E0568477DE9}"/>
          </ac:picMkLst>
        </pc:picChg>
        <pc:picChg chg="add mod">
          <ac:chgData name="Christos Milarokostas" userId="940e0f099255d8ba" providerId="LiveId" clId="{A2E16B44-AD83-4CA3-B653-40E907091815}" dt="2024-12-08T16:32:52.985" v="1179" actId="1076"/>
          <ac:picMkLst>
            <pc:docMk/>
            <pc:sldMk cId="709861884" sldId="303"/>
            <ac:picMk id="7" creationId="{BE089EA3-8FF2-51CC-5596-7494535FED30}"/>
          </ac:picMkLst>
        </pc:picChg>
      </pc:sldChg>
      <pc:sldChg chg="addSp modSp new mod">
        <pc:chgData name="Christos Milarokostas" userId="940e0f099255d8ba" providerId="LiveId" clId="{A2E16B44-AD83-4CA3-B653-40E907091815}" dt="2024-12-08T21:03:38.206" v="6219"/>
        <pc:sldMkLst>
          <pc:docMk/>
          <pc:sldMk cId="3766615208" sldId="304"/>
        </pc:sldMkLst>
        <pc:spChg chg="mod">
          <ac:chgData name="Christos Milarokostas" userId="940e0f099255d8ba" providerId="LiveId" clId="{A2E16B44-AD83-4CA3-B653-40E907091815}" dt="2024-12-08T16:35:15.457" v="1192" actId="20577"/>
          <ac:spMkLst>
            <pc:docMk/>
            <pc:sldMk cId="3766615208" sldId="304"/>
            <ac:spMk id="2" creationId="{29BE9CF1-91B6-CCC3-BBCB-1986C6BF9E8B}"/>
          </ac:spMkLst>
        </pc:spChg>
        <pc:spChg chg="add mod">
          <ac:chgData name="Christos Milarokostas" userId="940e0f099255d8ba" providerId="LiveId" clId="{A2E16B44-AD83-4CA3-B653-40E907091815}" dt="2024-12-08T21:03:38.206" v="6219"/>
          <ac:spMkLst>
            <pc:docMk/>
            <pc:sldMk cId="3766615208" sldId="304"/>
            <ac:spMk id="4" creationId="{B96D47ED-CCB8-F2BE-0CD7-AEC4F62F1AF0}"/>
          </ac:spMkLst>
        </pc:spChg>
        <pc:picChg chg="add mod">
          <ac:chgData name="Christos Milarokostas" userId="940e0f099255d8ba" providerId="LiveId" clId="{A2E16B44-AD83-4CA3-B653-40E907091815}" dt="2024-12-08T16:35:13.118" v="1188" actId="1076"/>
          <ac:picMkLst>
            <pc:docMk/>
            <pc:sldMk cId="3766615208" sldId="304"/>
            <ac:picMk id="5" creationId="{97D0F4FC-C954-2697-331B-B495A27E19F5}"/>
          </ac:picMkLst>
        </pc:picChg>
      </pc:sldChg>
      <pc:sldChg chg="addSp modSp new mod">
        <pc:chgData name="Christos Milarokostas" userId="940e0f099255d8ba" providerId="LiveId" clId="{A2E16B44-AD83-4CA3-B653-40E907091815}" dt="2024-12-08T17:26:54.830" v="2668" actId="114"/>
        <pc:sldMkLst>
          <pc:docMk/>
          <pc:sldMk cId="1379846710" sldId="305"/>
        </pc:sldMkLst>
        <pc:spChg chg="mod">
          <ac:chgData name="Christos Milarokostas" userId="940e0f099255d8ba" providerId="LiveId" clId="{A2E16B44-AD83-4CA3-B653-40E907091815}" dt="2024-12-08T16:35:23.409" v="1207" actId="20577"/>
          <ac:spMkLst>
            <pc:docMk/>
            <pc:sldMk cId="1379846710" sldId="305"/>
            <ac:spMk id="2" creationId="{F2C46D5A-BC17-4D85-3405-F61F606E4BE5}"/>
          </ac:spMkLst>
        </pc:spChg>
        <pc:spChg chg="mod">
          <ac:chgData name="Christos Milarokostas" userId="940e0f099255d8ba" providerId="LiveId" clId="{A2E16B44-AD83-4CA3-B653-40E907091815}" dt="2024-12-08T17:26:54.830" v="2668" actId="114"/>
          <ac:spMkLst>
            <pc:docMk/>
            <pc:sldMk cId="1379846710" sldId="305"/>
            <ac:spMk id="3" creationId="{CF74AD93-84DC-55AF-65D8-CD844F061AB4}"/>
          </ac:spMkLst>
        </pc:spChg>
        <pc:picChg chg="add mod">
          <ac:chgData name="Christos Milarokostas" userId="940e0f099255d8ba" providerId="LiveId" clId="{A2E16B44-AD83-4CA3-B653-40E907091815}" dt="2024-12-08T17:24:34.741" v="2625" actId="1076"/>
          <ac:picMkLst>
            <pc:docMk/>
            <pc:sldMk cId="1379846710" sldId="305"/>
            <ac:picMk id="4" creationId="{A2319F8A-5864-E185-247F-7C1AF9D166BC}"/>
          </ac:picMkLst>
        </pc:picChg>
      </pc:sldChg>
      <pc:sldChg chg="addSp modSp new mod">
        <pc:chgData name="Christos Milarokostas" userId="940e0f099255d8ba" providerId="LiveId" clId="{A2E16B44-AD83-4CA3-B653-40E907091815}" dt="2024-12-18T20:58:27.059" v="6826" actId="27636"/>
        <pc:sldMkLst>
          <pc:docMk/>
          <pc:sldMk cId="4283466159" sldId="306"/>
        </pc:sldMkLst>
        <pc:spChg chg="mod">
          <ac:chgData name="Christos Milarokostas" userId="940e0f099255d8ba" providerId="LiveId" clId="{A2E16B44-AD83-4CA3-B653-40E907091815}" dt="2024-12-08T17:17:18.767" v="2213"/>
          <ac:spMkLst>
            <pc:docMk/>
            <pc:sldMk cId="4283466159" sldId="306"/>
            <ac:spMk id="2" creationId="{B8F0F372-5A2D-428A-76FD-21A9B2976FC6}"/>
          </ac:spMkLst>
        </pc:spChg>
        <pc:spChg chg="mod">
          <ac:chgData name="Christos Milarokostas" userId="940e0f099255d8ba" providerId="LiveId" clId="{A2E16B44-AD83-4CA3-B653-40E907091815}" dt="2024-12-18T20:58:27.059" v="6826" actId="27636"/>
          <ac:spMkLst>
            <pc:docMk/>
            <pc:sldMk cId="4283466159" sldId="306"/>
            <ac:spMk id="3" creationId="{E53353E2-7011-9B1C-AF8E-8B3C604E4E6F}"/>
          </ac:spMkLst>
        </pc:spChg>
        <pc:picChg chg="add mod">
          <ac:chgData name="Christos Milarokostas" userId="940e0f099255d8ba" providerId="LiveId" clId="{A2E16B44-AD83-4CA3-B653-40E907091815}" dt="2024-12-08T17:24:37.631" v="2626"/>
          <ac:picMkLst>
            <pc:docMk/>
            <pc:sldMk cId="4283466159" sldId="306"/>
            <ac:picMk id="4" creationId="{13F3CE23-3ABB-8F31-6B7A-03A44B02567D}"/>
          </ac:picMkLst>
        </pc:picChg>
      </pc:sldChg>
      <pc:sldChg chg="new del">
        <pc:chgData name="Christos Milarokostas" userId="940e0f099255d8ba" providerId="LiveId" clId="{A2E16B44-AD83-4CA3-B653-40E907091815}" dt="2024-12-08T17:34:32.395" v="2735" actId="680"/>
        <pc:sldMkLst>
          <pc:docMk/>
          <pc:sldMk cId="565495989" sldId="307"/>
        </pc:sldMkLst>
      </pc:sldChg>
      <pc:sldChg chg="modSp new mod">
        <pc:chgData name="Christos Milarokostas" userId="940e0f099255d8ba" providerId="LiveId" clId="{A2E16B44-AD83-4CA3-B653-40E907091815}" dt="2024-12-08T18:11:59.410" v="4097" actId="20577"/>
        <pc:sldMkLst>
          <pc:docMk/>
          <pc:sldMk cId="1750942281" sldId="307"/>
        </pc:sldMkLst>
        <pc:spChg chg="mod">
          <ac:chgData name="Christos Milarokostas" userId="940e0f099255d8ba" providerId="LiveId" clId="{A2E16B44-AD83-4CA3-B653-40E907091815}" dt="2024-12-08T17:45:13.251" v="2801" actId="20577"/>
          <ac:spMkLst>
            <pc:docMk/>
            <pc:sldMk cId="1750942281" sldId="307"/>
            <ac:spMk id="2" creationId="{5770C51A-3B73-3A93-EE55-299DA31DE679}"/>
          </ac:spMkLst>
        </pc:spChg>
        <pc:spChg chg="mod">
          <ac:chgData name="Christos Milarokostas" userId="940e0f099255d8ba" providerId="LiveId" clId="{A2E16B44-AD83-4CA3-B653-40E907091815}" dt="2024-12-08T18:11:59.410" v="4097" actId="20577"/>
          <ac:spMkLst>
            <pc:docMk/>
            <pc:sldMk cId="1750942281" sldId="307"/>
            <ac:spMk id="3" creationId="{93278C4B-671B-58E9-1DC2-4462CA12D1E3}"/>
          </ac:spMkLst>
        </pc:spChg>
      </pc:sldChg>
      <pc:sldChg chg="modSp new mod">
        <pc:chgData name="Christos Milarokostas" userId="940e0f099255d8ba" providerId="LiveId" clId="{A2E16B44-AD83-4CA3-B653-40E907091815}" dt="2024-12-18T20:58:27.149" v="6827" actId="27636"/>
        <pc:sldMkLst>
          <pc:docMk/>
          <pc:sldMk cId="3293310887" sldId="308"/>
        </pc:sldMkLst>
        <pc:spChg chg="mod">
          <ac:chgData name="Christos Milarokostas" userId="940e0f099255d8ba" providerId="LiveId" clId="{A2E16B44-AD83-4CA3-B653-40E907091815}" dt="2024-12-08T17:46:54.110" v="2897" actId="20577"/>
          <ac:spMkLst>
            <pc:docMk/>
            <pc:sldMk cId="3293310887" sldId="308"/>
            <ac:spMk id="2" creationId="{3DB3354B-EAAD-2487-8D11-C18F53939A0C}"/>
          </ac:spMkLst>
        </pc:spChg>
        <pc:spChg chg="mod">
          <ac:chgData name="Christos Milarokostas" userId="940e0f099255d8ba" providerId="LiveId" clId="{A2E16B44-AD83-4CA3-B653-40E907091815}" dt="2024-12-18T20:58:27.149" v="6827" actId="27636"/>
          <ac:spMkLst>
            <pc:docMk/>
            <pc:sldMk cId="3293310887" sldId="308"/>
            <ac:spMk id="3" creationId="{65F2458D-2270-9659-8D0A-05C01926A33F}"/>
          </ac:spMkLst>
        </pc:spChg>
      </pc:sldChg>
      <pc:sldChg chg="addSp delSp modSp new mod">
        <pc:chgData name="Christos Milarokostas" userId="940e0f099255d8ba" providerId="LiveId" clId="{A2E16B44-AD83-4CA3-B653-40E907091815}" dt="2024-12-08T19:12:59.212" v="4199" actId="20577"/>
        <pc:sldMkLst>
          <pc:docMk/>
          <pc:sldMk cId="2159731228" sldId="309"/>
        </pc:sldMkLst>
      </pc:sldChg>
      <pc:sldChg chg="modSp new del mod">
        <pc:chgData name="Christos Milarokostas" userId="940e0f099255d8ba" providerId="LiveId" clId="{A2E16B44-AD83-4CA3-B653-40E907091815}" dt="2024-12-08T19:14:42.321" v="4309" actId="47"/>
        <pc:sldMkLst>
          <pc:docMk/>
          <pc:sldMk cId="3700873489" sldId="310"/>
        </pc:sldMkLst>
      </pc:sldChg>
      <pc:sldChg chg="modSp new mod">
        <pc:chgData name="Christos Milarokostas" userId="940e0f099255d8ba" providerId="LiveId" clId="{A2E16B44-AD83-4CA3-B653-40E907091815}" dt="2024-12-19T17:46:44.878" v="8104" actId="20577"/>
        <pc:sldMkLst>
          <pc:docMk/>
          <pc:sldMk cId="2885321904" sldId="311"/>
        </pc:sldMkLst>
        <pc:spChg chg="mod">
          <ac:chgData name="Christos Milarokostas" userId="940e0f099255d8ba" providerId="LiveId" clId="{A2E16B44-AD83-4CA3-B653-40E907091815}" dt="2024-12-08T19:13:36.089" v="4282" actId="20577"/>
          <ac:spMkLst>
            <pc:docMk/>
            <pc:sldMk cId="2885321904" sldId="311"/>
            <ac:spMk id="2" creationId="{D6D7696B-A8FE-3F71-F754-F07122527FC4}"/>
          </ac:spMkLst>
        </pc:spChg>
        <pc:spChg chg="mod">
          <ac:chgData name="Christos Milarokostas" userId="940e0f099255d8ba" providerId="LiveId" clId="{A2E16B44-AD83-4CA3-B653-40E907091815}" dt="2024-12-19T17:46:44.878" v="8104" actId="20577"/>
          <ac:spMkLst>
            <pc:docMk/>
            <pc:sldMk cId="2885321904" sldId="311"/>
            <ac:spMk id="3" creationId="{45B3FFAA-8B8C-7224-2614-A6DE6107D9AD}"/>
          </ac:spMkLst>
        </pc:spChg>
      </pc:sldChg>
      <pc:sldChg chg="modSp new mod">
        <pc:chgData name="Christos Milarokostas" userId="940e0f099255d8ba" providerId="LiveId" clId="{A2E16B44-AD83-4CA3-B653-40E907091815}" dt="2024-12-19T17:19:25.002" v="7788" actId="20577"/>
        <pc:sldMkLst>
          <pc:docMk/>
          <pc:sldMk cId="1550431860" sldId="312"/>
        </pc:sldMkLst>
        <pc:spChg chg="mod">
          <ac:chgData name="Christos Milarokostas" userId="940e0f099255d8ba" providerId="LiveId" clId="{A2E16B44-AD83-4CA3-B653-40E907091815}" dt="2024-12-08T19:13:16.894" v="4228" actId="20577"/>
          <ac:spMkLst>
            <pc:docMk/>
            <pc:sldMk cId="1550431860" sldId="312"/>
            <ac:spMk id="2" creationId="{A871604E-2E3D-8679-F117-17243A2FF982}"/>
          </ac:spMkLst>
        </pc:spChg>
        <pc:spChg chg="mod">
          <ac:chgData name="Christos Milarokostas" userId="940e0f099255d8ba" providerId="LiveId" clId="{A2E16B44-AD83-4CA3-B653-40E907091815}" dt="2024-12-19T17:19:25.002" v="7788" actId="20577"/>
          <ac:spMkLst>
            <pc:docMk/>
            <pc:sldMk cId="1550431860" sldId="312"/>
            <ac:spMk id="3" creationId="{F436778B-9855-CC88-29BB-678EFB525D47}"/>
          </ac:spMkLst>
        </pc:spChg>
      </pc:sldChg>
      <pc:sldChg chg="addSp delSp modSp new mod">
        <pc:chgData name="Christos Milarokostas" userId="940e0f099255d8ba" providerId="LiveId" clId="{A2E16B44-AD83-4CA3-B653-40E907091815}" dt="2024-12-19T17:45:56.377" v="8008" actId="114"/>
        <pc:sldMkLst>
          <pc:docMk/>
          <pc:sldMk cId="66605068" sldId="313"/>
        </pc:sldMkLst>
        <pc:spChg chg="mod">
          <ac:chgData name="Christos Milarokostas" userId="940e0f099255d8ba" providerId="LiveId" clId="{A2E16B44-AD83-4CA3-B653-40E907091815}" dt="2024-12-18T21:23:33.177" v="7554" actId="313"/>
          <ac:spMkLst>
            <pc:docMk/>
            <pc:sldMk cId="66605068" sldId="313"/>
            <ac:spMk id="2" creationId="{59DF2342-9720-BB12-DD01-BE90DA39A939}"/>
          </ac:spMkLst>
        </pc:spChg>
        <pc:spChg chg="add mod">
          <ac:chgData name="Christos Milarokostas" userId="940e0f099255d8ba" providerId="LiveId" clId="{A2E16B44-AD83-4CA3-B653-40E907091815}" dt="2024-12-19T17:45:56.377" v="8008" actId="114"/>
          <ac:spMkLst>
            <pc:docMk/>
            <pc:sldMk cId="66605068" sldId="313"/>
            <ac:spMk id="7" creationId="{D0FC206D-6632-2C06-733B-729FBF4151C0}"/>
          </ac:spMkLst>
        </pc:spChg>
        <pc:spChg chg="add mod">
          <ac:chgData name="Christos Milarokostas" userId="940e0f099255d8ba" providerId="LiveId" clId="{A2E16B44-AD83-4CA3-B653-40E907091815}" dt="2024-12-08T21:03:53.088" v="6221"/>
          <ac:spMkLst>
            <pc:docMk/>
            <pc:sldMk cId="66605068" sldId="313"/>
            <ac:spMk id="9" creationId="{17C1BE68-0C31-1549-433B-1B349B340A66}"/>
          </ac:spMkLst>
        </pc:spChg>
        <pc:picChg chg="add mod">
          <ac:chgData name="Christos Milarokostas" userId="940e0f099255d8ba" providerId="LiveId" clId="{A2E16B44-AD83-4CA3-B653-40E907091815}" dt="2024-12-08T19:19:21.716" v="4457" actId="1076"/>
          <ac:picMkLst>
            <pc:docMk/>
            <pc:sldMk cId="66605068" sldId="313"/>
            <ac:picMk id="8" creationId="{FE29824F-86DC-4637-2281-128A668F826B}"/>
          </ac:picMkLst>
        </pc:picChg>
      </pc:sldChg>
      <pc:sldChg chg="addSp delSp modSp new mod">
        <pc:chgData name="Christos Milarokostas" userId="940e0f099255d8ba" providerId="LiveId" clId="{A2E16B44-AD83-4CA3-B653-40E907091815}" dt="2024-12-08T21:03:57.685" v="6222"/>
        <pc:sldMkLst>
          <pc:docMk/>
          <pc:sldMk cId="4200359337" sldId="314"/>
        </pc:sldMkLst>
        <pc:spChg chg="mod">
          <ac:chgData name="Christos Milarokostas" userId="940e0f099255d8ba" providerId="LiveId" clId="{A2E16B44-AD83-4CA3-B653-40E907091815}" dt="2024-12-08T19:15:07.564" v="4400" actId="20577"/>
          <ac:spMkLst>
            <pc:docMk/>
            <pc:sldMk cId="4200359337" sldId="314"/>
            <ac:spMk id="2" creationId="{89464B7C-ECA1-86B5-043B-27A2AD1F2892}"/>
          </ac:spMkLst>
        </pc:spChg>
        <pc:spChg chg="add mod">
          <ac:chgData name="Christos Milarokostas" userId="940e0f099255d8ba" providerId="LiveId" clId="{A2E16B44-AD83-4CA3-B653-40E907091815}" dt="2024-12-08T21:03:57.685" v="6222"/>
          <ac:spMkLst>
            <pc:docMk/>
            <pc:sldMk cId="4200359337" sldId="314"/>
            <ac:spMk id="6" creationId="{5DD8A3E7-54BC-E17A-AE5A-11F620539602}"/>
          </ac:spMkLst>
        </pc:spChg>
        <pc:picChg chg="add mod">
          <ac:chgData name="Christos Milarokostas" userId="940e0f099255d8ba" providerId="LiveId" clId="{A2E16B44-AD83-4CA3-B653-40E907091815}" dt="2024-12-08T19:15:54.556" v="4405" actId="1076"/>
          <ac:picMkLst>
            <pc:docMk/>
            <pc:sldMk cId="4200359337" sldId="314"/>
            <ac:picMk id="5" creationId="{406AB1EA-67F5-9DF6-B3F9-C522A173BD6A}"/>
          </ac:picMkLst>
        </pc:picChg>
      </pc:sldChg>
      <pc:sldChg chg="modSp new mod">
        <pc:chgData name="Christos Milarokostas" userId="940e0f099255d8ba" providerId="LiveId" clId="{A2E16B44-AD83-4CA3-B653-40E907091815}" dt="2024-12-08T20:29:51.274" v="5729" actId="20577"/>
        <pc:sldMkLst>
          <pc:docMk/>
          <pc:sldMk cId="2255054964" sldId="315"/>
        </pc:sldMkLst>
        <pc:spChg chg="mod">
          <ac:chgData name="Christos Milarokostas" userId="940e0f099255d8ba" providerId="LiveId" clId="{A2E16B44-AD83-4CA3-B653-40E907091815}" dt="2024-12-08T20:23:41.992" v="5072" actId="20577"/>
          <ac:spMkLst>
            <pc:docMk/>
            <pc:sldMk cId="2255054964" sldId="315"/>
            <ac:spMk id="2" creationId="{5E2FC80E-59C9-1E96-D761-41DA9E98455C}"/>
          </ac:spMkLst>
        </pc:spChg>
        <pc:spChg chg="mod">
          <ac:chgData name="Christos Milarokostas" userId="940e0f099255d8ba" providerId="LiveId" clId="{A2E16B44-AD83-4CA3-B653-40E907091815}" dt="2024-12-08T20:29:51.274" v="5729" actId="20577"/>
          <ac:spMkLst>
            <pc:docMk/>
            <pc:sldMk cId="2255054964" sldId="315"/>
            <ac:spMk id="3" creationId="{580A1629-C597-55F5-6D1E-28D27B603F4D}"/>
          </ac:spMkLst>
        </pc:spChg>
      </pc:sldChg>
      <pc:sldChg chg="addSp delSp modSp new mod">
        <pc:chgData name="Christos Milarokostas" userId="940e0f099255d8ba" providerId="LiveId" clId="{A2E16B44-AD83-4CA3-B653-40E907091815}" dt="2024-12-08T20:39:09.860" v="5939" actId="20577"/>
        <pc:sldMkLst>
          <pc:docMk/>
          <pc:sldMk cId="3678564150" sldId="316"/>
        </pc:sldMkLst>
        <pc:spChg chg="mod">
          <ac:chgData name="Christos Milarokostas" userId="940e0f099255d8ba" providerId="LiveId" clId="{A2E16B44-AD83-4CA3-B653-40E907091815}" dt="2024-12-08T20:27:59.993" v="5437" actId="20577"/>
          <ac:spMkLst>
            <pc:docMk/>
            <pc:sldMk cId="3678564150" sldId="316"/>
            <ac:spMk id="2" creationId="{65731355-5E0C-FEE7-795A-B538BF0E79B7}"/>
          </ac:spMkLst>
        </pc:spChg>
        <pc:graphicFrameChg chg="add del mod ord modGraphic">
          <ac:chgData name="Christos Milarokostas" userId="940e0f099255d8ba" providerId="LiveId" clId="{A2E16B44-AD83-4CA3-B653-40E907091815}" dt="2024-12-08T20:39:09.860" v="5939" actId="20577"/>
          <ac:graphicFrameMkLst>
            <pc:docMk/>
            <pc:sldMk cId="3678564150" sldId="316"/>
            <ac:graphicFrameMk id="4" creationId="{EC320EC2-ADF1-DAD3-0E17-478A0D048949}"/>
          </ac:graphicFrameMkLst>
        </pc:graphicFrameChg>
      </pc:sldChg>
      <pc:sldChg chg="new del">
        <pc:chgData name="Christos Milarokostas" userId="940e0f099255d8ba" providerId="LiveId" clId="{A2E16B44-AD83-4CA3-B653-40E907091815}" dt="2024-12-08T20:51:18.147" v="5941" actId="47"/>
        <pc:sldMkLst>
          <pc:docMk/>
          <pc:sldMk cId="2367104880" sldId="317"/>
        </pc:sldMkLst>
      </pc:sldChg>
      <pc:sldChg chg="addSp delSp modSp new mod">
        <pc:chgData name="Christos Milarokostas" userId="940e0f099255d8ba" providerId="LiveId" clId="{A2E16B44-AD83-4CA3-B653-40E907091815}" dt="2024-12-08T21:04:06.091" v="6223"/>
        <pc:sldMkLst>
          <pc:docMk/>
          <pc:sldMk cId="3829190740" sldId="317"/>
        </pc:sldMkLst>
        <pc:spChg chg="mod">
          <ac:chgData name="Christos Milarokostas" userId="940e0f099255d8ba" providerId="LiveId" clId="{A2E16B44-AD83-4CA3-B653-40E907091815}" dt="2024-12-08T20:55:02.819" v="5962" actId="20577"/>
          <ac:spMkLst>
            <pc:docMk/>
            <pc:sldMk cId="3829190740" sldId="317"/>
            <ac:spMk id="2" creationId="{FA1C4883-F803-9535-9629-11FC3DA6535D}"/>
          </ac:spMkLst>
        </pc:spChg>
        <pc:spChg chg="add mod">
          <ac:chgData name="Christos Milarokostas" userId="940e0f099255d8ba" providerId="LiveId" clId="{A2E16B44-AD83-4CA3-B653-40E907091815}" dt="2024-12-08T21:04:06.091" v="6223"/>
          <ac:spMkLst>
            <pc:docMk/>
            <pc:sldMk cId="3829190740" sldId="317"/>
            <ac:spMk id="6" creationId="{A1135EE4-43DD-A763-A903-115C405F6F5B}"/>
          </ac:spMkLst>
        </pc:spChg>
        <pc:picChg chg="add mod">
          <ac:chgData name="Christos Milarokostas" userId="940e0f099255d8ba" providerId="LiveId" clId="{A2E16B44-AD83-4CA3-B653-40E907091815}" dt="2024-12-08T20:55:31.646" v="5965" actId="962"/>
          <ac:picMkLst>
            <pc:docMk/>
            <pc:sldMk cId="3829190740" sldId="317"/>
            <ac:picMk id="5" creationId="{A74F470B-9B4B-A11D-02E0-7B02829F8151}"/>
          </ac:picMkLst>
        </pc:picChg>
      </pc:sldChg>
      <pc:sldChg chg="addSp delSp modSp new mod">
        <pc:chgData name="Christos Milarokostas" userId="940e0f099255d8ba" providerId="LiveId" clId="{A2E16B44-AD83-4CA3-B653-40E907091815}" dt="2024-12-08T21:04:08.005" v="6224"/>
        <pc:sldMkLst>
          <pc:docMk/>
          <pc:sldMk cId="287003615" sldId="318"/>
        </pc:sldMkLst>
        <pc:spChg chg="mod">
          <ac:chgData name="Christos Milarokostas" userId="940e0f099255d8ba" providerId="LiveId" clId="{A2E16B44-AD83-4CA3-B653-40E907091815}" dt="2024-12-08T20:57:38.516" v="6043" actId="20577"/>
          <ac:spMkLst>
            <pc:docMk/>
            <pc:sldMk cId="287003615" sldId="318"/>
            <ac:spMk id="2" creationId="{32179742-8778-0165-80B2-92D8379F0ACF}"/>
          </ac:spMkLst>
        </pc:spChg>
        <pc:spChg chg="add mod">
          <ac:chgData name="Christos Milarokostas" userId="940e0f099255d8ba" providerId="LiveId" clId="{A2E16B44-AD83-4CA3-B653-40E907091815}" dt="2024-12-08T21:04:08.005" v="6224"/>
          <ac:spMkLst>
            <pc:docMk/>
            <pc:sldMk cId="287003615" sldId="318"/>
            <ac:spMk id="6" creationId="{CE53A199-5866-E364-078A-56B69AC8FFC1}"/>
          </ac:spMkLst>
        </pc:spChg>
        <pc:picChg chg="add mod">
          <ac:chgData name="Christos Milarokostas" userId="940e0f099255d8ba" providerId="LiveId" clId="{A2E16B44-AD83-4CA3-B653-40E907091815}" dt="2024-12-08T20:57:16.875" v="5969" actId="962"/>
          <ac:picMkLst>
            <pc:docMk/>
            <pc:sldMk cId="287003615" sldId="318"/>
            <ac:picMk id="5" creationId="{340F4FE7-0AE5-3F8A-05FE-752F6C2C684B}"/>
          </ac:picMkLst>
        </pc:picChg>
      </pc:sldChg>
      <pc:sldChg chg="addSp delSp modSp new mod ord">
        <pc:chgData name="Christos Milarokostas" userId="940e0f099255d8ba" providerId="LiveId" clId="{A2E16B44-AD83-4CA3-B653-40E907091815}" dt="2024-12-08T21:04:10.058" v="6226"/>
        <pc:sldMkLst>
          <pc:docMk/>
          <pc:sldMk cId="3048404235" sldId="319"/>
        </pc:sldMkLst>
        <pc:spChg chg="mod">
          <ac:chgData name="Christos Milarokostas" userId="940e0f099255d8ba" providerId="LiveId" clId="{A2E16B44-AD83-4CA3-B653-40E907091815}" dt="2024-12-08T21:02:48.368" v="6215"/>
          <ac:spMkLst>
            <pc:docMk/>
            <pc:sldMk cId="3048404235" sldId="319"/>
            <ac:spMk id="2" creationId="{DE2F9EEB-F32F-A350-DB55-DBED4AB4C2C2}"/>
          </ac:spMkLst>
        </pc:spChg>
        <pc:spChg chg="add mod">
          <ac:chgData name="Christos Milarokostas" userId="940e0f099255d8ba" providerId="LiveId" clId="{A2E16B44-AD83-4CA3-B653-40E907091815}" dt="2024-12-08T21:04:10.058" v="6226"/>
          <ac:spMkLst>
            <pc:docMk/>
            <pc:sldMk cId="3048404235" sldId="319"/>
            <ac:spMk id="6" creationId="{C0F04148-1649-49F2-6510-3B6EC34DD79B}"/>
          </ac:spMkLst>
        </pc:spChg>
        <pc:picChg chg="add mod">
          <ac:chgData name="Christos Milarokostas" userId="940e0f099255d8ba" providerId="LiveId" clId="{A2E16B44-AD83-4CA3-B653-40E907091815}" dt="2024-12-08T21:03:15.157" v="6218" actId="962"/>
          <ac:picMkLst>
            <pc:docMk/>
            <pc:sldMk cId="3048404235" sldId="319"/>
            <ac:picMk id="5" creationId="{15778D52-471A-11E1-112E-E4582FE10C3F}"/>
          </ac:picMkLst>
        </pc:picChg>
      </pc:sldChg>
      <pc:sldChg chg="addSp delSp modSp new mod">
        <pc:chgData name="Christos Milarokostas" userId="940e0f099255d8ba" providerId="LiveId" clId="{A2E16B44-AD83-4CA3-B653-40E907091815}" dt="2024-12-08T21:04:08.822" v="6225"/>
        <pc:sldMkLst>
          <pc:docMk/>
          <pc:sldMk cId="1464015456" sldId="320"/>
        </pc:sldMkLst>
        <pc:spChg chg="mod">
          <ac:chgData name="Christos Milarokostas" userId="940e0f099255d8ba" providerId="LiveId" clId="{A2E16B44-AD83-4CA3-B653-40E907091815}" dt="2024-12-08T21:00:34.186" v="6140"/>
          <ac:spMkLst>
            <pc:docMk/>
            <pc:sldMk cId="1464015456" sldId="320"/>
            <ac:spMk id="2" creationId="{9ACF3463-0218-E140-0274-FE8CBB23EFA9}"/>
          </ac:spMkLst>
        </pc:spChg>
        <pc:spChg chg="mod">
          <ac:chgData name="Christos Milarokostas" userId="940e0f099255d8ba" providerId="LiveId" clId="{A2E16B44-AD83-4CA3-B653-40E907091815}" dt="2024-12-08T21:01:13.343" v="6148"/>
          <ac:spMkLst>
            <pc:docMk/>
            <pc:sldMk cId="1464015456" sldId="320"/>
            <ac:spMk id="3" creationId="{CCF3C823-36D2-B486-97EF-0F0E925B9FF5}"/>
          </ac:spMkLst>
        </pc:spChg>
        <pc:spChg chg="add mod">
          <ac:chgData name="Christos Milarokostas" userId="940e0f099255d8ba" providerId="LiveId" clId="{A2E16B44-AD83-4CA3-B653-40E907091815}" dt="2024-12-08T21:01:11.779" v="6147" actId="21"/>
          <ac:spMkLst>
            <pc:docMk/>
            <pc:sldMk cId="1464015456" sldId="320"/>
            <ac:spMk id="6" creationId="{91603980-E1B5-62A5-182A-97F07D3FAB0A}"/>
          </ac:spMkLst>
        </pc:spChg>
        <pc:spChg chg="add mod">
          <ac:chgData name="Christos Milarokostas" userId="940e0f099255d8ba" providerId="LiveId" clId="{A2E16B44-AD83-4CA3-B653-40E907091815}" dt="2024-12-08T21:04:08.822" v="6225"/>
          <ac:spMkLst>
            <pc:docMk/>
            <pc:sldMk cId="1464015456" sldId="320"/>
            <ac:spMk id="11" creationId="{1360378B-34B6-6822-E3B7-46D8964D5222}"/>
          </ac:spMkLst>
        </pc:spChg>
        <pc:picChg chg="add mod ord">
          <ac:chgData name="Christos Milarokostas" userId="940e0f099255d8ba" providerId="LiveId" clId="{A2E16B44-AD83-4CA3-B653-40E907091815}" dt="2024-12-08T21:01:50.524" v="6157" actId="1076"/>
          <ac:picMkLst>
            <pc:docMk/>
            <pc:sldMk cId="1464015456" sldId="320"/>
            <ac:picMk id="9" creationId="{FD8CC1BB-BBC4-ED45-8D6D-C16CADCB1D38}"/>
          </ac:picMkLst>
        </pc:picChg>
        <pc:picChg chg="add mod">
          <ac:chgData name="Christos Milarokostas" userId="940e0f099255d8ba" providerId="LiveId" clId="{A2E16B44-AD83-4CA3-B653-40E907091815}" dt="2024-12-08T21:01:50.524" v="6157" actId="1076"/>
          <ac:picMkLst>
            <pc:docMk/>
            <pc:sldMk cId="1464015456" sldId="320"/>
            <ac:picMk id="10" creationId="{A7612EEE-672E-AD87-DD58-BC6548C91703}"/>
          </ac:picMkLst>
        </pc:picChg>
      </pc:sldChg>
      <pc:sldChg chg="modSp new mod">
        <pc:chgData name="Christos Milarokostas" userId="940e0f099255d8ba" providerId="LiveId" clId="{A2E16B44-AD83-4CA3-B653-40E907091815}" dt="2024-12-08T21:10:32.795" v="6720" actId="20577"/>
        <pc:sldMkLst>
          <pc:docMk/>
          <pc:sldMk cId="624882666" sldId="321"/>
        </pc:sldMkLst>
        <pc:spChg chg="mod">
          <ac:chgData name="Christos Milarokostas" userId="940e0f099255d8ba" providerId="LiveId" clId="{A2E16B44-AD83-4CA3-B653-40E907091815}" dt="2024-12-08T21:05:32.790" v="6258" actId="20577"/>
          <ac:spMkLst>
            <pc:docMk/>
            <pc:sldMk cId="624882666" sldId="321"/>
            <ac:spMk id="2" creationId="{AF13C997-8632-35DE-317E-2621EC6B8B5D}"/>
          </ac:spMkLst>
        </pc:spChg>
        <pc:spChg chg="mod">
          <ac:chgData name="Christos Milarokostas" userId="940e0f099255d8ba" providerId="LiveId" clId="{A2E16B44-AD83-4CA3-B653-40E907091815}" dt="2024-12-08T21:10:32.795" v="6720" actId="20577"/>
          <ac:spMkLst>
            <pc:docMk/>
            <pc:sldMk cId="624882666" sldId="321"/>
            <ac:spMk id="3" creationId="{AF66FA3F-9E13-92BA-0E60-325A7B246D8B}"/>
          </ac:spMkLst>
        </pc:spChg>
      </pc:sldChg>
      <pc:sldChg chg="modSp new mod">
        <pc:chgData name="Christos Milarokostas" userId="940e0f099255d8ba" providerId="LiveId" clId="{A2E16B44-AD83-4CA3-B653-40E907091815}" dt="2024-12-14T12:04:04.445" v="6767" actId="20577"/>
        <pc:sldMkLst>
          <pc:docMk/>
          <pc:sldMk cId="2189386569" sldId="327"/>
        </pc:sldMkLst>
        <pc:spChg chg="mod">
          <ac:chgData name="Christos Milarokostas" userId="940e0f099255d8ba" providerId="LiveId" clId="{A2E16B44-AD83-4CA3-B653-40E907091815}" dt="2024-12-14T12:03:52.601" v="6756" actId="20577"/>
          <ac:spMkLst>
            <pc:docMk/>
            <pc:sldMk cId="2189386569" sldId="327"/>
            <ac:spMk id="2" creationId="{0BC711BA-5DE0-D543-BA68-0E9196A98628}"/>
          </ac:spMkLst>
        </pc:spChg>
        <pc:spChg chg="mod">
          <ac:chgData name="Christos Milarokostas" userId="940e0f099255d8ba" providerId="LiveId" clId="{A2E16B44-AD83-4CA3-B653-40E907091815}" dt="2024-12-14T12:04:04.445" v="6767" actId="20577"/>
          <ac:spMkLst>
            <pc:docMk/>
            <pc:sldMk cId="2189386569" sldId="327"/>
            <ac:spMk id="3" creationId="{72AF601A-90A5-1158-200F-87AEE558D639}"/>
          </ac:spMkLst>
        </pc:spChg>
      </pc:sldChg>
      <pc:sldChg chg="modSp new mod">
        <pc:chgData name="Christos Milarokostas" userId="940e0f099255d8ba" providerId="LiveId" clId="{A2E16B44-AD83-4CA3-B653-40E907091815}" dt="2024-12-14T12:04:10.601" v="6771" actId="20577"/>
        <pc:sldMkLst>
          <pc:docMk/>
          <pc:sldMk cId="2577308136" sldId="328"/>
        </pc:sldMkLst>
        <pc:spChg chg="mod">
          <ac:chgData name="Christos Milarokostas" userId="940e0f099255d8ba" providerId="LiveId" clId="{A2E16B44-AD83-4CA3-B653-40E907091815}" dt="2024-12-14T12:03:56.415" v="6757"/>
          <ac:spMkLst>
            <pc:docMk/>
            <pc:sldMk cId="2577308136" sldId="328"/>
            <ac:spMk id="2" creationId="{F034587B-86A0-3B46-A7C9-19CED6EF127C}"/>
          </ac:spMkLst>
        </pc:spChg>
        <pc:spChg chg="mod">
          <ac:chgData name="Christos Milarokostas" userId="940e0f099255d8ba" providerId="LiveId" clId="{A2E16B44-AD83-4CA3-B653-40E907091815}" dt="2024-12-14T12:04:10.601" v="6771" actId="20577"/>
          <ac:spMkLst>
            <pc:docMk/>
            <pc:sldMk cId="2577308136" sldId="328"/>
            <ac:spMk id="3" creationId="{B7FE0C1E-F4C1-7635-E052-7F27B2926767}"/>
          </ac:spMkLst>
        </pc:spChg>
      </pc:sldChg>
      <pc:sldChg chg="modSp new mod">
        <pc:chgData name="Christos Milarokostas" userId="940e0f099255d8ba" providerId="LiveId" clId="{A2E16B44-AD83-4CA3-B653-40E907091815}" dt="2024-12-14T12:04:13.945" v="6775" actId="20577"/>
        <pc:sldMkLst>
          <pc:docMk/>
          <pc:sldMk cId="2608857030" sldId="329"/>
        </pc:sldMkLst>
        <pc:spChg chg="mod">
          <ac:chgData name="Christos Milarokostas" userId="940e0f099255d8ba" providerId="LiveId" clId="{A2E16B44-AD83-4CA3-B653-40E907091815}" dt="2024-12-14T12:03:57.504" v="6758"/>
          <ac:spMkLst>
            <pc:docMk/>
            <pc:sldMk cId="2608857030" sldId="329"/>
            <ac:spMk id="2" creationId="{4333C1A5-2AC2-8664-D9E2-75980AD14703}"/>
          </ac:spMkLst>
        </pc:spChg>
        <pc:spChg chg="mod">
          <ac:chgData name="Christos Milarokostas" userId="940e0f099255d8ba" providerId="LiveId" clId="{A2E16B44-AD83-4CA3-B653-40E907091815}" dt="2024-12-14T12:04:13.945" v="6775" actId="20577"/>
          <ac:spMkLst>
            <pc:docMk/>
            <pc:sldMk cId="2608857030" sldId="329"/>
            <ac:spMk id="3" creationId="{C76DF910-8F8C-0395-FCA2-B09E89EACA2A}"/>
          </ac:spMkLst>
        </pc:spChg>
      </pc:sldChg>
      <pc:sldChg chg="modSp new mod">
        <pc:chgData name="Christos Milarokostas" userId="940e0f099255d8ba" providerId="LiveId" clId="{A2E16B44-AD83-4CA3-B653-40E907091815}" dt="2024-12-14T12:04:16.842" v="6779" actId="20577"/>
        <pc:sldMkLst>
          <pc:docMk/>
          <pc:sldMk cId="1945424561" sldId="330"/>
        </pc:sldMkLst>
        <pc:spChg chg="mod">
          <ac:chgData name="Christos Milarokostas" userId="940e0f099255d8ba" providerId="LiveId" clId="{A2E16B44-AD83-4CA3-B653-40E907091815}" dt="2024-12-14T12:03:59.196" v="6759"/>
          <ac:spMkLst>
            <pc:docMk/>
            <pc:sldMk cId="1945424561" sldId="330"/>
            <ac:spMk id="2" creationId="{6805FB62-425F-6F02-98EA-F9B790B7EEE2}"/>
          </ac:spMkLst>
        </pc:spChg>
        <pc:spChg chg="mod">
          <ac:chgData name="Christos Milarokostas" userId="940e0f099255d8ba" providerId="LiveId" clId="{A2E16B44-AD83-4CA3-B653-40E907091815}" dt="2024-12-14T12:04:16.842" v="6779" actId="20577"/>
          <ac:spMkLst>
            <pc:docMk/>
            <pc:sldMk cId="1945424561" sldId="330"/>
            <ac:spMk id="3" creationId="{240D1132-A60D-E9F9-682A-7B40C7A4851A}"/>
          </ac:spMkLst>
        </pc:spChg>
      </pc:sldChg>
      <pc:sldChg chg="mod modShow">
        <pc:chgData name="Christos Milarokostas" userId="940e0f099255d8ba" providerId="LiveId" clId="{A2E16B44-AD83-4CA3-B653-40E907091815}" dt="2024-12-18T21:07:33.181" v="7161" actId="729"/>
        <pc:sldMkLst>
          <pc:docMk/>
          <pc:sldMk cId="2805344470" sldId="334"/>
        </pc:sldMkLst>
      </pc:sldChg>
      <pc:sldChg chg="modSp mod">
        <pc:chgData name="Christos Milarokostas" userId="940e0f099255d8ba" providerId="LiveId" clId="{A2E16B44-AD83-4CA3-B653-40E907091815}" dt="2024-12-18T21:22:38.265" v="7515" actId="1038"/>
        <pc:sldMkLst>
          <pc:docMk/>
          <pc:sldMk cId="2499831816" sldId="335"/>
        </pc:sldMkLst>
        <pc:spChg chg="mod">
          <ac:chgData name="Christos Milarokostas" userId="940e0f099255d8ba" providerId="LiveId" clId="{A2E16B44-AD83-4CA3-B653-40E907091815}" dt="2024-12-18T21:22:32.607" v="7509" actId="20577"/>
          <ac:spMkLst>
            <pc:docMk/>
            <pc:sldMk cId="2499831816" sldId="335"/>
            <ac:spMk id="3" creationId="{D6223DD1-D6E5-4D74-AB42-2FA39496FD61}"/>
          </ac:spMkLst>
        </pc:spChg>
        <pc:spChg chg="mod">
          <ac:chgData name="Christos Milarokostas" userId="940e0f099255d8ba" providerId="LiveId" clId="{A2E16B44-AD83-4CA3-B653-40E907091815}" dt="2024-12-18T21:22:38.265" v="7515" actId="1038"/>
          <ac:spMkLst>
            <pc:docMk/>
            <pc:sldMk cId="2499831816" sldId="335"/>
            <ac:spMk id="4" creationId="{7543E6A6-C045-462D-AA9F-77C2FA38E37C}"/>
          </ac:spMkLst>
        </pc:spChg>
        <pc:cxnChg chg="mod">
          <ac:chgData name="Christos Milarokostas" userId="940e0f099255d8ba" providerId="LiveId" clId="{A2E16B44-AD83-4CA3-B653-40E907091815}" dt="2024-12-18T21:22:38.265" v="7515" actId="1038"/>
          <ac:cxnSpMkLst>
            <pc:docMk/>
            <pc:sldMk cId="2499831816" sldId="335"/>
            <ac:cxnSpMk id="7" creationId="{6975FC11-7DC9-4608-97E2-8D0BD61D8276}"/>
          </ac:cxnSpMkLst>
        </pc:cxnChg>
      </pc:sldChg>
      <pc:sldChg chg="modSp mod">
        <pc:chgData name="Christos Milarokostas" userId="940e0f099255d8ba" providerId="LiveId" clId="{A2E16B44-AD83-4CA3-B653-40E907091815}" dt="2024-12-19T17:32:41.395" v="7942" actId="20577"/>
        <pc:sldMkLst>
          <pc:docMk/>
          <pc:sldMk cId="2839457474" sldId="336"/>
        </pc:sldMkLst>
        <pc:spChg chg="mod">
          <ac:chgData name="Christos Milarokostas" userId="940e0f099255d8ba" providerId="LiveId" clId="{A2E16B44-AD83-4CA3-B653-40E907091815}" dt="2024-12-19T17:32:41.395" v="7942" actId="20577"/>
          <ac:spMkLst>
            <pc:docMk/>
            <pc:sldMk cId="2839457474" sldId="336"/>
            <ac:spMk id="3" creationId="{A2515212-12C7-408F-8E08-A0AD56544013}"/>
          </ac:spMkLst>
        </pc:spChg>
      </pc:sldChg>
      <pc:sldChg chg="modSp mod">
        <pc:chgData name="Christos Milarokostas" userId="940e0f099255d8ba" providerId="LiveId" clId="{A2E16B44-AD83-4CA3-B653-40E907091815}" dt="2024-12-19T17:45:32.296" v="8006" actId="20577"/>
        <pc:sldMkLst>
          <pc:docMk/>
          <pc:sldMk cId="1636081002" sldId="337"/>
        </pc:sldMkLst>
        <pc:spChg chg="mod">
          <ac:chgData name="Christos Milarokostas" userId="940e0f099255d8ba" providerId="LiveId" clId="{A2E16B44-AD83-4CA3-B653-40E907091815}" dt="2024-12-19T17:45:32.296" v="8006" actId="20577"/>
          <ac:spMkLst>
            <pc:docMk/>
            <pc:sldMk cId="1636081002" sldId="337"/>
            <ac:spMk id="3" creationId="{82956CDF-5523-4751-8E4F-BFA81D9DB70E}"/>
          </ac:spMkLst>
        </pc:spChg>
      </pc:sldChg>
      <pc:sldChg chg="modSp new mod">
        <pc:chgData name="Christos Milarokostas" userId="940e0f099255d8ba" providerId="LiveId" clId="{A2E16B44-AD83-4CA3-B653-40E907091815}" dt="2024-12-18T21:32:43.569" v="7602" actId="6549"/>
        <pc:sldMkLst>
          <pc:docMk/>
          <pc:sldMk cId="1872245390" sldId="338"/>
        </pc:sldMkLst>
        <pc:spChg chg="mod">
          <ac:chgData name="Christos Milarokostas" userId="940e0f099255d8ba" providerId="LiveId" clId="{A2E16B44-AD83-4CA3-B653-40E907091815}" dt="2024-12-18T21:00:29.624" v="6904" actId="20577"/>
          <ac:spMkLst>
            <pc:docMk/>
            <pc:sldMk cId="1872245390" sldId="338"/>
            <ac:spMk id="2" creationId="{608C5999-F2E3-7BC7-9221-F5077AD0B522}"/>
          </ac:spMkLst>
        </pc:spChg>
        <pc:spChg chg="mod">
          <ac:chgData name="Christos Milarokostas" userId="940e0f099255d8ba" providerId="LiveId" clId="{A2E16B44-AD83-4CA3-B653-40E907091815}" dt="2024-12-18T21:32:43.569" v="7602" actId="6549"/>
          <ac:spMkLst>
            <pc:docMk/>
            <pc:sldMk cId="1872245390" sldId="338"/>
            <ac:spMk id="3" creationId="{06AA2143-7EEA-56E5-5F32-50A088EEFEC2}"/>
          </ac:spMkLst>
        </pc:spChg>
      </pc:sldChg>
      <pc:sldChg chg="modSp new del mod">
        <pc:chgData name="Christos Milarokostas" userId="940e0f099255d8ba" providerId="LiveId" clId="{A2E16B44-AD83-4CA3-B653-40E907091815}" dt="2024-12-19T17:31:14.417" v="7927" actId="47"/>
        <pc:sldMkLst>
          <pc:docMk/>
          <pc:sldMk cId="3649623242" sldId="339"/>
        </pc:sldMkLst>
        <pc:spChg chg="mod">
          <ac:chgData name="Christos Milarokostas" userId="940e0f099255d8ba" providerId="LiveId" clId="{A2E16B44-AD83-4CA3-B653-40E907091815}" dt="2024-12-19T17:26:00.706" v="7812" actId="20577"/>
          <ac:spMkLst>
            <pc:docMk/>
            <pc:sldMk cId="3649623242" sldId="339"/>
            <ac:spMk id="2" creationId="{7FDD5B37-D100-BE1B-2BC1-5DEB2818A8AF}"/>
          </ac:spMkLst>
        </pc:spChg>
        <pc:spChg chg="mod">
          <ac:chgData name="Christos Milarokostas" userId="940e0f099255d8ba" providerId="LiveId" clId="{A2E16B44-AD83-4CA3-B653-40E907091815}" dt="2024-12-19T17:30:20.685" v="7926" actId="20577"/>
          <ac:spMkLst>
            <pc:docMk/>
            <pc:sldMk cId="3649623242" sldId="339"/>
            <ac:spMk id="3" creationId="{1E2CB04F-BBF6-B3F9-A150-E160800BE4B1}"/>
          </ac:spMkLst>
        </pc:spChg>
      </pc:sldChg>
    </pc:docChg>
  </pc:docChgLst>
  <pc:docChgLst>
    <pc:chgData name="Christos Milarokostas" userId="940e0f099255d8ba" providerId="LiveId" clId="{E14B8672-D16E-4789-B8D0-E5845F69E8FE}"/>
    <pc:docChg chg="undo redo custSel addSld delSld modSld sldOrd modSection">
      <pc:chgData name="Christos Milarokostas" userId="940e0f099255d8ba" providerId="LiveId" clId="{E14B8672-D16E-4789-B8D0-E5845F69E8FE}" dt="2024-12-20T19:24:00.776" v="9076" actId="20577"/>
      <pc:docMkLst>
        <pc:docMk/>
      </pc:docMkLst>
      <pc:sldChg chg="modSp mod">
        <pc:chgData name="Christos Milarokostas" userId="940e0f099255d8ba" providerId="LiveId" clId="{E14B8672-D16E-4789-B8D0-E5845F69E8FE}" dt="2024-12-13T11:30:47.339" v="567" actId="27636"/>
        <pc:sldMkLst>
          <pc:docMk/>
          <pc:sldMk cId="2017297225" sldId="268"/>
        </pc:sldMkLst>
        <pc:spChg chg="mod">
          <ac:chgData name="Christos Milarokostas" userId="940e0f099255d8ba" providerId="LiveId" clId="{E14B8672-D16E-4789-B8D0-E5845F69E8FE}" dt="2024-12-13T11:30:47.339" v="567" actId="27636"/>
          <ac:spMkLst>
            <pc:docMk/>
            <pc:sldMk cId="2017297225" sldId="268"/>
            <ac:spMk id="3" creationId="{8B9562D6-104C-7FA8-2FF5-AEDA3E7794CA}"/>
          </ac:spMkLst>
        </pc:spChg>
      </pc:sldChg>
      <pc:sldChg chg="addSp delSp modSp del mod">
        <pc:chgData name="Christos Milarokostas" userId="940e0f099255d8ba" providerId="LiveId" clId="{E14B8672-D16E-4789-B8D0-E5845F69E8FE}" dt="2024-12-13T17:49:49.475" v="1495" actId="47"/>
        <pc:sldMkLst>
          <pc:docMk/>
          <pc:sldMk cId="1834966770" sldId="270"/>
        </pc:sldMkLst>
      </pc:sldChg>
      <pc:sldChg chg="modSp mod">
        <pc:chgData name="Christos Milarokostas" userId="940e0f099255d8ba" providerId="LiveId" clId="{E14B8672-D16E-4789-B8D0-E5845F69E8FE}" dt="2024-12-13T11:30:47.381" v="568" actId="27636"/>
        <pc:sldMkLst>
          <pc:docMk/>
          <pc:sldMk cId="975845211" sldId="274"/>
        </pc:sldMkLst>
        <pc:spChg chg="mod">
          <ac:chgData name="Christos Milarokostas" userId="940e0f099255d8ba" providerId="LiveId" clId="{E14B8672-D16E-4789-B8D0-E5845F69E8FE}" dt="2024-12-13T11:30:47.381" v="568" actId="27636"/>
          <ac:spMkLst>
            <pc:docMk/>
            <pc:sldMk cId="975845211" sldId="274"/>
            <ac:spMk id="3" creationId="{E01E13C0-DC70-21AF-69DD-E9019B629CC0}"/>
          </ac:spMkLst>
        </pc:spChg>
      </pc:sldChg>
      <pc:sldChg chg="modSp mod">
        <pc:chgData name="Christos Milarokostas" userId="940e0f099255d8ba" providerId="LiveId" clId="{E14B8672-D16E-4789-B8D0-E5845F69E8FE}" dt="2024-12-20T16:55:02.760" v="7043" actId="20577"/>
        <pc:sldMkLst>
          <pc:docMk/>
          <pc:sldMk cId="542722265" sldId="277"/>
        </pc:sldMkLst>
        <pc:spChg chg="mod">
          <ac:chgData name="Christos Milarokostas" userId="940e0f099255d8ba" providerId="LiveId" clId="{E14B8672-D16E-4789-B8D0-E5845F69E8FE}" dt="2024-12-20T16:55:02.760" v="7043" actId="20577"/>
          <ac:spMkLst>
            <pc:docMk/>
            <pc:sldMk cId="542722265" sldId="277"/>
            <ac:spMk id="3" creationId="{D13A5E4F-948C-541E-2FAD-909BD29B67E5}"/>
          </ac:spMkLst>
        </pc:spChg>
      </pc:sldChg>
      <pc:sldChg chg="modSp mod">
        <pc:chgData name="Christos Milarokostas" userId="940e0f099255d8ba" providerId="LiveId" clId="{E14B8672-D16E-4789-B8D0-E5845F69E8FE}" dt="2024-12-20T16:39:03.977" v="6721" actId="5793"/>
        <pc:sldMkLst>
          <pc:docMk/>
          <pc:sldMk cId="3229376082" sldId="278"/>
        </pc:sldMkLst>
        <pc:spChg chg="mod">
          <ac:chgData name="Christos Milarokostas" userId="940e0f099255d8ba" providerId="LiveId" clId="{E14B8672-D16E-4789-B8D0-E5845F69E8FE}" dt="2024-12-20T16:39:03.977" v="6721" actId="5793"/>
          <ac:spMkLst>
            <pc:docMk/>
            <pc:sldMk cId="3229376082" sldId="278"/>
            <ac:spMk id="3" creationId="{0574F04D-4614-ABA4-7A38-758B618AE755}"/>
          </ac:spMkLst>
        </pc:spChg>
      </pc:sldChg>
      <pc:sldChg chg="modSp mod">
        <pc:chgData name="Christos Milarokostas" userId="940e0f099255d8ba" providerId="LiveId" clId="{E14B8672-D16E-4789-B8D0-E5845F69E8FE}" dt="2024-12-20T17:14:47.176" v="7965" actId="20577"/>
        <pc:sldMkLst>
          <pc:docMk/>
          <pc:sldMk cId="249679779" sldId="281"/>
        </pc:sldMkLst>
        <pc:spChg chg="mod">
          <ac:chgData name="Christos Milarokostas" userId="940e0f099255d8ba" providerId="LiveId" clId="{E14B8672-D16E-4789-B8D0-E5845F69E8FE}" dt="2024-12-20T17:09:56.460" v="7696" actId="20577"/>
          <ac:spMkLst>
            <pc:docMk/>
            <pc:sldMk cId="249679779" sldId="281"/>
            <ac:spMk id="2" creationId="{C6E2E19F-4F6A-92F8-A248-94F3999C58F1}"/>
          </ac:spMkLst>
        </pc:spChg>
        <pc:spChg chg="mod">
          <ac:chgData name="Christos Milarokostas" userId="940e0f099255d8ba" providerId="LiveId" clId="{E14B8672-D16E-4789-B8D0-E5845F69E8FE}" dt="2024-12-20T17:14:47.176" v="7965" actId="20577"/>
          <ac:spMkLst>
            <pc:docMk/>
            <pc:sldMk cId="249679779" sldId="281"/>
            <ac:spMk id="3" creationId="{D8701C9F-BFD3-363A-39B8-F7EF7E0F0E4A}"/>
          </ac:spMkLst>
        </pc:spChg>
      </pc:sldChg>
      <pc:sldChg chg="addSp delSp modSp mod">
        <pc:chgData name="Christos Milarokostas" userId="940e0f099255d8ba" providerId="LiveId" clId="{E14B8672-D16E-4789-B8D0-E5845F69E8FE}" dt="2024-12-20T17:50:37.077" v="8279" actId="1076"/>
        <pc:sldMkLst>
          <pc:docMk/>
          <pc:sldMk cId="148294917" sldId="283"/>
        </pc:sldMkLst>
        <pc:spChg chg="del">
          <ac:chgData name="Christos Milarokostas" userId="940e0f099255d8ba" providerId="LiveId" clId="{E14B8672-D16E-4789-B8D0-E5845F69E8FE}" dt="2024-12-20T17:46:29.055" v="8178"/>
          <ac:spMkLst>
            <pc:docMk/>
            <pc:sldMk cId="148294917" sldId="283"/>
            <ac:spMk id="3" creationId="{DF00C01F-841B-5F3F-1515-3E8A62B38D6F}"/>
          </ac:spMkLst>
        </pc:spChg>
        <pc:spChg chg="add mod">
          <ac:chgData name="Christos Milarokostas" userId="940e0f099255d8ba" providerId="LiveId" clId="{E14B8672-D16E-4789-B8D0-E5845F69E8FE}" dt="2024-12-20T17:47:39.013" v="8219" actId="20577"/>
          <ac:spMkLst>
            <pc:docMk/>
            <pc:sldMk cId="148294917" sldId="283"/>
            <ac:spMk id="7" creationId="{83FFDF46-D860-EE2D-E621-78D199E378CE}"/>
          </ac:spMkLst>
        </pc:spChg>
        <pc:spChg chg="add mod">
          <ac:chgData name="Christos Milarokostas" userId="940e0f099255d8ba" providerId="LiveId" clId="{E14B8672-D16E-4789-B8D0-E5845F69E8FE}" dt="2024-12-20T17:50:37.077" v="8279" actId="1076"/>
          <ac:spMkLst>
            <pc:docMk/>
            <pc:sldMk cId="148294917" sldId="283"/>
            <ac:spMk id="9" creationId="{2CBFA4CF-D24D-E75D-5857-C29E6BCAF343}"/>
          </ac:spMkLst>
        </pc:spChg>
        <pc:picChg chg="add del mod">
          <ac:chgData name="Christos Milarokostas" userId="940e0f099255d8ba" providerId="LiveId" clId="{E14B8672-D16E-4789-B8D0-E5845F69E8FE}" dt="2024-12-20T17:47:08.769" v="8181" actId="21"/>
          <ac:picMkLst>
            <pc:docMk/>
            <pc:sldMk cId="148294917" sldId="283"/>
            <ac:picMk id="5" creationId="{5FAB4884-372D-2F2E-CA71-FD8319AAF907}"/>
          </ac:picMkLst>
        </pc:picChg>
        <pc:picChg chg="add mod">
          <ac:chgData name="Christos Milarokostas" userId="940e0f099255d8ba" providerId="LiveId" clId="{E14B8672-D16E-4789-B8D0-E5845F69E8FE}" dt="2024-12-20T17:47:31.373" v="8214"/>
          <ac:picMkLst>
            <pc:docMk/>
            <pc:sldMk cId="148294917" sldId="283"/>
            <ac:picMk id="8" creationId="{5FAB4884-372D-2F2E-CA71-FD8319AAF907}"/>
          </ac:picMkLst>
        </pc:picChg>
      </pc:sldChg>
      <pc:sldChg chg="addSp delSp modSp mod">
        <pc:chgData name="Christos Milarokostas" userId="940e0f099255d8ba" providerId="LiveId" clId="{E14B8672-D16E-4789-B8D0-E5845F69E8FE}" dt="2024-12-20T17:50:42.105" v="8280"/>
        <pc:sldMkLst>
          <pc:docMk/>
          <pc:sldMk cId="3791682629" sldId="284"/>
        </pc:sldMkLst>
        <pc:spChg chg="add del mod">
          <ac:chgData name="Christos Milarokostas" userId="940e0f099255d8ba" providerId="LiveId" clId="{E14B8672-D16E-4789-B8D0-E5845F69E8FE}" dt="2024-12-20T17:48:21.378" v="8240" actId="20577"/>
          <ac:spMkLst>
            <pc:docMk/>
            <pc:sldMk cId="3791682629" sldId="284"/>
            <ac:spMk id="3" creationId="{801DDFFE-411A-2895-4D69-218D40C6B338}"/>
          </ac:spMkLst>
        </pc:spChg>
        <pc:spChg chg="add del">
          <ac:chgData name="Christos Milarokostas" userId="940e0f099255d8ba" providerId="LiveId" clId="{E14B8672-D16E-4789-B8D0-E5845F69E8FE}" dt="2024-12-20T17:47:50.206" v="8226" actId="22"/>
          <ac:spMkLst>
            <pc:docMk/>
            <pc:sldMk cId="3791682629" sldId="284"/>
            <ac:spMk id="7" creationId="{6A07F5AF-58DA-6057-0314-710F503B0BBA}"/>
          </ac:spMkLst>
        </pc:spChg>
        <pc:spChg chg="add mod">
          <ac:chgData name="Christos Milarokostas" userId="940e0f099255d8ba" providerId="LiveId" clId="{E14B8672-D16E-4789-B8D0-E5845F69E8FE}" dt="2024-12-20T17:50:42.105" v="8280"/>
          <ac:spMkLst>
            <pc:docMk/>
            <pc:sldMk cId="3791682629" sldId="284"/>
            <ac:spMk id="12" creationId="{763FA50C-AF27-BDE0-22CE-F013EDDAC7DA}"/>
          </ac:spMkLst>
        </pc:spChg>
        <pc:picChg chg="add mod">
          <ac:chgData name="Christos Milarokostas" userId="940e0f099255d8ba" providerId="LiveId" clId="{E14B8672-D16E-4789-B8D0-E5845F69E8FE}" dt="2024-12-20T17:47:45.089" v="8224"/>
          <ac:picMkLst>
            <pc:docMk/>
            <pc:sldMk cId="3791682629" sldId="284"/>
            <ac:picMk id="5" creationId="{30300260-DB99-51CE-B261-7F4761C9B6C7}"/>
          </ac:picMkLst>
        </pc:picChg>
        <pc:picChg chg="add del mod">
          <ac:chgData name="Christos Milarokostas" userId="940e0f099255d8ba" providerId="LiveId" clId="{E14B8672-D16E-4789-B8D0-E5845F69E8FE}" dt="2024-12-20T17:48:37.579" v="8244" actId="1076"/>
          <ac:picMkLst>
            <pc:docMk/>
            <pc:sldMk cId="3791682629" sldId="284"/>
            <ac:picMk id="9" creationId="{DD1B9D6A-1595-DAED-CA6D-920AF0E2D95A}"/>
          </ac:picMkLst>
        </pc:picChg>
        <pc:picChg chg="add mod">
          <ac:chgData name="Christos Milarokostas" userId="940e0f099255d8ba" providerId="LiveId" clId="{E14B8672-D16E-4789-B8D0-E5845F69E8FE}" dt="2024-12-20T17:48:20.761" v="8239"/>
          <ac:picMkLst>
            <pc:docMk/>
            <pc:sldMk cId="3791682629" sldId="284"/>
            <ac:picMk id="11" creationId="{D19EE93A-242B-2A19-DE18-6EC5E4B034D9}"/>
          </ac:picMkLst>
        </pc:picChg>
      </pc:sldChg>
      <pc:sldChg chg="addSp modSp mod">
        <pc:chgData name="Christos Milarokostas" userId="940e0f099255d8ba" providerId="LiveId" clId="{E14B8672-D16E-4789-B8D0-E5845F69E8FE}" dt="2024-12-20T17:50:43.241" v="8281"/>
        <pc:sldMkLst>
          <pc:docMk/>
          <pc:sldMk cId="1993484660" sldId="285"/>
        </pc:sldMkLst>
        <pc:spChg chg="mod">
          <ac:chgData name="Christos Milarokostas" userId="940e0f099255d8ba" providerId="LiveId" clId="{E14B8672-D16E-4789-B8D0-E5845F69E8FE}" dt="2024-12-20T17:48:47.955" v="8247" actId="20577"/>
          <ac:spMkLst>
            <pc:docMk/>
            <pc:sldMk cId="1993484660" sldId="285"/>
            <ac:spMk id="3" creationId="{59EF509C-ECCB-BA6D-7E01-D693D44ED628}"/>
          </ac:spMkLst>
        </pc:spChg>
        <pc:spChg chg="add mod">
          <ac:chgData name="Christos Milarokostas" userId="940e0f099255d8ba" providerId="LiveId" clId="{E14B8672-D16E-4789-B8D0-E5845F69E8FE}" dt="2024-12-20T17:50:43.241" v="8281"/>
          <ac:spMkLst>
            <pc:docMk/>
            <pc:sldMk cId="1993484660" sldId="285"/>
            <ac:spMk id="6" creationId="{0B8FE8AB-4DC5-0773-CC88-B6AD55D8EB0F}"/>
          </ac:spMkLst>
        </pc:spChg>
        <pc:picChg chg="add mod">
          <ac:chgData name="Christos Milarokostas" userId="940e0f099255d8ba" providerId="LiveId" clId="{E14B8672-D16E-4789-B8D0-E5845F69E8FE}" dt="2024-12-20T17:49:18.899" v="8252" actId="1076"/>
          <ac:picMkLst>
            <pc:docMk/>
            <pc:sldMk cId="1993484660" sldId="285"/>
            <ac:picMk id="5" creationId="{9253B9C5-A3BC-2D09-90ED-69E8FA0B7AE4}"/>
          </ac:picMkLst>
        </pc:picChg>
      </pc:sldChg>
      <pc:sldChg chg="del">
        <pc:chgData name="Christos Milarokostas" userId="940e0f099255d8ba" providerId="LiveId" clId="{E14B8672-D16E-4789-B8D0-E5845F69E8FE}" dt="2024-12-20T17:42:32.164" v="8177" actId="47"/>
        <pc:sldMkLst>
          <pc:docMk/>
          <pc:sldMk cId="711279436" sldId="286"/>
        </pc:sldMkLst>
      </pc:sldChg>
      <pc:sldChg chg="new">
        <pc:chgData name="Christos Milarokostas" userId="940e0f099255d8ba" providerId="LiveId" clId="{E14B8672-D16E-4789-B8D0-E5845F69E8FE}" dt="2024-12-03T06:53:04.920" v="0" actId="680"/>
        <pc:sldMkLst>
          <pc:docMk/>
          <pc:sldMk cId="2147436434" sldId="293"/>
        </pc:sldMkLst>
      </pc:sldChg>
      <pc:sldChg chg="modSp add mod">
        <pc:chgData name="Christos Milarokostas" userId="940e0f099255d8ba" providerId="LiveId" clId="{E14B8672-D16E-4789-B8D0-E5845F69E8FE}" dt="2024-12-03T06:53:38.287" v="23" actId="20577"/>
        <pc:sldMkLst>
          <pc:docMk/>
          <pc:sldMk cId="2149169024" sldId="294"/>
        </pc:sldMkLst>
        <pc:spChg chg="mod">
          <ac:chgData name="Christos Milarokostas" userId="940e0f099255d8ba" providerId="LiveId" clId="{E14B8672-D16E-4789-B8D0-E5845F69E8FE}" dt="2024-12-03T06:53:38.287" v="23" actId="20577"/>
          <ac:spMkLst>
            <pc:docMk/>
            <pc:sldMk cId="2149169024" sldId="294"/>
            <ac:spMk id="2" creationId="{95FFC523-7D25-98BF-9D7A-220A3409A56C}"/>
          </ac:spMkLst>
        </pc:spChg>
      </pc:sldChg>
      <pc:sldChg chg="modSp add mod">
        <pc:chgData name="Christos Milarokostas" userId="940e0f099255d8ba" providerId="LiveId" clId="{E14B8672-D16E-4789-B8D0-E5845F69E8FE}" dt="2024-12-03T06:53:51.060" v="47" actId="20577"/>
        <pc:sldMkLst>
          <pc:docMk/>
          <pc:sldMk cId="3782097507" sldId="295"/>
        </pc:sldMkLst>
        <pc:spChg chg="mod">
          <ac:chgData name="Christos Milarokostas" userId="940e0f099255d8ba" providerId="LiveId" clId="{E14B8672-D16E-4789-B8D0-E5845F69E8FE}" dt="2024-12-03T06:53:51.060" v="47" actId="20577"/>
          <ac:spMkLst>
            <pc:docMk/>
            <pc:sldMk cId="3782097507" sldId="295"/>
            <ac:spMk id="2" creationId="{95FFC523-7D25-98BF-9D7A-220A3409A56C}"/>
          </ac:spMkLst>
        </pc:spChg>
      </pc:sldChg>
      <pc:sldChg chg="modSp mod">
        <pc:chgData name="Christos Milarokostas" userId="940e0f099255d8ba" providerId="LiveId" clId="{E14B8672-D16E-4789-B8D0-E5845F69E8FE}" dt="2024-12-20T15:26:16.004" v="6640" actId="20577"/>
        <pc:sldMkLst>
          <pc:docMk/>
          <pc:sldMk cId="3999155186" sldId="297"/>
        </pc:sldMkLst>
        <pc:spChg chg="mod">
          <ac:chgData name="Christos Milarokostas" userId="940e0f099255d8ba" providerId="LiveId" clId="{E14B8672-D16E-4789-B8D0-E5845F69E8FE}" dt="2024-12-20T15:26:16.004" v="6640" actId="20577"/>
          <ac:spMkLst>
            <pc:docMk/>
            <pc:sldMk cId="3999155186" sldId="297"/>
            <ac:spMk id="3" creationId="{2485D774-077E-CB85-2D62-8C44C36CB309}"/>
          </ac:spMkLst>
        </pc:spChg>
      </pc:sldChg>
      <pc:sldChg chg="modSp mod">
        <pc:chgData name="Christos Milarokostas" userId="940e0f099255d8ba" providerId="LiveId" clId="{E14B8672-D16E-4789-B8D0-E5845F69E8FE}" dt="2024-12-13T11:30:47.202" v="563" actId="27636"/>
        <pc:sldMkLst>
          <pc:docMk/>
          <pc:sldMk cId="4283466159" sldId="306"/>
        </pc:sldMkLst>
        <pc:spChg chg="mod">
          <ac:chgData name="Christos Milarokostas" userId="940e0f099255d8ba" providerId="LiveId" clId="{E14B8672-D16E-4789-B8D0-E5845F69E8FE}" dt="2024-12-13T11:30:47.202" v="563" actId="27636"/>
          <ac:spMkLst>
            <pc:docMk/>
            <pc:sldMk cId="4283466159" sldId="306"/>
            <ac:spMk id="3" creationId="{E53353E2-7011-9B1C-AF8E-8B3C604E4E6F}"/>
          </ac:spMkLst>
        </pc:spChg>
      </pc:sldChg>
      <pc:sldChg chg="modSp mod">
        <pc:chgData name="Christos Milarokostas" userId="940e0f099255d8ba" providerId="LiveId" clId="{E14B8672-D16E-4789-B8D0-E5845F69E8FE}" dt="2024-12-13T11:30:47.274" v="564" actId="27636"/>
        <pc:sldMkLst>
          <pc:docMk/>
          <pc:sldMk cId="3293310887" sldId="308"/>
        </pc:sldMkLst>
        <pc:spChg chg="mod">
          <ac:chgData name="Christos Milarokostas" userId="940e0f099255d8ba" providerId="LiveId" clId="{E14B8672-D16E-4789-B8D0-E5845F69E8FE}" dt="2024-12-13T11:30:47.274" v="564" actId="27636"/>
          <ac:spMkLst>
            <pc:docMk/>
            <pc:sldMk cId="3293310887" sldId="308"/>
            <ac:spMk id="3" creationId="{65F2458D-2270-9659-8D0A-05C01926A33F}"/>
          </ac:spMkLst>
        </pc:spChg>
      </pc:sldChg>
      <pc:sldChg chg="addSp delSp modSp del mod">
        <pc:chgData name="Christos Milarokostas" userId="940e0f099255d8ba" providerId="LiveId" clId="{E14B8672-D16E-4789-B8D0-E5845F69E8FE}" dt="2024-12-18T11:31:43.823" v="1988" actId="47"/>
        <pc:sldMkLst>
          <pc:docMk/>
          <pc:sldMk cId="2159731228" sldId="309"/>
        </pc:sldMkLst>
        <pc:spChg chg="mod">
          <ac:chgData name="Christos Milarokostas" userId="940e0f099255d8ba" providerId="LiveId" clId="{E14B8672-D16E-4789-B8D0-E5845F69E8FE}" dt="2024-12-18T11:29:23.300" v="1662" actId="21"/>
          <ac:spMkLst>
            <pc:docMk/>
            <pc:sldMk cId="2159731228" sldId="309"/>
            <ac:spMk id="2" creationId="{76C29988-95CD-72EB-20B8-A351197DE7B2}"/>
          </ac:spMkLst>
        </pc:spChg>
        <pc:spChg chg="add mod">
          <ac:chgData name="Christos Milarokostas" userId="940e0f099255d8ba" providerId="LiveId" clId="{E14B8672-D16E-4789-B8D0-E5845F69E8FE}" dt="2024-12-18T11:31:42.320" v="1987" actId="21"/>
          <ac:spMkLst>
            <pc:docMk/>
            <pc:sldMk cId="2159731228" sldId="309"/>
            <ac:spMk id="4" creationId="{7F53D5BF-44F1-494C-87C9-84A19F218082}"/>
          </ac:spMkLst>
        </pc:spChg>
        <pc:picChg chg="del mod">
          <ac:chgData name="Christos Milarokostas" userId="940e0f099255d8ba" providerId="LiveId" clId="{E14B8672-D16E-4789-B8D0-E5845F69E8FE}" dt="2024-12-18T11:31:42.320" v="1987" actId="21"/>
          <ac:picMkLst>
            <pc:docMk/>
            <pc:sldMk cId="2159731228" sldId="309"/>
            <ac:picMk id="5" creationId="{83002DED-F2AA-EAB7-E56B-2EBD32B5706C}"/>
          </ac:picMkLst>
        </pc:picChg>
      </pc:sldChg>
      <pc:sldChg chg="modSp mod">
        <pc:chgData name="Christos Milarokostas" userId="940e0f099255d8ba" providerId="LiveId" clId="{E14B8672-D16E-4789-B8D0-E5845F69E8FE}" dt="2024-12-20T17:18:53.031" v="8176" actId="20577"/>
        <pc:sldMkLst>
          <pc:docMk/>
          <pc:sldMk cId="2885321904" sldId="311"/>
        </pc:sldMkLst>
        <pc:spChg chg="mod">
          <ac:chgData name="Christos Milarokostas" userId="940e0f099255d8ba" providerId="LiveId" clId="{E14B8672-D16E-4789-B8D0-E5845F69E8FE}" dt="2024-12-20T17:18:53.031" v="8176" actId="20577"/>
          <ac:spMkLst>
            <pc:docMk/>
            <pc:sldMk cId="2885321904" sldId="311"/>
            <ac:spMk id="3" creationId="{45B3FFAA-8B8C-7224-2614-A6DE6107D9AD}"/>
          </ac:spMkLst>
        </pc:spChg>
      </pc:sldChg>
      <pc:sldChg chg="modSp mod">
        <pc:chgData name="Christos Milarokostas" userId="940e0f099255d8ba" providerId="LiveId" clId="{E14B8672-D16E-4789-B8D0-E5845F69E8FE}" dt="2024-12-18T16:02:54.526" v="3457" actId="6549"/>
        <pc:sldMkLst>
          <pc:docMk/>
          <pc:sldMk cId="1550431860" sldId="312"/>
        </pc:sldMkLst>
        <pc:spChg chg="mod">
          <ac:chgData name="Christos Milarokostas" userId="940e0f099255d8ba" providerId="LiveId" clId="{E14B8672-D16E-4789-B8D0-E5845F69E8FE}" dt="2024-12-18T16:02:54.526" v="3457" actId="6549"/>
          <ac:spMkLst>
            <pc:docMk/>
            <pc:sldMk cId="1550431860" sldId="312"/>
            <ac:spMk id="3" creationId="{F436778B-9855-CC88-29BB-678EFB525D47}"/>
          </ac:spMkLst>
        </pc:spChg>
      </pc:sldChg>
      <pc:sldChg chg="modSp mod modNotesTx">
        <pc:chgData name="Christos Milarokostas" userId="940e0f099255d8ba" providerId="LiveId" clId="{E14B8672-D16E-4789-B8D0-E5845F69E8FE}" dt="2024-12-20T17:17:56.543" v="8160" actId="20577"/>
        <pc:sldMkLst>
          <pc:docMk/>
          <pc:sldMk cId="66605068" sldId="313"/>
        </pc:sldMkLst>
        <pc:spChg chg="mod">
          <ac:chgData name="Christos Milarokostas" userId="940e0f099255d8ba" providerId="LiveId" clId="{E14B8672-D16E-4789-B8D0-E5845F69E8FE}" dt="2024-12-20T17:17:56.543" v="8160" actId="20577"/>
          <ac:spMkLst>
            <pc:docMk/>
            <pc:sldMk cId="66605068" sldId="313"/>
            <ac:spMk id="7" creationId="{D0FC206D-6632-2C06-733B-729FBF4151C0}"/>
          </ac:spMkLst>
        </pc:spChg>
      </pc:sldChg>
      <pc:sldChg chg="modSp new del mod ord">
        <pc:chgData name="Christos Milarokostas" userId="940e0f099255d8ba" providerId="LiveId" clId="{E14B8672-D16E-4789-B8D0-E5845F69E8FE}" dt="2024-12-13T11:26:46.076" v="142" actId="47"/>
        <pc:sldMkLst>
          <pc:docMk/>
          <pc:sldMk cId="289204315" sldId="322"/>
        </pc:sldMkLst>
      </pc:sldChg>
      <pc:sldChg chg="addSp modSp new mod modAnim">
        <pc:chgData name="Christos Milarokostas" userId="940e0f099255d8ba" providerId="LiveId" clId="{E14B8672-D16E-4789-B8D0-E5845F69E8FE}" dt="2024-12-13T13:29:59.447" v="1330" actId="1076"/>
        <pc:sldMkLst>
          <pc:docMk/>
          <pc:sldMk cId="3096514883" sldId="323"/>
        </pc:sldMkLst>
        <pc:spChg chg="mod">
          <ac:chgData name="Christos Milarokostas" userId="940e0f099255d8ba" providerId="LiveId" clId="{E14B8672-D16E-4789-B8D0-E5845F69E8FE}" dt="2024-12-13T11:27:00.520" v="178" actId="20577"/>
          <ac:spMkLst>
            <pc:docMk/>
            <pc:sldMk cId="3096514883" sldId="323"/>
            <ac:spMk id="2" creationId="{DEA1221C-93B2-4B94-81B4-67550C18EDCF}"/>
          </ac:spMkLst>
        </pc:spChg>
        <pc:spChg chg="mod">
          <ac:chgData name="Christos Milarokostas" userId="940e0f099255d8ba" providerId="LiveId" clId="{E14B8672-D16E-4789-B8D0-E5845F69E8FE}" dt="2024-12-13T11:42:06.293" v="1329" actId="20577"/>
          <ac:spMkLst>
            <pc:docMk/>
            <pc:sldMk cId="3096514883" sldId="323"/>
            <ac:spMk id="3" creationId="{E6660195-41BA-48D9-B5E9-614866366576}"/>
          </ac:spMkLst>
        </pc:spChg>
        <pc:spChg chg="add mod">
          <ac:chgData name="Christos Milarokostas" userId="940e0f099255d8ba" providerId="LiveId" clId="{E14B8672-D16E-4789-B8D0-E5845F69E8FE}" dt="2024-12-13T11:36:49.961" v="1273" actId="20577"/>
          <ac:spMkLst>
            <pc:docMk/>
            <pc:sldMk cId="3096514883" sldId="323"/>
            <ac:spMk id="4" creationId="{6A19FC7C-30FD-4F1A-9F68-1F025C59B89A}"/>
          </ac:spMkLst>
        </pc:spChg>
        <pc:spChg chg="add mod">
          <ac:chgData name="Christos Milarokostas" userId="940e0f099255d8ba" providerId="LiveId" clId="{E14B8672-D16E-4789-B8D0-E5845F69E8FE}" dt="2024-12-13T11:36:52.727" v="1279" actId="20577"/>
          <ac:spMkLst>
            <pc:docMk/>
            <pc:sldMk cId="3096514883" sldId="323"/>
            <ac:spMk id="5" creationId="{7B61EAEB-0650-43A6-BC36-0CDF5A0EB01F}"/>
          </ac:spMkLst>
        </pc:spChg>
        <pc:spChg chg="add mod">
          <ac:chgData name="Christos Milarokostas" userId="940e0f099255d8ba" providerId="LiveId" clId="{E14B8672-D16E-4789-B8D0-E5845F69E8FE}" dt="2024-12-13T13:29:59.447" v="1330" actId="1076"/>
          <ac:spMkLst>
            <pc:docMk/>
            <pc:sldMk cId="3096514883" sldId="323"/>
            <ac:spMk id="8" creationId="{12361ADE-8D48-472B-B749-7F7A7D22D5B1}"/>
          </ac:spMkLst>
        </pc:spChg>
        <pc:cxnChg chg="add">
          <ac:chgData name="Christos Milarokostas" userId="940e0f099255d8ba" providerId="LiveId" clId="{E14B8672-D16E-4789-B8D0-E5845F69E8FE}" dt="2024-12-13T11:37:38.299" v="1280" actId="11529"/>
          <ac:cxnSpMkLst>
            <pc:docMk/>
            <pc:sldMk cId="3096514883" sldId="323"/>
            <ac:cxnSpMk id="7" creationId="{D799D2F7-6348-4AA9-895E-686AFDD1CE99}"/>
          </ac:cxnSpMkLst>
        </pc:cxnChg>
      </pc:sldChg>
      <pc:sldChg chg="modSp new del mod">
        <pc:chgData name="Christos Milarokostas" userId="940e0f099255d8ba" providerId="LiveId" clId="{E14B8672-D16E-4789-B8D0-E5845F69E8FE}" dt="2024-12-13T11:26:44.612" v="141" actId="47"/>
        <pc:sldMkLst>
          <pc:docMk/>
          <pc:sldMk cId="3220353487" sldId="324"/>
        </pc:sldMkLst>
      </pc:sldChg>
      <pc:sldChg chg="new del">
        <pc:chgData name="Christos Milarokostas" userId="940e0f099255d8ba" providerId="LiveId" clId="{E14B8672-D16E-4789-B8D0-E5845F69E8FE}" dt="2024-12-13T11:30:48.245" v="569" actId="47"/>
        <pc:sldMkLst>
          <pc:docMk/>
          <pc:sldMk cId="3357527895" sldId="324"/>
        </pc:sldMkLst>
      </pc:sldChg>
      <pc:sldChg chg="addSp delSp modSp add mod modAnim">
        <pc:chgData name="Christos Milarokostas" userId="940e0f099255d8ba" providerId="LiveId" clId="{E14B8672-D16E-4789-B8D0-E5845F69E8FE}" dt="2024-12-13T13:30:49.051" v="1339" actId="20577"/>
        <pc:sldMkLst>
          <pc:docMk/>
          <pc:sldMk cId="3848450411" sldId="325"/>
        </pc:sldMkLst>
        <pc:spChg chg="mod">
          <ac:chgData name="Christos Milarokostas" userId="940e0f099255d8ba" providerId="LiveId" clId="{E14B8672-D16E-4789-B8D0-E5845F69E8FE}" dt="2024-12-13T13:30:49.051" v="1339" actId="20577"/>
          <ac:spMkLst>
            <pc:docMk/>
            <pc:sldMk cId="3848450411" sldId="325"/>
            <ac:spMk id="3" creationId="{E6660195-41BA-48D9-B5E9-614866366576}"/>
          </ac:spMkLst>
        </pc:spChg>
        <pc:spChg chg="add mod">
          <ac:chgData name="Christos Milarokostas" userId="940e0f099255d8ba" providerId="LiveId" clId="{E14B8672-D16E-4789-B8D0-E5845F69E8FE}" dt="2024-12-13T11:38:29.546" v="1293"/>
          <ac:spMkLst>
            <pc:docMk/>
            <pc:sldMk cId="3848450411" sldId="325"/>
            <ac:spMk id="4" creationId="{4313D753-464C-48F3-AA0B-3E4B7F9AFFC7}"/>
          </ac:spMkLst>
        </pc:spChg>
        <pc:spChg chg="add mod">
          <ac:chgData name="Christos Milarokostas" userId="940e0f099255d8ba" providerId="LiveId" clId="{E14B8672-D16E-4789-B8D0-E5845F69E8FE}" dt="2024-12-13T11:38:29.546" v="1293"/>
          <ac:spMkLst>
            <pc:docMk/>
            <pc:sldMk cId="3848450411" sldId="325"/>
            <ac:spMk id="5" creationId="{BD384DCC-51FF-4A5B-847A-B3F555EEC045}"/>
          </ac:spMkLst>
        </pc:spChg>
        <pc:spChg chg="add mod">
          <ac:chgData name="Christos Milarokostas" userId="940e0f099255d8ba" providerId="LiveId" clId="{E14B8672-D16E-4789-B8D0-E5845F69E8FE}" dt="2024-12-13T13:30:18.873" v="1333"/>
          <ac:spMkLst>
            <pc:docMk/>
            <pc:sldMk cId="3848450411" sldId="325"/>
            <ac:spMk id="12" creationId="{06F1583B-71C9-4667-90F7-EC9F0BD303DD}"/>
          </ac:spMkLst>
        </pc:spChg>
        <pc:cxnChg chg="add mod">
          <ac:chgData name="Christos Milarokostas" userId="940e0f099255d8ba" providerId="LiveId" clId="{E14B8672-D16E-4789-B8D0-E5845F69E8FE}" dt="2024-12-13T11:38:29.546" v="1293"/>
          <ac:cxnSpMkLst>
            <pc:docMk/>
            <pc:sldMk cId="3848450411" sldId="325"/>
            <ac:cxnSpMk id="6" creationId="{CB939699-3E25-4283-9A45-0F321D41989C}"/>
          </ac:cxnSpMkLst>
        </pc:cxnChg>
        <pc:cxnChg chg="add mod">
          <ac:chgData name="Christos Milarokostas" userId="940e0f099255d8ba" providerId="LiveId" clId="{E14B8672-D16E-4789-B8D0-E5845F69E8FE}" dt="2024-12-13T11:39:46.265" v="1308" actId="1076"/>
          <ac:cxnSpMkLst>
            <pc:docMk/>
            <pc:sldMk cId="3848450411" sldId="325"/>
            <ac:cxnSpMk id="8" creationId="{61627828-35DB-438C-A592-C8D5570DAAC6}"/>
          </ac:cxnSpMkLst>
        </pc:cxnChg>
        <pc:cxnChg chg="add mod">
          <ac:chgData name="Christos Milarokostas" userId="940e0f099255d8ba" providerId="LiveId" clId="{E14B8672-D16E-4789-B8D0-E5845F69E8FE}" dt="2024-12-13T11:39:30.085" v="1304" actId="1076"/>
          <ac:cxnSpMkLst>
            <pc:docMk/>
            <pc:sldMk cId="3848450411" sldId="325"/>
            <ac:cxnSpMk id="9" creationId="{89EF3FFD-5ECD-4B36-B876-59B79CE92A67}"/>
          </ac:cxnSpMkLst>
        </pc:cxnChg>
        <pc:cxnChg chg="add mod">
          <ac:chgData name="Christos Milarokostas" userId="940e0f099255d8ba" providerId="LiveId" clId="{E14B8672-D16E-4789-B8D0-E5845F69E8FE}" dt="2024-12-13T11:39:50.180" v="1310" actId="1076"/>
          <ac:cxnSpMkLst>
            <pc:docMk/>
            <pc:sldMk cId="3848450411" sldId="325"/>
            <ac:cxnSpMk id="10" creationId="{A515FAAD-60AA-464C-B4E1-7FA11FE73185}"/>
          </ac:cxnSpMkLst>
        </pc:cxnChg>
        <pc:cxnChg chg="add mod">
          <ac:chgData name="Christos Milarokostas" userId="940e0f099255d8ba" providerId="LiveId" clId="{E14B8672-D16E-4789-B8D0-E5845F69E8FE}" dt="2024-12-13T11:39:48.094" v="1309" actId="1076"/>
          <ac:cxnSpMkLst>
            <pc:docMk/>
            <pc:sldMk cId="3848450411" sldId="325"/>
            <ac:cxnSpMk id="11" creationId="{CEB45621-4FC3-4143-A9A0-C846C4B733C0}"/>
          </ac:cxnSpMkLst>
        </pc:cxnChg>
      </pc:sldChg>
      <pc:sldChg chg="modSp add mod addCm delCm modCm">
        <pc:chgData name="Christos Milarokostas" userId="940e0f099255d8ba" providerId="LiveId" clId="{E14B8672-D16E-4789-B8D0-E5845F69E8FE}" dt="2024-12-13T17:50:04.242" v="1500" actId="1076"/>
        <pc:sldMkLst>
          <pc:docMk/>
          <pc:sldMk cId="1301687039" sldId="326"/>
        </pc:sldMkLst>
        <pc:spChg chg="mod">
          <ac:chgData name="Christos Milarokostas" userId="940e0f099255d8ba" providerId="LiveId" clId="{E14B8672-D16E-4789-B8D0-E5845F69E8FE}" dt="2024-12-13T17:50:01.871" v="1499" actId="27636"/>
          <ac:spMkLst>
            <pc:docMk/>
            <pc:sldMk cId="1301687039" sldId="326"/>
            <ac:spMk id="3" creationId="{FFEF4137-A28E-0414-1705-0716CB0413F9}"/>
          </ac:spMkLst>
        </pc:spChg>
        <pc:picChg chg="mod">
          <ac:chgData name="Christos Milarokostas" userId="940e0f099255d8ba" providerId="LiveId" clId="{E14B8672-D16E-4789-B8D0-E5845F69E8FE}" dt="2024-12-13T17:50:04.242" v="1500" actId="1076"/>
          <ac:picMkLst>
            <pc:docMk/>
            <pc:sldMk cId="1301687039" sldId="326"/>
            <ac:picMk id="5" creationId="{DB080094-C093-AF1C-BA5C-D25E894703E7}"/>
          </ac:picMkLst>
        </pc:picChg>
      </pc:sldChg>
      <pc:sldChg chg="modSp add del mod">
        <pc:chgData name="Christos Milarokostas" userId="940e0f099255d8ba" providerId="LiveId" clId="{E14B8672-D16E-4789-B8D0-E5845F69E8FE}" dt="2024-12-13T17:49:27.017" v="1488"/>
        <pc:sldMkLst>
          <pc:docMk/>
          <pc:sldMk cId="1120155877" sldId="327"/>
        </pc:sldMkLst>
      </pc:sldChg>
      <pc:sldChg chg="addSp delSp modSp mod modAnim">
        <pc:chgData name="Christos Milarokostas" userId="940e0f099255d8ba" providerId="LiveId" clId="{E14B8672-D16E-4789-B8D0-E5845F69E8FE}" dt="2024-12-20T13:54:11.056" v="6428" actId="20577"/>
        <pc:sldMkLst>
          <pc:docMk/>
          <pc:sldMk cId="2189386569" sldId="327"/>
        </pc:sldMkLst>
        <pc:spChg chg="mod">
          <ac:chgData name="Christos Milarokostas" userId="940e0f099255d8ba" providerId="LiveId" clId="{E14B8672-D16E-4789-B8D0-E5845F69E8FE}" dt="2024-12-16T12:58:48.962" v="1522" actId="20577"/>
          <ac:spMkLst>
            <pc:docMk/>
            <pc:sldMk cId="2189386569" sldId="327"/>
            <ac:spMk id="2" creationId="{0BC711BA-5DE0-D543-BA68-0E9196A98628}"/>
          </ac:spMkLst>
        </pc:spChg>
        <pc:spChg chg="mod">
          <ac:chgData name="Christos Milarokostas" userId="940e0f099255d8ba" providerId="LiveId" clId="{E14B8672-D16E-4789-B8D0-E5845F69E8FE}" dt="2024-12-20T13:54:11.056" v="6428" actId="20577"/>
          <ac:spMkLst>
            <pc:docMk/>
            <pc:sldMk cId="2189386569" sldId="327"/>
            <ac:spMk id="3" creationId="{72AF601A-90A5-1158-200F-87AEE558D639}"/>
          </ac:spMkLst>
        </pc:spChg>
        <pc:picChg chg="add mod">
          <ac:chgData name="Christos Milarokostas" userId="940e0f099255d8ba" providerId="LiveId" clId="{E14B8672-D16E-4789-B8D0-E5845F69E8FE}" dt="2024-12-17T14:02:34.496" v="1570" actId="1036"/>
          <ac:picMkLst>
            <pc:docMk/>
            <pc:sldMk cId="2189386569" sldId="327"/>
            <ac:picMk id="6" creationId="{9865A8CB-AC48-4346-802F-FA75D753FCA8}"/>
          </ac:picMkLst>
        </pc:picChg>
        <pc:cxnChg chg="add mod">
          <ac:chgData name="Christos Milarokostas" userId="940e0f099255d8ba" providerId="LiveId" clId="{E14B8672-D16E-4789-B8D0-E5845F69E8FE}" dt="2024-12-17T14:03:30.816" v="1580" actId="1076"/>
          <ac:cxnSpMkLst>
            <pc:docMk/>
            <pc:sldMk cId="2189386569" sldId="327"/>
            <ac:cxnSpMk id="9" creationId="{DAEEC099-C8F3-476A-A8DA-81217E0EE3AB}"/>
          </ac:cxnSpMkLst>
        </pc:cxnChg>
      </pc:sldChg>
      <pc:sldChg chg="addSp delSp modSp mod">
        <pc:chgData name="Christos Milarokostas" userId="940e0f099255d8ba" providerId="LiveId" clId="{E14B8672-D16E-4789-B8D0-E5845F69E8FE}" dt="2024-12-20T14:00:32.368" v="6498"/>
        <pc:sldMkLst>
          <pc:docMk/>
          <pc:sldMk cId="2577308136" sldId="328"/>
        </pc:sldMkLst>
        <pc:spChg chg="mod">
          <ac:chgData name="Christos Milarokostas" userId="940e0f099255d8ba" providerId="LiveId" clId="{E14B8672-D16E-4789-B8D0-E5845F69E8FE}" dt="2024-12-16T12:59:04.211" v="1529" actId="20577"/>
          <ac:spMkLst>
            <pc:docMk/>
            <pc:sldMk cId="2577308136" sldId="328"/>
            <ac:spMk id="2" creationId="{F034587B-86A0-3B46-A7C9-19CED6EF127C}"/>
          </ac:spMkLst>
        </pc:spChg>
        <pc:spChg chg="mod">
          <ac:chgData name="Christos Milarokostas" userId="940e0f099255d8ba" providerId="LiveId" clId="{E14B8672-D16E-4789-B8D0-E5845F69E8FE}" dt="2024-12-20T14:00:32.368" v="6498"/>
          <ac:spMkLst>
            <pc:docMk/>
            <pc:sldMk cId="2577308136" sldId="328"/>
            <ac:spMk id="3" creationId="{B7FE0C1E-F4C1-7635-E052-7F27B2926767}"/>
          </ac:spMkLst>
        </pc:spChg>
        <pc:picChg chg="add mod">
          <ac:chgData name="Christos Milarokostas" userId="940e0f099255d8ba" providerId="LiveId" clId="{E14B8672-D16E-4789-B8D0-E5845F69E8FE}" dt="2024-12-17T14:02:23.815" v="1568" actId="1076"/>
          <ac:picMkLst>
            <pc:docMk/>
            <pc:sldMk cId="2577308136" sldId="328"/>
            <ac:picMk id="5" creationId="{684011AE-E656-4A80-A519-90336E7F1D46}"/>
          </ac:picMkLst>
        </pc:picChg>
        <pc:cxnChg chg="add mod">
          <ac:chgData name="Christos Milarokostas" userId="940e0f099255d8ba" providerId="LiveId" clId="{E14B8672-D16E-4789-B8D0-E5845F69E8FE}" dt="2024-12-17T14:04:33.294" v="1599" actId="14100"/>
          <ac:cxnSpMkLst>
            <pc:docMk/>
            <pc:sldMk cId="2577308136" sldId="328"/>
            <ac:cxnSpMk id="7" creationId="{5932CBFB-1B07-47C6-B476-4459088168B9}"/>
          </ac:cxnSpMkLst>
        </pc:cxnChg>
        <pc:cxnChg chg="add mod">
          <ac:chgData name="Christos Milarokostas" userId="940e0f099255d8ba" providerId="LiveId" clId="{E14B8672-D16E-4789-B8D0-E5845F69E8FE}" dt="2024-12-17T14:04:36.697" v="1601" actId="14100"/>
          <ac:cxnSpMkLst>
            <pc:docMk/>
            <pc:sldMk cId="2577308136" sldId="328"/>
            <ac:cxnSpMk id="9" creationId="{72EB34DA-971F-4E81-B312-7723CFCA595F}"/>
          </ac:cxnSpMkLst>
        </pc:cxnChg>
      </pc:sldChg>
      <pc:sldChg chg="addSp delSp modSp mod">
        <pc:chgData name="Christos Milarokostas" userId="940e0f099255d8ba" providerId="LiveId" clId="{E14B8672-D16E-4789-B8D0-E5845F69E8FE}" dt="2024-12-20T14:00:34.803" v="6499"/>
        <pc:sldMkLst>
          <pc:docMk/>
          <pc:sldMk cId="2608857030" sldId="329"/>
        </pc:sldMkLst>
        <pc:spChg chg="mod">
          <ac:chgData name="Christos Milarokostas" userId="940e0f099255d8ba" providerId="LiveId" clId="{E14B8672-D16E-4789-B8D0-E5845F69E8FE}" dt="2024-12-16T12:59:07.521" v="1531" actId="20577"/>
          <ac:spMkLst>
            <pc:docMk/>
            <pc:sldMk cId="2608857030" sldId="329"/>
            <ac:spMk id="2" creationId="{4333C1A5-2AC2-8664-D9E2-75980AD14703}"/>
          </ac:spMkLst>
        </pc:spChg>
        <pc:spChg chg="mod">
          <ac:chgData name="Christos Milarokostas" userId="940e0f099255d8ba" providerId="LiveId" clId="{E14B8672-D16E-4789-B8D0-E5845F69E8FE}" dt="2024-12-20T14:00:34.803" v="6499"/>
          <ac:spMkLst>
            <pc:docMk/>
            <pc:sldMk cId="2608857030" sldId="329"/>
            <ac:spMk id="3" creationId="{C76DF910-8F8C-0395-FCA2-B09E89EACA2A}"/>
          </ac:spMkLst>
        </pc:spChg>
        <pc:picChg chg="add mod">
          <ac:chgData name="Christos Milarokostas" userId="940e0f099255d8ba" providerId="LiveId" clId="{E14B8672-D16E-4789-B8D0-E5845F69E8FE}" dt="2024-12-17T14:02:08.303" v="1562" actId="1076"/>
          <ac:picMkLst>
            <pc:docMk/>
            <pc:sldMk cId="2608857030" sldId="329"/>
            <ac:picMk id="5" creationId="{B54D2DB8-FFBF-4ED7-B740-1DA926329775}"/>
          </ac:picMkLst>
        </pc:picChg>
        <pc:cxnChg chg="add mod">
          <ac:chgData name="Christos Milarokostas" userId="940e0f099255d8ba" providerId="LiveId" clId="{E14B8672-D16E-4789-B8D0-E5845F69E8FE}" dt="2024-12-17T14:04:41.712" v="1603" actId="14100"/>
          <ac:cxnSpMkLst>
            <pc:docMk/>
            <pc:sldMk cId="2608857030" sldId="329"/>
            <ac:cxnSpMk id="7" creationId="{EAD035B8-4344-4708-832A-CDE65043EF2D}"/>
          </ac:cxnSpMkLst>
        </pc:cxnChg>
        <pc:cxnChg chg="add mod">
          <ac:chgData name="Christos Milarokostas" userId="940e0f099255d8ba" providerId="LiveId" clId="{E14B8672-D16E-4789-B8D0-E5845F69E8FE}" dt="2024-12-17T14:04:45.781" v="1605" actId="14100"/>
          <ac:cxnSpMkLst>
            <pc:docMk/>
            <pc:sldMk cId="2608857030" sldId="329"/>
            <ac:cxnSpMk id="9" creationId="{48D9BED2-94C1-4222-88B4-C088FBF4C186}"/>
          </ac:cxnSpMkLst>
        </pc:cxnChg>
      </pc:sldChg>
      <pc:sldChg chg="addSp delSp modSp mod">
        <pc:chgData name="Christos Milarokostas" userId="940e0f099255d8ba" providerId="LiveId" clId="{E14B8672-D16E-4789-B8D0-E5845F69E8FE}" dt="2024-12-20T14:00:37.481" v="6500"/>
        <pc:sldMkLst>
          <pc:docMk/>
          <pc:sldMk cId="1945424561" sldId="330"/>
        </pc:sldMkLst>
        <pc:spChg chg="mod">
          <ac:chgData name="Christos Milarokostas" userId="940e0f099255d8ba" providerId="LiveId" clId="{E14B8672-D16E-4789-B8D0-E5845F69E8FE}" dt="2024-12-16T12:59:10.424" v="1535" actId="20577"/>
          <ac:spMkLst>
            <pc:docMk/>
            <pc:sldMk cId="1945424561" sldId="330"/>
            <ac:spMk id="2" creationId="{6805FB62-425F-6F02-98EA-F9B790B7EEE2}"/>
          </ac:spMkLst>
        </pc:spChg>
        <pc:spChg chg="mod">
          <ac:chgData name="Christos Milarokostas" userId="940e0f099255d8ba" providerId="LiveId" clId="{E14B8672-D16E-4789-B8D0-E5845F69E8FE}" dt="2024-12-20T14:00:37.481" v="6500"/>
          <ac:spMkLst>
            <pc:docMk/>
            <pc:sldMk cId="1945424561" sldId="330"/>
            <ac:spMk id="3" creationId="{240D1132-A60D-E9F9-682A-7B40C7A4851A}"/>
          </ac:spMkLst>
        </pc:spChg>
        <pc:picChg chg="add mod">
          <ac:chgData name="Christos Milarokostas" userId="940e0f099255d8ba" providerId="LiveId" clId="{E14B8672-D16E-4789-B8D0-E5845F69E8FE}" dt="2024-12-17T14:02:00.630" v="1560" actId="1076"/>
          <ac:picMkLst>
            <pc:docMk/>
            <pc:sldMk cId="1945424561" sldId="330"/>
            <ac:picMk id="5" creationId="{D8BDA2AD-FCD3-44E9-9B1A-C9B3AA1DA0D6}"/>
          </ac:picMkLst>
        </pc:picChg>
        <pc:cxnChg chg="add mod">
          <ac:chgData name="Christos Milarokostas" userId="940e0f099255d8ba" providerId="LiveId" clId="{E14B8672-D16E-4789-B8D0-E5845F69E8FE}" dt="2024-12-17T14:04:55.173" v="1609"/>
          <ac:cxnSpMkLst>
            <pc:docMk/>
            <pc:sldMk cId="1945424561" sldId="330"/>
            <ac:cxnSpMk id="7" creationId="{BF29C0C3-ECCE-4052-B196-0B87C4520F9C}"/>
          </ac:cxnSpMkLst>
        </pc:cxnChg>
        <pc:cxnChg chg="add mod">
          <ac:chgData name="Christos Milarokostas" userId="940e0f099255d8ba" providerId="LiveId" clId="{E14B8672-D16E-4789-B8D0-E5845F69E8FE}" dt="2024-12-17T14:04:55.173" v="1609"/>
          <ac:cxnSpMkLst>
            <pc:docMk/>
            <pc:sldMk cId="1945424561" sldId="330"/>
            <ac:cxnSpMk id="8" creationId="{00AC67F5-B940-478F-BE29-18EFA27FAE30}"/>
          </ac:cxnSpMkLst>
        </pc:cxnChg>
        <pc:cxnChg chg="add mod">
          <ac:chgData name="Christos Milarokostas" userId="940e0f099255d8ba" providerId="LiveId" clId="{E14B8672-D16E-4789-B8D0-E5845F69E8FE}" dt="2024-12-17T14:05:12.964" v="1613" actId="14100"/>
          <ac:cxnSpMkLst>
            <pc:docMk/>
            <pc:sldMk cId="1945424561" sldId="330"/>
            <ac:cxnSpMk id="9" creationId="{8073252A-D15B-403B-83FF-C6BFAC7B2C81}"/>
          </ac:cxnSpMkLst>
        </pc:cxnChg>
        <pc:cxnChg chg="add mod">
          <ac:chgData name="Christos Milarokostas" userId="940e0f099255d8ba" providerId="LiveId" clId="{E14B8672-D16E-4789-B8D0-E5845F69E8FE}" dt="2024-12-17T14:05:12.964" v="1613" actId="14100"/>
          <ac:cxnSpMkLst>
            <pc:docMk/>
            <pc:sldMk cId="1945424561" sldId="330"/>
            <ac:cxnSpMk id="10" creationId="{9BF674A8-51A9-4A1E-8F62-DBAE018D12D2}"/>
          </ac:cxnSpMkLst>
        </pc:cxnChg>
      </pc:sldChg>
      <pc:sldChg chg="addSp modSp new mod">
        <pc:chgData name="Christos Milarokostas" userId="940e0f099255d8ba" providerId="LiveId" clId="{E14B8672-D16E-4789-B8D0-E5845F69E8FE}" dt="2024-12-18T15:55:22.861" v="2623"/>
        <pc:sldMkLst>
          <pc:docMk/>
          <pc:sldMk cId="3645819458" sldId="331"/>
        </pc:sldMkLst>
        <pc:spChg chg="mod">
          <ac:chgData name="Christos Milarokostas" userId="940e0f099255d8ba" providerId="LiveId" clId="{E14B8672-D16E-4789-B8D0-E5845F69E8FE}" dt="2024-12-18T11:29:24.471" v="1663"/>
          <ac:spMkLst>
            <pc:docMk/>
            <pc:sldMk cId="3645819458" sldId="331"/>
            <ac:spMk id="2" creationId="{FA67C7CF-9994-4CBB-9A20-DAB317BFA9D1}"/>
          </ac:spMkLst>
        </pc:spChg>
        <pc:spChg chg="mod">
          <ac:chgData name="Christos Milarokostas" userId="940e0f099255d8ba" providerId="LiveId" clId="{E14B8672-D16E-4789-B8D0-E5845F69E8FE}" dt="2024-12-18T15:55:22.861" v="2623"/>
          <ac:spMkLst>
            <pc:docMk/>
            <pc:sldMk cId="3645819458" sldId="331"/>
            <ac:spMk id="3" creationId="{70BABE55-26A3-4E1A-A372-EA128F7CD1C4}"/>
          </ac:spMkLst>
        </pc:spChg>
        <pc:picChg chg="add mod">
          <ac:chgData name="Christos Milarokostas" userId="940e0f099255d8ba" providerId="LiveId" clId="{E14B8672-D16E-4789-B8D0-E5845F69E8FE}" dt="2024-12-18T11:37:15.194" v="2310" actId="1076"/>
          <ac:picMkLst>
            <pc:docMk/>
            <pc:sldMk cId="3645819458" sldId="331"/>
            <ac:picMk id="4" creationId="{10533132-95BD-46B8-BB2F-F76C8B10FFEE}"/>
          </ac:picMkLst>
        </pc:picChg>
      </pc:sldChg>
      <pc:sldChg chg="modSp new mod">
        <pc:chgData name="Christos Milarokostas" userId="940e0f099255d8ba" providerId="LiveId" clId="{E14B8672-D16E-4789-B8D0-E5845F69E8FE}" dt="2024-12-18T16:12:38.568" v="3644" actId="20577"/>
        <pc:sldMkLst>
          <pc:docMk/>
          <pc:sldMk cId="3311381375" sldId="332"/>
        </pc:sldMkLst>
        <pc:spChg chg="mod">
          <ac:chgData name="Christos Milarokostas" userId="940e0f099255d8ba" providerId="LiveId" clId="{E14B8672-D16E-4789-B8D0-E5845F69E8FE}" dt="2024-12-18T16:03:01.159" v="3459"/>
          <ac:spMkLst>
            <pc:docMk/>
            <pc:sldMk cId="3311381375" sldId="332"/>
            <ac:spMk id="2" creationId="{A3ED74F9-E695-4601-B395-FE421E467A0D}"/>
          </ac:spMkLst>
        </pc:spChg>
        <pc:spChg chg="mod">
          <ac:chgData name="Christos Milarokostas" userId="940e0f099255d8ba" providerId="LiveId" clId="{E14B8672-D16E-4789-B8D0-E5845F69E8FE}" dt="2024-12-18T16:12:38.568" v="3644" actId="20577"/>
          <ac:spMkLst>
            <pc:docMk/>
            <pc:sldMk cId="3311381375" sldId="332"/>
            <ac:spMk id="3" creationId="{6F352DE9-2937-4761-98A3-1BE1E24E2B1C}"/>
          </ac:spMkLst>
        </pc:spChg>
      </pc:sldChg>
      <pc:sldChg chg="modSp add mod">
        <pc:chgData name="Christos Milarokostas" userId="940e0f099255d8ba" providerId="LiveId" clId="{E14B8672-D16E-4789-B8D0-E5845F69E8FE}" dt="2024-12-18T16:16:13.242" v="3733" actId="20577"/>
        <pc:sldMkLst>
          <pc:docMk/>
          <pc:sldMk cId="714879515" sldId="333"/>
        </pc:sldMkLst>
        <pc:spChg chg="mod">
          <ac:chgData name="Christos Milarokostas" userId="940e0f099255d8ba" providerId="LiveId" clId="{E14B8672-D16E-4789-B8D0-E5845F69E8FE}" dt="2024-12-18T16:16:13.242" v="3733" actId="20577"/>
          <ac:spMkLst>
            <pc:docMk/>
            <pc:sldMk cId="714879515" sldId="333"/>
            <ac:spMk id="3" creationId="{6F352DE9-2937-4761-98A3-1BE1E24E2B1C}"/>
          </ac:spMkLst>
        </pc:spChg>
      </pc:sldChg>
      <pc:sldChg chg="modSp new mod modShow">
        <pc:chgData name="Christos Milarokostas" userId="940e0f099255d8ba" providerId="LiveId" clId="{E14B8672-D16E-4789-B8D0-E5845F69E8FE}" dt="2024-12-18T16:35:56.582" v="4694" actId="27636"/>
        <pc:sldMkLst>
          <pc:docMk/>
          <pc:sldMk cId="2805344470" sldId="334"/>
        </pc:sldMkLst>
        <pc:spChg chg="mod">
          <ac:chgData name="Christos Milarokostas" userId="940e0f099255d8ba" providerId="LiveId" clId="{E14B8672-D16E-4789-B8D0-E5845F69E8FE}" dt="2024-12-18T16:17:13.407" v="3735"/>
          <ac:spMkLst>
            <pc:docMk/>
            <pc:sldMk cId="2805344470" sldId="334"/>
            <ac:spMk id="2" creationId="{C8DA2E28-D5FE-4C46-80D0-F933FD5E77BD}"/>
          </ac:spMkLst>
        </pc:spChg>
        <pc:spChg chg="mod">
          <ac:chgData name="Christos Milarokostas" userId="940e0f099255d8ba" providerId="LiveId" clId="{E14B8672-D16E-4789-B8D0-E5845F69E8FE}" dt="2024-12-18T16:35:56.582" v="4694" actId="27636"/>
          <ac:spMkLst>
            <pc:docMk/>
            <pc:sldMk cId="2805344470" sldId="334"/>
            <ac:spMk id="3" creationId="{4D8BDB6D-EB81-4EBE-89A9-2240168A1562}"/>
          </ac:spMkLst>
        </pc:spChg>
      </pc:sldChg>
      <pc:sldChg chg="addSp modSp new mod">
        <pc:chgData name="Christos Milarokostas" userId="940e0f099255d8ba" providerId="LiveId" clId="{E14B8672-D16E-4789-B8D0-E5845F69E8FE}" dt="2024-12-18T16:38:51.753" v="4806" actId="1076"/>
        <pc:sldMkLst>
          <pc:docMk/>
          <pc:sldMk cId="2499831816" sldId="335"/>
        </pc:sldMkLst>
        <pc:spChg chg="mod">
          <ac:chgData name="Christos Milarokostas" userId="940e0f099255d8ba" providerId="LiveId" clId="{E14B8672-D16E-4789-B8D0-E5845F69E8FE}" dt="2024-12-18T16:29:52.016" v="4281"/>
          <ac:spMkLst>
            <pc:docMk/>
            <pc:sldMk cId="2499831816" sldId="335"/>
            <ac:spMk id="2" creationId="{17A6CF3E-35EF-401D-AADE-499572AC1EEC}"/>
          </ac:spMkLst>
        </pc:spChg>
        <pc:spChg chg="mod">
          <ac:chgData name="Christos Milarokostas" userId="940e0f099255d8ba" providerId="LiveId" clId="{E14B8672-D16E-4789-B8D0-E5845F69E8FE}" dt="2024-12-18T16:37:02.396" v="4722" actId="20577"/>
          <ac:spMkLst>
            <pc:docMk/>
            <pc:sldMk cId="2499831816" sldId="335"/>
            <ac:spMk id="3" creationId="{D6223DD1-D6E5-4D74-AB42-2FA39496FD61}"/>
          </ac:spMkLst>
        </pc:spChg>
        <pc:spChg chg="add mod">
          <ac:chgData name="Christos Milarokostas" userId="940e0f099255d8ba" providerId="LiveId" clId="{E14B8672-D16E-4789-B8D0-E5845F69E8FE}" dt="2024-12-18T16:38:38.880" v="4803" actId="207"/>
          <ac:spMkLst>
            <pc:docMk/>
            <pc:sldMk cId="2499831816" sldId="335"/>
            <ac:spMk id="4" creationId="{7543E6A6-C045-462D-AA9F-77C2FA38E37C}"/>
          </ac:spMkLst>
        </pc:spChg>
        <pc:spChg chg="add mod">
          <ac:chgData name="Christos Milarokostas" userId="940e0f099255d8ba" providerId="LiveId" clId="{E14B8672-D16E-4789-B8D0-E5845F69E8FE}" dt="2024-12-18T16:38:51.753" v="4806" actId="1076"/>
          <ac:spMkLst>
            <pc:docMk/>
            <pc:sldMk cId="2499831816" sldId="335"/>
            <ac:spMk id="5" creationId="{229EB2D4-12AE-412A-B4C9-5FD11C17CC85}"/>
          </ac:spMkLst>
        </pc:spChg>
        <pc:cxnChg chg="add mod">
          <ac:chgData name="Christos Milarokostas" userId="940e0f099255d8ba" providerId="LiveId" clId="{E14B8672-D16E-4789-B8D0-E5845F69E8FE}" dt="2024-12-18T16:38:51.753" v="4806" actId="1076"/>
          <ac:cxnSpMkLst>
            <pc:docMk/>
            <pc:sldMk cId="2499831816" sldId="335"/>
            <ac:cxnSpMk id="7" creationId="{6975FC11-7DC9-4608-97E2-8D0BD61D8276}"/>
          </ac:cxnSpMkLst>
        </pc:cxnChg>
      </pc:sldChg>
      <pc:sldChg chg="modSp new mod">
        <pc:chgData name="Christos Milarokostas" userId="940e0f099255d8ba" providerId="LiveId" clId="{E14B8672-D16E-4789-B8D0-E5845F69E8FE}" dt="2024-12-18T16:49:05.738" v="5163" actId="27636"/>
        <pc:sldMkLst>
          <pc:docMk/>
          <pc:sldMk cId="2839457474" sldId="336"/>
        </pc:sldMkLst>
        <pc:spChg chg="mod">
          <ac:chgData name="Christos Milarokostas" userId="940e0f099255d8ba" providerId="LiveId" clId="{E14B8672-D16E-4789-B8D0-E5845F69E8FE}" dt="2024-12-18T16:39:29.343" v="4808"/>
          <ac:spMkLst>
            <pc:docMk/>
            <pc:sldMk cId="2839457474" sldId="336"/>
            <ac:spMk id="2" creationId="{897D05EC-3C49-4638-8699-18C7CFB2F4CF}"/>
          </ac:spMkLst>
        </pc:spChg>
        <pc:spChg chg="mod">
          <ac:chgData name="Christos Milarokostas" userId="940e0f099255d8ba" providerId="LiveId" clId="{E14B8672-D16E-4789-B8D0-E5845F69E8FE}" dt="2024-12-18T16:49:05.738" v="5163" actId="27636"/>
          <ac:spMkLst>
            <pc:docMk/>
            <pc:sldMk cId="2839457474" sldId="336"/>
            <ac:spMk id="3" creationId="{A2515212-12C7-408F-8E08-A0AD56544013}"/>
          </ac:spMkLst>
        </pc:spChg>
      </pc:sldChg>
      <pc:sldChg chg="modSp new mod">
        <pc:chgData name="Christos Milarokostas" userId="940e0f099255d8ba" providerId="LiveId" clId="{E14B8672-D16E-4789-B8D0-E5845F69E8FE}" dt="2024-12-20T13:47:43.831" v="6377"/>
        <pc:sldMkLst>
          <pc:docMk/>
          <pc:sldMk cId="1636081002" sldId="337"/>
        </pc:sldMkLst>
        <pc:spChg chg="mod">
          <ac:chgData name="Christos Milarokostas" userId="940e0f099255d8ba" providerId="LiveId" clId="{E14B8672-D16E-4789-B8D0-E5845F69E8FE}" dt="2024-12-18T17:00:33.328" v="5416"/>
          <ac:spMkLst>
            <pc:docMk/>
            <pc:sldMk cId="1636081002" sldId="337"/>
            <ac:spMk id="2" creationId="{D56D2BEF-E0F5-483A-AD51-18797266B79B}"/>
          </ac:spMkLst>
        </pc:spChg>
        <pc:spChg chg="mod">
          <ac:chgData name="Christos Milarokostas" userId="940e0f099255d8ba" providerId="LiveId" clId="{E14B8672-D16E-4789-B8D0-E5845F69E8FE}" dt="2024-12-20T13:47:43.831" v="6377"/>
          <ac:spMkLst>
            <pc:docMk/>
            <pc:sldMk cId="1636081002" sldId="337"/>
            <ac:spMk id="3" creationId="{82956CDF-5523-4751-8E4F-BFA81D9DB70E}"/>
          </ac:spMkLst>
        </pc:spChg>
      </pc:sldChg>
      <pc:sldChg chg="modSp">
        <pc:chgData name="Christos Milarokostas" userId="940e0f099255d8ba" providerId="LiveId" clId="{E14B8672-D16E-4789-B8D0-E5845F69E8FE}" dt="2024-12-20T11:32:03.034" v="5547" actId="20577"/>
        <pc:sldMkLst>
          <pc:docMk/>
          <pc:sldMk cId="1872245390" sldId="338"/>
        </pc:sldMkLst>
        <pc:spChg chg="mod">
          <ac:chgData name="Christos Milarokostas" userId="940e0f099255d8ba" providerId="LiveId" clId="{E14B8672-D16E-4789-B8D0-E5845F69E8FE}" dt="2024-12-20T11:32:03.034" v="5547" actId="20577"/>
          <ac:spMkLst>
            <pc:docMk/>
            <pc:sldMk cId="1872245390" sldId="338"/>
            <ac:spMk id="3" creationId="{06AA2143-7EEA-56E5-5F32-50A088EEFEC2}"/>
          </ac:spMkLst>
        </pc:spChg>
      </pc:sldChg>
      <pc:sldChg chg="modSp new mod">
        <pc:chgData name="Christos Milarokostas" userId="940e0f099255d8ba" providerId="LiveId" clId="{E14B8672-D16E-4789-B8D0-E5845F69E8FE}" dt="2024-12-20T12:51:37.467" v="6362" actId="16959"/>
        <pc:sldMkLst>
          <pc:docMk/>
          <pc:sldMk cId="4282105868" sldId="339"/>
        </pc:sldMkLst>
        <pc:spChg chg="mod">
          <ac:chgData name="Christos Milarokostas" userId="940e0f099255d8ba" providerId="LiveId" clId="{E14B8672-D16E-4789-B8D0-E5845F69E8FE}" dt="2024-12-20T12:12:28.041" v="5659"/>
          <ac:spMkLst>
            <pc:docMk/>
            <pc:sldMk cId="4282105868" sldId="339"/>
            <ac:spMk id="2" creationId="{EA3A15FC-7573-3431-338C-38CB74A5AF51}"/>
          </ac:spMkLst>
        </pc:spChg>
        <pc:spChg chg="mod">
          <ac:chgData name="Christos Milarokostas" userId="940e0f099255d8ba" providerId="LiveId" clId="{E14B8672-D16E-4789-B8D0-E5845F69E8FE}" dt="2024-12-20T12:51:37.467" v="6362" actId="16959"/>
          <ac:spMkLst>
            <pc:docMk/>
            <pc:sldMk cId="4282105868" sldId="339"/>
            <ac:spMk id="3" creationId="{5F72E916-D1C1-C2C9-DF4B-945BCEC3FF0E}"/>
          </ac:spMkLst>
        </pc:spChg>
      </pc:sldChg>
      <pc:sldChg chg="modSp new mod">
        <pc:chgData name="Christos Milarokostas" userId="940e0f099255d8ba" providerId="LiveId" clId="{E14B8672-D16E-4789-B8D0-E5845F69E8FE}" dt="2024-12-20T17:17:09.707" v="8128" actId="20577"/>
        <pc:sldMkLst>
          <pc:docMk/>
          <pc:sldMk cId="363818978" sldId="340"/>
        </pc:sldMkLst>
        <pc:spChg chg="mod">
          <ac:chgData name="Christos Milarokostas" userId="940e0f099255d8ba" providerId="LiveId" clId="{E14B8672-D16E-4789-B8D0-E5845F69E8FE}" dt="2024-12-20T17:11:17.400" v="7796" actId="20577"/>
          <ac:spMkLst>
            <pc:docMk/>
            <pc:sldMk cId="363818978" sldId="340"/>
            <ac:spMk id="2" creationId="{81B7F9A8-44A9-22AE-699A-88FA55AA6442}"/>
          </ac:spMkLst>
        </pc:spChg>
        <pc:spChg chg="mod">
          <ac:chgData name="Christos Milarokostas" userId="940e0f099255d8ba" providerId="LiveId" clId="{E14B8672-D16E-4789-B8D0-E5845F69E8FE}" dt="2024-12-20T17:17:09.707" v="8128" actId="20577"/>
          <ac:spMkLst>
            <pc:docMk/>
            <pc:sldMk cId="363818978" sldId="340"/>
            <ac:spMk id="3" creationId="{D2AAA659-C63D-8D8F-E767-A69BF066178C}"/>
          </ac:spMkLst>
        </pc:spChg>
      </pc:sldChg>
      <pc:sldChg chg="addSp delSp modSp new mod">
        <pc:chgData name="Christos Milarokostas" userId="940e0f099255d8ba" providerId="LiveId" clId="{E14B8672-D16E-4789-B8D0-E5845F69E8FE}" dt="2024-12-20T18:52:28.501" v="8351"/>
        <pc:sldMkLst>
          <pc:docMk/>
          <pc:sldMk cId="2522378613" sldId="341"/>
        </pc:sldMkLst>
        <pc:spChg chg="mod">
          <ac:chgData name="Christos Milarokostas" userId="940e0f099255d8ba" providerId="LiveId" clId="{E14B8672-D16E-4789-B8D0-E5845F69E8FE}" dt="2024-12-20T18:21:29.108" v="8286" actId="20577"/>
          <ac:spMkLst>
            <pc:docMk/>
            <pc:sldMk cId="2522378613" sldId="341"/>
            <ac:spMk id="2" creationId="{AF38448F-5B63-F89D-678D-99E1B6839604}"/>
          </ac:spMkLst>
        </pc:spChg>
        <pc:spChg chg="del">
          <ac:chgData name="Christos Milarokostas" userId="940e0f099255d8ba" providerId="LiveId" clId="{E14B8672-D16E-4789-B8D0-E5845F69E8FE}" dt="2024-12-20T18:49:04.723" v="8287"/>
          <ac:spMkLst>
            <pc:docMk/>
            <pc:sldMk cId="2522378613" sldId="341"/>
            <ac:spMk id="3" creationId="{D7579783-084D-F3A8-8B02-A2FD6354AB32}"/>
          </ac:spMkLst>
        </pc:spChg>
        <pc:spChg chg="add mod">
          <ac:chgData name="Christos Milarokostas" userId="940e0f099255d8ba" providerId="LiveId" clId="{E14B8672-D16E-4789-B8D0-E5845F69E8FE}" dt="2024-12-20T18:52:28.501" v="8351"/>
          <ac:spMkLst>
            <pc:docMk/>
            <pc:sldMk cId="2522378613" sldId="341"/>
            <ac:spMk id="6" creationId="{54B38FEE-90C8-5D74-1299-931DE195297B}"/>
          </ac:spMkLst>
        </pc:spChg>
        <pc:picChg chg="add mod">
          <ac:chgData name="Christos Milarokostas" userId="940e0f099255d8ba" providerId="LiveId" clId="{E14B8672-D16E-4789-B8D0-E5845F69E8FE}" dt="2024-12-20T18:49:13.344" v="8291" actId="1076"/>
          <ac:picMkLst>
            <pc:docMk/>
            <pc:sldMk cId="2522378613" sldId="341"/>
            <ac:picMk id="5" creationId="{44C3554D-F2F2-22E8-9952-314A91624AE6}"/>
          </ac:picMkLst>
        </pc:picChg>
      </pc:sldChg>
      <pc:sldChg chg="addSp delSp modSp new mod">
        <pc:chgData name="Christos Milarokostas" userId="940e0f099255d8ba" providerId="LiveId" clId="{E14B8672-D16E-4789-B8D0-E5845F69E8FE}" dt="2024-12-20T18:52:26.713" v="8350"/>
        <pc:sldMkLst>
          <pc:docMk/>
          <pc:sldMk cId="1220327569" sldId="342"/>
        </pc:sldMkLst>
        <pc:spChg chg="mod">
          <ac:chgData name="Christos Milarokostas" userId="940e0f099255d8ba" providerId="LiveId" clId="{E14B8672-D16E-4789-B8D0-E5845F69E8FE}" dt="2024-12-20T18:49:19.787" v="8293"/>
          <ac:spMkLst>
            <pc:docMk/>
            <pc:sldMk cId="1220327569" sldId="342"/>
            <ac:spMk id="2" creationId="{01861630-5CE1-340E-2B3C-5228E3C93695}"/>
          </ac:spMkLst>
        </pc:spChg>
        <pc:spChg chg="del">
          <ac:chgData name="Christos Milarokostas" userId="940e0f099255d8ba" providerId="LiveId" clId="{E14B8672-D16E-4789-B8D0-E5845F69E8FE}" dt="2024-12-20T18:49:57.517" v="8294"/>
          <ac:spMkLst>
            <pc:docMk/>
            <pc:sldMk cId="1220327569" sldId="342"/>
            <ac:spMk id="3" creationId="{3919D5F8-3C2C-C97E-8113-467478ABDD2B}"/>
          </ac:spMkLst>
        </pc:spChg>
        <pc:spChg chg="add del mod">
          <ac:chgData name="Christos Milarokostas" userId="940e0f099255d8ba" providerId="LiveId" clId="{E14B8672-D16E-4789-B8D0-E5845F69E8FE}" dt="2024-12-20T18:51:01.901" v="8300"/>
          <ac:spMkLst>
            <pc:docMk/>
            <pc:sldMk cId="1220327569" sldId="342"/>
            <ac:spMk id="7" creationId="{7EF74329-3B9B-B8D4-6927-933F0336B864}"/>
          </ac:spMkLst>
        </pc:spChg>
        <pc:spChg chg="add mod">
          <ac:chgData name="Christos Milarokostas" userId="940e0f099255d8ba" providerId="LiveId" clId="{E14B8672-D16E-4789-B8D0-E5845F69E8FE}" dt="2024-12-20T18:52:00.366" v="8345" actId="1076"/>
          <ac:spMkLst>
            <pc:docMk/>
            <pc:sldMk cId="1220327569" sldId="342"/>
            <ac:spMk id="10" creationId="{433E5202-39BD-5685-23DD-FB2F5E628D2F}"/>
          </ac:spMkLst>
        </pc:spChg>
        <pc:spChg chg="add mod">
          <ac:chgData name="Christos Milarokostas" userId="940e0f099255d8ba" providerId="LiveId" clId="{E14B8672-D16E-4789-B8D0-E5845F69E8FE}" dt="2024-12-20T18:52:08.108" v="8349" actId="20577"/>
          <ac:spMkLst>
            <pc:docMk/>
            <pc:sldMk cId="1220327569" sldId="342"/>
            <ac:spMk id="11" creationId="{D272AA73-909C-3D81-D103-C640F441EEEE}"/>
          </ac:spMkLst>
        </pc:spChg>
        <pc:spChg chg="add mod">
          <ac:chgData name="Christos Milarokostas" userId="940e0f099255d8ba" providerId="LiveId" clId="{E14B8672-D16E-4789-B8D0-E5845F69E8FE}" dt="2024-12-20T18:52:26.713" v="8350"/>
          <ac:spMkLst>
            <pc:docMk/>
            <pc:sldMk cId="1220327569" sldId="342"/>
            <ac:spMk id="12" creationId="{715193A2-38D3-933C-1854-BD942A54C33E}"/>
          </ac:spMkLst>
        </pc:spChg>
        <pc:picChg chg="add del mod">
          <ac:chgData name="Christos Milarokostas" userId="940e0f099255d8ba" providerId="LiveId" clId="{E14B8672-D16E-4789-B8D0-E5845F69E8FE}" dt="2024-12-20T18:51:00.571" v="8299" actId="478"/>
          <ac:picMkLst>
            <pc:docMk/>
            <pc:sldMk cId="1220327569" sldId="342"/>
            <ac:picMk id="5" creationId="{DF90F028-1788-7D35-A232-9622E1458EE8}"/>
          </ac:picMkLst>
        </pc:picChg>
        <pc:picChg chg="add mod">
          <ac:chgData name="Christos Milarokostas" userId="940e0f099255d8ba" providerId="LiveId" clId="{E14B8672-D16E-4789-B8D0-E5845F69E8FE}" dt="2024-12-20T18:51:07.727" v="8304" actId="1076"/>
          <ac:picMkLst>
            <pc:docMk/>
            <pc:sldMk cId="1220327569" sldId="342"/>
            <ac:picMk id="9" creationId="{E960ED08-4314-7328-F28B-93CA8F58A48A}"/>
          </ac:picMkLst>
        </pc:picChg>
      </pc:sldChg>
      <pc:sldChg chg="addSp delSp modSp new mod">
        <pc:chgData name="Christos Milarokostas" userId="940e0f099255d8ba" providerId="LiveId" clId="{E14B8672-D16E-4789-B8D0-E5845F69E8FE}" dt="2024-12-20T18:58:24.223" v="8396" actId="1076"/>
        <pc:sldMkLst>
          <pc:docMk/>
          <pc:sldMk cId="2335725377" sldId="343"/>
        </pc:sldMkLst>
        <pc:spChg chg="mod">
          <ac:chgData name="Christos Milarokostas" userId="940e0f099255d8ba" providerId="LiveId" clId="{E14B8672-D16E-4789-B8D0-E5845F69E8FE}" dt="2024-12-20T18:57:32.846" v="8387" actId="20577"/>
          <ac:spMkLst>
            <pc:docMk/>
            <pc:sldMk cId="2335725377" sldId="343"/>
            <ac:spMk id="2" creationId="{B83C0D0C-8FF2-4C00-9673-44B06D29A655}"/>
          </ac:spMkLst>
        </pc:spChg>
        <pc:spChg chg="del">
          <ac:chgData name="Christos Milarokostas" userId="940e0f099255d8ba" providerId="LiveId" clId="{E14B8672-D16E-4789-B8D0-E5845F69E8FE}" dt="2024-12-20T18:57:36.681" v="8388"/>
          <ac:spMkLst>
            <pc:docMk/>
            <pc:sldMk cId="2335725377" sldId="343"/>
            <ac:spMk id="3" creationId="{263360F7-A33C-CE2F-9AB1-B75869E2A9C3}"/>
          </ac:spMkLst>
        </pc:spChg>
        <pc:spChg chg="add mod">
          <ac:chgData name="Christos Milarokostas" userId="940e0f099255d8ba" providerId="LiveId" clId="{E14B8672-D16E-4789-B8D0-E5845F69E8FE}" dt="2024-12-20T18:58:24.223" v="8396" actId="1076"/>
          <ac:spMkLst>
            <pc:docMk/>
            <pc:sldMk cId="2335725377" sldId="343"/>
            <ac:spMk id="6" creationId="{47AFD8A6-8815-BC4F-6BA7-11ED35DB34C2}"/>
          </ac:spMkLst>
        </pc:spChg>
        <pc:picChg chg="add mod">
          <ac:chgData name="Christos Milarokostas" userId="940e0f099255d8ba" providerId="LiveId" clId="{E14B8672-D16E-4789-B8D0-E5845F69E8FE}" dt="2024-12-20T18:57:43.629" v="8392" actId="1076"/>
          <ac:picMkLst>
            <pc:docMk/>
            <pc:sldMk cId="2335725377" sldId="343"/>
            <ac:picMk id="5" creationId="{77B0A896-2822-7D1C-F801-EC95B4F19FA1}"/>
          </ac:picMkLst>
        </pc:picChg>
      </pc:sldChg>
      <pc:sldChg chg="modSp new mod">
        <pc:chgData name="Christos Milarokostas" userId="940e0f099255d8ba" providerId="LiveId" clId="{E14B8672-D16E-4789-B8D0-E5845F69E8FE}" dt="2024-12-20T19:04:08.733" v="8638" actId="14"/>
        <pc:sldMkLst>
          <pc:docMk/>
          <pc:sldMk cId="1318483038" sldId="344"/>
        </pc:sldMkLst>
        <pc:spChg chg="mod">
          <ac:chgData name="Christos Milarokostas" userId="940e0f099255d8ba" providerId="LiveId" clId="{E14B8672-D16E-4789-B8D0-E5845F69E8FE}" dt="2024-12-20T19:02:11.181" v="8411" actId="20577"/>
          <ac:spMkLst>
            <pc:docMk/>
            <pc:sldMk cId="1318483038" sldId="344"/>
            <ac:spMk id="2" creationId="{75A25657-7BC1-8647-2380-DE75B46AB51B}"/>
          </ac:spMkLst>
        </pc:spChg>
        <pc:spChg chg="mod">
          <ac:chgData name="Christos Milarokostas" userId="940e0f099255d8ba" providerId="LiveId" clId="{E14B8672-D16E-4789-B8D0-E5845F69E8FE}" dt="2024-12-20T19:04:08.733" v="8638" actId="14"/>
          <ac:spMkLst>
            <pc:docMk/>
            <pc:sldMk cId="1318483038" sldId="344"/>
            <ac:spMk id="3" creationId="{1B95AA4A-4A70-EBE5-A587-E60BCCBF4B40}"/>
          </ac:spMkLst>
        </pc:spChg>
      </pc:sldChg>
      <pc:sldChg chg="modSp new mod">
        <pc:chgData name="Christos Milarokostas" userId="940e0f099255d8ba" providerId="LiveId" clId="{E14B8672-D16E-4789-B8D0-E5845F69E8FE}" dt="2024-12-20T19:24:00.776" v="9076" actId="20577"/>
        <pc:sldMkLst>
          <pc:docMk/>
          <pc:sldMk cId="333780883" sldId="345"/>
        </pc:sldMkLst>
        <pc:spChg chg="mod">
          <ac:chgData name="Christos Milarokostas" userId="940e0f099255d8ba" providerId="LiveId" clId="{E14B8672-D16E-4789-B8D0-E5845F69E8FE}" dt="2024-12-20T19:04:34.124" v="8690" actId="20577"/>
          <ac:spMkLst>
            <pc:docMk/>
            <pc:sldMk cId="333780883" sldId="345"/>
            <ac:spMk id="2" creationId="{8C1D9B73-CF34-9AFD-E22A-C2E87E3C7D4B}"/>
          </ac:spMkLst>
        </pc:spChg>
        <pc:spChg chg="mod">
          <ac:chgData name="Christos Milarokostas" userId="940e0f099255d8ba" providerId="LiveId" clId="{E14B8672-D16E-4789-B8D0-E5845F69E8FE}" dt="2024-12-20T19:24:00.776" v="9076" actId="20577"/>
          <ac:spMkLst>
            <pc:docMk/>
            <pc:sldMk cId="333780883" sldId="345"/>
            <ac:spMk id="3" creationId="{D2C37A71-EA40-602D-CE98-2B08D4BFE71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79075-4A0C-4714-9F02-392FAD2A1C1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B3215-81C6-4AD0-BC11-E66C9552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44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Γρήγορες Διαλείψεις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B3215-81C6-4AD0-BC11-E66C95528CB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B3215-81C6-4AD0-BC11-E66C95528CB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26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0B3215-81C6-4AD0-BC11-E66C95528CB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135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06ACA-57B5-DAD1-6117-9452ABB89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C8DC8E-3599-D426-6A9A-761263652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5FD29-B6E7-3A67-9B29-00D302651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DF933-4F28-F58C-338C-A88DDCB4E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E58B8-F0C4-4209-1C12-64FA92EF7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730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B8DAA-32AC-BA44-E59B-B953D5D0B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15354-C764-D1B1-0581-78608D438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CB5D9-1095-B1C7-3B17-7D2EFFC0A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D09A4-471B-67E1-DDDC-35EAE9792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12006-2D46-655D-6995-CDB7D84F6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96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58FC5-CAAC-D313-883A-B6AE03968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4DDF4-9B01-3357-49FF-08728C542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CB779-D4AC-5C1C-F7DB-A138E19A3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5D99-8AC2-9E40-08CF-4F403F804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08F74-B6B9-402D-05D7-8A01DEFEF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4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005D2-991A-3F8C-7B43-4474AD2CF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ED73A-9CAA-E41C-4612-A722F1E2E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E37323-761A-56E9-1552-7D52B65D6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C8C03-0A97-3D7D-F553-93083940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34F6F9-723C-854C-3F6D-86FA60ADA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B96D7-EF65-00F2-E859-E272A837D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67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0B105-C51B-735F-2501-9C21793F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12591-04FE-5D11-B5B4-5C28DEBC8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58D4F5-493A-BFC0-C4FD-AE52DD467B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4708D8-DD3C-A8D5-45E0-AD102A983D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793D17-3AA8-B6D9-E2E2-E8FCFA94B7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9CF6F-4D54-66E6-A557-C9F4E9E49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FAD980-9C50-719A-EE6B-896149A04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CCE1DB-1407-D0AC-A928-D6FFDC60E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6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55F34-2C69-7FBB-D8F1-01F723FAE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478759-A18F-A6A5-69B3-A257C31D5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928AEE-26BA-39F7-8360-4C0F6C74B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7EC520-50ED-D145-D8D1-89CE679DC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08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F95C7C-D262-B830-6744-6E891522B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F7A0DF-D672-0BBB-FF86-1E10B67E6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A9011-6001-B8F4-8040-856E56526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12AEB-3F92-895B-8219-472A91E4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9AE50-9EAE-5D90-83B6-4A5EFBD45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5B076-06DE-FE68-DFBA-D6D4CED37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1C7164-3ACB-5EBC-56CB-61207E53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794A37-AFC8-CC7E-1FEF-F3CA9D926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EC422-5DAF-5C92-DDC5-D1FD75B7F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5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622F-18C8-3BF2-CA9E-AAC832D2D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DA3A16-810F-6D5C-49BA-441FF1C727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353D7-1EAA-DCC2-4D19-031285A43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F005DC-47FE-4D12-9CE7-7CDD7FA17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D9C88-D23A-5DA9-7650-AABE93DF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E46C37-5E78-33E6-847B-4A248E72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9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33CCF-6E8B-662A-E1E2-FBC57A826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0C022F-899A-C4F3-C950-B73815F6C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347DE-9EB7-C4C3-C046-63C8B11AE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F2A09-138C-3E1B-5258-49317FFD4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6DA01-8B36-AAB7-1329-C6B588EEC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A9263C-1013-BAB8-2676-6B81868E0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CFADDE-E9B7-BE57-A535-81154CE60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2CB37-A28E-91E6-9779-B2D435187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2193A-6A26-FAC4-5EDB-9F3DAE4C9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F8482-CFDB-9C3D-D825-A69D950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87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8209F7-525E-A643-67FC-6F3C4FFFE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271FC-E31F-C65D-037F-A31D20944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FE487-AE4D-841F-9C6E-B753B19EA8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F04407-7DF1-471F-A5B7-7DFD8D4F3B4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E451E-A0C2-54F5-4A99-DFE389266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1421C-A7C0-3735-5BAA-92EFDBDF15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6665FF-7D0A-4BA4-AFCB-F1BF8EA5F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4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4.sv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Ψηφιακές Επικοινωνίες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l-GR" dirty="0">
                <a:ea typeface="+mn-lt"/>
                <a:cs typeface="+mn-lt"/>
              </a:rPr>
              <a:t>Η Μαγεία των </a:t>
            </a:r>
            <a:r>
              <a:rPr lang="en-US" dirty="0">
                <a:ea typeface="+mn-lt"/>
                <a:cs typeface="+mn-lt"/>
              </a:rPr>
              <a:t>MIMO</a:t>
            </a:r>
            <a:r>
              <a:rPr lang="el-GR" dirty="0">
                <a:ea typeface="+mn-lt"/>
                <a:cs typeface="+mn-lt"/>
              </a:rPr>
              <a:t> (</a:t>
            </a:r>
            <a:r>
              <a:rPr lang="en-US" dirty="0">
                <a:ea typeface="+mn-lt"/>
                <a:cs typeface="+mn-lt"/>
              </a:rPr>
              <a:t>Multiple Input / Multiple Output</a:t>
            </a:r>
            <a:r>
              <a:rPr lang="el-GR" dirty="0">
                <a:ea typeface="+mn-lt"/>
                <a:cs typeface="+mn-lt"/>
              </a:rPr>
              <a:t>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51B16-B29D-9980-1F58-3C63E644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Περιεχόμενα</a:t>
            </a:r>
            <a:r>
              <a:rPr lang="en-US" dirty="0"/>
              <a:t>: </a:t>
            </a:r>
            <a:r>
              <a:rPr lang="el-GR" dirty="0"/>
              <a:t>Κεφάλαιο</a:t>
            </a:r>
            <a:r>
              <a:rPr lang="en-US" dirty="0"/>
              <a:t> </a:t>
            </a:r>
            <a:r>
              <a:rPr lang="el-GR" dirty="0"/>
              <a:t>16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57D58-1B6C-6EF5-0675-DCFDC4AF8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l-GR" dirty="0"/>
              <a:t>Τι είναι ΜΙΜΟ;</a:t>
            </a:r>
            <a:endParaRPr lang="en-US" dirty="0">
              <a:ea typeface="+mn-lt"/>
              <a:cs typeface="+mn-lt"/>
            </a:endParaRPr>
          </a:p>
          <a:p>
            <a:r>
              <a:rPr lang="el-GR" dirty="0">
                <a:ea typeface="+mn-lt"/>
                <a:cs typeface="+mn-lt"/>
              </a:rPr>
              <a:t>Τα Διάφορα Οφέλη των Πολλαπλών Κεραιών</a:t>
            </a:r>
            <a:endParaRPr lang="en-US" dirty="0">
              <a:ea typeface="+mn-lt"/>
              <a:cs typeface="+mn-lt"/>
            </a:endParaRPr>
          </a:p>
          <a:p>
            <a:r>
              <a:rPr lang="el-GR" dirty="0">
                <a:ea typeface="+mn-lt"/>
                <a:cs typeface="+mn-lt"/>
              </a:rPr>
              <a:t>Χωρική Πολυπλεξία</a:t>
            </a:r>
            <a:endParaRPr lang="en-US" dirty="0">
              <a:ea typeface="+mn-lt"/>
              <a:cs typeface="+mn-lt"/>
            </a:endParaRPr>
          </a:p>
          <a:p>
            <a:r>
              <a:rPr lang="el-GR" dirty="0">
                <a:ea typeface="+mn-lt"/>
                <a:cs typeface="+mn-lt"/>
              </a:rPr>
              <a:t>Απόδοση ως προς τη Χωρητικότητα</a:t>
            </a:r>
            <a:endParaRPr lang="en-US" dirty="0">
              <a:ea typeface="+mn-lt"/>
              <a:cs typeface="+mn-lt"/>
            </a:endParaRPr>
          </a:p>
          <a:p>
            <a:r>
              <a:rPr lang="el-GR" dirty="0">
                <a:ea typeface="+mn-lt"/>
                <a:cs typeface="+mn-lt"/>
              </a:rPr>
              <a:t>Πληροφορίες Κατάστασης Καναλιού </a:t>
            </a:r>
            <a:r>
              <a:rPr lang="en-US" dirty="0">
                <a:ea typeface="+mn-lt"/>
                <a:cs typeface="+mn-lt"/>
              </a:rPr>
              <a:t>CSI </a:t>
            </a:r>
            <a:r>
              <a:rPr lang="el-GR" dirty="0">
                <a:ea typeface="+mn-lt"/>
                <a:cs typeface="+mn-lt"/>
              </a:rPr>
              <a:t>στον Πομπό</a:t>
            </a:r>
            <a:endParaRPr lang="en-US" dirty="0">
              <a:ea typeface="+mn-lt"/>
              <a:cs typeface="+mn-lt"/>
            </a:endParaRPr>
          </a:p>
          <a:p>
            <a:r>
              <a:rPr lang="el-GR" dirty="0">
                <a:solidFill>
                  <a:schemeClr val="bg1">
                    <a:lumMod val="65000"/>
                  </a:schemeClr>
                </a:solidFill>
                <a:ea typeface="+mn-lt"/>
                <a:cs typeface="+mn-lt"/>
              </a:rPr>
              <a:t>Κωδικοποίηση Χώρου-Χρόνου</a:t>
            </a:r>
            <a:endParaRPr lang="en-US" dirty="0">
              <a:solidFill>
                <a:schemeClr val="bg1">
                  <a:lumMod val="65000"/>
                </a:schemeClr>
              </a:solidFill>
              <a:ea typeface="+mn-lt"/>
              <a:cs typeface="+mn-lt"/>
            </a:endParaRPr>
          </a:p>
          <a:p>
            <a:r>
              <a:rPr lang="el-GR" dirty="0">
                <a:ea typeface="+mn-lt"/>
                <a:cs typeface="+mn-lt"/>
              </a:rPr>
              <a:t>Συμβιβασμοί Συστημάτων ΜΙΜΟ</a:t>
            </a:r>
          </a:p>
          <a:p>
            <a:r>
              <a:rPr lang="el-GR" dirty="0">
                <a:solidFill>
                  <a:schemeClr val="bg1">
                    <a:lumMod val="65000"/>
                  </a:schemeClr>
                </a:solidFill>
                <a:ea typeface="+mn-lt"/>
                <a:cs typeface="+mn-lt"/>
              </a:rPr>
              <a:t>ΜΙΜΟ με Πολλαπλούς Χρήστες (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ea typeface="+mn-lt"/>
                <a:cs typeface="+mn-lt"/>
              </a:rPr>
              <a:t>MU-MIMO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  <a:ea typeface="+mn-lt"/>
                <a:cs typeface="+mn-lt"/>
              </a:rPr>
              <a:t>)</a:t>
            </a:r>
            <a:endParaRPr lang="en-US" dirty="0">
              <a:solidFill>
                <a:schemeClr val="bg1">
                  <a:lumMod val="65000"/>
                </a:schemeClr>
              </a:solidFill>
              <a:ea typeface="+mn-lt"/>
              <a:cs typeface="+mn-lt"/>
            </a:endParaRPr>
          </a:p>
          <a:p>
            <a:r>
              <a:rPr lang="el-GR" dirty="0">
                <a:solidFill>
                  <a:schemeClr val="bg1">
                    <a:lumMod val="65000"/>
                  </a:schemeClr>
                </a:solidFill>
                <a:ea typeface="+mn-lt"/>
                <a:cs typeface="+mn-lt"/>
              </a:rPr>
              <a:t>ΜΙΜΟ και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ea typeface="+mn-lt"/>
                <a:cs typeface="+mn-lt"/>
              </a:rPr>
              <a:t>IEEE 802.11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ea typeface="+mn-lt"/>
                <a:cs typeface="+mn-lt"/>
              </a:rPr>
              <a:t>MIMO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  <a:ea typeface="+mn-lt"/>
                <a:cs typeface="+mn-lt"/>
              </a:rPr>
              <a:t> και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ea typeface="+mn-lt"/>
                <a:cs typeface="+mn-lt"/>
              </a:rPr>
              <a:t>LTE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74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computer system&#10;&#10;Description automatically generated">
            <a:extLst>
              <a:ext uri="{FF2B5EF4-FFF2-40B4-BE49-F238E27FC236}">
                <a16:creationId xmlns:a16="http://schemas.microsoft.com/office/drawing/2014/main" id="{81C1B60D-8499-6C4A-AB0A-0CFF024E4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186" y="1217716"/>
            <a:ext cx="7063627" cy="5275159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4B747A10-90CA-452E-3544-17881CD0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Δομικό Διάγραμμα: Κεφάλαιο </a:t>
            </a:r>
            <a:r>
              <a:rPr lang="en-US"/>
              <a:t>16</a:t>
            </a: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FC9DBC-4F39-B1E7-91E3-BB83B9D9B569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</p:spTree>
    <p:extLst>
      <p:ext uri="{BB962C8B-B14F-4D97-AF65-F5344CB8AC3E}">
        <p14:creationId xmlns:p14="http://schemas.microsoft.com/office/powerpoint/2010/main" val="2616906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FC523-7D25-98BF-9D7A-220A3409A5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Τι είναι ΜΙΜΟ;</a:t>
            </a:r>
            <a:endParaRPr lang="en-US" dirty="0" err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0A91B-0F8D-FCB0-202C-6342AC332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09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8D7BE-BF78-5FE8-F8D8-0352641E7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Ονοματολογία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562D6-104C-7FA8-2FF5-AEDA3E779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43408"/>
            <a:ext cx="6188242" cy="4649467"/>
          </a:xfrm>
        </p:spPr>
        <p:txBody>
          <a:bodyPr>
            <a:normAutofit fontScale="92500"/>
          </a:bodyPr>
          <a:lstStyle/>
          <a:p>
            <a:r>
              <a:rPr lang="el-GR" sz="2600" dirty="0"/>
              <a:t>Μίας εισόδου, μίας εξόδου</a:t>
            </a:r>
            <a:br>
              <a:rPr lang="en-US" sz="2600" dirty="0"/>
            </a:br>
            <a:r>
              <a:rPr lang="en-US" sz="2600" dirty="0"/>
              <a:t>Single input, single output </a:t>
            </a:r>
            <a:r>
              <a:rPr lang="en-US" sz="2600" b="1" dirty="0"/>
              <a:t>SISO</a:t>
            </a:r>
          </a:p>
          <a:p>
            <a:endParaRPr lang="en-US" sz="2600" b="1" dirty="0"/>
          </a:p>
          <a:p>
            <a:r>
              <a:rPr lang="el-GR" sz="2600" dirty="0"/>
              <a:t>Μίας εισόδου, πολλαπλών εξόδων</a:t>
            </a:r>
            <a:br>
              <a:rPr lang="en-US" sz="2600" dirty="0"/>
            </a:br>
            <a:r>
              <a:rPr lang="en-US" sz="2600" dirty="0"/>
              <a:t>Single input, multiple output </a:t>
            </a:r>
            <a:r>
              <a:rPr lang="en-US" sz="2600" b="1" dirty="0"/>
              <a:t>SIMO</a:t>
            </a:r>
          </a:p>
          <a:p>
            <a:endParaRPr lang="en-US" sz="2600" b="1" dirty="0"/>
          </a:p>
          <a:p>
            <a:r>
              <a:rPr lang="el-GR" sz="2600" dirty="0"/>
              <a:t>Πολλαπλών εισόδων, μίας εξόδου</a:t>
            </a:r>
            <a:br>
              <a:rPr lang="en-US" sz="2600" dirty="0"/>
            </a:br>
            <a:r>
              <a:rPr lang="en-US" sz="2600" dirty="0"/>
              <a:t>Multiple input, single output </a:t>
            </a:r>
            <a:r>
              <a:rPr lang="en-US" sz="2600" b="1" dirty="0"/>
              <a:t>MISO</a:t>
            </a:r>
          </a:p>
          <a:p>
            <a:endParaRPr lang="en-US" sz="2600" b="1" dirty="0"/>
          </a:p>
          <a:p>
            <a:r>
              <a:rPr lang="el-GR" sz="2600" dirty="0"/>
              <a:t>Πολλαπλών εισόδων, πολλαπλών εξόδων</a:t>
            </a:r>
            <a:br>
              <a:rPr lang="en-US" sz="2600" dirty="0"/>
            </a:br>
            <a:r>
              <a:rPr lang="en-US" sz="2600" dirty="0"/>
              <a:t>Multiple input, multiple output </a:t>
            </a:r>
            <a:r>
              <a:rPr lang="en-US" sz="2600" b="1" dirty="0"/>
              <a:t>MIMO</a:t>
            </a:r>
          </a:p>
          <a:p>
            <a:endParaRPr lang="en-US" sz="2600" b="1" dirty="0"/>
          </a:p>
        </p:txBody>
      </p:sp>
      <p:pic>
        <p:nvPicPr>
          <p:cNvPr id="5" name="Picture 4" descr="A diagram of a diagram of a triangle&#10;&#10;Description automatically generated with medium confidence">
            <a:extLst>
              <a:ext uri="{FF2B5EF4-FFF2-40B4-BE49-F238E27FC236}">
                <a16:creationId xmlns:a16="http://schemas.microsoft.com/office/drawing/2014/main" id="{5CC2A96A-6771-CA38-C16D-A4538C4C4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309" y="2453008"/>
            <a:ext cx="5563505" cy="26639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61E1A5-53BB-4031-E693-44C9838ECE74}"/>
              </a:ext>
            </a:extLst>
          </p:cNvPr>
          <p:cNvSpPr txBox="1"/>
          <p:nvPr/>
        </p:nvSpPr>
        <p:spPr>
          <a:xfrm>
            <a:off x="6552208" y="5116945"/>
            <a:ext cx="5107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n-US" sz="1200" dirty="0" err="1"/>
              <a:t>A.Nakhaei</a:t>
            </a:r>
            <a:r>
              <a:rPr lang="en-US" sz="1200" dirty="0"/>
              <a:t> et al., “Efficient Cellular Base Stations Sleep Mode Control Using Image Matching”, 2019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017297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711BA-5DE0-D543-BA68-0E9196A98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Παράδειγμα: </a:t>
            </a:r>
            <a:r>
              <a:rPr lang="en-US" dirty="0"/>
              <a:t>SISO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AF601A-90A5-1158-200F-87AEE558D6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SISO: 1X1 MIMO (M = 1, N = 1)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l-GR" dirty="0"/>
                  <a:t>Μοντέλο</a:t>
                </a:r>
                <a:br>
                  <a:rPr lang="el-GR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l-GR" dirty="0"/>
                  <a:t>Πίνακας Καναλιού: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l-G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l-GR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AF601A-90A5-1158-200F-87AEE558D6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phic 5">
            <a:extLst>
              <a:ext uri="{FF2B5EF4-FFF2-40B4-BE49-F238E27FC236}">
                <a16:creationId xmlns:a16="http://schemas.microsoft.com/office/drawing/2014/main" id="{9865A8CB-AC48-4346-802F-FA75D753F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9475" y="2361122"/>
            <a:ext cx="5362575" cy="1171575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AEEC099-C8F3-476A-A8DA-81217E0EE3AB}"/>
              </a:ext>
            </a:extLst>
          </p:cNvPr>
          <p:cNvCxnSpPr/>
          <p:nvPr/>
        </p:nvCxnSpPr>
        <p:spPr>
          <a:xfrm>
            <a:off x="5044911" y="2733775"/>
            <a:ext cx="210217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386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4587B-86A0-3B46-A7C9-19CED6EF1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Παράδειγμα: </a:t>
            </a:r>
            <a:r>
              <a:rPr lang="en-US" dirty="0"/>
              <a:t>SIMO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FE0C1E-F4C1-7635-E052-7F27B29267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SIMO: 1X2 MIMO (M = 1, N = 2)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l-GR" dirty="0"/>
                  <a:t>Μοντέλο</a:t>
                </a:r>
                <a:br>
                  <a:rPr lang="en-US" dirty="0"/>
                </a:br>
                <a14:m>
                  <m:oMath xmlns:m="http://schemas.openxmlformats.org/officeDocument/2006/math">
                    <m:bar>
                      <m:bar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bar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bar>
                  </m:oMath>
                </a14:m>
                <a:endParaRPr lang="el-GR" dirty="0"/>
              </a:p>
              <a:p>
                <a:endParaRPr lang="el-GR" dirty="0"/>
              </a:p>
              <a:p>
                <a:r>
                  <a:rPr lang="el-GR" dirty="0"/>
                  <a:t>Πίνακας Καναλιού: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l-G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FE0C1E-F4C1-7635-E052-7F27B29267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>
            <a:extLst>
              <a:ext uri="{FF2B5EF4-FFF2-40B4-BE49-F238E27FC236}">
                <a16:creationId xmlns:a16="http://schemas.microsoft.com/office/drawing/2014/main" id="{684011AE-E656-4A80-A519-90336E7F1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9475" y="2361220"/>
            <a:ext cx="5362575" cy="117157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932CBFB-1B07-47C6-B476-4459088168B9}"/>
              </a:ext>
            </a:extLst>
          </p:cNvPr>
          <p:cNvCxnSpPr>
            <a:cxnSpLocks/>
          </p:cNvCxnSpPr>
          <p:nvPr/>
        </p:nvCxnSpPr>
        <p:spPr>
          <a:xfrm flipV="1">
            <a:off x="5044911" y="2441544"/>
            <a:ext cx="2138314" cy="2922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2EB34DA-971F-4E81-B312-7723CFCA595F}"/>
              </a:ext>
            </a:extLst>
          </p:cNvPr>
          <p:cNvCxnSpPr>
            <a:cxnSpLocks/>
          </p:cNvCxnSpPr>
          <p:nvPr/>
        </p:nvCxnSpPr>
        <p:spPr>
          <a:xfrm>
            <a:off x="5044911" y="2733775"/>
            <a:ext cx="2138314" cy="3016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08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3C1A5-2AC2-8664-D9E2-75980AD14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Παράδειγμα: </a:t>
            </a:r>
            <a:r>
              <a:rPr lang="en-US" dirty="0"/>
              <a:t>MISO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6DF910-8F8C-0395-FCA2-B09E89EACA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MISO: 2X1 MIMO (M = 2, N =1)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l-GR" dirty="0"/>
                  <a:t>Μοντέλο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bar>
                      <m:bar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/>
              </a:p>
              <a:p>
                <a:r>
                  <a:rPr lang="el-GR" dirty="0"/>
                  <a:t>Πίνακας Καναλιού: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l-G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l-GR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6DF910-8F8C-0395-FCA2-B09E89EACA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>
            <a:extLst>
              <a:ext uri="{FF2B5EF4-FFF2-40B4-BE49-F238E27FC236}">
                <a16:creationId xmlns:a16="http://schemas.microsoft.com/office/drawing/2014/main" id="{B54D2DB8-FFBF-4ED7-B740-1DA926329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9475" y="2361220"/>
            <a:ext cx="5353050" cy="116205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AD035B8-4344-4708-832A-CDE65043EF2D}"/>
              </a:ext>
            </a:extLst>
          </p:cNvPr>
          <p:cNvCxnSpPr>
            <a:cxnSpLocks/>
          </p:cNvCxnSpPr>
          <p:nvPr/>
        </p:nvCxnSpPr>
        <p:spPr>
          <a:xfrm>
            <a:off x="5043340" y="2460398"/>
            <a:ext cx="2103748" cy="2733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8D9BED2-94C1-4222-88B4-C088FBF4C186}"/>
              </a:ext>
            </a:extLst>
          </p:cNvPr>
          <p:cNvCxnSpPr>
            <a:cxnSpLocks/>
          </p:cNvCxnSpPr>
          <p:nvPr/>
        </p:nvCxnSpPr>
        <p:spPr>
          <a:xfrm flipV="1">
            <a:off x="5043340" y="2733775"/>
            <a:ext cx="2103748" cy="3299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857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FB62-425F-6F02-98EA-F9B790B7E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Παράδειγμα: </a:t>
            </a:r>
            <a:r>
              <a:rPr lang="en-US"/>
              <a:t>MIMO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0D1132-A60D-E9F9-682A-7B40C7A485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MIMO: 2X2 MIMO (M = 2, N = 2)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l-GR" dirty="0"/>
                  <a:t>Μοντέλο</a:t>
                </a:r>
                <a:br>
                  <a:rPr lang="en-US" dirty="0"/>
                </a:br>
                <a14:m>
                  <m:oMath xmlns:m="http://schemas.openxmlformats.org/officeDocument/2006/math">
                    <m:bar>
                      <m:bar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bar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ba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l-GR" dirty="0"/>
                  <a:t>Πίνακας Καναλιού: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l-G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0D1132-A60D-E9F9-682A-7B40C7A485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>
            <a:extLst>
              <a:ext uri="{FF2B5EF4-FFF2-40B4-BE49-F238E27FC236}">
                <a16:creationId xmlns:a16="http://schemas.microsoft.com/office/drawing/2014/main" id="{D8BDA2AD-FCD3-44E9-9B1A-C9B3AA1DA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9475" y="2361220"/>
            <a:ext cx="5353050" cy="116205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F29C0C3-ECCE-4052-B196-0B87C4520F9C}"/>
              </a:ext>
            </a:extLst>
          </p:cNvPr>
          <p:cNvCxnSpPr>
            <a:cxnSpLocks/>
          </p:cNvCxnSpPr>
          <p:nvPr/>
        </p:nvCxnSpPr>
        <p:spPr>
          <a:xfrm>
            <a:off x="5043340" y="2460398"/>
            <a:ext cx="2103748" cy="2733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0AC67F5-B940-478F-BE29-18EFA27FAE30}"/>
              </a:ext>
            </a:extLst>
          </p:cNvPr>
          <p:cNvCxnSpPr>
            <a:cxnSpLocks/>
          </p:cNvCxnSpPr>
          <p:nvPr/>
        </p:nvCxnSpPr>
        <p:spPr>
          <a:xfrm flipV="1">
            <a:off x="5043340" y="2733775"/>
            <a:ext cx="2103748" cy="3299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073252A-D15B-403B-83FF-C6BFAC7B2C81}"/>
              </a:ext>
            </a:extLst>
          </p:cNvPr>
          <p:cNvCxnSpPr>
            <a:cxnSpLocks/>
          </p:cNvCxnSpPr>
          <p:nvPr/>
        </p:nvCxnSpPr>
        <p:spPr>
          <a:xfrm flipV="1">
            <a:off x="5043340" y="2441545"/>
            <a:ext cx="2139885" cy="188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BF674A8-51A9-4A1E-8F62-DBAE018D12D2}"/>
              </a:ext>
            </a:extLst>
          </p:cNvPr>
          <p:cNvCxnSpPr>
            <a:cxnSpLocks/>
          </p:cNvCxnSpPr>
          <p:nvPr/>
        </p:nvCxnSpPr>
        <p:spPr>
          <a:xfrm flipV="1">
            <a:off x="5043340" y="3035433"/>
            <a:ext cx="2139885" cy="282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424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38062-9C9E-33E5-517A-5EDE26867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 </a:t>
            </a:r>
            <a:r>
              <a:rPr lang="en-US" dirty="0"/>
              <a:t>Point-to-Point </a:t>
            </a:r>
            <a:r>
              <a:rPr lang="el-GR" dirty="0"/>
              <a:t>σε </a:t>
            </a:r>
            <a:r>
              <a:rPr lang="en-US" dirty="0"/>
              <a:t>Multipoint-to-Multipoint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DA2F4-D1EE-8A30-C88B-6F2CF1950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60664" cy="4351338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Ιδέα: αντί να δούμε την </a:t>
            </a:r>
            <a:r>
              <a:rPr lang="el-GR" dirty="0" err="1"/>
              <a:t>πολυδιόδευση</a:t>
            </a:r>
            <a:r>
              <a:rPr lang="el-GR" dirty="0"/>
              <a:t> ως πρόβλημα, να την δούμε ως χαρακτηριστικό</a:t>
            </a:r>
          </a:p>
          <a:p>
            <a:pPr lvl="1"/>
            <a:r>
              <a:rPr lang="el-GR" dirty="0"/>
              <a:t>Αν έχουμε πομπό με 1 κεραία και δέκτη με 1 κεραία: </a:t>
            </a:r>
            <a:r>
              <a:rPr lang="en-US" dirty="0"/>
              <a:t>P2P </a:t>
            </a:r>
            <a:r>
              <a:rPr lang="el-GR" dirty="0"/>
              <a:t>ζεύξη, πρόβλημα</a:t>
            </a:r>
          </a:p>
          <a:p>
            <a:pPr lvl="1"/>
            <a:r>
              <a:rPr lang="el-GR" dirty="0"/>
              <a:t>Αν έχουμε πομπό με Μ κεραίες και δέκτη με Ν κεραίες: πολλαπλές παράλληλες ζεύξεις, χαρακτηριστικό</a:t>
            </a:r>
            <a:endParaRPr lang="en-US" dirty="0"/>
          </a:p>
          <a:p>
            <a:r>
              <a:rPr lang="el-GR" dirty="0"/>
              <a:t>Αναλύουμε το κανάλι </a:t>
            </a:r>
            <a:r>
              <a:rPr lang="en-US" dirty="0"/>
              <a:t>MIMO</a:t>
            </a:r>
            <a:r>
              <a:rPr lang="el-GR" dirty="0"/>
              <a:t> σε πολλαπλά παράλληλα κανάλια</a:t>
            </a:r>
          </a:p>
          <a:p>
            <a:pPr lvl="1"/>
            <a:r>
              <a:rPr lang="el-GR" dirty="0" err="1"/>
              <a:t>Χωρο</a:t>
            </a:r>
            <a:r>
              <a:rPr lang="el-GR" dirty="0"/>
              <a:t>-χρονική επεξεργασία σήματος</a:t>
            </a:r>
            <a:endParaRPr lang="en-US" dirty="0"/>
          </a:p>
          <a:p>
            <a:r>
              <a:rPr lang="el-GR" dirty="0"/>
              <a:t>Στόχος: κάποιο από τα σήματα που θα φτάσει στο δέκτη θα είναι «καλό»</a:t>
            </a:r>
          </a:p>
          <a:p>
            <a:pPr lvl="1"/>
            <a:r>
              <a:rPr lang="el-GR" dirty="0"/>
              <a:t>Μικρή εξασθένιση</a:t>
            </a:r>
            <a:endParaRPr lang="en-US" dirty="0"/>
          </a:p>
        </p:txBody>
      </p:sp>
      <p:pic>
        <p:nvPicPr>
          <p:cNvPr id="5" name="Picture 4" descr="A diagram of a block diagram&#10;&#10;Description automatically generated">
            <a:extLst>
              <a:ext uri="{FF2B5EF4-FFF2-40B4-BE49-F238E27FC236}">
                <a16:creationId xmlns:a16="http://schemas.microsoft.com/office/drawing/2014/main" id="{2183280A-6ED8-8AE8-3C6E-51DB40C61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864" y="1689498"/>
            <a:ext cx="3819974" cy="44874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D47596-245E-9FD8-ADF3-29C171BAF2EB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</p:spTree>
    <p:extLst>
      <p:ext uri="{BB962C8B-B14F-4D97-AF65-F5344CB8AC3E}">
        <p14:creationId xmlns:p14="http://schemas.microsoft.com/office/powerpoint/2010/main" val="3410773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6B4F-0A54-AFB9-BBD8-3BF55E358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Μοντέλο Καναλιού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EF4137-A28E-0414-1705-0716CB0413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l-GR" dirty="0"/>
                  <a:t>Υπενθύμιση</a:t>
                </a:r>
                <a:r>
                  <a:rPr lang="en-US" dirty="0"/>
                  <a:t> (</a:t>
                </a:r>
                <a:r>
                  <a:rPr lang="el-GR" dirty="0"/>
                  <a:t>Σύστημα </a:t>
                </a:r>
                <a:r>
                  <a:rPr lang="en-US" dirty="0"/>
                  <a:t>SISO)</a:t>
                </a:r>
                <a:r>
                  <a:rPr lang="el-GR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l-GR" dirty="0"/>
              </a:p>
              <a:p>
                <a:pPr lvl="1"/>
                <a:r>
                  <a:rPr lang="el-GR" dirty="0"/>
                  <a:t>Όμως το κανάλι έχει και μία κρουστική απόκριση: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l-GR" dirty="0"/>
                  <a:t>Στο πεδίο της συχνότητας, η συνέλιξη γίνεται γινόμενο</a:t>
                </a:r>
                <a:endParaRPr lang="en-US" dirty="0"/>
              </a:p>
              <a:p>
                <a:r>
                  <a:rPr lang="el-GR" dirty="0"/>
                  <a:t>Σύστημα </a:t>
                </a:r>
                <a:r>
                  <a:rPr lang="en-US" dirty="0"/>
                  <a:t>MIMO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l-GR" dirty="0"/>
                  <a:t> (ντετερμινιστικό)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𝑖𝑀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l-GR" dirty="0"/>
                  <a:t>Για στοχαστικό κανάλι, απαιτείται συνιστώσα χρόνου,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l-GR" dirty="0"/>
                  <a:t>Συνήθεις κατανομές για τα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l-GR" dirty="0"/>
                  <a:t>: </a:t>
                </a:r>
                <a:r>
                  <a:rPr lang="en-US" dirty="0"/>
                  <a:t>Rice, Rayleigh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EF4137-A28E-0414-1705-0716CB0413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>
                <a:blip r:embed="rId2"/>
                <a:stretch>
                  <a:fillRect l="-1043" t="-2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black and white background with black letters&#10;&#10;Description automatically generated">
            <a:extLst>
              <a:ext uri="{FF2B5EF4-FFF2-40B4-BE49-F238E27FC236}">
                <a16:creationId xmlns:a16="http://schemas.microsoft.com/office/drawing/2014/main" id="{DB080094-C093-AF1C-BA5C-D25E89470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182" y="3720953"/>
            <a:ext cx="5171100" cy="139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87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68AD0-CFE1-CDBC-8E45-FF75FEED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</a:t>
            </a:r>
            <a:r>
              <a:rPr lang="el-GR" dirty="0" err="1"/>
              <a:t>ατανομές</a:t>
            </a:r>
            <a:r>
              <a:rPr lang="el-GR" dirty="0"/>
              <a:t> </a:t>
            </a:r>
            <a:r>
              <a:rPr lang="en-US" dirty="0"/>
              <a:t>Rice, Rayleigh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83C40-1101-7936-FCC0-D645F7C7B8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</p:spPr>
            <p:txBody>
              <a:bodyPr/>
              <a:lstStyle/>
              <a:p>
                <a:r>
                  <a:rPr lang="el-GR" dirty="0"/>
                  <a:t>Κατανομή </a:t>
                </a:r>
                <a:r>
                  <a:rPr lang="en-US" dirty="0"/>
                  <a:t>Rice</a:t>
                </a:r>
              </a:p>
              <a:p>
                <a:pPr lvl="1"/>
                <a:r>
                  <a:rPr lang="el-GR" dirty="0"/>
                  <a:t>Συνιστώσα </a:t>
                </a:r>
                <a:r>
                  <a:rPr lang="en-US" dirty="0"/>
                  <a:t>Line of Sight (LOS</a:t>
                </a:r>
                <a:r>
                  <a:rPr lang="el-GR" dirty="0"/>
                  <a:t>)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 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+</m:t>
                                </m:r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br>
                  <a:rPr lang="el-GR" dirty="0"/>
                </a:br>
                <a:r>
                  <a:rPr lang="el-GR" dirty="0"/>
                  <a:t>όπου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l-GR" dirty="0"/>
                  <a:t> η συνάρτηση </a:t>
                </a:r>
                <a:r>
                  <a:rPr lang="en-US" dirty="0"/>
                  <a:t>Bessel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83C40-1101-7936-FCC0-D645F7C7B8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  <a:blipFill>
                <a:blip r:embed="rId2"/>
                <a:stretch>
                  <a:fillRect l="-2088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graph of a function&#10;&#10;Description automatically generated">
            <a:extLst>
              <a:ext uri="{FF2B5EF4-FFF2-40B4-BE49-F238E27FC236}">
                <a16:creationId xmlns:a16="http://schemas.microsoft.com/office/drawing/2014/main" id="{2A4F7AD0-FBBF-4CB3-81ED-D0DD96572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082" y="3815604"/>
            <a:ext cx="4056528" cy="30423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FC902C9-65C9-2A71-2BE3-D67DC03B7F5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1825625"/>
                <a:ext cx="52578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dirty="0"/>
                  <a:t>Κατανομή </a:t>
                </a:r>
                <a:r>
                  <a:rPr lang="en-US" dirty="0"/>
                  <a:t>Rayleigh</a:t>
                </a:r>
              </a:p>
              <a:p>
                <a:pPr lvl="1"/>
                <a:r>
                  <a:rPr lang="el-GR" dirty="0"/>
                  <a:t>Συνιστώσες </a:t>
                </a:r>
                <a:r>
                  <a:rPr lang="en-US" dirty="0"/>
                  <a:t>Non</a:t>
                </a:r>
                <a:r>
                  <a:rPr lang="el-GR" dirty="0"/>
                  <a:t> </a:t>
                </a:r>
                <a:r>
                  <a:rPr lang="en-US" dirty="0"/>
                  <a:t>Line of Sight (NLOS</a:t>
                </a:r>
                <a:r>
                  <a:rPr lang="el-GR" dirty="0"/>
                  <a:t>)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FC902C9-65C9-2A71-2BE3-D67DC03B7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825625"/>
                <a:ext cx="5257800" cy="4351338"/>
              </a:xfrm>
              <a:prstGeom prst="rect">
                <a:avLst/>
              </a:prstGeom>
              <a:blipFill>
                <a:blip r:embed="rId4"/>
                <a:stretch>
                  <a:fillRect l="-2086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colorful lines on a black background&#10;&#10;Description automatically generated">
            <a:extLst>
              <a:ext uri="{FF2B5EF4-FFF2-40B4-BE49-F238E27FC236}">
                <a16:creationId xmlns:a16="http://schemas.microsoft.com/office/drawing/2014/main" id="{3683BB78-B4DB-2E0B-5392-C841EC88B5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2" y="3720352"/>
            <a:ext cx="4056529" cy="304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78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FC523-7D25-98BF-9D7A-220A3409A5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ea typeface="+mn-lt"/>
                <a:cs typeface="+mn-lt"/>
              </a:rPr>
              <a:t>Τα Διάφορα Οφέλη των Πολλαπλών Κεραιών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0A91B-0F8D-FCB0-202C-6342AC332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6050A-E1C0-0FD4-C927-EBF179E88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Είδη Κέρδους ΜΙΜΟ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E13C0-DC70-21AF-69DD-E9019B629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Κέρδος συστοιχίας</a:t>
            </a:r>
            <a:r>
              <a:rPr lang="en-US" dirty="0"/>
              <a:t> – Array gain </a:t>
            </a:r>
            <a:r>
              <a:rPr lang="el-GR" dirty="0"/>
              <a:t>ή</a:t>
            </a:r>
            <a:br>
              <a:rPr lang="el-GR" dirty="0"/>
            </a:br>
            <a:r>
              <a:rPr lang="el-GR" dirty="0"/>
              <a:t>Διαμόρφωση δέσμης – </a:t>
            </a:r>
            <a:r>
              <a:rPr lang="en-US" dirty="0"/>
              <a:t>Beamforming</a:t>
            </a:r>
            <a:endParaRPr lang="el-GR" dirty="0"/>
          </a:p>
          <a:p>
            <a:pPr lvl="1"/>
            <a:r>
              <a:rPr lang="el-GR" dirty="0"/>
              <a:t>Εστίαση εκπεμπόμενης ή λαμβανόμενης Η/Μ δέσμης</a:t>
            </a:r>
          </a:p>
          <a:p>
            <a:pPr lvl="1"/>
            <a:r>
              <a:rPr lang="el-GR" dirty="0"/>
              <a:t>Κέρδος συστοιχίας εκπομπής – </a:t>
            </a:r>
            <a:r>
              <a:rPr lang="en-US" dirty="0"/>
              <a:t>Transmit array gain</a:t>
            </a:r>
            <a:endParaRPr lang="el-GR" dirty="0"/>
          </a:p>
          <a:p>
            <a:pPr lvl="1"/>
            <a:r>
              <a:rPr lang="el-GR" dirty="0"/>
              <a:t>Κέρδος συστοιχίας λήψης </a:t>
            </a:r>
            <a:r>
              <a:rPr lang="en-US" dirty="0"/>
              <a:t>– Receive array gain</a:t>
            </a:r>
            <a:endParaRPr lang="el-GR" dirty="0"/>
          </a:p>
          <a:p>
            <a:r>
              <a:rPr lang="el-GR" dirty="0"/>
              <a:t>Κέρδος διαφοροποίησης – </a:t>
            </a:r>
            <a:r>
              <a:rPr lang="en-US" dirty="0"/>
              <a:t>Diversity gain</a:t>
            </a:r>
            <a:endParaRPr lang="el-GR" dirty="0"/>
          </a:p>
          <a:p>
            <a:pPr lvl="1"/>
            <a:r>
              <a:rPr lang="el-GR" dirty="0"/>
              <a:t>Συνδυασμός ίδιων σημάτων από πολλαπλά, ανεξάρτητα κανάλια διαλείψεων</a:t>
            </a:r>
          </a:p>
          <a:p>
            <a:pPr lvl="2"/>
            <a:r>
              <a:rPr lang="en-US" dirty="0"/>
              <a:t>L-</a:t>
            </a:r>
            <a:r>
              <a:rPr lang="el-GR" dirty="0"/>
              <a:t>κανάλια = </a:t>
            </a:r>
            <a:r>
              <a:rPr lang="en-US" dirty="0"/>
              <a:t>L-diversity order</a:t>
            </a:r>
            <a:endParaRPr lang="el-GR" dirty="0"/>
          </a:p>
          <a:p>
            <a:pPr lvl="1"/>
            <a:r>
              <a:rPr lang="el-GR" dirty="0"/>
              <a:t>Χωρική διαφοροποίηση – </a:t>
            </a:r>
            <a:r>
              <a:rPr lang="en-US" dirty="0"/>
              <a:t>Spatial Diversity</a:t>
            </a:r>
          </a:p>
          <a:p>
            <a:r>
              <a:rPr lang="el-GR" dirty="0"/>
              <a:t>Κέρδος κωδικοποίησης – </a:t>
            </a:r>
            <a:r>
              <a:rPr lang="en-US" dirty="0"/>
              <a:t>Coding gain</a:t>
            </a:r>
            <a:endParaRPr lang="el-GR" dirty="0"/>
          </a:p>
          <a:p>
            <a:pPr lvl="1"/>
            <a:r>
              <a:rPr lang="el-GR" dirty="0"/>
              <a:t>Κωδικοποίηση χώρου-χρόνου – </a:t>
            </a:r>
            <a:r>
              <a:rPr lang="en-US" dirty="0"/>
              <a:t>space-time (</a:t>
            </a:r>
            <a:r>
              <a:rPr lang="el-GR" dirty="0"/>
              <a:t>κώδικες </a:t>
            </a:r>
            <a:r>
              <a:rPr lang="en-US" dirty="0"/>
              <a:t>trellis)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45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1221C-93B2-4B94-81B4-67550C18E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Διαφοροποίηση: Ιδέα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60195-41BA-48D9-B5E9-614866366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Η ιδέα της διαφοροποίησης είναι κεντρική στα ασύρματα συστήματα επικοινωνιών</a:t>
            </a:r>
          </a:p>
          <a:p>
            <a:endParaRPr lang="el-GR" dirty="0"/>
          </a:p>
          <a:p>
            <a:r>
              <a:rPr lang="el-GR" dirty="0"/>
              <a:t>Έστω ότι υπάρχει μία μοναδική ζεύξη μεταξύ των δύο άκρων της επικοινωνίας</a:t>
            </a:r>
          </a:p>
          <a:p>
            <a:endParaRPr lang="el-GR" dirty="0"/>
          </a:p>
          <a:p>
            <a:r>
              <a:rPr lang="el-GR" dirty="0"/>
              <a:t>Τι θα γίνει όταν αυτή η ζεύξη διακοπεί;</a:t>
            </a:r>
          </a:p>
          <a:p>
            <a:pPr lvl="1"/>
            <a:r>
              <a:rPr lang="el-GR" dirty="0"/>
              <a:t>Σκίαση</a:t>
            </a:r>
          </a:p>
          <a:p>
            <a:pPr lvl="1"/>
            <a:r>
              <a:rPr lang="el-GR" dirty="0"/>
              <a:t>Γεγονότα </a:t>
            </a:r>
            <a:r>
              <a:rPr lang="en-US" dirty="0"/>
              <a:t>deep fading</a:t>
            </a:r>
            <a:endParaRPr lang="el-GR" dirty="0"/>
          </a:p>
          <a:p>
            <a:pPr lvl="1"/>
            <a:r>
              <a:rPr lang="el-GR" dirty="0"/>
              <a:t>Προβλήματα στην κεραία ενός άκρου</a:t>
            </a:r>
            <a:r>
              <a:rPr lang="en-US" dirty="0"/>
              <a:t>, </a:t>
            </a:r>
            <a:r>
              <a:rPr lang="el-GR" dirty="0"/>
              <a:t>κ.α.</a:t>
            </a:r>
          </a:p>
          <a:p>
            <a:endParaRPr lang="el-GR" dirty="0"/>
          </a:p>
          <a:p>
            <a:r>
              <a:rPr lang="el-GR" i="1" dirty="0"/>
              <a:t>Διακοπή</a:t>
            </a:r>
            <a:r>
              <a:rPr lang="el-GR" dirty="0"/>
              <a:t> της επικοινωνίας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19FC7C-30FD-4F1A-9F68-1F025C59B89A}"/>
              </a:ext>
            </a:extLst>
          </p:cNvPr>
          <p:cNvSpPr>
            <a:spLocks noChangeAspect="1"/>
          </p:cNvSpPr>
          <p:nvPr/>
        </p:nvSpPr>
        <p:spPr>
          <a:xfrm>
            <a:off x="7098384" y="2799761"/>
            <a:ext cx="1328196" cy="1325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Πομπός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1EAEB-0650-43A6-BC36-0CDF5A0EB01F}"/>
              </a:ext>
            </a:extLst>
          </p:cNvPr>
          <p:cNvSpPr>
            <a:spLocks noChangeAspect="1"/>
          </p:cNvSpPr>
          <p:nvPr/>
        </p:nvSpPr>
        <p:spPr>
          <a:xfrm>
            <a:off x="9428964" y="2799761"/>
            <a:ext cx="1328196" cy="1325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Δέκτης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99D2F7-6348-4AA9-895E-686AFDD1CE99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8426580" y="3462542"/>
            <a:ext cx="10023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12361ADE-8D48-472B-B749-7F7A7D22D5B1}"/>
              </a:ext>
            </a:extLst>
          </p:cNvPr>
          <p:cNvSpPr/>
          <p:nvPr/>
        </p:nvSpPr>
        <p:spPr>
          <a:xfrm>
            <a:off x="8620321" y="3212732"/>
            <a:ext cx="614902" cy="49961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1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1221C-93B2-4B94-81B4-67550C18E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Διαφοροποίηση: Ιδέα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60195-41BA-48D9-B5E9-614866366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Η ιδέα είναι να εισάγουμε επιπρόσθετες ζεύξεις μεταξύ των δύο άκρων</a:t>
            </a:r>
          </a:p>
          <a:p>
            <a:pPr lvl="1"/>
            <a:r>
              <a:rPr lang="el-GR" dirty="0"/>
              <a:t>Πολλαπλές κεραίες στον πομπό, στον δέκτη</a:t>
            </a:r>
            <a:r>
              <a:rPr lang="en-US" dirty="0"/>
              <a:t>,</a:t>
            </a:r>
            <a:r>
              <a:rPr lang="el-GR" dirty="0"/>
              <a:t> ή και στους δύο</a:t>
            </a:r>
          </a:p>
          <a:p>
            <a:pPr lvl="1"/>
            <a:r>
              <a:rPr lang="el-GR" dirty="0"/>
              <a:t>Αποστολή ίδιων δεδομένων σε διαφορετική συχνότητα, χρόνο, κ.α.</a:t>
            </a:r>
          </a:p>
          <a:p>
            <a:endParaRPr lang="el-GR" dirty="0"/>
          </a:p>
          <a:p>
            <a:r>
              <a:rPr lang="el-GR" dirty="0"/>
              <a:t>Αν μία από τις ζεύξεις διακοπεί, τότε δε θα μπορώ να εκμεταλλευτώ την ενισχυτική συμβολή της συγκεκριμένης ζεύξης</a:t>
            </a:r>
          </a:p>
          <a:p>
            <a:endParaRPr lang="el-GR" dirty="0"/>
          </a:p>
          <a:p>
            <a:r>
              <a:rPr lang="el-GR" dirty="0"/>
              <a:t>Η επικοινωνία μεταξύ των δύο άκρων </a:t>
            </a:r>
            <a:r>
              <a:rPr lang="el-GR" i="1" dirty="0"/>
              <a:t>θα επιδεινωθεί</a:t>
            </a:r>
            <a:r>
              <a:rPr lang="el-GR" dirty="0"/>
              <a:t>, αλλά </a:t>
            </a:r>
            <a:r>
              <a:rPr lang="el-GR" i="1" dirty="0"/>
              <a:t>δε θα διακοπεί</a:t>
            </a:r>
          </a:p>
          <a:p>
            <a:endParaRPr lang="el-GR" dirty="0"/>
          </a:p>
          <a:p>
            <a:r>
              <a:rPr lang="el-GR" dirty="0"/>
              <a:t>Αν η διαφοροποίηση είναι υψηλής τάξης, ο χρήστης μπορεί να μην αντιληφθεί επιδείνωση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13D753-464C-48F3-AA0B-3E4B7F9AFFC7}"/>
              </a:ext>
            </a:extLst>
          </p:cNvPr>
          <p:cNvSpPr>
            <a:spLocks noChangeAspect="1"/>
          </p:cNvSpPr>
          <p:nvPr/>
        </p:nvSpPr>
        <p:spPr>
          <a:xfrm>
            <a:off x="7098384" y="2799761"/>
            <a:ext cx="1328196" cy="1325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Πομπός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384DCC-51FF-4A5B-847A-B3F555EEC045}"/>
              </a:ext>
            </a:extLst>
          </p:cNvPr>
          <p:cNvSpPr>
            <a:spLocks noChangeAspect="1"/>
          </p:cNvSpPr>
          <p:nvPr/>
        </p:nvSpPr>
        <p:spPr>
          <a:xfrm>
            <a:off x="9428964" y="2799761"/>
            <a:ext cx="1328196" cy="1325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Δέκτης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B939699-3E25-4283-9A45-0F321D41989C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8426580" y="3462542"/>
            <a:ext cx="10023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627828-35DB-438C-A592-C8D5570DAAC6}"/>
              </a:ext>
            </a:extLst>
          </p:cNvPr>
          <p:cNvCxnSpPr/>
          <p:nvPr/>
        </p:nvCxnSpPr>
        <p:spPr>
          <a:xfrm>
            <a:off x="8426580" y="3210927"/>
            <a:ext cx="10023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EF3FFD-5ECD-4B36-B876-59B79CE92A67}"/>
              </a:ext>
            </a:extLst>
          </p:cNvPr>
          <p:cNvCxnSpPr/>
          <p:nvPr/>
        </p:nvCxnSpPr>
        <p:spPr>
          <a:xfrm>
            <a:off x="8426580" y="3731206"/>
            <a:ext cx="10023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515FAAD-60AA-464C-B4E1-7FA11FE73185}"/>
              </a:ext>
            </a:extLst>
          </p:cNvPr>
          <p:cNvCxnSpPr/>
          <p:nvPr/>
        </p:nvCxnSpPr>
        <p:spPr>
          <a:xfrm>
            <a:off x="8426580" y="3965067"/>
            <a:ext cx="10023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B45621-4FC3-4143-A9A0-C846C4B733C0}"/>
              </a:ext>
            </a:extLst>
          </p:cNvPr>
          <p:cNvCxnSpPr/>
          <p:nvPr/>
        </p:nvCxnSpPr>
        <p:spPr>
          <a:xfrm>
            <a:off x="8426580" y="2973918"/>
            <a:ext cx="10023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06F1583B-71C9-4667-90F7-EC9F0BD303DD}"/>
              </a:ext>
            </a:extLst>
          </p:cNvPr>
          <p:cNvSpPr/>
          <p:nvPr/>
        </p:nvSpPr>
        <p:spPr>
          <a:xfrm>
            <a:off x="8620321" y="3212732"/>
            <a:ext cx="614902" cy="49961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50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3BF07D-5D5C-4AB8-97B4-29499C29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Gain </a:t>
            </a:r>
            <a:r>
              <a:rPr lang="el-GR" dirty="0"/>
              <a:t>και </a:t>
            </a:r>
            <a:r>
              <a:rPr lang="en-US" dirty="0"/>
              <a:t>Diversity Gain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43B8F3-00E9-493E-AA71-583AB99DD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Array</a:t>
            </a:r>
            <a:r>
              <a:rPr lang="el-GR" dirty="0"/>
              <a:t> </a:t>
            </a:r>
            <a:r>
              <a:rPr lang="el-GR" dirty="0" err="1"/>
              <a:t>Gain</a:t>
            </a:r>
            <a:r>
              <a:rPr lang="el-GR" dirty="0"/>
              <a:t>: Κέρδος από τη συνδυασμένη ενίσχυση του σήματος μέσω πολλαπλών κεραιών</a:t>
            </a:r>
            <a:endParaRPr lang="en-US" dirty="0"/>
          </a:p>
          <a:p>
            <a:pPr lvl="1"/>
            <a:r>
              <a:rPr lang="el-GR" dirty="0"/>
              <a:t>Ισχύει ακόμα και σε απουσία </a:t>
            </a:r>
            <a:r>
              <a:rPr lang="el-GR" dirty="0" err="1"/>
              <a:t>fading</a:t>
            </a:r>
            <a:r>
              <a:rPr lang="el-GR" dirty="0"/>
              <a:t> – διαφέρει από το </a:t>
            </a:r>
            <a:r>
              <a:rPr lang="el-GR" dirty="0" err="1"/>
              <a:t>diversity</a:t>
            </a:r>
            <a:r>
              <a:rPr lang="el-GR" dirty="0"/>
              <a:t> </a:t>
            </a:r>
            <a:r>
              <a:rPr lang="el-GR" dirty="0" err="1"/>
              <a:t>gain</a:t>
            </a:r>
            <a:endParaRPr lang="el-GR" dirty="0"/>
          </a:p>
          <a:p>
            <a:endParaRPr lang="en-US" dirty="0"/>
          </a:p>
          <a:p>
            <a:r>
              <a:rPr lang="el-GR" dirty="0" err="1"/>
              <a:t>Diversity</a:t>
            </a:r>
            <a:r>
              <a:rPr lang="el-GR" dirty="0"/>
              <a:t> </a:t>
            </a:r>
            <a:r>
              <a:rPr lang="el-GR" dirty="0" err="1"/>
              <a:t>Gain</a:t>
            </a:r>
            <a:r>
              <a:rPr lang="el-GR" dirty="0"/>
              <a:t>: Όφελος από πολλαπλές ανεξάρτητες διαδρομές μετάδοσης του ίδιου σήματος</a:t>
            </a:r>
          </a:p>
        </p:txBody>
      </p:sp>
    </p:spTree>
    <p:extLst>
      <p:ext uri="{BB962C8B-B14F-4D97-AF65-F5344CB8AC3E}">
        <p14:creationId xmlns:p14="http://schemas.microsoft.com/office/powerpoint/2010/main" val="1073016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1198C-68A8-27D9-F29C-A6BB337B1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Οφέλη </a:t>
            </a:r>
            <a:r>
              <a:rPr lang="en-US" dirty="0"/>
              <a:t>Array Gain </a:t>
            </a:r>
            <a:r>
              <a:rPr lang="el-GR" dirty="0"/>
              <a:t>και </a:t>
            </a:r>
            <a:r>
              <a:rPr lang="en-US" dirty="0"/>
              <a:t>Diversity Gain</a:t>
            </a:r>
          </a:p>
        </p:txBody>
      </p:sp>
      <p:pic>
        <p:nvPicPr>
          <p:cNvPr id="5" name="Content Placeholder 4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8670A1F4-F3AC-6BB2-2D7C-C45BB4B2D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019" y="1825625"/>
            <a:ext cx="6763961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BB3FCD-235E-153E-A7A0-C00FFF66A94A}"/>
              </a:ext>
            </a:extLst>
          </p:cNvPr>
          <p:cNvSpPr txBox="1"/>
          <p:nvPr/>
        </p:nvSpPr>
        <p:spPr>
          <a:xfrm>
            <a:off x="4539515" y="1690688"/>
            <a:ext cx="3112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Χωρίς </a:t>
            </a:r>
            <a:r>
              <a:rPr lang="en-US" dirty="0"/>
              <a:t>Array </a:t>
            </a:r>
            <a:r>
              <a:rPr lang="el-GR" dirty="0"/>
              <a:t>και </a:t>
            </a:r>
            <a:r>
              <a:rPr lang="en-US" dirty="0"/>
              <a:t>Diversity Gain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BDE5E4-FF18-737E-90BA-11ACE9180C27}"/>
              </a:ext>
            </a:extLst>
          </p:cNvPr>
          <p:cNvSpPr txBox="1"/>
          <p:nvPr/>
        </p:nvSpPr>
        <p:spPr>
          <a:xfrm>
            <a:off x="4692602" y="3933825"/>
            <a:ext cx="280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Με </a:t>
            </a:r>
            <a:r>
              <a:rPr lang="en-US" dirty="0"/>
              <a:t>Array </a:t>
            </a:r>
            <a:r>
              <a:rPr lang="el-GR" dirty="0"/>
              <a:t>και </a:t>
            </a:r>
            <a:r>
              <a:rPr lang="en-US" dirty="0"/>
              <a:t>Diversity Gain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A7F8C2-280F-B2DA-74CF-4AF75BA2CD76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050287-A02D-4DE5-355D-685186EBE3DA}"/>
              </a:ext>
            </a:extLst>
          </p:cNvPr>
          <p:cNvSpPr txBox="1"/>
          <p:nvPr/>
        </p:nvSpPr>
        <p:spPr>
          <a:xfrm>
            <a:off x="912688" y="3531856"/>
            <a:ext cx="1801268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Array Gain</a:t>
            </a:r>
            <a:br>
              <a:rPr lang="el-GR" dirty="0"/>
            </a:br>
            <a:r>
              <a:rPr lang="el-GR" dirty="0"/>
              <a:t>αύξηση της μέσης τιμής</a:t>
            </a:r>
            <a:r>
              <a:rPr lang="en-US" dirty="0"/>
              <a:t> </a:t>
            </a:r>
            <a:r>
              <a:rPr lang="el-GR" dirty="0"/>
              <a:t>της λαμβανόμενης ισχύος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955266-0AFF-7E94-CB76-5AE39E833564}"/>
              </a:ext>
            </a:extLst>
          </p:cNvPr>
          <p:cNvSpPr txBox="1"/>
          <p:nvPr/>
        </p:nvSpPr>
        <p:spPr>
          <a:xfrm>
            <a:off x="9425411" y="3531856"/>
            <a:ext cx="1853901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Diversity Gain</a:t>
            </a:r>
            <a:br>
              <a:rPr lang="el-GR" dirty="0"/>
            </a:br>
            <a:r>
              <a:rPr lang="el-GR" dirty="0"/>
              <a:t>μείωση της διακύμανσης της λαμβανόμενης ισχύος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8FB4837-2A8C-AE9F-AE8D-84CBB16ACD79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6096000" y="3622431"/>
            <a:ext cx="3329411" cy="6480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53C5F1F-1725-105E-CA27-F6508FA84EF6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5029200" y="2198077"/>
            <a:ext cx="4396211" cy="20724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0DDE240-1CA5-EFD4-E2C8-4D3AE61680DE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6699738" y="4270520"/>
            <a:ext cx="2725673" cy="4421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B365482-7C98-0E26-DD72-52D88A8FD72F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6446044" y="4270520"/>
            <a:ext cx="2979367" cy="213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3BF19C3-6634-A5FB-30E5-6C2923A21597}"/>
              </a:ext>
            </a:extLst>
          </p:cNvPr>
          <p:cNvCxnSpPr>
            <a:cxnSpLocks/>
          </p:cNvCxnSpPr>
          <p:nvPr/>
        </p:nvCxnSpPr>
        <p:spPr>
          <a:xfrm flipV="1">
            <a:off x="2713955" y="2483995"/>
            <a:ext cx="1076747" cy="1788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4F75A5D-C6B7-20D0-6B27-5A503887B1A8}"/>
              </a:ext>
            </a:extLst>
          </p:cNvPr>
          <p:cNvCxnSpPr>
            <a:cxnSpLocks/>
          </p:cNvCxnSpPr>
          <p:nvPr/>
        </p:nvCxnSpPr>
        <p:spPr>
          <a:xfrm>
            <a:off x="2713955" y="4272108"/>
            <a:ext cx="1145868" cy="3134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648AB56-0D94-4036-8D4D-DEC156B338DF}"/>
              </a:ext>
            </a:extLst>
          </p:cNvPr>
          <p:cNvSpPr/>
          <p:nvPr/>
        </p:nvSpPr>
        <p:spPr>
          <a:xfrm>
            <a:off x="3714161" y="2384981"/>
            <a:ext cx="4911365" cy="176328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3C12BBE8-92ED-4953-B0AD-6B233952B1B6}"/>
              </a:ext>
            </a:extLst>
          </p:cNvPr>
          <p:cNvSpPr/>
          <p:nvPr/>
        </p:nvSpPr>
        <p:spPr>
          <a:xfrm>
            <a:off x="3752602" y="4475613"/>
            <a:ext cx="4911365" cy="176328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CD6FEE74-80B2-472E-9957-9FE444AFCC0F}"/>
              </a:ext>
            </a:extLst>
          </p:cNvPr>
          <p:cNvSpPr/>
          <p:nvPr/>
        </p:nvSpPr>
        <p:spPr>
          <a:xfrm>
            <a:off x="8468937" y="2226685"/>
            <a:ext cx="224817" cy="1447811"/>
          </a:xfrm>
          <a:prstGeom prst="rect">
            <a:avLst/>
          </a:prstGeom>
          <a:solidFill>
            <a:schemeClr val="accent4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Ορθογώνιο 22">
            <a:extLst>
              <a:ext uri="{FF2B5EF4-FFF2-40B4-BE49-F238E27FC236}">
                <a16:creationId xmlns:a16="http://schemas.microsoft.com/office/drawing/2014/main" id="{C115B3AB-DDDB-4026-BB1D-B309EF250E4F}"/>
              </a:ext>
            </a:extLst>
          </p:cNvPr>
          <p:cNvSpPr/>
          <p:nvPr/>
        </p:nvSpPr>
        <p:spPr>
          <a:xfrm>
            <a:off x="8503534" y="4428816"/>
            <a:ext cx="224817" cy="306802"/>
          </a:xfrm>
          <a:prstGeom prst="rect">
            <a:avLst/>
          </a:prstGeom>
          <a:solidFill>
            <a:schemeClr val="accent4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8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" grpId="0" animBg="1"/>
      <p:bldP spid="17" grpId="0" animBg="1"/>
      <p:bldP spid="18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A576-6AA7-B8EA-1B11-5B4C034B7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Οφέλη </a:t>
            </a:r>
            <a:r>
              <a:rPr lang="en-US" dirty="0"/>
              <a:t>Array, Diversity, Coding Gains</a:t>
            </a:r>
          </a:p>
        </p:txBody>
      </p:sp>
      <p:pic>
        <p:nvPicPr>
          <p:cNvPr id="5" name="Content Placeholder 4" descr="A diagram of a graph&#10;&#10;Description automatically generated">
            <a:extLst>
              <a:ext uri="{FF2B5EF4-FFF2-40B4-BE49-F238E27FC236}">
                <a16:creationId xmlns:a16="http://schemas.microsoft.com/office/drawing/2014/main" id="{255A1CE3-3660-8462-81BA-1A4D853CF1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154" y="1829291"/>
            <a:ext cx="5677692" cy="434400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757695-58B4-4EB4-32FA-5AF8F0A6FCA1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B4993F-25BA-EB0B-220D-A0FBF024D98B}"/>
              </a:ext>
            </a:extLst>
          </p:cNvPr>
          <p:cNvSpPr txBox="1"/>
          <p:nvPr/>
        </p:nvSpPr>
        <p:spPr>
          <a:xfrm>
            <a:off x="7445495" y="2098392"/>
            <a:ext cx="38861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l-GR" dirty="0"/>
              <a:t>Κέρδος Συστοιχίας</a:t>
            </a:r>
            <a:r>
              <a:rPr lang="en-US" dirty="0"/>
              <a:t> (Array)</a:t>
            </a:r>
            <a:endParaRPr lang="el-GR" dirty="0"/>
          </a:p>
          <a:p>
            <a:pPr marL="342900" indent="-342900">
              <a:buFont typeface="+mj-lt"/>
              <a:buAutoNum type="arabicPeriod"/>
            </a:pPr>
            <a:endParaRPr lang="el-GR" dirty="0"/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Κέρδος Διαφοροποίησης</a:t>
            </a:r>
            <a:r>
              <a:rPr lang="en-US" dirty="0"/>
              <a:t> (Diversity)</a:t>
            </a:r>
            <a:endParaRPr lang="el-GR" dirty="0"/>
          </a:p>
          <a:p>
            <a:pPr marL="342900" indent="-342900">
              <a:buFont typeface="+mj-lt"/>
              <a:buAutoNum type="arabicPeriod"/>
            </a:pPr>
            <a:endParaRPr lang="el-GR" dirty="0"/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Κέρδος Κωδικοποίησης</a:t>
            </a:r>
            <a:r>
              <a:rPr lang="en-US" dirty="0"/>
              <a:t> (Coding)</a:t>
            </a:r>
          </a:p>
        </p:txBody>
      </p:sp>
    </p:spTree>
    <p:extLst>
      <p:ext uri="{BB962C8B-B14F-4D97-AF65-F5344CB8AC3E}">
        <p14:creationId xmlns:p14="http://schemas.microsoft.com/office/powerpoint/2010/main" val="2601267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FC523-7D25-98BF-9D7A-220A3409A5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>
                <a:ea typeface="+mn-lt"/>
                <a:cs typeface="+mn-lt"/>
              </a:rPr>
              <a:t>Χωρική Πολυπλεξία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0A91B-0F8D-FCB0-202C-6342AC332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21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E9CF1-91B6-CCC3-BBCB-1986C6BF9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Ιδέα</a:t>
            </a:r>
            <a:endParaRPr lang="en-US" dirty="0"/>
          </a:p>
        </p:txBody>
      </p:sp>
      <p:pic>
        <p:nvPicPr>
          <p:cNvPr id="5" name="Picture 4" descr="A diagram of a system&#10;&#10;Description automatically generated">
            <a:extLst>
              <a:ext uri="{FF2B5EF4-FFF2-40B4-BE49-F238E27FC236}">
                <a16:creationId xmlns:a16="http://schemas.microsoft.com/office/drawing/2014/main" id="{97D0F4FC-C954-2697-331B-B495A27E1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133" y="1386018"/>
            <a:ext cx="8116711" cy="50706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6D47ED-CCB8-F2BE-0CD7-AEC4F62F1AF0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</p:spTree>
    <p:extLst>
      <p:ext uri="{BB962C8B-B14F-4D97-AF65-F5344CB8AC3E}">
        <p14:creationId xmlns:p14="http://schemas.microsoft.com/office/powerpoint/2010/main" val="3766615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46D5A-BC17-4D85-3405-F61F606E4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Βήμα-προς-βήμα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74AD93-84DC-55AF-65D8-CD844F061A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l-GR" dirty="0"/>
                  <a:t>Κεραίες εκπομπής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dirty="0"/>
              </a:p>
              <a:p>
                <a:r>
                  <a:rPr lang="el-GR" dirty="0"/>
                  <a:t>Κεραίες λήψης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𝛮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dirty="0"/>
              </a:p>
              <a:p>
                <a:pPr lvl="1"/>
                <a:r>
                  <a:rPr lang="el-GR" dirty="0"/>
                  <a:t>Κάθε κεραία λήψης λαμβάνει σήμα από κάθε κεραία εκπομπής</a:t>
                </a:r>
              </a:p>
              <a:p>
                <a:r>
                  <a:rPr lang="el-GR" dirty="0"/>
                  <a:t>Ροή </a:t>
                </a:r>
                <a:r>
                  <a:rPr lang="en-US" dirty="0"/>
                  <a:t>bit </a:t>
                </a:r>
                <a:r>
                  <a:rPr lang="el-GR" dirty="0"/>
                  <a:t>προς μετάδοση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dirty="0"/>
              </a:p>
              <a:p>
                <a:pPr lvl="1"/>
                <a:r>
                  <a:rPr lang="el-GR" dirty="0"/>
                  <a:t>Σειριακή</a:t>
                </a:r>
              </a:p>
              <a:p>
                <a:r>
                  <a:rPr lang="el-GR" dirty="0"/>
                  <a:t>Σειριακό σε παράλληλο</a:t>
                </a:r>
              </a:p>
              <a:p>
                <a:pPr lvl="1"/>
                <a:r>
                  <a:rPr lang="el-GR" dirty="0"/>
                  <a:t>Η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-</a:t>
                </a:r>
                <a:r>
                  <a:rPr lang="el-GR" dirty="0" err="1"/>
                  <a:t>οστή</a:t>
                </a:r>
                <a:r>
                  <a:rPr lang="el-GR" dirty="0"/>
                  <a:t> κεραία εκπομπής θα μεταδώσει τα </a:t>
                </a:r>
                <a:r>
                  <a:rPr lang="en-US" dirty="0"/>
                  <a:t>bit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𝑖𝑚𝑜𝑑𝑀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, </a:t>
                </a:r>
                <a:r>
                  <a:rPr lang="el-GR" dirty="0"/>
                  <a:t>όπου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=1, 2, 3, 4, …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τα </a:t>
                </a:r>
                <a:r>
                  <a:rPr lang="en-US" dirty="0"/>
                  <a:t>bit </a:t>
                </a:r>
                <a:r>
                  <a:rPr lang="el-GR" dirty="0"/>
                  <a:t>της ροής προς μετάδοση</a:t>
                </a:r>
                <a:endParaRPr lang="en-US" dirty="0"/>
              </a:p>
              <a:p>
                <a:r>
                  <a:rPr lang="el-GR" dirty="0"/>
                  <a:t>Σχηματίζονται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𝛭</m:t>
                    </m:r>
                    <m:r>
                      <a:rPr lang="el-GR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dirty="0"/>
                  <a:t>σύμβολα </a:t>
                </a:r>
                <a:r>
                  <a:rPr lang="en-US" dirty="0"/>
                  <a:t>QPSK</a:t>
                </a:r>
                <a:r>
                  <a:rPr lang="el-GR" dirty="0"/>
                  <a:t>,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74AD93-84DC-55AF-65D8-CD844F061A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diagram of a system&#10;&#10;Description automatically generated">
            <a:extLst>
              <a:ext uri="{FF2B5EF4-FFF2-40B4-BE49-F238E27FC236}">
                <a16:creationId xmlns:a16="http://schemas.microsoft.com/office/drawing/2014/main" id="{A2319F8A-5864-E185-247F-7C1AF9D16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068" y="0"/>
            <a:ext cx="4320932" cy="269933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B67D71D-0C8B-402F-9E8E-35D5A4FE9A99}"/>
              </a:ext>
            </a:extLst>
          </p:cNvPr>
          <p:cNvSpPr/>
          <p:nvPr/>
        </p:nvSpPr>
        <p:spPr>
          <a:xfrm>
            <a:off x="7804393" y="35217"/>
            <a:ext cx="2025407" cy="1241133"/>
          </a:xfrm>
          <a:prstGeom prst="roundRect">
            <a:avLst/>
          </a:prstGeom>
          <a:solidFill>
            <a:schemeClr val="accent4">
              <a:alpha val="2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46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0F372-5A2D-428A-76FD-21A9B2976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Βήμα-προς-βήμα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3353E2-7011-9B1C-AF8E-8B3C604E4E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l-GR" dirty="0"/>
                  <a:t>Η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</a:t>
                </a:r>
                <a:r>
                  <a:rPr lang="el-GR" dirty="0" err="1"/>
                  <a:t>οστή</a:t>
                </a:r>
                <a:r>
                  <a:rPr lang="el-GR" dirty="0"/>
                  <a:t> κεραία του δέκτη λαμβάνει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l-GR" dirty="0"/>
                  <a:t>,</a:t>
                </a:r>
                <a:br>
                  <a:rPr lang="en-US" dirty="0"/>
                </a:br>
                <a:r>
                  <a:rPr lang="el-GR" dirty="0"/>
                  <a:t>όπου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1, 2, 3</m:t>
                    </m:r>
                  </m:oMath>
                </a14:m>
                <a:endParaRPr lang="en-US" i="1" dirty="0"/>
              </a:p>
              <a:p>
                <a:pPr lvl="1"/>
                <a:r>
                  <a:rPr lang="el-GR" dirty="0"/>
                  <a:t>Υπενθύμιση: ο δέκτης δε θα λάβει ακριβώς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,</a:t>
                </a:r>
                <a:br>
                  <a:rPr lang="en-US" dirty="0"/>
                </a:br>
                <a:r>
                  <a:rPr lang="el-GR" dirty="0"/>
                  <a:t>καθώς το κανάλι επιφέρει αλλοιώσεις στο διαδιδόμενο σήμα</a:t>
                </a:r>
              </a:p>
              <a:p>
                <a:r>
                  <a:rPr lang="el-GR" dirty="0"/>
                  <a:t>Ο δέκτης συγκρίνει τους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l-GR" dirty="0"/>
                  <a:t> πρότυπους αστερισμούς με τους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l-GR" dirty="0"/>
                  <a:t> αστερισμούς των λαμβανόμενων σημάτων</a:t>
                </a:r>
              </a:p>
              <a:p>
                <a:r>
                  <a:rPr lang="el-GR" dirty="0"/>
                  <a:t>Ο κάθε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l-GR" dirty="0"/>
                  <a:t>αστερισμός περιέχει υποψήφια σημεία που έχουν ληφθεί ορθά</a:t>
                </a:r>
                <a:endParaRPr lang="en-US" dirty="0"/>
              </a:p>
              <a:p>
                <a:r>
                  <a:rPr lang="el-GR" dirty="0"/>
                  <a:t>Με πρόσθετη επεξεργασία σήματος, διαχωρίζονται τα υποψήφια λαμβανόμενα σήματα</a:t>
                </a:r>
              </a:p>
              <a:p>
                <a:r>
                  <a:rPr lang="el-GR" dirty="0"/>
                  <a:t>Σχηματίζεται μία εκτίμηση Προσαρμοσμένου Φίλτρου για κάθε σύμβολο</a:t>
                </a:r>
              </a:p>
              <a:p>
                <a:r>
                  <a:rPr lang="el-GR" dirty="0"/>
                  <a:t>Με γνώση του πίνακα κέρδους του καναλιού, οι ροές </a:t>
                </a:r>
                <a:r>
                  <a:rPr lang="en-US" dirty="0"/>
                  <a:t>bit </a:t>
                </a:r>
                <a:r>
                  <a:rPr lang="el-GR" dirty="0"/>
                  <a:t>εκτιμώνται με λύση ενός συστήματος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𝑀𝑥𝑁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3353E2-7011-9B1C-AF8E-8B3C604E4E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521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diagram of a system&#10;&#10;Description automatically generated">
            <a:extLst>
              <a:ext uri="{FF2B5EF4-FFF2-40B4-BE49-F238E27FC236}">
                <a16:creationId xmlns:a16="http://schemas.microsoft.com/office/drawing/2014/main" id="{13F3CE23-3ABB-8F31-6B7A-03A44B025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068" y="0"/>
            <a:ext cx="4320932" cy="2699335"/>
          </a:xfrm>
          <a:prstGeom prst="rect">
            <a:avLst/>
          </a:prstGeom>
        </p:spPr>
      </p:pic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1A92E16F-1FD5-4246-BC9E-690F33566DEB}"/>
              </a:ext>
            </a:extLst>
          </p:cNvPr>
          <p:cNvSpPr/>
          <p:nvPr/>
        </p:nvSpPr>
        <p:spPr>
          <a:xfrm>
            <a:off x="9829800" y="35217"/>
            <a:ext cx="2345531" cy="1241133"/>
          </a:xfrm>
          <a:prstGeom prst="roundRect">
            <a:avLst/>
          </a:prstGeom>
          <a:solidFill>
            <a:schemeClr val="accent4">
              <a:alpha val="2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66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3FE2A9-050E-4ADE-BB60-623039502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CSI </a:t>
            </a:r>
            <a:r>
              <a:rPr lang="el-GR" dirty="0"/>
              <a:t>στο Δέκτη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F4F88EF5-B918-4170-AAB5-655D868AEC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CSI: Channel State Information</a:t>
                </a:r>
              </a:p>
              <a:p>
                <a:pPr lvl="1"/>
                <a:r>
                  <a:rPr lang="el-GR" dirty="0"/>
                  <a:t>Πρακτικά, ο πίνακας καναλιού,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dirty="0"/>
              </a:p>
              <a:p>
                <a:r>
                  <a:rPr lang="el-GR" dirty="0"/>
                  <a:t>Παράδειγμα: </a:t>
                </a:r>
                <a:r>
                  <a:rPr lang="en-US" dirty="0"/>
                  <a:t>2X2 MIMO</a:t>
                </a:r>
                <a:endParaRPr lang="el-GR" dirty="0"/>
              </a:p>
              <a:p>
                <a:pPr lvl="1"/>
                <a:r>
                  <a:rPr lang="el-GR" dirty="0"/>
                  <a:t>Γνωστά στο δέκτη</a:t>
                </a:r>
              </a:p>
              <a:p>
                <a:pPr lvl="2"/>
                <a:r>
                  <a:rPr lang="el-GR" dirty="0"/>
                  <a:t>Λαμβανόμενο σήμα</a:t>
                </a:r>
              </a:p>
              <a:p>
                <a:pPr lvl="2"/>
                <a:r>
                  <a:rPr lang="en-US" dirty="0"/>
                  <a:t>CSI</a:t>
                </a:r>
                <a:endParaRPr lang="el-GR" dirty="0"/>
              </a:p>
              <a:p>
                <a:pPr lvl="2"/>
                <a:r>
                  <a:rPr lang="el-GR" dirty="0"/>
                  <a:t>(Αγνοούμε θόρυβο)</a:t>
                </a:r>
              </a:p>
              <a:p>
                <a:pPr lvl="1"/>
                <a:r>
                  <a:rPr lang="el-GR" dirty="0"/>
                  <a:t>Ζητούμενο: εκτίμηση του εκπεμπόμενου σήματος</a:t>
                </a:r>
              </a:p>
              <a:p>
                <a:pPr lvl="1"/>
                <a:r>
                  <a:rPr lang="el-GR" dirty="0"/>
                  <a:t>Με χρήση του ΜΙΜΟ μοντέλου, λύνω ως προς το εκπεμπόμενο σήμα</a:t>
                </a:r>
                <a:br>
                  <a:rPr lang="el-GR" dirty="0"/>
                </a:br>
                <a:r>
                  <a:rPr lang="el-GR" dirty="0"/>
                  <a:t>(Προσοχή, ο πίνακας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dirty="0"/>
                  <a:t>πρέπει να αντιστρέφεται)</a:t>
                </a:r>
              </a:p>
            </p:txBody>
          </p:sp>
        </mc:Choice>
        <mc:Fallback xmlns="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F4F88EF5-B918-4170-AAB5-655D868AEC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phic 4">
            <a:extLst>
              <a:ext uri="{FF2B5EF4-FFF2-40B4-BE49-F238E27FC236}">
                <a16:creationId xmlns:a16="http://schemas.microsoft.com/office/drawing/2014/main" id="{B284BAE4-0725-48CB-8E45-14583032F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1600" y="3094645"/>
            <a:ext cx="5353050" cy="1162050"/>
          </a:xfrm>
          <a:prstGeom prst="rect">
            <a:avLst/>
          </a:prstGeom>
        </p:spPr>
      </p:pic>
      <p:cxnSp>
        <p:nvCxnSpPr>
          <p:cNvPr id="5" name="Straight Arrow Connector 6">
            <a:extLst>
              <a:ext uri="{FF2B5EF4-FFF2-40B4-BE49-F238E27FC236}">
                <a16:creationId xmlns:a16="http://schemas.microsoft.com/office/drawing/2014/main" id="{4012D2CE-227B-4BE1-80F3-85F3EB506006}"/>
              </a:ext>
            </a:extLst>
          </p:cNvPr>
          <p:cNvCxnSpPr>
            <a:cxnSpLocks/>
          </p:cNvCxnSpPr>
          <p:nvPr/>
        </p:nvCxnSpPr>
        <p:spPr>
          <a:xfrm>
            <a:off x="6805465" y="3193823"/>
            <a:ext cx="2103748" cy="2733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7">
            <a:extLst>
              <a:ext uri="{FF2B5EF4-FFF2-40B4-BE49-F238E27FC236}">
                <a16:creationId xmlns:a16="http://schemas.microsoft.com/office/drawing/2014/main" id="{A367C14E-C0E4-413D-ABC8-92C5820F0B0E}"/>
              </a:ext>
            </a:extLst>
          </p:cNvPr>
          <p:cNvCxnSpPr>
            <a:cxnSpLocks/>
          </p:cNvCxnSpPr>
          <p:nvPr/>
        </p:nvCxnSpPr>
        <p:spPr>
          <a:xfrm flipV="1">
            <a:off x="6805465" y="3467200"/>
            <a:ext cx="2103748" cy="3299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8">
            <a:extLst>
              <a:ext uri="{FF2B5EF4-FFF2-40B4-BE49-F238E27FC236}">
                <a16:creationId xmlns:a16="http://schemas.microsoft.com/office/drawing/2014/main" id="{78ECB585-091A-4FB2-9808-583F8AA537A2}"/>
              </a:ext>
            </a:extLst>
          </p:cNvPr>
          <p:cNvCxnSpPr>
            <a:cxnSpLocks/>
          </p:cNvCxnSpPr>
          <p:nvPr/>
        </p:nvCxnSpPr>
        <p:spPr>
          <a:xfrm flipV="1">
            <a:off x="6805465" y="3174970"/>
            <a:ext cx="2139885" cy="188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9">
            <a:extLst>
              <a:ext uri="{FF2B5EF4-FFF2-40B4-BE49-F238E27FC236}">
                <a16:creationId xmlns:a16="http://schemas.microsoft.com/office/drawing/2014/main" id="{E56A16C9-B213-4749-A680-51B4DA9819F0}"/>
              </a:ext>
            </a:extLst>
          </p:cNvPr>
          <p:cNvCxnSpPr>
            <a:cxnSpLocks/>
          </p:cNvCxnSpPr>
          <p:nvPr/>
        </p:nvCxnSpPr>
        <p:spPr>
          <a:xfrm flipV="1">
            <a:off x="6805465" y="3768858"/>
            <a:ext cx="2139885" cy="282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BFB7B4B-D885-4A9B-8949-C683097DA810}"/>
                  </a:ext>
                </a:extLst>
              </p:cNvPr>
              <p:cNvSpPr txBox="1"/>
              <p:nvPr/>
            </p:nvSpPr>
            <p:spPr>
              <a:xfrm>
                <a:off x="3048000" y="5759654"/>
                <a:ext cx="6096000" cy="7257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l-GR" sz="240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bar>
                      <m:r>
                        <a:rPr lang="el-G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bar>
                        <m:bar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ba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bar>
                      <m: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p>
                        <m:sSup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bar>
                        <m:bar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bar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p>
                                <m:sSupPr>
                                  <m:ctrlP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groupChr>
                        </m:e>
                        <m:li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lim>
                      </m:limLow>
                      <m:bar>
                        <m:bar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bar>
                      <m: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p>
                        <m:sSup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bar>
                        <m:bar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bar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bar>
                        <m:bar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ba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BFB7B4B-D885-4A9B-8949-C683097DA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5759654"/>
                <a:ext cx="6096000" cy="725776"/>
              </a:xfrm>
              <a:prstGeom prst="rect">
                <a:avLst/>
              </a:prstGeom>
              <a:blipFill>
                <a:blip r:embed="rId5"/>
                <a:stretch>
                  <a:fillRect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533FC8DF-651C-4CFC-80BD-48A557F87520}"/>
              </a:ext>
            </a:extLst>
          </p:cNvPr>
          <p:cNvCxnSpPr>
            <a:cxnSpLocks/>
          </p:cNvCxnSpPr>
          <p:nvPr/>
        </p:nvCxnSpPr>
        <p:spPr>
          <a:xfrm flipV="1">
            <a:off x="4533900" y="5881017"/>
            <a:ext cx="257175" cy="2856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AF89CFD-0ADD-45E1-846F-015A0CC90F19}"/>
                  </a:ext>
                </a:extLst>
              </p:cNvPr>
              <p:cNvSpPr txBox="1"/>
              <p:nvPr/>
            </p:nvSpPr>
            <p:spPr>
              <a:xfrm>
                <a:off x="3048000" y="5759195"/>
                <a:ext cx="6096000" cy="7257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l-GR" sz="240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bar>
                      <m:r>
                        <a:rPr lang="el-G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bar>
                        <m:bar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ba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bar>
                      <m: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p>
                        <m:sSup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bar>
                        <m:bar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bar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p>
                                <m:sSupPr>
                                  <m:ctrlP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groupChr>
                        </m:e>
                        <m:li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lim>
                      </m:limLow>
                      <m:bar>
                        <m:bar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bar>
                      <m: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p>
                        <m:sSup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bar>
                        <m:bar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bar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l-GR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bar>
                            <m:barPr>
                              <m:ctrlPr>
                                <a:rPr lang="el-GR" sz="240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ba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AF89CFD-0ADD-45E1-846F-015A0CC90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5759195"/>
                <a:ext cx="6096000" cy="725776"/>
              </a:xfrm>
              <a:prstGeom prst="rect">
                <a:avLst/>
              </a:prstGeom>
              <a:blipFill>
                <a:blip r:embed="rId6"/>
                <a:stretch>
                  <a:fillRect t="-840" r="-3100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396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060F7-CD24-CFCF-FCE9-00B2E03FC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9B27F-F4C3-19B1-99E8-2D336B422A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ea typeface="+mn-lt"/>
                <a:cs typeface="+mn-lt"/>
              </a:rPr>
              <a:t>Απόδοση ως προς τη Χωρητικότητα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D135A8-1545-D6AA-C308-6635963537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66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F6A1FC-31E6-4243-9E7C-579F8008E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Ντετερμινιστικό Κανάλι</a:t>
            </a:r>
            <a:r>
              <a:rPr lang="en-US" dirty="0"/>
              <a:t> - SISO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5CF36E00-EE53-4F35-96B4-1AF0D0D691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l-GR" dirty="0"/>
                  <a:t>Θεώρημα Χωρητικότητας </a:t>
                </a:r>
                <a:r>
                  <a:rPr lang="en-US" dirty="0"/>
                  <a:t>Shannon </a:t>
                </a:r>
                <a:r>
                  <a:rPr lang="el-GR" dirty="0"/>
                  <a:t>(για </a:t>
                </a:r>
                <a:r>
                  <a:rPr lang="en-US" dirty="0"/>
                  <a:t>SISO</a:t>
                </a:r>
                <a:r>
                  <a:rPr lang="el-GR" dirty="0"/>
                  <a:t>)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𝑆𝑁𝑅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r>
                  <a:rPr lang="el-GR" dirty="0"/>
                  <a:t>Αν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𝑆𝑁𝑅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el-GR" dirty="0"/>
                  <a:t>Στο βιβλίο, χρησιμοποιείται ο συμβιβασμός</a:t>
                </a:r>
                <a:br>
                  <a:rPr lang="el-GR" dirty="0"/>
                </a:br>
                <a:r>
                  <a:rPr lang="el-GR" dirty="0"/>
                  <a:t>χωρητικότητα == αποδοτικότητα εύρους ζώνης,</a:t>
                </a:r>
                <a:br>
                  <a:rPr lang="el-GR" dirty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και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5CF36E00-EE53-4F35-96B4-1AF0D0D691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Αριστερή αγκύλη 3">
            <a:extLst>
              <a:ext uri="{FF2B5EF4-FFF2-40B4-BE49-F238E27FC236}">
                <a16:creationId xmlns:a16="http://schemas.microsoft.com/office/drawing/2014/main" id="{349E50A4-6FAD-49DD-BA7C-2E09B4443094}"/>
              </a:ext>
            </a:extLst>
          </p:cNvPr>
          <p:cNvSpPr/>
          <p:nvPr/>
        </p:nvSpPr>
        <p:spPr>
          <a:xfrm>
            <a:off x="2360541" y="3916018"/>
            <a:ext cx="168965" cy="1470991"/>
          </a:xfrm>
          <a:prstGeom prst="leftBracket">
            <a:avLst>
              <a:gd name="adj" fmla="val 152647"/>
            </a:avLst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Αριστερή αγκύλη 4">
            <a:extLst>
              <a:ext uri="{FF2B5EF4-FFF2-40B4-BE49-F238E27FC236}">
                <a16:creationId xmlns:a16="http://schemas.microsoft.com/office/drawing/2014/main" id="{262F5815-A38B-4F9E-BCD0-630CA1FB1790}"/>
              </a:ext>
            </a:extLst>
          </p:cNvPr>
          <p:cNvSpPr/>
          <p:nvPr/>
        </p:nvSpPr>
        <p:spPr>
          <a:xfrm rot="10800000">
            <a:off x="9636820" y="3916017"/>
            <a:ext cx="168965" cy="1470991"/>
          </a:xfrm>
          <a:prstGeom prst="leftBracket">
            <a:avLst>
              <a:gd name="adj" fmla="val 152647"/>
            </a:avLst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06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B16C5B2-9069-407D-8FE5-D108EF571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Ντετερμινιστικό Κανάλι</a:t>
            </a:r>
            <a:r>
              <a:rPr lang="en-US" dirty="0"/>
              <a:t> - MIMO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D480791C-5271-4195-8E7D-21B594F0BC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l-GR" dirty="0"/>
                  <a:t>Με κατάλληλους μετασχηματισμούς, λαμβάνουμε την έκφραση του Θεωρήματος</a:t>
                </a:r>
                <a:r>
                  <a:rPr lang="en-US" dirty="0"/>
                  <a:t> Shannon</a:t>
                </a:r>
                <a:r>
                  <a:rPr lang="el-GR" dirty="0"/>
                  <a:t> για κανάλι </a:t>
                </a:r>
                <a:r>
                  <a:rPr lang="en-US" dirty="0"/>
                  <a:t>MIMO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𝑚𝑊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𝑆𝑁𝑅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 marL="0" indent="0" algn="ctr">
                  <a:buNone/>
                </a:pPr>
                <a:r>
                  <a:rPr lang="el-GR" dirty="0"/>
                  <a:t>ό</a:t>
                </a:r>
                <a:r>
                  <a:rPr lang="el-GR" b="0" dirty="0"/>
                  <a:t>που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D480791C-5271-4195-8E7D-21B594F0BC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4384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6B0E-0649-8461-FD06-C787492F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Χωρητικότητα ΜΙΜΟ</a:t>
            </a:r>
            <a:endParaRPr lang="en-US" dirty="0"/>
          </a:p>
        </p:txBody>
      </p:sp>
      <p:pic>
        <p:nvPicPr>
          <p:cNvPr id="5" name="Content Placeholder 4" descr="A diagram of mathematical equations&#10;&#10;Description automatically generated with medium confidence">
            <a:extLst>
              <a:ext uri="{FF2B5EF4-FFF2-40B4-BE49-F238E27FC236}">
                <a16:creationId xmlns:a16="http://schemas.microsoft.com/office/drawing/2014/main" id="{45B53411-D5A5-DC77-AB52-CB9A1F608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518" y="1690688"/>
            <a:ext cx="6772963" cy="451916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389F52A-F509-5DA1-C501-9C13138D236B}"/>
              </a:ext>
            </a:extLst>
          </p:cNvPr>
          <p:cNvSpPr/>
          <p:nvPr/>
        </p:nvSpPr>
        <p:spPr>
          <a:xfrm>
            <a:off x="4303986" y="5943600"/>
            <a:ext cx="3594538" cy="266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50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1BED4-FEB0-E3C5-7C62-EE39F9441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Τυχαίο Κανάλι - </a:t>
            </a:r>
            <a:r>
              <a:rPr lang="el-GR" dirty="0" err="1"/>
              <a:t>Εργοδική</a:t>
            </a:r>
            <a:r>
              <a:rPr lang="el-GR" dirty="0"/>
              <a:t> Χωρητικότητα</a:t>
            </a:r>
            <a:endParaRPr lang="en-US" dirty="0"/>
          </a:p>
        </p:txBody>
      </p:sp>
      <p:pic>
        <p:nvPicPr>
          <p:cNvPr id="5" name="Content Placeholder 4" descr="A graph of a graph of a number of objects&#10;&#10;Description automatically generated with medium confidence">
            <a:extLst>
              <a:ext uri="{FF2B5EF4-FFF2-40B4-BE49-F238E27FC236}">
                <a16:creationId xmlns:a16="http://schemas.microsoft.com/office/drawing/2014/main" id="{8A307F4B-8BA9-4A51-9FE1-8E0568477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772" y="2215055"/>
            <a:ext cx="6396456" cy="464294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089EA3-8FF2-51CC-5596-7494535FED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342" y="1599499"/>
            <a:ext cx="7493316" cy="5562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9982D4B-2A24-9A4C-0F63-67F6EAF470E0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</p:spTree>
    <p:extLst>
      <p:ext uri="{BB962C8B-B14F-4D97-AF65-F5344CB8AC3E}">
        <p14:creationId xmlns:p14="http://schemas.microsoft.com/office/powerpoint/2010/main" val="709861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0C51A-3B73-3A93-EE55-299DA31D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Τυχαίο Κανάλι – Χωρητικότητα Διακοπής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78C4B-671B-58E9-1DC2-4462CA12D1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l-GR" dirty="0"/>
                  <a:t>Αργές διαλείψεις</a:t>
                </a:r>
              </a:p>
              <a:p>
                <a:r>
                  <a:rPr lang="el-GR" dirty="0"/>
                  <a:t>Διακοπές για μεγάλα χρονικά διαστήματα</a:t>
                </a:r>
              </a:p>
              <a:p>
                <a:r>
                  <a:rPr lang="el-GR" dirty="0"/>
                  <a:t>Χωρητικότητα διακοπής είναι η ελάχιστη χωρητικότητα για ένα δεδομένο επίπεδο αξιοπιστίας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l-GR" dirty="0"/>
                  <a:t> ρυθμός πληροφορίας που είναι εγγυημένος για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(100−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l-GR" dirty="0"/>
                  <a:t> πραγματοποιήσεις (</a:t>
                </a:r>
                <a:r>
                  <a:rPr lang="en-US" dirty="0"/>
                  <a:t>realizations</a:t>
                </a:r>
                <a:r>
                  <a:rPr lang="el-GR" dirty="0"/>
                  <a:t>) του καναλιού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l-G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US" dirty="0"/>
              </a:p>
              <a:p>
                <a:r>
                  <a:rPr lang="el-GR" dirty="0"/>
                  <a:t>Συνήθης τιμή για το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l-GR" b="0" i="0" dirty="0" smtClean="0">
                        <a:latin typeface="Cambria Math" panose="02040503050406030204" pitchFamily="18" charset="0"/>
                      </a:rPr>
                      <m:t>=5%</m:t>
                    </m:r>
                  </m:oMath>
                </a14:m>
                <a:endParaRPr lang="el-GR" dirty="0"/>
              </a:p>
              <a:p>
                <a:pPr lvl="1"/>
                <a:r>
                  <a:rPr lang="el-GR" dirty="0"/>
                  <a:t>Άρα η χωρητικότητα θα είναι μεγαλύτερη από το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</m:oMath>
                </a14:m>
                <a:r>
                  <a:rPr lang="el-GR" dirty="0"/>
                  <a:t> στο</a:t>
                </a:r>
                <a:r>
                  <a:rPr lang="el-GR" b="0" dirty="0"/>
                  <a:t> </a:t>
                </a:r>
                <a14:m>
                  <m:oMath xmlns:m="http://schemas.openxmlformats.org/officeDocument/2006/math">
                    <m:r>
                      <a:rPr lang="el-GR" b="0" i="0" dirty="0" smtClean="0">
                        <a:latin typeface="Cambria Math" panose="02040503050406030204" pitchFamily="18" charset="0"/>
                      </a:rPr>
                      <m:t>95%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των πραγματοποιήσεων</a:t>
                </a:r>
              </a:p>
              <a:p>
                <a:r>
                  <a:rPr lang="el-GR" dirty="0"/>
                  <a:t>Χρήσιμο μέτρο για εκτίμηση </a:t>
                </a:r>
                <a:r>
                  <a:rPr lang="el-GR" dirty="0" err="1"/>
                  <a:t>ρυθμαπόδοσης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78C4B-671B-58E9-1DC2-4462CA12D1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28" t="-2801" b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0942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3354B-EAAD-2487-8D11-C18F53939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Βελτίωση Χωρητικότητας ΜΙΜΟ - Παράδειγμα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2458D-2270-9659-8D0A-05C01926A3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SISO, SNR = 30dB</a:t>
                </a:r>
              </a:p>
              <a:p>
                <a:r>
                  <a:rPr lang="en-US" dirty="0"/>
                  <a:t>10x10 MIMO,</a:t>
                </a:r>
                <a:r>
                  <a:rPr lang="el-GR" dirty="0"/>
                  <a:t> 10</a:t>
                </a:r>
                <a:r>
                  <a:rPr lang="en-US" dirty="0"/>
                  <a:t> </a:t>
                </a:r>
                <a:r>
                  <a:rPr lang="el-GR" dirty="0"/>
                  <a:t>ανεξάρτητες διαδρομές, </a:t>
                </a:r>
                <a:r>
                  <a:rPr lang="en-US" dirty="0"/>
                  <a:t>SNR </a:t>
                </a:r>
                <a:r>
                  <a:rPr lang="el-GR" dirty="0"/>
                  <a:t>τέτοιο ώστε ίδια μέση ισχύς </a:t>
                </a:r>
                <a:r>
                  <a:rPr lang="en-US" dirty="0"/>
                  <a:t>MIMO</a:t>
                </a:r>
                <a:r>
                  <a:rPr lang="el-GR" dirty="0"/>
                  <a:t> και </a:t>
                </a:r>
                <a:r>
                  <a:rPr lang="en-US" dirty="0"/>
                  <a:t>SISO</a:t>
                </a:r>
                <a:endParaRPr lang="el-GR" dirty="0"/>
              </a:p>
              <a:p>
                <a:endParaRPr lang="el-GR" dirty="0"/>
              </a:p>
              <a:p>
                <a:r>
                  <a:rPr lang="en-US" dirty="0"/>
                  <a:t>SISO</a:t>
                </a:r>
              </a:p>
              <a:p>
                <a:pPr lvl="1"/>
                <a:r>
                  <a:rPr lang="en-US" dirty="0"/>
                  <a:t>SNR = 30dB </a:t>
                </a:r>
                <a:r>
                  <a:rPr lang="el-GR" dirty="0"/>
                  <a:t>σε κλίμακα </a:t>
                </a:r>
                <a:r>
                  <a:rPr lang="en-US" dirty="0"/>
                  <a:t>decibel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p>
                      <m:sSup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l-GR" dirty="0"/>
                  <a:t> σε γραμμική κλίμακα</a:t>
                </a:r>
                <a:endParaRPr lang="el-GR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𝑆𝐼𝑆𝑂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𝑆𝑁𝑅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𝑆𝐼𝑆𝑂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𝑏𝑖𝑡𝑠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𝐻𝑧</m:t>
                            </m:r>
                          </m:den>
                        </m:f>
                      </m:den>
                    </m:f>
                  </m:oMath>
                </a14:m>
                <a:endParaRPr lang="en-US" dirty="0"/>
              </a:p>
              <a:p>
                <a:r>
                  <a:rPr lang="el-GR" dirty="0"/>
                  <a:t>ΜΙΜΟ</a:t>
                </a:r>
                <a:endParaRPr lang="en-US" dirty="0"/>
              </a:p>
              <a:p>
                <a:pPr lvl="1"/>
                <a:r>
                  <a:rPr lang="el-GR" dirty="0"/>
                  <a:t>Θέλουμε ίδια μέση ισχύ σε </a:t>
                </a:r>
                <a:r>
                  <a:rPr lang="en-US" dirty="0"/>
                  <a:t>MIMO </a:t>
                </a:r>
                <a:r>
                  <a:rPr lang="el-GR" dirty="0"/>
                  <a:t>και </a:t>
                </a:r>
                <a:r>
                  <a:rPr lang="en-US" dirty="0"/>
                  <a:t>SISO </a:t>
                </a:r>
                <a:r>
                  <a:rPr lang="el-GR" dirty="0"/>
                  <a:t>άρα έχουμε</a:t>
                </a:r>
                <a:r>
                  <a:rPr lang="en-US" dirty="0"/>
                  <a:t> SNR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10 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𝛼𝜈𝜀𝜉𝛼𝜌𝜏𝜂𝜏𝜀𝜍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𝛿𝜄𝛼𝛿𝜌𝜊𝜇𝜀𝜍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l-G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𝑀𝐼𝑀𝑂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𝑚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𝑆𝑁𝑅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𝑀𝐼𝑀𝑂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𝛮</m:t>
                                </m:r>
                              </m:num>
                              <m:den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𝛭</m:t>
                                </m:r>
                              </m:den>
                            </m:f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l-GR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𝑏𝑖𝑡𝑠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𝐻𝑧</m:t>
                            </m:r>
                          </m:den>
                        </m:f>
                      </m:den>
                    </m:f>
                  </m:oMath>
                </a14:m>
                <a:endParaRPr lang="en-US" dirty="0"/>
              </a:p>
              <a:p>
                <a:r>
                  <a:rPr lang="el-GR" dirty="0"/>
                  <a:t>Σύγκριση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𝑀𝐼𝑀𝑂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𝑆𝐼𝑆𝑂</m:t>
                            </m:r>
                          </m:sub>
                        </m:sSub>
                      </m:den>
                    </m:f>
                    <m:r>
                      <a:rPr lang="el-GR" b="0" i="1" smtClean="0">
                        <a:latin typeface="Cambria Math" panose="02040503050406030204" pitchFamily="18" charset="0"/>
                      </a:rPr>
                      <m:t>=6.5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φορές μεγαλύτερη χωρητικότητα</a:t>
                </a: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2458D-2270-9659-8D0A-05C01926A3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33108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47F4A-E202-7827-47BD-1FCBE7464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575C6-2A63-302D-9B10-780FEDF974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ea typeface="+mn-lt"/>
                <a:cs typeface="+mn-lt"/>
              </a:rPr>
              <a:t>Πληροφορίες Κατάστασης Καναλιού στον Πομπό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09F985-E14E-64E6-1B35-2F75C40706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586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C5999-F2E3-7BC7-9221-F5077AD0B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Γραμμική Άλγεβρα 101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AA2143-7EEA-56E5-5F32-50A088EEFE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l-GR" b="1" dirty="0"/>
                  <a:t>Ορισμός:</a:t>
                </a:r>
                <a:r>
                  <a:rPr lang="el-GR" dirty="0"/>
                  <a:t> Έστω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𝑛𝑥𝑛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O </a:t>
                </a:r>
                <a:r>
                  <a:rPr lang="el-GR" dirty="0"/>
                  <a:t>πίνακας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l-GR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𝛢</m:t>
                            </m:r>
                          </m:e>
                          <m:sup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=(</m:t>
                        </m:r>
                        <m:acc>
                          <m:accPr>
                            <m:chr m:val="̅"/>
                            <m:ctrlPr>
                              <a:rPr lang="el-G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𝛢</m:t>
                            </m:r>
                          </m:e>
                        </m:acc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i="1" dirty="0"/>
                  <a:t> </a:t>
                </a:r>
                <a:r>
                  <a:rPr lang="el-GR" dirty="0"/>
                  <a:t>λέγεται </a:t>
                </a:r>
                <a:r>
                  <a:rPr lang="el-GR" dirty="0" err="1"/>
                  <a:t>αναστροφοσυζυγής</a:t>
                </a:r>
                <a:r>
                  <a:rPr lang="el-GR" dirty="0"/>
                  <a:t> του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l-GR" i="1" dirty="0"/>
                  <a:t>.</a:t>
                </a:r>
              </a:p>
              <a:p>
                <a:pPr marL="0" indent="0">
                  <a:buNone/>
                </a:pPr>
                <a:endParaRPr lang="el-GR" dirty="0"/>
              </a:p>
              <a:p>
                <a:pPr marL="0" indent="0">
                  <a:buNone/>
                </a:pPr>
                <a:r>
                  <a:rPr lang="el-GR" b="1" dirty="0"/>
                  <a:t>Ορισμός:</a:t>
                </a:r>
                <a:r>
                  <a:rPr lang="el-GR" dirty="0"/>
                  <a:t> Ένας πίνακας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𝑛𝑥𝑛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l-GR" dirty="0"/>
                  <a:t> λέγεται </a:t>
                </a:r>
                <a:r>
                  <a:rPr lang="el-GR" dirty="0" err="1"/>
                  <a:t>μοναδιαίος</a:t>
                </a:r>
                <a:r>
                  <a:rPr lang="el-GR" dirty="0"/>
                  <a:t> αν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  <m:sup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l-GR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  <m:sup>
                        <m:r>
                          <a:rPr lang="el-GR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l-GR" dirty="0"/>
                  <a:t>δηλαδή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  <m:sup>
                        <m:r>
                          <a:rPr lang="el-GR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  <m:sup>
                        <m:r>
                          <a:rPr lang="el-GR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l-GR" dirty="0"/>
              </a:p>
              <a:p>
                <a:pPr marL="0" indent="0">
                  <a:buNone/>
                </a:pPr>
                <a:endParaRPr lang="el-GR" dirty="0"/>
              </a:p>
              <a:p>
                <a:pPr marL="0" indent="0">
                  <a:buNone/>
                </a:pPr>
                <a:r>
                  <a:rPr lang="el-GR" b="1" dirty="0"/>
                  <a:t>Ορισμός:</a:t>
                </a:r>
                <a:r>
                  <a:rPr lang="el-GR" dirty="0"/>
                  <a:t> Ένας πίνακας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𝑛𝑥𝑛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l-GR" dirty="0"/>
                  <a:t> λέγεται </a:t>
                </a:r>
                <a:r>
                  <a:rPr lang="el-GR" dirty="0" err="1"/>
                  <a:t>Ερμιτιανός</a:t>
                </a:r>
                <a:r>
                  <a:rPr lang="el-GR" dirty="0"/>
                  <a:t> αν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</a:rPr>
                      <m:t>𝛢</m:t>
                    </m:r>
                    <m:r>
                      <a:rPr lang="el-GR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  <m:sup>
                        <m:r>
                          <a:rPr lang="el-GR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l-GR" i="1" dirty="0"/>
                  <a:t>.</a:t>
                </a:r>
                <a:r>
                  <a:rPr lang="en-US" i="1" dirty="0"/>
                  <a:t> </a:t>
                </a:r>
                <a:r>
                  <a:rPr lang="el-GR" dirty="0"/>
                  <a:t>Συμβολίζεται με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</m:oMath>
                </a14:m>
                <a:r>
                  <a:rPr lang="el-GR" i="1" dirty="0"/>
                  <a:t> </a:t>
                </a:r>
                <a:r>
                  <a:rPr lang="el-GR" dirty="0"/>
                  <a:t>ή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</m:oMath>
                </a14:m>
                <a:r>
                  <a:rPr lang="el-GR" i="1" dirty="0"/>
                  <a:t>.</a:t>
                </a:r>
                <a:endParaRPr lang="en-US" i="1" dirty="0"/>
              </a:p>
              <a:p>
                <a:pPr marL="0" indent="0">
                  <a:buNone/>
                </a:pPr>
                <a:endParaRPr lang="en-US" i="1" dirty="0"/>
              </a:p>
              <a:p>
                <a:pPr marL="0" indent="0">
                  <a:buNone/>
                </a:pPr>
                <a:r>
                  <a:rPr lang="el-GR" b="1" dirty="0"/>
                  <a:t>Ορισμός: </a:t>
                </a:r>
                <a:r>
                  <a:rPr lang="el-GR" dirty="0"/>
                  <a:t>Έστω διανυσματικός χώρος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l-GR" dirty="0"/>
                  <a:t> με εσωτερικό γινόμενο. Ένα σύνολο στοιχείων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l-GR" dirty="0"/>
                  <a:t>του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l-GR" dirty="0"/>
                  <a:t> λέγεται ορθογώνιο</a:t>
                </a:r>
                <a:r>
                  <a:rPr lang="en-US" dirty="0"/>
                  <a:t>,</a:t>
                </a:r>
                <a:r>
                  <a:rPr lang="el-GR" dirty="0"/>
                  <a:t> αν τα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l-GR" dirty="0"/>
                  <a:t>είναι κάθετα μεταξύ τους. Αν επιπλέον κάθε στοιχείο έχει μέτρο 1, το σύνολο λέγεται </a:t>
                </a:r>
                <a:r>
                  <a:rPr lang="el-GR" dirty="0" err="1"/>
                  <a:t>ορθοκανονικό</a:t>
                </a:r>
                <a:r>
                  <a:rPr lang="el-GR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AA2143-7EEA-56E5-5F32-50A088EEFE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081" r="-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22453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7C7CF-9994-4CBB-9A20-DAB317BFA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SVD </a:t>
            </a:r>
            <a:r>
              <a:rPr lang="el-GR" dirty="0"/>
              <a:t>για </a:t>
            </a:r>
            <a:r>
              <a:rPr lang="en-US" dirty="0"/>
              <a:t>CSI </a:t>
            </a:r>
            <a:r>
              <a:rPr lang="el-GR" dirty="0"/>
              <a:t>σε Πομπό ΜΙΜΟ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BABE55-26A3-4E1A-A372-EA128F7CD1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l-GR" dirty="0"/>
                  <a:t>Ιδέα: Αν ο Πομπός ξέρει την κατάσταση του καναλιού (δηλαδή των πίνακα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𝛨</m:t>
                    </m:r>
                  </m:oMath>
                </a14:m>
                <a:r>
                  <a:rPr lang="el-GR" dirty="0"/>
                  <a:t> που έχει τις συνιστώσες κάθε μονοπατιού), μπορεί να κατανείμει βέλτιστα την ισχύ στις διαδρομές</a:t>
                </a:r>
              </a:p>
              <a:p>
                <a:r>
                  <a:rPr lang="el-GR" dirty="0"/>
                  <a:t>Πώς θα πάρει τη συνιστώσα για το κάθε κανάλι;</a:t>
                </a:r>
              </a:p>
              <a:p>
                <a:pPr lvl="1"/>
                <a:r>
                  <a:rPr lang="en-US" dirty="0"/>
                  <a:t>Singular Value Decomposition (SVD)</a:t>
                </a:r>
                <a:endParaRPr lang="el-GR" dirty="0"/>
              </a:p>
              <a:p>
                <a:r>
                  <a:rPr lang="el-GR" dirty="0"/>
                  <a:t>Αποσύνθεση ενός πίνακα σε τρεις</a:t>
                </a:r>
              </a:p>
              <a:p>
                <a:pPr lvl="1"/>
                <a:r>
                  <a:rPr lang="el-GR" dirty="0"/>
                  <a:t>Ο </a:t>
                </a:r>
                <a:r>
                  <a:rPr lang="en-US" dirty="0"/>
                  <a:t>U</a:t>
                </a:r>
                <a:r>
                  <a:rPr lang="el-GR" dirty="0"/>
                  <a:t> είναι ορθοκανονικός</a:t>
                </a:r>
                <a:endParaRPr lang="en-US" dirty="0"/>
              </a:p>
              <a:p>
                <a:pPr lvl="1"/>
                <a:r>
                  <a:rPr lang="en-US" dirty="0"/>
                  <a:t>O </a:t>
                </a:r>
                <a:r>
                  <a:rPr lang="el-GR" dirty="0"/>
                  <a:t>Λ είναι διαγώνιος με στοιχεία</a:t>
                </a:r>
                <a:br>
                  <a:rPr lang="el-GR" dirty="0"/>
                </a:br>
                <a:r>
                  <a:rPr lang="el-GR" dirty="0"/>
                  <a:t>μη-αρνητικά, διατεταγμένα, δηλ.</a:t>
                </a:r>
                <a:br>
                  <a:rPr lang="el-G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Μ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Μ</m:t>
                        </m:r>
                      </m:sub>
                    </m:sSub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l-GR" dirty="0"/>
                  <a:t>,</a:t>
                </a:r>
                <a:br>
                  <a:rPr lang="el-GR" dirty="0"/>
                </a:br>
                <a:r>
                  <a:rPr lang="el-GR" dirty="0"/>
                  <a:t>όπου Μ η διάσταση του Λ</a:t>
                </a:r>
              </a:p>
              <a:p>
                <a:pPr lvl="2"/>
                <a:r>
                  <a:rPr lang="el-GR" dirty="0"/>
                  <a:t>(στη βιβλιογραφία συχνά Σ)</a:t>
                </a:r>
              </a:p>
              <a:p>
                <a:pPr lvl="1"/>
                <a:r>
                  <a:rPr lang="el-GR" dirty="0"/>
                  <a:t>Ο </a:t>
                </a:r>
                <a:r>
                  <a:rPr lang="en-US" dirty="0"/>
                  <a:t>V</a:t>
                </a:r>
                <a:r>
                  <a:rPr lang="el-GR" dirty="0"/>
                  <a:t> είναι ορθοκανονικός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BABE55-26A3-4E1A-A372-EA128F7CD1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4" descr="A diagram of a channel&#10;&#10;Description automatically generated">
            <a:extLst>
              <a:ext uri="{FF2B5EF4-FFF2-40B4-BE49-F238E27FC236}">
                <a16:creationId xmlns:a16="http://schemas.microsoft.com/office/drawing/2014/main" id="{10533132-95BD-46B8-BB2F-F76C8B10F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056" y="3883843"/>
            <a:ext cx="6617944" cy="172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194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F8DD5-20CB-1BA2-573F-4283113F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Βήμα-προς-βήμα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2BBA37-6DA8-4B85-CC8B-B2810500D0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7725" y="1825625"/>
                <a:ext cx="10515600" cy="4351338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l-GR" dirty="0"/>
                  <a:t>Θέλω</a:t>
                </a:r>
                <a:br>
                  <a:rPr lang="el-GR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𝛴</m:t>
                    </m:r>
                    <m:sSup>
                      <m:sSup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</m:oMath>
                </a14:m>
                <a:endParaRPr lang="el-GR" dirty="0"/>
              </a:p>
              <a:p>
                <a:r>
                  <a:rPr lang="el-GR" dirty="0"/>
                  <a:t>Πρέπει να λύσω δύο εξισώσεις</a:t>
                </a:r>
                <a:br>
                  <a:rPr lang="el-GR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  <m:r>
                      <a:rPr lang="el-GR" b="0" i="1" smtClean="0">
                        <a:latin typeface="Cambria Math" panose="02040503050406030204" pitchFamily="18" charset="0"/>
                      </a:rPr>
                      <m:t>𝛴</m:t>
                    </m:r>
                    <m:sSup>
                      <m:sSup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</m:oMath>
                </a14:m>
                <a:br>
                  <a:rPr lang="en-US" i="1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lang="en-US" i="1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𝛴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  <m:r>
                      <a:rPr lang="el-GR" i="1">
                        <a:latin typeface="Cambria Math" panose="02040503050406030204" pitchFamily="18" charset="0"/>
                      </a:rPr>
                      <m:t>𝛴</m:t>
                    </m:r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</m:oMath>
                </a14:m>
                <a:endParaRPr lang="el-GR" dirty="0"/>
              </a:p>
              <a:p>
                <a:pPr lvl="1"/>
                <a:r>
                  <a:rPr lang="el-GR" dirty="0"/>
                  <a:t>Προκύπτει αν πολλαπλασιάσω και τα δύο μέλη της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𝛴</m:t>
                    </m:r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</m:oMath>
                </a14:m>
                <a:r>
                  <a:rPr lang="el-GR" dirty="0"/>
                  <a:t> με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</m:oMath>
                </a14:m>
                <a:r>
                  <a:rPr lang="el-GR" dirty="0"/>
                  <a:t> από αριστερά</a:t>
                </a:r>
              </a:p>
              <a:p>
                <a:pPr lvl="1"/>
                <a:r>
                  <a:rPr lang="el-GR" dirty="0"/>
                  <a:t>Δίνει τους πίνακες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και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</a:rPr>
                      <m:t>𝛴</m:t>
                    </m:r>
                  </m:oMath>
                </a14:m>
                <a:endParaRPr lang="el-GR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𝐻𝑉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𝑈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lang="el-GR" dirty="0"/>
              </a:p>
              <a:p>
                <a:pPr lvl="1"/>
                <a:r>
                  <a:rPr lang="el-GR" dirty="0"/>
                  <a:t>Προκύπτει αν πολλαπλασιάσω και τα δύο μέλη της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𝛴</m:t>
                    </m:r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</m:oMath>
                </a14:m>
                <a:r>
                  <a:rPr lang="el-GR" dirty="0"/>
                  <a:t> με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από δεξιά</a:t>
                </a:r>
              </a:p>
              <a:p>
                <a:pPr lvl="1"/>
                <a:r>
                  <a:rPr lang="el-GR" dirty="0"/>
                  <a:t>Δίνει τον πίνακα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l-GR" dirty="0"/>
              </a:p>
              <a:p>
                <a:r>
                  <a:rPr lang="el-GR" dirty="0"/>
                  <a:t>Στο </a:t>
                </a:r>
                <a:r>
                  <a:rPr lang="en-US" dirty="0"/>
                  <a:t>MATLAB </a:t>
                </a:r>
                <a:r>
                  <a:rPr lang="el-GR" dirty="0"/>
                  <a:t>υπάρχει αντίστοιχη συνάρτηση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2BBA37-6DA8-4B85-CC8B-B2810500D0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7725" y="1825625"/>
                <a:ext cx="10515600" cy="4351338"/>
              </a:xfrm>
              <a:blipFill>
                <a:blip r:embed="rId2"/>
                <a:stretch>
                  <a:fillRect l="-754" t="-2521" b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88535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1604E-2E3D-8679-F117-17243A2FF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Βήμα-προς-βήμα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36778B-9855-CC88-29BB-678EFB525D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l-GR" dirty="0"/>
                  <a:t>Δόθεντος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l-GR" dirty="0"/>
                  <a:t>, εξετάζουμε αν οι στήλες είναι ανά δύο ορθογώνιες</a:t>
                </a:r>
              </a:p>
              <a:p>
                <a:r>
                  <a:rPr lang="el-GR" dirty="0"/>
                  <a:t>Εξετάζουμε αν το κάθε διάνυσμα-στήλη είναι κανονικοποιημένο</a:t>
                </a:r>
              </a:p>
              <a:p>
                <a:pPr lvl="1"/>
                <a:r>
                  <a:rPr lang="el-GR" dirty="0"/>
                  <a:t>Αν δεν είναι, </a:t>
                </a:r>
                <a:r>
                  <a:rPr lang="el-GR" dirty="0" err="1"/>
                  <a:t>κανονικοποιείται</a:t>
                </a:r>
                <a:r>
                  <a:rPr lang="el-GR" dirty="0"/>
                  <a:t> εύκολα διαιρώντας την κάθε στήλη με το μέτρο</a:t>
                </a:r>
              </a:p>
              <a:p>
                <a:pPr lvl="1"/>
                <a:r>
                  <a:rPr lang="el-GR" dirty="0"/>
                  <a:t>Προκύπτει ένας δεύτερος πίνακας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𝛴</m:t>
                    </m:r>
                  </m:oMath>
                </a14:m>
                <a:r>
                  <a:rPr lang="el-GR" dirty="0"/>
                  <a:t> πολλαπλασιασμένος με τον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i="1" dirty="0"/>
                  <a:t>,</a:t>
                </a:r>
                <a:r>
                  <a:rPr lang="el-GR" i="1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l-GR" b="0" i="1" dirty="0" smtClean="0">
                        <a:latin typeface="Cambria Math" panose="02040503050406030204" pitchFamily="18" charset="0"/>
                      </a:rPr>
                      <m:t>𝛴</m:t>
                    </m:r>
                  </m:oMath>
                </a14:m>
                <a:r>
                  <a:rPr lang="en-US" dirty="0"/>
                  <a:t>,</a:t>
                </a:r>
                <a:r>
                  <a:rPr lang="el-GR" dirty="0"/>
                  <a:t> που τα διαγώνια στοιχεία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𝑖𝑖</m:t>
                        </m:r>
                      </m:sub>
                    </m:sSub>
                  </m:oMath>
                </a14:m>
                <a:r>
                  <a:rPr lang="el-GR" dirty="0"/>
                  <a:t> είναι το μέτρο της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l-GR" dirty="0"/>
                  <a:t>-στήλης</a:t>
                </a:r>
              </a:p>
              <a:p>
                <a:r>
                  <a:rPr lang="el-GR" dirty="0"/>
                  <a:t>Αν ο </a:t>
                </a:r>
                <a:r>
                  <a:rPr lang="el-GR" dirty="0" err="1"/>
                  <a:t>προκύπτων</a:t>
                </a:r>
                <a:r>
                  <a:rPr lang="el-GR" dirty="0"/>
                  <a:t> πίνακας πληροί τις προϋποθέσεις του </a:t>
                </a:r>
                <a:r>
                  <a:rPr lang="en-US" dirty="0"/>
                  <a:t>SVD</a:t>
                </a:r>
                <a:r>
                  <a:rPr lang="el-GR" dirty="0"/>
                  <a:t> πολλαπλασιάζω τον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𝛴</m:t>
                    </m:r>
                  </m:oMath>
                </a14:m>
                <a:r>
                  <a:rPr lang="el-GR" dirty="0"/>
                  <a:t> από τα δεξιά με τον </a:t>
                </a:r>
                <a:r>
                  <a:rPr lang="el-GR" dirty="0" err="1"/>
                  <a:t>μοναδιαίο</a:t>
                </a:r>
                <a:r>
                  <a:rPr lang="el-GR" dirty="0"/>
                  <a:t> πίνακα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𝛴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,</a:t>
                </a:r>
                <a:r>
                  <a:rPr lang="el-GR" dirty="0"/>
                  <a:t> και έχω την μετατρόπη του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σε </a:t>
                </a:r>
                <a:r>
                  <a:rPr lang="en-US" dirty="0"/>
                  <a:t>SVD</a:t>
                </a:r>
                <a:r>
                  <a:rPr lang="el-GR" dirty="0"/>
                  <a:t> μορφή</a:t>
                </a:r>
              </a:p>
              <a:p>
                <a:pPr lvl="1"/>
                <a:r>
                  <a:rPr lang="el-GR" dirty="0"/>
                  <a:t>Αν δεν πληροί κάνω κατάλληλους μετασχηματισμούς (εναλλαγή γραμμών-στηλών) για να το πετύχω</a:t>
                </a:r>
                <a:endParaRPr lang="en-US" dirty="0"/>
              </a:p>
              <a:p>
                <a:r>
                  <a:rPr lang="el-GR" dirty="0"/>
                  <a:t>Στο </a:t>
                </a:r>
                <a:r>
                  <a:rPr lang="en-US" dirty="0"/>
                  <a:t>MATLAB </a:t>
                </a:r>
                <a:r>
                  <a:rPr lang="el-GR" dirty="0"/>
                  <a:t>υπάρχει αντίστοιχη συνάρτηση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36778B-9855-CC88-29BB-678EFB525D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101" b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0431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D74F9-E695-4601-B395-FE421E46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Βήμα-προς-βήμα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352DE9-2937-4761-98A3-1BE1E24E2B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l-GR" dirty="0"/>
                  <a:t>Το μοντέλο σε </a:t>
                </a:r>
                <a:r>
                  <a:rPr lang="en-US" dirty="0"/>
                  <a:t>MIMO </a:t>
                </a:r>
                <a:r>
                  <a:rPr lang="el-GR" dirty="0"/>
                  <a:t>είναι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bar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bar>
                  </m:oMath>
                </a14:m>
                <a:r>
                  <a:rPr lang="en-US" dirty="0"/>
                  <a:t>. </a:t>
                </a:r>
                <a:r>
                  <a:rPr lang="el-GR" dirty="0"/>
                  <a:t>Δέκτης:</a:t>
                </a:r>
                <a:br>
                  <a:rPr lang="en-US" dirty="0"/>
                </a:b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bar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𝐻</m:t>
                      </m:r>
                      <m:bar>
                        <m:bar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ba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ba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b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b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bar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l-GR" i="1">
                          <a:latin typeface="Cambria Math" panose="02040503050406030204" pitchFamily="18" charset="0"/>
                        </a:rPr>
                        <m:t>𝛴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sup>
                      </m:sSup>
                      <m:bar>
                        <m:bar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ba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ba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b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b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sup>
                      </m:sSup>
                      <m:bar>
                        <m:bar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bar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𝛴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p>
                          </m:sSup>
                          <m:bar>
                            <m:bar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ba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ba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br>
                  <a:rPr lang="en-US" dirty="0"/>
                </a:b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p>
                              </m:sSup>
                              <m:bar>
                                <m:ba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bar>
                            </m:e>
                          </m:groupChr>
                        </m:e>
                        <m:lim>
                          <m:acc>
                            <m:accPr>
                              <m:chr m:val="̂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lim>
                      </m:limLow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i="1">
                          <a:latin typeface="Cambria Math" panose="02040503050406030204" pitchFamily="18" charset="0"/>
                        </a:rPr>
                        <m:t>𝛴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sup>
                      </m:sSup>
                      <m:bar>
                        <m:bar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ba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p>
                              </m:sSup>
                              <m:bar>
                                <m:ba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bar>
                            </m:e>
                          </m:groupChr>
                        </m:e>
                        <m:lim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lim>
                      </m:limLow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b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b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i="1">
                          <a:latin typeface="Cambria Math" panose="02040503050406030204" pitchFamily="18" charset="0"/>
                        </a:rPr>
                        <m:t>𝛴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sup>
                      </m:sSup>
                      <m:bar>
                        <m:bar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ba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352DE9-2937-4761-98A3-1BE1E24E2B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>
                <a:blip r:embed="rId2"/>
                <a:stretch>
                  <a:fillRect l="-1217" t="-1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13813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D74F9-E695-4601-B395-FE421E46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Βήμα-προς-βήμα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352DE9-2937-4761-98A3-1BE1E24E2B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l-GR" dirty="0"/>
                  <a:t>Το μοντέλο σε </a:t>
                </a:r>
                <a:r>
                  <a:rPr lang="en-US" dirty="0"/>
                  <a:t>MIMO </a:t>
                </a:r>
                <a:r>
                  <a:rPr lang="el-GR" dirty="0"/>
                  <a:t>είναι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bar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bar>
                  </m:oMath>
                </a14:m>
                <a:r>
                  <a:rPr lang="en-US" dirty="0"/>
                  <a:t>. </a:t>
                </a:r>
                <a:r>
                  <a:rPr lang="el-GR" dirty="0"/>
                  <a:t>Πομπός:</a:t>
                </a:r>
                <a:br>
                  <a:rPr lang="en-US" dirty="0"/>
                </a:br>
                <a:r>
                  <a:rPr lang="en-US" dirty="0"/>
                  <a:t>Precoding: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bar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𝑉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</m:oMath>
                </a14:m>
                <a:br>
                  <a:rPr lang="en-US" dirty="0"/>
                </a:br>
                <a:b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i="1">
                          <a:latin typeface="Cambria Math" panose="02040503050406030204" pitchFamily="18" charset="0"/>
                        </a:rPr>
                        <m:t>𝛴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sup>
                      </m:sSup>
                      <m:bar>
                        <m:bar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ba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br>
                  <a:rPr lang="en-US" i="1" dirty="0">
                    <a:latin typeface="Cambria Math" panose="02040503050406030204" pitchFamily="18" charset="0"/>
                  </a:rPr>
                </a:b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i="1">
                          <a:latin typeface="Cambria Math" panose="02040503050406030204" pitchFamily="18" charset="0"/>
                        </a:rPr>
                        <m:t>𝛴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𝑉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br>
                  <a:rPr lang="en-US" dirty="0"/>
                </a:b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i="1">
                          <a:latin typeface="Cambria Math" panose="02040503050406030204" pitchFamily="18" charset="0"/>
                        </a:rPr>
                        <m:t>𝛴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352DE9-2937-4761-98A3-1BE1E24E2B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>
                <a:blip r:embed="rId2"/>
                <a:stretch>
                  <a:fillRect l="-1217" t="-1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48795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A2E28-D5FE-4C46-80D0-F933FD5E7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Βήμα-προς-βήμα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8BDB6D-EB81-4EBE-89A9-2240168A15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l-GR" dirty="0"/>
                  <a:t>Συνεπώς, έχω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𝛭</m:t>
                    </m:r>
                  </m:oMath>
                </a14:m>
                <a:r>
                  <a:rPr lang="el-GR" dirty="0"/>
                  <a:t> παράλληλα κανάλια, με</a:t>
                </a:r>
                <a:br>
                  <a:rPr lang="el-GR" dirty="0"/>
                </a:br>
                <a:br>
                  <a:rPr lang="el-GR" dirty="0"/>
                </a:b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acc>
                          </m:e>
                        </m:groupChr>
                      </m:e>
                      <m:lim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Σήμα</m:t>
                        </m:r>
                      </m:lim>
                    </m:limLow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limLow>
                      <m:limLow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acc>
                          </m:e>
                        </m:groupChr>
                      </m:e>
                      <m:lim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Θόρυβ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𝜊𝜍</m:t>
                        </m:r>
                      </m:lim>
                    </m:limLow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 2, …,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r>
                  <a:rPr lang="en-US" dirty="0"/>
                  <a:t>H </a:t>
                </a:r>
                <a:r>
                  <a:rPr lang="el-GR" dirty="0"/>
                  <a:t>ισχύς της κάθε συνιστώσας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l-GR" dirty="0"/>
                  <a:t> είναι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br>
                  <a:rPr lang="el-GR" dirty="0"/>
                </a:b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𝑆𝑁𝑅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br>
                  <a:rPr lang="en-US" b="0" dirty="0"/>
                </a:br>
                <a:endParaRPr lang="el-GR" b="0" dirty="0"/>
              </a:p>
              <a:p>
                <a:pPr marL="0" indent="0">
                  <a:buNone/>
                </a:pPr>
                <a:r>
                  <a:rPr lang="el-GR" dirty="0"/>
                  <a:t>Όπου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l-GR" dirty="0"/>
                  <a:t> διασπορά θορύβου </a:t>
                </a:r>
                <a:r>
                  <a:rPr lang="en-US" dirty="0"/>
                  <a:t>Rayleigh</a:t>
                </a:r>
              </a:p>
              <a:p>
                <a:r>
                  <a:rPr lang="el-GR" dirty="0"/>
                  <a:t>Χωρητικότητα </a:t>
                </a:r>
                <a:r>
                  <a:rPr lang="en-US" dirty="0"/>
                  <a:t>Shannon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𝑆𝑁𝑅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l-GR" dirty="0"/>
                  <a:t>Συνολική χωρητικότητα</a:t>
                </a:r>
                <a:br>
                  <a:rPr lang="el-GR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8BDB6D-EB81-4EBE-89A9-2240168A15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>
                <a:blip r:embed="rId2"/>
                <a:stretch>
                  <a:fillRect l="-928" t="-2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53444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6CF3E-35EF-401D-AADE-499572AC1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Βήμα-προς-βήμα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223DD1-D6E5-4D74-AB42-2FA39496FD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l-GR" dirty="0"/>
                  <a:t>Στόχος: μεγιστοποίηση της συνολικής χωρητικότητας</a:t>
                </a:r>
                <a:br>
                  <a:rPr lang="el-GR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𝑚𝑎𝑥𝐶</m:t>
                    </m:r>
                  </m:oMath>
                </a14:m>
                <a:endParaRPr lang="en-US" dirty="0"/>
              </a:p>
              <a:p>
                <a:r>
                  <a:rPr lang="el-GR" dirty="0"/>
                  <a:t>Το άθροισμα των ισχύων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l-GR" dirty="0"/>
                  <a:t> δεν μπορεί να ξεπεράσει τη συνολική ισχύ του πομπού</a:t>
                </a:r>
                <a:br>
                  <a:rPr lang="el-GR" dirty="0"/>
                </a:br>
                <a:r>
                  <a:rPr lang="el-GR" dirty="0"/>
                  <a:t>	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𝑚𝑎𝑥𝐶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με περιορισμό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endParaRPr lang="el-GR" dirty="0"/>
              </a:p>
              <a:p>
                <a:r>
                  <a:rPr lang="el-GR" dirty="0"/>
                  <a:t>Αυτό αποτελεί πρόβλημα βελτιστοποίησης που λύνεται με πολλαπλασιαστές </a:t>
                </a:r>
                <a:r>
                  <a:rPr lang="en-US" dirty="0"/>
                  <a:t>Lagrange</a:t>
                </a:r>
              </a:p>
              <a:p>
                <a:r>
                  <a:rPr lang="el-GR" dirty="0"/>
                  <a:t>Προκύπτει αντικειμενική συνάρτηση</a:t>
                </a:r>
                <a:br>
                  <a:rPr lang="en-US" dirty="0"/>
                </a:b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l-GR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el-G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l-GR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l-G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endParaRPr lang="el-G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223DD1-D6E5-4D74-AB42-2FA39496FD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543E6A6-C045-462D-AA9F-77C2FA38E37C}"/>
              </a:ext>
            </a:extLst>
          </p:cNvPr>
          <p:cNvSpPr/>
          <p:nvPr/>
        </p:nvSpPr>
        <p:spPr>
          <a:xfrm>
            <a:off x="6535721" y="5231876"/>
            <a:ext cx="273378" cy="527901"/>
          </a:xfrm>
          <a:prstGeom prst="roundRect">
            <a:avLst/>
          </a:prstGeom>
          <a:solidFill>
            <a:schemeClr val="dk1">
              <a:alpha val="2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9EB2D4-12AE-412A-B4C9-5FD11C17CC85}"/>
              </a:ext>
            </a:extLst>
          </p:cNvPr>
          <p:cNvSpPr txBox="1"/>
          <p:nvPr/>
        </p:nvSpPr>
        <p:spPr>
          <a:xfrm>
            <a:off x="5082276" y="6311900"/>
            <a:ext cx="2806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Πολλαπλασιαστής </a:t>
            </a:r>
            <a:r>
              <a:rPr lang="en-US" dirty="0"/>
              <a:t>Lagrange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975FC11-7DC9-4608-97E2-8D0BD61D8276}"/>
              </a:ext>
            </a:extLst>
          </p:cNvPr>
          <p:cNvCxnSpPr>
            <a:cxnSpLocks/>
            <a:stCxn id="5" idx="0"/>
            <a:endCxn id="4" idx="2"/>
          </p:cNvCxnSpPr>
          <p:nvPr/>
        </p:nvCxnSpPr>
        <p:spPr>
          <a:xfrm flipV="1">
            <a:off x="6485641" y="5759777"/>
            <a:ext cx="186769" cy="5521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4998318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D05EC-3C49-4638-8699-18C7CFB2F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Βήμα-προς-βήμα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515212-12C7-408F-8E08-A0AD565440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l-GR" dirty="0"/>
                  <a:t>Με παραγώγιση ως προς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l-GR" dirty="0"/>
                  <a:t> προκύπτει</a:t>
                </a:r>
                <a:br>
                  <a:rPr lang="en-US" dirty="0"/>
                </a:br>
                <a:br>
                  <a:rPr lang="el-GR" dirty="0"/>
                </a:b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r>
                  <a:rPr lang="el-GR" dirty="0"/>
                  <a:t>Βρίσκουμε το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l-GR" dirty="0"/>
                  <a:t> (τα υπόλοιπα είναι γνωστά)</a:t>
                </a:r>
              </a:p>
              <a:p>
                <a:r>
                  <a:rPr lang="el-GR" dirty="0"/>
                  <a:t>Βρίσκουμε τις συνιστώσες ισχύος</a:t>
                </a:r>
                <a:br>
                  <a:rPr lang="el-G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br>
                  <a:rPr lang="el-GR" dirty="0"/>
                </a:br>
                <a:r>
                  <a:rPr lang="el-GR" dirty="0"/>
                  <a:t>ή σε κλίμακα </a:t>
                </a:r>
                <a:r>
                  <a:rPr lang="en-US" dirty="0"/>
                  <a:t>decibel</a:t>
                </a:r>
                <a:br>
                  <a:rPr lang="el-G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𝑑𝐵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10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l-G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515212-12C7-408F-8E08-A0AD565440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4574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7696B-A8FE-3F71-F754-F07122527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B3FFAA-8B8C-7224-2614-A6DE6107D9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l-GR" dirty="0"/>
                  <a:t>ΜΙΜΟ 3Χ3, Συνολική ισχύς πομπού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=20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𝑑𝐵𝑚</m:t>
                    </m:r>
                  </m:oMath>
                </a14:m>
                <a:r>
                  <a:rPr lang="en-US" dirty="0"/>
                  <a:t>, </a:t>
                </a:r>
                <a:r>
                  <a:rPr lang="el-GR" dirty="0"/>
                  <a:t>ισχύς θορύβου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𝑑𝐵𝑚</m:t>
                    </m:r>
                  </m:oMath>
                </a14:m>
                <a:r>
                  <a:rPr lang="el-GR" dirty="0"/>
                  <a:t>, πίνακας συνιστωσών καναλιού</a:t>
                </a:r>
                <a:endParaRPr lang="el-GR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l-GR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l-GR" dirty="0"/>
                  <a:t>Κάνω </a:t>
                </a:r>
                <a:r>
                  <a:rPr lang="en-US" dirty="0"/>
                  <a:t>SVD</a:t>
                </a:r>
                <a:br>
                  <a:rPr lang="en-US" dirty="0"/>
                </a:br>
                <a:br>
                  <a:rPr lang="en-US" dirty="0"/>
                </a:b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type m:val="skw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e>
                                  </m:rad>
                                </m:den>
                              </m:f>
                            </m:e>
                            <m:e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e>
                                  </m:rad>
                                </m:den>
                              </m:f>
                            </m:e>
                            <m:e>
                              <m:f>
                                <m:fPr>
                                  <m:type m:val="skw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mr>
                        </m:m>
                      </m:e>
                    </m:d>
                    <m:r>
                      <a:rPr lang="el-GR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B3FFAA-8B8C-7224-2614-A6DE6107D9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53219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D2BEF-E0F5-483A-AD51-18797266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956CDF-5523-4751-8E4F-BFA81D9DB7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l-GR" dirty="0"/>
                  <a:t>Μοντέλο</a:t>
                </a:r>
              </a:p>
              <a:p>
                <a:pPr lvl="1"/>
                <a14:m>
                  <m:oMath xmlns:m="http://schemas.openxmlformats.org/officeDocument/2006/math"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bar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bar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𝛴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limLow>
                      <m:limLow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sup>
                            </m:sSup>
                            <m:bar>
                              <m:ba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bar>
                          </m:e>
                        </m:groupChr>
                      </m:e>
                      <m:lim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lim>
                    </m:limLow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𝛴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limLow>
                      <m:limLow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sup>
                            </m:sSup>
                            <m:bar>
                              <m:bar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bar>
                          </m:e>
                        </m:groupChr>
                      </m:e>
                      <m:lim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lim>
                    </m:limLow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l-GR" dirty="0"/>
                  <a:t>Πομπός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bar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𝑉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l-GR" dirty="0"/>
                  <a:t>Δέκτης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𝛴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𝛴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=4</m:t>
                            </m:r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</m:e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ad>
                              <m:radPr>
                                <m:degHide m:val="on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acc>
                          </m:e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ad>
                              <m:radPr>
                                <m:degHide m:val="on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acc>
                          </m:e>
                        </m:eqArr>
                      </m:e>
                    </m:d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956CDF-5523-4751-8E4F-BFA81D9DB7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6081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A15FC-7573-3431-338C-38CB74A5A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72E916-D1C1-C2C9-DF4B-945BCEC3FF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l-GR" dirty="0"/>
                  <a:t>Εύρεση επιμέρους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l-G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l-GR" dirty="0"/>
                  <a:t>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l-GR" dirty="0"/>
              </a:p>
              <a:p>
                <a:pPr lvl="1"/>
                <a:r>
                  <a:rPr lang="el-GR" dirty="0"/>
                  <a:t>Μετατροπή ισχύων</a:t>
                </a:r>
              </a:p>
              <a:p>
                <a:pPr lvl="2"/>
                <a:r>
                  <a:rPr lang="el-GR" dirty="0"/>
                  <a:t>Συνολική ισχύς πομπού: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=20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𝑑𝐵𝑚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𝑚𝑊</m:t>
                    </m:r>
                  </m:oMath>
                </a14:m>
                <a:endParaRPr lang="en-US" dirty="0"/>
              </a:p>
              <a:p>
                <a:pPr lvl="2"/>
                <a:r>
                  <a:rPr lang="el-GR" dirty="0"/>
                  <a:t>Ισχύς θορύβου: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𝑑𝐵𝑚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l-G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𝑚𝑊</m:t>
                    </m:r>
                  </m:oMath>
                </a14:m>
                <a:endParaRPr lang="en-US" dirty="0"/>
              </a:p>
              <a:p>
                <a:pPr lvl="1"/>
                <a:r>
                  <a:rPr lang="el-GR" dirty="0"/>
                  <a:t>Εύρεση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l-G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  <m:r>
                          <a:rPr lang="el-GR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  <m:r>
                          <a:rPr lang="el-GR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  <m:r>
                          <a:rPr lang="el-GR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  <m:r>
                          <a:rPr lang="el-GR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  <m:r>
                          <a:rPr lang="el-GR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  <m:r>
                          <a:rPr lang="el-GR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l-GR" i="1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=34.8750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34.8750</m:t>
                            </m:r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=34.25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𝑚𝑊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34.8750</m:t>
                            </m:r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e>
                                    </m:ra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l-GR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32.8750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𝑚𝑊</m:t>
                    </m:r>
                  </m:oMath>
                </a14:m>
                <a:endParaRPr lang="en-US" dirty="0"/>
              </a:p>
              <a:p>
                <a:r>
                  <a:rPr lang="el-GR" dirty="0"/>
                  <a:t>Επαληθεύω ότι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dirty="0"/>
                  <a:t>και ότι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l-GR" dirty="0"/>
                  <a:t>Αυτός ο αλγόριθμος κατανομής ισχύος στις συνιστώσες ονομάζεται «Πλήρωσης Νερού» (</a:t>
                </a:r>
                <a:r>
                  <a:rPr lang="en-US" dirty="0"/>
                  <a:t>Water filling</a:t>
                </a:r>
                <a:r>
                  <a:rPr lang="el-GR" dirty="0"/>
                  <a:t>)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72E916-D1C1-C2C9-DF4B-945BCEC3FF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3081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21058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F2342-9720-BB12-DD01-BE90DA39A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Αλγόριθμος «Πλήρωσης Νερού»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D0FC206D-6632-2C06-733B-729FBF4151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5257800" cy="5032376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l-GR" dirty="0"/>
                  <a:t>Το κάθε κανάλι («δοχείο») εισάγει κάποιο θόρυβο</a:t>
                </a:r>
                <a:endParaRPr lang="en-US" dirty="0"/>
              </a:p>
              <a:p>
                <a:r>
                  <a:rPr lang="el-GR" dirty="0"/>
                  <a:t>Καθορίζεται μία «επιφάνεια νερού»</a:t>
                </a:r>
              </a:p>
              <a:p>
                <a:r>
                  <a:rPr lang="el-GR" dirty="0"/>
                  <a:t>Γεμίζω το κάθε «δοχείο» με νερό μέχρι να φτάσει την επιφάνεια (δηλαδή δίνω ισχύ στο κανάλι)</a:t>
                </a:r>
              </a:p>
              <a:p>
                <a:r>
                  <a:rPr lang="el-GR" dirty="0"/>
                  <a:t>Κάποια «δοχεία» είναι πάνω από την «επιφάνεια νερού»</a:t>
                </a:r>
              </a:p>
              <a:p>
                <a:pPr lvl="1"/>
                <a:r>
                  <a:rPr lang="el-GR" dirty="0"/>
                  <a:t>Δεν τα γεμίζω καθόλου (δεν τους δίνω ισχύ)</a:t>
                </a:r>
                <a:endParaRPr lang="en-US" dirty="0"/>
              </a:p>
              <a:p>
                <a:pPr lvl="1"/>
                <a:r>
                  <a:rPr lang="el-GR" dirty="0"/>
                  <a:t>Εξ’ ου και το θετικό μέρος που παίρνουμε στα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l-GR" dirty="0"/>
              </a:p>
              <a:p>
                <a:r>
                  <a:rPr lang="el-GR" dirty="0"/>
                  <a:t>Τελικά, κάθε κανάλι παίρνει ισχύ αντιστρόφως ανάλογα με το πόσο θορυβώδες είναι</a:t>
                </a:r>
              </a:p>
              <a:p>
                <a:r>
                  <a:rPr lang="el-GR" dirty="0"/>
                  <a:t>Επίπεδο θορύβου καθορίζεται από το πιο θορυβώδες κανάλι που λαμβάνει ισχύ</a:t>
                </a:r>
              </a:p>
              <a:p>
                <a:r>
                  <a:rPr lang="el-GR" dirty="0"/>
                  <a:t>Αλγόριθμος </a:t>
                </a:r>
                <a:r>
                  <a:rPr lang="en-US" dirty="0"/>
                  <a:t>“</a:t>
                </a:r>
                <a:r>
                  <a:rPr lang="el-GR" dirty="0"/>
                  <a:t>Πλήρωσης Νερού</a:t>
                </a:r>
                <a:r>
                  <a:rPr lang="en-US" dirty="0"/>
                  <a:t>”</a:t>
                </a:r>
                <a:r>
                  <a:rPr lang="el-GR" dirty="0"/>
                  <a:t> (</a:t>
                </a:r>
                <a:r>
                  <a:rPr lang="en-US" dirty="0"/>
                  <a:t>“Water-filling”</a:t>
                </a:r>
                <a:r>
                  <a:rPr lang="el-GR" dirty="0"/>
                  <a:t>)</a:t>
                </a:r>
              </a:p>
              <a:p>
                <a:pPr lvl="1"/>
                <a:r>
                  <a:rPr lang="el-GR" dirty="0"/>
                  <a:t>Αλγόριθμος κατανομής ισχύος</a:t>
                </a:r>
              </a:p>
              <a:p>
                <a:pPr lvl="1"/>
                <a:r>
                  <a:rPr lang="el-GR" dirty="0"/>
                  <a:t>Μεγιστοποίηση της χωρητικότητας </a:t>
                </a:r>
                <a:r>
                  <a:rPr lang="en-US" dirty="0"/>
                  <a:t>Shannon </a:t>
                </a:r>
                <a:r>
                  <a:rPr lang="el-GR" dirty="0"/>
                  <a:t>σε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𝛮</m:t>
                    </m:r>
                  </m:oMath>
                </a14:m>
                <a:r>
                  <a:rPr lang="el-GR" dirty="0"/>
                  <a:t> παράλληλα κανάλια</a:t>
                </a:r>
              </a:p>
              <a:p>
                <a:pPr lvl="1"/>
                <a:r>
                  <a:rPr lang="el-GR" dirty="0"/>
                  <a:t>Μέσω</a:t>
                </a:r>
                <a:r>
                  <a:rPr lang="en-US" dirty="0"/>
                  <a:t> </a:t>
                </a:r>
                <a:r>
                  <a:rPr lang="el-GR" dirty="0"/>
                  <a:t>πολλαπλασιαστών </a:t>
                </a:r>
                <a:r>
                  <a:rPr lang="en-US" dirty="0"/>
                  <a:t>Lagrange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D0FC206D-6632-2C06-733B-729FBF4151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5257800" cy="5032376"/>
              </a:xfrm>
              <a:blipFill>
                <a:blip r:embed="rId3"/>
                <a:stretch>
                  <a:fillRect l="-812" t="-1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 descr="A diagram of a number of levels&#10;&#10;Description automatically generated">
            <a:extLst>
              <a:ext uri="{FF2B5EF4-FFF2-40B4-BE49-F238E27FC236}">
                <a16:creationId xmlns:a16="http://schemas.microsoft.com/office/drawing/2014/main" id="{FE29824F-86DC-4637-2281-128A668F8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34213"/>
            <a:ext cx="5572903" cy="31341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C1BE68-0C31-1549-433B-1B349B340A66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</p:spTree>
    <p:extLst>
      <p:ext uri="{BB962C8B-B14F-4D97-AF65-F5344CB8AC3E}">
        <p14:creationId xmlns:p14="http://schemas.microsoft.com/office/powerpoint/2010/main" val="666050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4B7C-ECA1-86B5-043B-27A2AD1F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Κέρδος </a:t>
            </a:r>
            <a:r>
              <a:rPr lang="en-US" dirty="0"/>
              <a:t>Water-filling</a:t>
            </a:r>
          </a:p>
        </p:txBody>
      </p:sp>
      <p:pic>
        <p:nvPicPr>
          <p:cNvPr id="5" name="Content Placeholder 4" descr="A graph of a number of antennas&#10;&#10;Description automatically generated">
            <a:extLst>
              <a:ext uri="{FF2B5EF4-FFF2-40B4-BE49-F238E27FC236}">
                <a16:creationId xmlns:a16="http://schemas.microsoft.com/office/drawing/2014/main" id="{406AB1EA-67F5-9DF6-B3F9-C522A173B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533" y="1409473"/>
            <a:ext cx="5040934" cy="515801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D8A3E7-54BC-E17A-AE5A-11F620539602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</p:spTree>
    <p:extLst>
      <p:ext uri="{BB962C8B-B14F-4D97-AF65-F5344CB8AC3E}">
        <p14:creationId xmlns:p14="http://schemas.microsoft.com/office/powerpoint/2010/main" val="42003593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FC523-7D25-98BF-9D7A-220A3409A5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ea typeface="+mn-lt"/>
                <a:cs typeface="+mn-lt"/>
              </a:rPr>
              <a:t>Κωδικοποίηση Χώρου-Χρόνου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0A91B-0F8D-FCB0-202C-6342AC332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380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9329-28A4-555C-ED30-8C9508A4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5D774-077E-CB85-2D62-8C44C36CB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Κώδικες χώρου-χρόνου (</a:t>
            </a:r>
            <a:r>
              <a:rPr lang="en-US" dirty="0"/>
              <a:t>Space-time codes (STCs)</a:t>
            </a:r>
            <a:r>
              <a:rPr lang="el-GR" dirty="0"/>
              <a:t>)</a:t>
            </a:r>
            <a:endParaRPr lang="en-US" dirty="0"/>
          </a:p>
          <a:p>
            <a:r>
              <a:rPr lang="el-GR" dirty="0"/>
              <a:t>Μετάδοση πολλαπλών πλεονασματικών αντιγράφων των δεδομένων για την αντιμετώπιση των διαλείψεων και του θερμικού θορύβου</a:t>
            </a:r>
          </a:p>
          <a:p>
            <a:pPr lvl="1"/>
            <a:r>
              <a:rPr lang="el-GR" dirty="0"/>
              <a:t>Κάποιο από τα αντίγραφα θα φτάσει στο δέκτη με αποδεκτό </a:t>
            </a:r>
            <a:r>
              <a:rPr lang="el-GR" dirty="0" err="1"/>
              <a:t>σηματοθορυβικό</a:t>
            </a:r>
            <a:r>
              <a:rPr lang="el-GR" dirty="0"/>
              <a:t> λόγο </a:t>
            </a:r>
          </a:p>
          <a:p>
            <a:r>
              <a:rPr lang="el-GR" dirty="0"/>
              <a:t>(Γραμμικοί) Κώδικες μπλοκ</a:t>
            </a:r>
          </a:p>
          <a:p>
            <a:pPr lvl="1"/>
            <a:r>
              <a:rPr lang="el-GR" dirty="0"/>
              <a:t>Απλή υλοποίηση, παρέχουν κέρδος διαφοροποίησης</a:t>
            </a:r>
          </a:p>
          <a:p>
            <a:r>
              <a:rPr lang="el-GR" dirty="0" err="1"/>
              <a:t>Συνελικτικοί</a:t>
            </a:r>
            <a:r>
              <a:rPr lang="el-GR" dirty="0"/>
              <a:t> κώδικες</a:t>
            </a:r>
          </a:p>
          <a:p>
            <a:pPr lvl="1"/>
            <a:r>
              <a:rPr lang="el-GR" dirty="0"/>
              <a:t>Πολύπλοκη υλοποίηση, παρέχουν κέρδος διαφοροποίησης και κωδικοποίησης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1551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3004C-F4F9-40FE-905D-EF587501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Σχήματα Κωδικοποίησης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4F04D-4614-ABA4-7A38-758B618AE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Κώδικες μπλοκ</a:t>
            </a:r>
          </a:p>
          <a:p>
            <a:pPr lvl="1"/>
            <a:r>
              <a:rPr lang="el-GR" dirty="0"/>
              <a:t>Κώδικας </a:t>
            </a:r>
            <a:r>
              <a:rPr lang="en-US" dirty="0" err="1"/>
              <a:t>Alamouti</a:t>
            </a:r>
            <a:endParaRPr lang="en-US" dirty="0"/>
          </a:p>
          <a:p>
            <a:pPr lvl="1"/>
            <a:r>
              <a:rPr lang="el-GR" dirty="0"/>
              <a:t>Κώδικας </a:t>
            </a:r>
            <a:r>
              <a:rPr lang="en-US" dirty="0"/>
              <a:t>Hamming</a:t>
            </a:r>
          </a:p>
          <a:p>
            <a:pPr lvl="1"/>
            <a:r>
              <a:rPr lang="el-GR" dirty="0"/>
              <a:t>Κώδικας </a:t>
            </a:r>
            <a:r>
              <a:rPr lang="en-US" dirty="0"/>
              <a:t>Reed-Solomon</a:t>
            </a:r>
          </a:p>
          <a:p>
            <a:pPr lvl="1"/>
            <a:r>
              <a:rPr lang="en-US" dirty="0"/>
              <a:t>…</a:t>
            </a:r>
          </a:p>
          <a:p>
            <a:r>
              <a:rPr lang="el-GR" dirty="0" err="1"/>
              <a:t>Συνελικτικοί</a:t>
            </a:r>
            <a:r>
              <a:rPr lang="el-GR" dirty="0"/>
              <a:t> κώδικες</a:t>
            </a:r>
          </a:p>
          <a:p>
            <a:pPr lvl="1"/>
            <a:r>
              <a:rPr lang="el-GR" dirty="0"/>
              <a:t>Κώδικας </a:t>
            </a:r>
            <a:r>
              <a:rPr lang="en-US" dirty="0"/>
              <a:t>Trellis</a:t>
            </a:r>
          </a:p>
          <a:p>
            <a:pPr lvl="1"/>
            <a:r>
              <a:rPr lang="el-GR" dirty="0" err="1"/>
              <a:t>Δενδρικό</a:t>
            </a:r>
            <a:r>
              <a:rPr lang="el-GR" dirty="0"/>
              <a:t> διάγραμμα</a:t>
            </a:r>
          </a:p>
          <a:p>
            <a:pPr lvl="1"/>
            <a:r>
              <a:rPr lang="el-GR" dirty="0"/>
              <a:t>Διάγραμμα κατάστασης</a:t>
            </a:r>
            <a:endParaRPr lang="en-US" dirty="0"/>
          </a:p>
          <a:p>
            <a:pPr lvl="1"/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2293760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2C5B7-980C-E50D-AAF4-F7D1C4EA1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Κώδικας </a:t>
            </a:r>
            <a:r>
              <a:rPr lang="en-US"/>
              <a:t>Alamouti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3A5E4F-948C-541E-2FAD-909BD29B67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l-GR" dirty="0"/>
                  <a:t>Σύστημα </a:t>
                </a:r>
                <a:r>
                  <a:rPr lang="en-US" dirty="0"/>
                  <a:t>2x1 MISO</a:t>
                </a:r>
                <a:endParaRPr lang="el-GR" dirty="0"/>
              </a:p>
              <a:p>
                <a:r>
                  <a:rPr lang="el-GR" dirty="0"/>
                  <a:t>Γεννήτορας πίνακας</a:t>
                </a:r>
                <a:br>
                  <a:rPr lang="el-GR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l-GR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l-G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l-G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Sup>
                                <m:sSubSup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r>
                  <a:rPr lang="el-GR" dirty="0"/>
                  <a:t>Μεταδίδω τα σύμβολα της 1</a:t>
                </a:r>
                <a:r>
                  <a:rPr lang="el-GR" baseline="30000" dirty="0"/>
                  <a:t>ης</a:t>
                </a:r>
                <a:r>
                  <a:rPr lang="el-GR" dirty="0"/>
                  <a:t> στήλης στη χρονική περίοδο 1 και τα σύμβολα της 2</a:t>
                </a:r>
                <a:r>
                  <a:rPr lang="el-GR" baseline="30000" dirty="0"/>
                  <a:t>ης</a:t>
                </a:r>
                <a:r>
                  <a:rPr lang="el-GR" dirty="0"/>
                  <a:t> στήλης στη χρονική περίοδο 2</a:t>
                </a:r>
              </a:p>
              <a:p>
                <a:r>
                  <a:rPr lang="el-GR" dirty="0"/>
                  <a:t>Μοντέλο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acc>
                      <m:accPr>
                        <m:chr m:val="̅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l-GR" dirty="0"/>
              </a:p>
              <a:p>
                <a:r>
                  <a:rPr lang="el-GR" dirty="0"/>
                  <a:t>Λαμβάνω</a:t>
                </a:r>
                <a:br>
                  <a:rPr lang="el-G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Sup>
                      <m:sSub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3A5E4F-948C-541E-2FAD-909BD29B67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1623" b="-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27222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2E19F-4F6A-92F8-A248-94F3999C5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Κώδικας </a:t>
            </a:r>
            <a:r>
              <a:rPr lang="en-US" dirty="0" err="1"/>
              <a:t>Alamouti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701C9F-BFD3-363A-39B8-F7EF7E0F0E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86092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l-GR" dirty="0"/>
                  <a:t>Υπολογίζω το συζυγές για το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br>
                  <a:rPr lang="el-GR" dirty="0"/>
                </a:br>
                <a:br>
                  <a:rPr lang="el-G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Sup>
                      <m:sSub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br>
                  <a:rPr lang="en-US" dirty="0"/>
                </a:br>
                <a:br>
                  <a:rPr lang="el-GR" dirty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l-GR" dirty="0"/>
                  <a:t>Το μοντέλο γίνεται</a:t>
                </a:r>
                <a:br>
                  <a:rPr lang="el-GR" dirty="0"/>
                </a:br>
                <a14:m>
                  <m:oMath xmlns:m="http://schemas.openxmlformats.org/officeDocument/2006/math">
                    <m:limLow>
                      <m:limLow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el-G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l-G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l-GR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Sup>
                                        <m:sSubSupPr>
                                          <m:ctrlPr>
                                            <a:rPr lang="el-G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mr>
                                </m:m>
                              </m:e>
                            </m:d>
                          </m:e>
                        </m:groupChr>
                      </m:e>
                      <m:lim>
                        <m:bar>
                          <m:bar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bar>
                      </m:lim>
                    </m:limLow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l-GR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l-G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l-G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r>
                  <a:rPr lang="el-GR" dirty="0"/>
                  <a:t>(Παρατήρηση: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l-GR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  <m:e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l-GR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  <m:r>
                      <a:rPr lang="el-GR" b="0" i="0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l-GR" dirty="0"/>
                  <a:t> Ορθογώνιος κώδικας χώρου-χρόνου)</a:t>
                </a:r>
              </a:p>
              <a:p>
                <a:r>
                  <a:rPr lang="el-GR" dirty="0"/>
                  <a:t>Οι παρεμβολές του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l-GR" dirty="0"/>
                  <a:t> στο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l-GR" dirty="0"/>
                  <a:t>καταπολεμούνται με προβολή του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l-GR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  <m:e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l-GR" dirty="0"/>
                  <a:t> στο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bar>
                  </m:oMath>
                </a14:m>
                <a:endParaRPr lang="en-US" dirty="0"/>
              </a:p>
              <a:p>
                <a:r>
                  <a:rPr lang="el-GR" dirty="0"/>
                  <a:t>Αντίστοιχα, καταπολεμούνται οι παρεμβολές του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l-GR" dirty="0"/>
                  <a:t> στο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701C9F-BFD3-363A-39B8-F7EF7E0F0E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860925"/>
              </a:xfrm>
              <a:blipFill>
                <a:blip r:embed="rId2"/>
                <a:stretch>
                  <a:fillRect l="-928" t="-3133" b="-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6797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7F9A8-44A9-22AE-699A-88FA55AA6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Κώδικας </a:t>
            </a:r>
            <a:r>
              <a:rPr lang="en-US" dirty="0" err="1"/>
              <a:t>Alamouti</a:t>
            </a:r>
            <a:r>
              <a:rPr lang="el-GR" dirty="0"/>
              <a:t> – Συμπέρασμα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AAA659-C63D-8D8F-E767-A69BF06617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l-GR" dirty="0"/>
                  <a:t>Μετά από πράξεις προκύπτει ότι</a:t>
                </a:r>
                <a:br>
                  <a:rPr lang="el-GR" dirty="0"/>
                </a:br>
                <a:br>
                  <a:rPr lang="el-G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𝑆𝑁𝑅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𝐴𝑙𝑎𝑚𝑜𝑢𝑡𝑖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𝑆𝑁𝑅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𝑀𝑅𝐶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br>
                  <a:rPr lang="el-GR" dirty="0"/>
                </a:br>
                <a:br>
                  <a:rPr lang="el-GR" dirty="0"/>
                </a:br>
                <a:r>
                  <a:rPr lang="el-GR" dirty="0"/>
                  <a:t>όπου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𝑆𝑁𝑅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𝑀𝑅𝐶</m:t>
                        </m:r>
                      </m:sub>
                    </m:sSub>
                  </m:oMath>
                </a14:m>
                <a:r>
                  <a:rPr lang="el-GR" dirty="0"/>
                  <a:t> ο μέγιστος </a:t>
                </a:r>
                <a:r>
                  <a:rPr lang="el-GR" dirty="0" err="1"/>
                  <a:t>σηματοθορυβικός</a:t>
                </a:r>
                <a:r>
                  <a:rPr lang="el-GR" dirty="0"/>
                  <a:t> λόγος του συνδυασμού δύο σημάτων</a:t>
                </a:r>
              </a:p>
              <a:p>
                <a:endParaRPr lang="el-GR" dirty="0"/>
              </a:p>
              <a:p>
                <a:r>
                  <a:rPr lang="el-GR" dirty="0"/>
                  <a:t>Ο κώδικας </a:t>
                </a:r>
                <a:r>
                  <a:rPr lang="en-US" dirty="0" err="1"/>
                  <a:t>Alamouti</a:t>
                </a:r>
                <a:r>
                  <a:rPr lang="el-GR" dirty="0"/>
                  <a:t> επιτυγχάνει το μισό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𝑆𝑁𝑅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𝑀𝑅𝐶</m:t>
                        </m:r>
                      </m:sub>
                    </m:sSub>
                  </m:oMath>
                </a14:m>
                <a:r>
                  <a:rPr lang="el-GR" dirty="0"/>
                  <a:t>, αλλά δεν απαιτεί γνώση </a:t>
                </a:r>
                <a:r>
                  <a:rPr lang="en-US" dirty="0"/>
                  <a:t>CSI</a:t>
                </a:r>
                <a:r>
                  <a:rPr lang="el-GR" dirty="0"/>
                  <a:t>  στον πομπό</a:t>
                </a:r>
              </a:p>
              <a:p>
                <a:endParaRPr lang="el-GR" dirty="0"/>
              </a:p>
              <a:p>
                <a:r>
                  <a:rPr lang="en-US" dirty="0"/>
                  <a:t>Trade-off: </a:t>
                </a:r>
                <a:r>
                  <a:rPr lang="el-GR" dirty="0"/>
                  <a:t>Λιγότερο πολύπλοκο σύστημα, αλλά χειρότερη </a:t>
                </a:r>
                <a:r>
                  <a:rPr lang="el-GR"/>
                  <a:t>απόδοση ως προς τη </a:t>
                </a:r>
                <a:r>
                  <a:rPr lang="el-GR" dirty="0"/>
                  <a:t>μετρική του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𝑆𝑁𝑅</m:t>
                    </m:r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AAA659-C63D-8D8F-E767-A69BF06617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 r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189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47499-CF07-B8A5-3DB9-1DD71BBAF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Κώδικας </a:t>
            </a:r>
            <a:r>
              <a:rPr lang="en-US" dirty="0"/>
              <a:t>Trellis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3FFDF46-D860-EE2D-E621-78D199E37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</a:t>
            </a:r>
            <a:r>
              <a:rPr lang="el-GR" dirty="0"/>
              <a:t>καταστάσεις</a:t>
            </a:r>
          </a:p>
          <a:p>
            <a:r>
              <a:rPr lang="el-GR" dirty="0"/>
              <a:t>4-</a:t>
            </a:r>
            <a:r>
              <a:rPr lang="en-US" dirty="0"/>
              <a:t>PSK</a:t>
            </a:r>
          </a:p>
        </p:txBody>
      </p:sp>
      <p:pic>
        <p:nvPicPr>
          <p:cNvPr id="8" name="Content Placeholder 4" descr="A diagram of a network&#10;&#10;Description automatically generated">
            <a:extLst>
              <a:ext uri="{FF2B5EF4-FFF2-40B4-BE49-F238E27FC236}">
                <a16:creationId xmlns:a16="http://schemas.microsoft.com/office/drawing/2014/main" id="{5FAB4884-372D-2F2E-CA71-FD8319AAF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155" y="1825625"/>
            <a:ext cx="4383690" cy="43513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BFA4CF-D24D-E75D-5857-C29E6BCAF343}"/>
              </a:ext>
            </a:extLst>
          </p:cNvPr>
          <p:cNvSpPr txBox="1"/>
          <p:nvPr/>
        </p:nvSpPr>
        <p:spPr>
          <a:xfrm>
            <a:off x="8611981" y="6581001"/>
            <a:ext cx="3580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Επικοινωνίες, </a:t>
            </a:r>
            <a:r>
              <a:rPr lang="en-US" sz="1200" dirty="0" err="1"/>
              <a:t>Proakis</a:t>
            </a:r>
            <a:r>
              <a:rPr lang="el-GR" sz="1200" dirty="0"/>
              <a:t> </a:t>
            </a:r>
            <a:r>
              <a:rPr lang="en-US" sz="1200" dirty="0"/>
              <a:t>J</a:t>
            </a:r>
            <a:r>
              <a:rPr lang="el-GR" sz="1200" dirty="0"/>
              <a:t>.</a:t>
            </a:r>
            <a:r>
              <a:rPr lang="en-US" sz="1200" dirty="0"/>
              <a:t> G.</a:t>
            </a:r>
            <a:r>
              <a:rPr lang="el-GR" sz="1200" dirty="0"/>
              <a:t>, </a:t>
            </a:r>
            <a:r>
              <a:rPr lang="en-US" sz="1200" dirty="0"/>
              <a:t>Salehi</a:t>
            </a:r>
            <a:r>
              <a:rPr lang="el-GR" sz="1200" dirty="0"/>
              <a:t> </a:t>
            </a:r>
            <a:r>
              <a:rPr lang="en-US" sz="1200" dirty="0"/>
              <a:t>M</a:t>
            </a:r>
            <a:r>
              <a:rPr lang="el-GR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2949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5A755-40A5-395D-37E1-A69728BE5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Κώδικας </a:t>
            </a:r>
            <a:r>
              <a:rPr lang="en-US" dirty="0"/>
              <a:t>Trellis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DDFFE-411A-2895-4D69-218D40C6B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8</a:t>
            </a:r>
            <a:r>
              <a:rPr lang="en-US" dirty="0"/>
              <a:t> </a:t>
            </a:r>
            <a:r>
              <a:rPr lang="el-GR" dirty="0"/>
              <a:t>καταστάσεις</a:t>
            </a:r>
          </a:p>
          <a:p>
            <a:r>
              <a:rPr lang="el-GR" dirty="0"/>
              <a:t>4-</a:t>
            </a:r>
            <a:r>
              <a:rPr lang="en-US" dirty="0"/>
              <a:t>PSK</a:t>
            </a:r>
          </a:p>
          <a:p>
            <a:endParaRPr lang="en-US" dirty="0"/>
          </a:p>
        </p:txBody>
      </p:sp>
      <p:pic>
        <p:nvPicPr>
          <p:cNvPr id="9" name="Picture 8" descr="A graph of a graph with lines and circles&#10;&#10;Description automatically generated with medium confidence">
            <a:extLst>
              <a:ext uri="{FF2B5EF4-FFF2-40B4-BE49-F238E27FC236}">
                <a16:creationId xmlns:a16="http://schemas.microsoft.com/office/drawing/2014/main" id="{DD1B9D6A-1595-DAED-CA6D-920AF0E2D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397" y="1690688"/>
            <a:ext cx="3327206" cy="43513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3FA50C-AF27-BDE0-22CE-F013EDDAC7DA}"/>
              </a:ext>
            </a:extLst>
          </p:cNvPr>
          <p:cNvSpPr txBox="1"/>
          <p:nvPr/>
        </p:nvSpPr>
        <p:spPr>
          <a:xfrm>
            <a:off x="8611981" y="6581001"/>
            <a:ext cx="3580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Επικοινωνίες, </a:t>
            </a:r>
            <a:r>
              <a:rPr lang="en-US" sz="1200" dirty="0" err="1"/>
              <a:t>Proakis</a:t>
            </a:r>
            <a:r>
              <a:rPr lang="el-GR" sz="1200" dirty="0"/>
              <a:t> </a:t>
            </a:r>
            <a:r>
              <a:rPr lang="en-US" sz="1200" dirty="0"/>
              <a:t>J</a:t>
            </a:r>
            <a:r>
              <a:rPr lang="el-GR" sz="1200" dirty="0"/>
              <a:t>.</a:t>
            </a:r>
            <a:r>
              <a:rPr lang="en-US" sz="1200" dirty="0"/>
              <a:t> G.</a:t>
            </a:r>
            <a:r>
              <a:rPr lang="el-GR" sz="1200" dirty="0"/>
              <a:t>, </a:t>
            </a:r>
            <a:r>
              <a:rPr lang="en-US" sz="1200" dirty="0"/>
              <a:t>Salehi</a:t>
            </a:r>
            <a:r>
              <a:rPr lang="el-GR" sz="1200" dirty="0"/>
              <a:t> </a:t>
            </a:r>
            <a:r>
              <a:rPr lang="en-US" sz="1200" dirty="0"/>
              <a:t>M</a:t>
            </a:r>
            <a:r>
              <a:rPr lang="el-GR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16826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D04C3-7B23-AE90-3D62-F6C8F17CA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Κώδικας </a:t>
            </a:r>
            <a:r>
              <a:rPr lang="en-US" dirty="0"/>
              <a:t>Trellis </a:t>
            </a:r>
            <a:r>
              <a:rPr lang="el-GR" dirty="0"/>
              <a:t>σε ΜΙΜΟ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F509C-ECCB-BA6D-7E01-D693D44ED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8</a:t>
            </a:r>
            <a:r>
              <a:rPr lang="en-US" dirty="0"/>
              <a:t> </a:t>
            </a:r>
            <a:r>
              <a:rPr lang="el-GR" dirty="0"/>
              <a:t>καταστάσεις</a:t>
            </a:r>
          </a:p>
          <a:p>
            <a:r>
              <a:rPr lang="el-GR" dirty="0"/>
              <a:t>8-</a:t>
            </a:r>
            <a:r>
              <a:rPr lang="en-US" dirty="0"/>
              <a:t>PSK</a:t>
            </a:r>
          </a:p>
          <a:p>
            <a:endParaRPr lang="en-US" dirty="0"/>
          </a:p>
        </p:txBody>
      </p:sp>
      <p:pic>
        <p:nvPicPr>
          <p:cNvPr id="5" name="Picture 4" descr="A black and white picture of a structure with many lines&#10;&#10;Description automatically generated with medium confidence">
            <a:extLst>
              <a:ext uri="{FF2B5EF4-FFF2-40B4-BE49-F238E27FC236}">
                <a16:creationId xmlns:a16="http://schemas.microsoft.com/office/drawing/2014/main" id="{9253B9C5-A3BC-2D09-90ED-69E8FA0B7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10" y="1690688"/>
            <a:ext cx="2662980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8FE8AB-4DC5-0773-CC88-B6AD55D8EB0F}"/>
              </a:ext>
            </a:extLst>
          </p:cNvPr>
          <p:cNvSpPr txBox="1"/>
          <p:nvPr/>
        </p:nvSpPr>
        <p:spPr>
          <a:xfrm>
            <a:off x="8611981" y="6581001"/>
            <a:ext cx="35800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Επικοινωνίες, </a:t>
            </a:r>
            <a:r>
              <a:rPr lang="en-US" sz="1200" dirty="0" err="1"/>
              <a:t>Proakis</a:t>
            </a:r>
            <a:r>
              <a:rPr lang="el-GR" sz="1200" dirty="0"/>
              <a:t> </a:t>
            </a:r>
            <a:r>
              <a:rPr lang="en-US" sz="1200" dirty="0"/>
              <a:t>J</a:t>
            </a:r>
            <a:r>
              <a:rPr lang="el-GR" sz="1200" dirty="0"/>
              <a:t>.</a:t>
            </a:r>
            <a:r>
              <a:rPr lang="en-US" sz="1200" dirty="0"/>
              <a:t> G.</a:t>
            </a:r>
            <a:r>
              <a:rPr lang="el-GR" sz="1200" dirty="0"/>
              <a:t>, </a:t>
            </a:r>
            <a:r>
              <a:rPr lang="en-US" sz="1200" dirty="0"/>
              <a:t>Salehi</a:t>
            </a:r>
            <a:r>
              <a:rPr lang="el-GR" sz="1200" dirty="0"/>
              <a:t> </a:t>
            </a:r>
            <a:r>
              <a:rPr lang="en-US" sz="1200" dirty="0"/>
              <a:t>M</a:t>
            </a:r>
            <a:r>
              <a:rPr lang="el-GR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34846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00827-522A-ECC7-EC86-D38294CB2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78308-4436-B129-927C-43D6816796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ea typeface="+mn-lt"/>
                <a:cs typeface="+mn-lt"/>
              </a:rPr>
              <a:t>Συμβιβασμοί Συστημάτων ΜΙΜΟ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4367C1-324C-41B3-E97B-6C5B00A39F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303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C4883-F803-9535-9629-11FC3DA65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Γρήγορος ή Εύρωστος;</a:t>
            </a:r>
            <a:endParaRPr lang="en-US" dirty="0"/>
          </a:p>
        </p:txBody>
      </p:sp>
      <p:pic>
        <p:nvPicPr>
          <p:cNvPr id="5" name="Content Placeholder 4" descr="A diagram of different types of multiplying&#10;&#10;Description automatically generated">
            <a:extLst>
              <a:ext uri="{FF2B5EF4-FFF2-40B4-BE49-F238E27FC236}">
                <a16:creationId xmlns:a16="http://schemas.microsoft.com/office/drawing/2014/main" id="{A74F470B-9B4B-A11D-02E0-7B02829F81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143" y="1825625"/>
            <a:ext cx="8209714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135EE4-43DD-A763-A903-115C405F6F5B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</p:spTree>
    <p:extLst>
      <p:ext uri="{BB962C8B-B14F-4D97-AF65-F5344CB8AC3E}">
        <p14:creationId xmlns:p14="http://schemas.microsoft.com/office/powerpoint/2010/main" val="38291907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79742-8778-0165-80B2-92D8379F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Trade-off </a:t>
            </a:r>
            <a:r>
              <a:rPr lang="el-GR" dirty="0"/>
              <a:t>Χωρητικότητας – Ευρωστίας</a:t>
            </a:r>
            <a:endParaRPr lang="en-US" dirty="0"/>
          </a:p>
        </p:txBody>
      </p:sp>
      <p:pic>
        <p:nvPicPr>
          <p:cNvPr id="5" name="Content Placeholder 4" descr="A diagram of a variety of different types of diversity&#10;&#10;Description automatically generated with medium confidence">
            <a:extLst>
              <a:ext uri="{FF2B5EF4-FFF2-40B4-BE49-F238E27FC236}">
                <a16:creationId xmlns:a16="http://schemas.microsoft.com/office/drawing/2014/main" id="{340F4FE7-0AE5-3F8A-05FE-752F6C2C6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526" y="1825625"/>
            <a:ext cx="5862947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53A199-5866-E364-078A-56B69AC8FFC1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</p:spTree>
    <p:extLst>
      <p:ext uri="{BB962C8B-B14F-4D97-AF65-F5344CB8AC3E}">
        <p14:creationId xmlns:p14="http://schemas.microsoft.com/office/powerpoint/2010/main" val="2870036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graph&#10;&#10;Description automatically generated">
            <a:extLst>
              <a:ext uri="{FF2B5EF4-FFF2-40B4-BE49-F238E27FC236}">
                <a16:creationId xmlns:a16="http://schemas.microsoft.com/office/drawing/2014/main" id="{FD8CC1BB-BBC4-ED45-8D6D-C16CADCB1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98" y="2636670"/>
            <a:ext cx="5101803" cy="27292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CF3463-0218-E140-0274-FE8CBB23E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Αστερισμοί για </a:t>
            </a:r>
            <a:r>
              <a:rPr lang="en-US" dirty="0"/>
              <a:t>Trade-off</a:t>
            </a:r>
            <a:r>
              <a:rPr lang="el-GR" dirty="0"/>
              <a:t> Χωρητικότητας – Ευρωστίας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3C823-36D2-B486-97EF-0F0E925B9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2400" dirty="0"/>
              <a:t>Επίτευξη καλύτερης χωρητικότητας</a:t>
            </a:r>
            <a:endParaRPr lang="en-US" sz="24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1603980-E1B5-62A5-182A-97F07D3FAB0A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400" dirty="0"/>
              <a:t>Επίτευξη καλύτερης ευρωστίας</a:t>
            </a: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10" name="Picture 9" descr="A diagram of a graph&#10;&#10;Description automatically generated">
            <a:extLst>
              <a:ext uri="{FF2B5EF4-FFF2-40B4-BE49-F238E27FC236}">
                <a16:creationId xmlns:a16="http://schemas.microsoft.com/office/drawing/2014/main" id="{A7612EEE-672E-AD87-DD58-BC6548C91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57686"/>
            <a:ext cx="5257800" cy="27082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60378B-34B6-6822-E3B7-46D8964D5222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</p:spTree>
    <p:extLst>
      <p:ext uri="{BB962C8B-B14F-4D97-AF65-F5344CB8AC3E}">
        <p14:creationId xmlns:p14="http://schemas.microsoft.com/office/powerpoint/2010/main" val="14640154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D3360-587D-3F1F-CC7B-DCE13ED31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Συμβιβασμός Κερδών</a:t>
            </a:r>
            <a:br>
              <a:rPr lang="el-GR" dirty="0"/>
            </a:br>
            <a:r>
              <a:rPr lang="el-GR" dirty="0"/>
              <a:t>Πολυπλεξίας - Διαφοροποίησης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E74B5A-D367-FAC3-CB72-6607588CF1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l-GR" dirty="0"/>
                  <a:t>Κέρδος πολυπλεξίας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br>
                  <a:rPr lang="el-GR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𝑆𝑁𝑅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)⇒</m:t>
                        </m:r>
                      </m:e>
                    </m:func>
                  </m:oMath>
                </a14:m>
                <a:br>
                  <a:rPr lang="el-GR" b="0" dirty="0"/>
                </a:br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𝑆𝑁𝑅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𝑆𝑁𝑅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br>
                  <a:rPr lang="el-GR" dirty="0"/>
                </a:br>
                <a:r>
                  <a:rPr lang="el-GR" dirty="0"/>
                  <a:t>όπου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l-GR" dirty="0"/>
                  <a:t> η απόδοση του εύρους ζώνης</a:t>
                </a:r>
                <a:endParaRPr lang="en-US" dirty="0"/>
              </a:p>
              <a:p>
                <a:r>
                  <a:rPr lang="el-GR" dirty="0"/>
                  <a:t>Κέρδος διαφοροποίησης,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𝑆𝑁𝑅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br>
                  <a:rPr lang="en-US" dirty="0"/>
                </a:br>
                <a:r>
                  <a:rPr lang="el-GR" dirty="0"/>
                  <a:t>όπου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l-GR" dirty="0"/>
                  <a:t> η πιθανότητας σφάλματος</a:t>
                </a:r>
              </a:p>
              <a:p>
                <a:r>
                  <a:rPr lang="el-GR" dirty="0"/>
                  <a:t>Βέλτιστο κέρδος διαφοροποίησης,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br>
                  <a:rPr lang="en-US" dirty="0"/>
                </a:br>
                <a:r>
                  <a:rPr lang="el-GR" dirty="0"/>
                  <a:t>όπου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l-GR" dirty="0"/>
                  <a:t> και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το πλήθος κεραιών σε πομπό και δέκτη, αντίστοιχα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E74B5A-D367-FAC3-CB72-6607588CF1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b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87631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E2F9EEB-F32F-A350-DB55-DBED4AB4C2C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l-GR" dirty="0"/>
                  <a:t>Επίπεδο Πολυπλεξίας-Διαφοροποίησης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l-GR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E2F9EEB-F32F-A350-DB55-DBED4AB4C2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 descr="A graph of multiple plexiglass lines&#10;&#10;Description automatically generated">
            <a:extLst>
              <a:ext uri="{FF2B5EF4-FFF2-40B4-BE49-F238E27FC236}">
                <a16:creationId xmlns:a16="http://schemas.microsoft.com/office/drawing/2014/main" id="{15778D52-471A-11E1-112E-E4582FE10C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32" y="1825625"/>
            <a:ext cx="5242735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F04148-1649-49F2-6510-3B6EC34DD79B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EF7B6F-07D6-11A6-36E4-1B0780FE0DE2}"/>
              </a:ext>
            </a:extLst>
          </p:cNvPr>
          <p:cNvSpPr txBox="1"/>
          <p:nvPr/>
        </p:nvSpPr>
        <p:spPr>
          <a:xfrm>
            <a:off x="4793729" y="1573491"/>
            <a:ext cx="2604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Επίπεδο </a:t>
            </a:r>
            <a:r>
              <a:rPr lang="en-US" dirty="0"/>
              <a:t>Tse - Viswanath</a:t>
            </a:r>
          </a:p>
        </p:txBody>
      </p:sp>
    </p:spTree>
    <p:extLst>
      <p:ext uri="{BB962C8B-B14F-4D97-AF65-F5344CB8AC3E}">
        <p14:creationId xmlns:p14="http://schemas.microsoft.com/office/powerpoint/2010/main" val="30484042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3C997-8632-35DE-317E-2621EC6B8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Εύρος Ζώνης ή Ισχύς;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66FA3F-9E13-92BA-0E60-325A7B246D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l-GR" dirty="0"/>
                  <a:t>Η χωρητικότητα ή η ευρωστία επιτυγχάνονται μέσω αύξησης του εύρους ζώνης ή της ισχύος εκπομπής</a:t>
                </a:r>
              </a:p>
              <a:p>
                <a:r>
                  <a:rPr lang="el-GR" dirty="0"/>
                  <a:t>Υπενθύμιση: Θεώρημα </a:t>
                </a:r>
                <a:r>
                  <a:rPr lang="en-US" dirty="0"/>
                  <a:t>Shannon</a:t>
                </a:r>
                <a:endParaRPr lang="el-GR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𝑆𝑁𝑅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l-GR" dirty="0"/>
                  <a:t>Αύξηση του εύρους ζώνης </a:t>
                </a:r>
                <a14:m>
                  <m:oMath xmlns:m="http://schemas.openxmlformats.org/officeDocument/2006/math"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l-GR" dirty="0"/>
                  <a:t> γραμμική αύξηση χωρητικότητας</a:t>
                </a:r>
              </a:p>
              <a:p>
                <a:r>
                  <a:rPr lang="el-GR" dirty="0"/>
                  <a:t>Αύξηση του </a:t>
                </a:r>
                <a:r>
                  <a:rPr lang="en-US" dirty="0"/>
                  <a:t>SNR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l-GR" dirty="0"/>
                  <a:t> λογαριθμική αύξηση χωρητικότητας</a:t>
                </a:r>
              </a:p>
              <a:p>
                <a:pPr lvl="1"/>
                <a:r>
                  <a:rPr lang="el-GR" dirty="0"/>
                  <a:t>Μέσω αύξησης της ισχύος εκπομπής</a:t>
                </a:r>
              </a:p>
              <a:p>
                <a:r>
                  <a:rPr lang="el-GR" dirty="0"/>
                  <a:t>Αν έχω την επιλογή, το εύρος ζώνης επιτυγχάνει μεγαλύτερη αύξηση της χωρητικότητας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66FA3F-9E13-92BA-0E60-325A7B246D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r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48826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C2CF9F2-00E4-3B3D-427B-CBAEFC0B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3F6D9-C82D-2AA1-0D0B-592E849C04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ea typeface="+mn-lt"/>
                <a:cs typeface="+mn-lt"/>
              </a:rPr>
              <a:t>ΜΙΜΟ με Πολλαπλούς Χρήστες (</a:t>
            </a:r>
            <a:r>
              <a:rPr lang="en-US" dirty="0">
                <a:ea typeface="+mn-lt"/>
                <a:cs typeface="+mn-lt"/>
              </a:rPr>
              <a:t>MU-MIMO</a:t>
            </a:r>
            <a:r>
              <a:rPr lang="el-GR" dirty="0">
                <a:ea typeface="+mn-lt"/>
                <a:cs typeface="+mn-lt"/>
              </a:rPr>
              <a:t>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668C65-47C1-A548-F3A8-E757CB87F9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098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61630-5CE1-340E-2B3C-5228E3C93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Ιδέα</a:t>
            </a:r>
            <a:endParaRPr lang="en-US" dirty="0"/>
          </a:p>
        </p:txBody>
      </p:sp>
      <p:pic>
        <p:nvPicPr>
          <p:cNvPr id="9" name="Content Placeholder 8" descr="A diagram of a diagram&#10;&#10;Description automatically generated">
            <a:extLst>
              <a:ext uri="{FF2B5EF4-FFF2-40B4-BE49-F238E27FC236}">
                <a16:creationId xmlns:a16="http://schemas.microsoft.com/office/drawing/2014/main" id="{E960ED08-4314-7328-F28B-93CA8F58A4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668" y="1049589"/>
            <a:ext cx="3580663" cy="5146424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3E5202-39BD-5685-23DD-FB2F5E628D2F}"/>
              </a:ext>
            </a:extLst>
          </p:cNvPr>
          <p:cNvSpPr txBox="1"/>
          <p:nvPr/>
        </p:nvSpPr>
        <p:spPr>
          <a:xfrm>
            <a:off x="8058580" y="2200275"/>
            <a:ext cx="3122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Χρήστης 2 δε λαμβάνει τίποτα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72AA73-909C-3D81-D103-C640F441EEEE}"/>
              </a:ext>
            </a:extLst>
          </p:cNvPr>
          <p:cNvSpPr txBox="1"/>
          <p:nvPr/>
        </p:nvSpPr>
        <p:spPr>
          <a:xfrm>
            <a:off x="8058579" y="4762500"/>
            <a:ext cx="3122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Χρήστης 1 δε λαμβάνει τίποτα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5193A2-38D3-933C-1854-BD942A54C33E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</p:spTree>
    <p:extLst>
      <p:ext uri="{BB962C8B-B14F-4D97-AF65-F5344CB8AC3E}">
        <p14:creationId xmlns:p14="http://schemas.microsoft.com/office/powerpoint/2010/main" val="12203275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8448F-5B63-F89D-678D-99E1B6839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Ιδέα</a:t>
            </a:r>
            <a:endParaRPr lang="en-US" dirty="0"/>
          </a:p>
        </p:txBody>
      </p:sp>
      <p:pic>
        <p:nvPicPr>
          <p:cNvPr id="5" name="Content Placeholder 4" descr="A diagram of a algorithm&#10;&#10;Description automatically generated">
            <a:extLst>
              <a:ext uri="{FF2B5EF4-FFF2-40B4-BE49-F238E27FC236}">
                <a16:creationId xmlns:a16="http://schemas.microsoft.com/office/drawing/2014/main" id="{44C3554D-F2F2-22E8-9952-314A91624A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877" y="1553981"/>
            <a:ext cx="6520245" cy="458118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B38FEE-90C8-5D74-1299-931DE195297B}"/>
              </a:ext>
            </a:extLst>
          </p:cNvPr>
          <p:cNvSpPr txBox="1"/>
          <p:nvPr/>
        </p:nvSpPr>
        <p:spPr>
          <a:xfrm>
            <a:off x="7363434" y="6581001"/>
            <a:ext cx="4828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l-GR" sz="1200" dirty="0"/>
              <a:t>Ψηφιακές Επικοινωνίες: Θεωρία και Εφαρμογές, Sklar B., Harris F.</a:t>
            </a:r>
          </a:p>
        </p:txBody>
      </p:sp>
    </p:spTree>
    <p:extLst>
      <p:ext uri="{BB962C8B-B14F-4D97-AF65-F5344CB8AC3E}">
        <p14:creationId xmlns:p14="http://schemas.microsoft.com/office/powerpoint/2010/main" val="25223786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25657-7BC1-8647-2380-DE75B46AB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MIMO Precoding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5AA4A-4A70-EBE5-A587-E60BCCBF4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Γραμμική προ-κωδικοποίηση</a:t>
            </a:r>
          </a:p>
          <a:p>
            <a:pPr lvl="1"/>
            <a:r>
              <a:rPr lang="en-US" dirty="0"/>
              <a:t>Zero forcing (ZF)</a:t>
            </a:r>
          </a:p>
          <a:p>
            <a:pPr lvl="1"/>
            <a:r>
              <a:rPr lang="en-US" dirty="0"/>
              <a:t>Minimum mean square error (MMSE)</a:t>
            </a:r>
          </a:p>
          <a:p>
            <a:pPr lvl="1"/>
            <a:r>
              <a:rPr lang="en-US" dirty="0"/>
              <a:t>Block diagonalization</a:t>
            </a:r>
          </a:p>
          <a:p>
            <a:endParaRPr lang="en-US" dirty="0"/>
          </a:p>
          <a:p>
            <a:r>
              <a:rPr lang="el-GR" dirty="0"/>
              <a:t>Μη</a:t>
            </a:r>
            <a:r>
              <a:rPr lang="en-US" dirty="0"/>
              <a:t> </a:t>
            </a:r>
            <a:r>
              <a:rPr lang="el-GR" dirty="0"/>
              <a:t>γραμμική προ-κωδικοποίηση</a:t>
            </a:r>
          </a:p>
          <a:p>
            <a:pPr lvl="1"/>
            <a:r>
              <a:rPr lang="en-US" dirty="0"/>
              <a:t>Dirty paper coding (DPC)</a:t>
            </a:r>
          </a:p>
          <a:p>
            <a:pPr lvl="1"/>
            <a:r>
              <a:rPr lang="en-US" dirty="0"/>
              <a:t>Vector perturbation (VP)</a:t>
            </a:r>
          </a:p>
          <a:p>
            <a:pPr lvl="1"/>
            <a:r>
              <a:rPr lang="en-US" dirty="0"/>
              <a:t>Tomlinson-</a:t>
            </a:r>
            <a:r>
              <a:rPr lang="en-US" dirty="0" err="1"/>
              <a:t>Harashima</a:t>
            </a:r>
            <a:r>
              <a:rPr lang="en-US" dirty="0"/>
              <a:t> precoding (THP)</a:t>
            </a:r>
          </a:p>
        </p:txBody>
      </p:sp>
    </p:spTree>
    <p:extLst>
      <p:ext uri="{BB962C8B-B14F-4D97-AF65-F5344CB8AC3E}">
        <p14:creationId xmlns:p14="http://schemas.microsoft.com/office/powerpoint/2010/main" val="13184830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D9B73-CF34-9AFD-E22A-C2E87E3C7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Forcing - </a:t>
            </a:r>
            <a:r>
              <a:rPr lang="el-GR" dirty="0"/>
              <a:t>Παράδειγμα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C37A71-EA40-602D-CE98-2B08D4BFE7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2x3 </a:t>
                </a:r>
                <a:r>
                  <a:rPr lang="el-GR" dirty="0"/>
                  <a:t>ΜΙΜΟ</a:t>
                </a:r>
                <a:br>
                  <a:rPr lang="en-US" dirty="0"/>
                </a:br>
                <a14:m>
                  <m:oMath xmlns:m="http://schemas.openxmlformats.org/officeDocument/2006/math">
                    <m:limLow>
                      <m:limLow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d>
                          </m:e>
                        </m:groupChr>
                      </m:e>
                      <m:lim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lim>
                    </m:limLow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7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mr>
                                </m:m>
                              </m:e>
                            </m:d>
                          </m:e>
                        </m:groupChr>
                      </m:e>
                      <m:li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lim>
                    </m:limLow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r>
                  <a:rPr lang="el-GR" dirty="0"/>
                  <a:t>Δέκτης </a:t>
                </a:r>
                <a:r>
                  <a:rPr lang="en-US" dirty="0"/>
                  <a:t>ZF, </a:t>
                </a:r>
                <a:r>
                  <a:rPr lang="el-GR" dirty="0"/>
                  <a:t>εκτίμηση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groupChr>
                      <m:groupChrPr>
                        <m:chr m:val="⇒"/>
                        <m:vertJc m:val="bot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 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groupCh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br>
                  <a:rPr lang="el-GR" dirty="0"/>
                </a:br>
                <a:br>
                  <a:rPr lang="el-GR" dirty="0"/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=−0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.0610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−0.0508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+0.1661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=0.1227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1356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0563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r>
                  <a:rPr lang="el-GR" dirty="0"/>
                  <a:t>Παρατήρηση: Αντίθετα πρόσημα στους συντελεστές των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C37A71-EA40-602D-CE98-2B08D4BFE7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7808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C0D0C-8FF2-4C00-9673-44B06D29A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Απόδοση ως προς τη Χωρητικότητα</a:t>
            </a:r>
            <a:endParaRPr lang="en-US" dirty="0"/>
          </a:p>
        </p:txBody>
      </p:sp>
      <p:pic>
        <p:nvPicPr>
          <p:cNvPr id="5" name="Content Placeholder 4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77B0A896-2822-7D1C-F801-EC95B4F19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482" y="1605847"/>
            <a:ext cx="6335036" cy="488702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AFD8A6-8815-BC4F-6BA7-11ED35DB34C2}"/>
              </a:ext>
            </a:extLst>
          </p:cNvPr>
          <p:cNvSpPr txBox="1"/>
          <p:nvPr/>
        </p:nvSpPr>
        <p:spPr>
          <a:xfrm>
            <a:off x="8326903" y="6581001"/>
            <a:ext cx="38650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n-US" sz="1200" dirty="0"/>
              <a:t>MIMO Wireless Communications</a:t>
            </a:r>
            <a:r>
              <a:rPr lang="el-GR" sz="1200" dirty="0"/>
              <a:t>, </a:t>
            </a:r>
            <a:r>
              <a:rPr lang="en-US" sz="1200" dirty="0" err="1"/>
              <a:t>Biglieri</a:t>
            </a:r>
            <a:r>
              <a:rPr lang="en-US" sz="1200" dirty="0"/>
              <a:t>, E., et al.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335725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3493</TotalTime>
  <Words>3154</Words>
  <Application>Microsoft Office PowerPoint</Application>
  <PresentationFormat>Ευρεία οθόνη</PresentationFormat>
  <Paragraphs>405</Paragraphs>
  <Slides>68</Slides>
  <Notes>3</Notes>
  <HiddenSlides>18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68</vt:i4>
      </vt:variant>
    </vt:vector>
  </HeadingPairs>
  <TitlesOfParts>
    <vt:vector size="73" baseType="lpstr">
      <vt:lpstr>Aptos</vt:lpstr>
      <vt:lpstr>Aptos Display</vt:lpstr>
      <vt:lpstr>Arial</vt:lpstr>
      <vt:lpstr>Cambria Math</vt:lpstr>
      <vt:lpstr>Office Theme</vt:lpstr>
      <vt:lpstr>Ψηφιακές Επικοινωνίες</vt:lpstr>
      <vt:lpstr>Περιεχόμενα: Κεφάλαιο 16</vt:lpstr>
      <vt:lpstr>Δομικό Διάγραμμα: Κεφάλαιο 16</vt:lpstr>
      <vt:lpstr>Τι είναι ΜΙΜΟ;</vt:lpstr>
      <vt:lpstr>Ονοματολογία</vt:lpstr>
      <vt:lpstr>Παράδειγμα: SISO</vt:lpstr>
      <vt:lpstr>Παράδειγμα: SIMO</vt:lpstr>
      <vt:lpstr>Παράδειγμα: MISO</vt:lpstr>
      <vt:lpstr>Παράδειγμα: MIMO</vt:lpstr>
      <vt:lpstr>Από Point-to-Point σε Multipoint-to-Multipoint</vt:lpstr>
      <vt:lpstr>Μοντέλο Καναλιού</vt:lpstr>
      <vt:lpstr>Kατανομές Rice, Rayleigh</vt:lpstr>
      <vt:lpstr>Τα Διάφορα Οφέλη των Πολλαπλών Κεραιών</vt:lpstr>
      <vt:lpstr>Είδη Κέρδους ΜΙΜΟ</vt:lpstr>
      <vt:lpstr>Διαφοροποίηση: Ιδέα</vt:lpstr>
      <vt:lpstr>Διαφοροποίηση: Ιδέα</vt:lpstr>
      <vt:lpstr>Array Gain και Diversity Gain</vt:lpstr>
      <vt:lpstr>Οφέλη Array Gain και Diversity Gain</vt:lpstr>
      <vt:lpstr>Οφέλη Array, Diversity, Coding Gains</vt:lpstr>
      <vt:lpstr>Χωρική Πολυπλεξία</vt:lpstr>
      <vt:lpstr>Ιδέα</vt:lpstr>
      <vt:lpstr>Βήμα-προς-βήμα</vt:lpstr>
      <vt:lpstr>Βήμα-προς-βήμα</vt:lpstr>
      <vt:lpstr>CSI στο Δέκτη</vt:lpstr>
      <vt:lpstr>Απόδοση ως προς τη Χωρητικότητα</vt:lpstr>
      <vt:lpstr>Ντετερμινιστικό Κανάλι - SISO</vt:lpstr>
      <vt:lpstr>Ντετερμινιστικό Κανάλι - MIMO</vt:lpstr>
      <vt:lpstr>Χωρητικότητα ΜΙΜΟ</vt:lpstr>
      <vt:lpstr>Τυχαίο Κανάλι - Εργοδική Χωρητικότητα</vt:lpstr>
      <vt:lpstr>Τυχαίο Κανάλι – Χωρητικότητα Διακοπής</vt:lpstr>
      <vt:lpstr>Βελτίωση Χωρητικότητας ΜΙΜΟ - Παράδειγμα</vt:lpstr>
      <vt:lpstr>Πληροφορίες Κατάστασης Καναλιού στον Πομπό</vt:lpstr>
      <vt:lpstr>Γραμμική Άλγεβρα 101</vt:lpstr>
      <vt:lpstr>SVD για CSI σε Πομπό ΜΙΜΟ</vt:lpstr>
      <vt:lpstr>Βήμα-προς-βήμα</vt:lpstr>
      <vt:lpstr>Βήμα-προς-βήμα</vt:lpstr>
      <vt:lpstr>Βήμα-προς-βήμα</vt:lpstr>
      <vt:lpstr>Βήμα-προς-βήμα</vt:lpstr>
      <vt:lpstr>Βήμα-προς-βήμα</vt:lpstr>
      <vt:lpstr>Βήμα-προς-βήμα</vt:lpstr>
      <vt:lpstr>Βήμα-προς-βήμα</vt:lpstr>
      <vt:lpstr>Παράδειγμα</vt:lpstr>
      <vt:lpstr>Παράδειγμα</vt:lpstr>
      <vt:lpstr>Παράδειγμα</vt:lpstr>
      <vt:lpstr>Αλγόριθμος «Πλήρωσης Νερού»</vt:lpstr>
      <vt:lpstr>Κέρδος Water-filling</vt:lpstr>
      <vt:lpstr>Κωδικοποίηση Χώρου-Χρόνου</vt:lpstr>
      <vt:lpstr>STC</vt:lpstr>
      <vt:lpstr>Σχήματα Κωδικοποίησης</vt:lpstr>
      <vt:lpstr>Κώδικας Alamouti</vt:lpstr>
      <vt:lpstr>Κώδικας Alamouti</vt:lpstr>
      <vt:lpstr>Κώδικας Alamouti – Συμπέρασμα</vt:lpstr>
      <vt:lpstr>Κώδικας Trellis</vt:lpstr>
      <vt:lpstr>Κώδικας Trellis</vt:lpstr>
      <vt:lpstr>Κώδικας Trellis σε ΜΙΜΟ</vt:lpstr>
      <vt:lpstr>Συμβιβασμοί Συστημάτων ΜΙΜΟ</vt:lpstr>
      <vt:lpstr>Γρήγορος ή Εύρωστος;</vt:lpstr>
      <vt:lpstr>Trade-off Χωρητικότητας – Ευρωστίας</vt:lpstr>
      <vt:lpstr>Αστερισμοί για Trade-off Χωρητικότητας – Ευρωστίας</vt:lpstr>
      <vt:lpstr>Συμβιβασμός Κερδών Πολυπλεξίας - Διαφοροποίησης</vt:lpstr>
      <vt:lpstr>Επίπεδο Πολυπλεξίας-Διαφοροποίησης (r, d)</vt:lpstr>
      <vt:lpstr>Εύρος Ζώνης ή Ισχύς;</vt:lpstr>
      <vt:lpstr>ΜΙΜΟ με Πολλαπλούς Χρήστες (MU-MIMO)</vt:lpstr>
      <vt:lpstr>Ιδέα</vt:lpstr>
      <vt:lpstr>Ιδέα</vt:lpstr>
      <vt:lpstr>MIMO Precoding</vt:lpstr>
      <vt:lpstr>Zero Forcing - Παράδειγμα</vt:lpstr>
      <vt:lpstr>Απόδοση ως προς τη Χωρητικότητα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Ψηφιακές Επικοινωνίες</dc:title>
  <dc:creator>Christos Milarokostas</dc:creator>
  <cp:lastModifiedBy>Christos Milarokostas</cp:lastModifiedBy>
  <cp:revision>112</cp:revision>
  <dcterms:created xsi:type="dcterms:W3CDTF">2024-11-01T10:39:22Z</dcterms:created>
  <dcterms:modified xsi:type="dcterms:W3CDTF">2025-05-19T06:31:38Z</dcterms:modified>
</cp:coreProperties>
</file>