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8"/>
  </p:notesMasterIdLst>
  <p:sldIdLst>
    <p:sldId id="256" r:id="rId2"/>
    <p:sldId id="879" r:id="rId3"/>
    <p:sldId id="257" r:id="rId4"/>
    <p:sldId id="869" r:id="rId5"/>
    <p:sldId id="878" r:id="rId6"/>
    <p:sldId id="877" r:id="rId7"/>
    <p:sldId id="870" r:id="rId8"/>
    <p:sldId id="880" r:id="rId9"/>
    <p:sldId id="881" r:id="rId10"/>
    <p:sldId id="396" r:id="rId11"/>
    <p:sldId id="883" r:id="rId12"/>
    <p:sldId id="258" r:id="rId13"/>
    <p:sldId id="882" r:id="rId14"/>
    <p:sldId id="259" r:id="rId15"/>
    <p:sldId id="260" r:id="rId16"/>
    <p:sldId id="519" r:id="rId17"/>
    <p:sldId id="499" r:id="rId18"/>
    <p:sldId id="886" r:id="rId19"/>
    <p:sldId id="887" r:id="rId20"/>
    <p:sldId id="262" r:id="rId21"/>
    <p:sldId id="888" r:id="rId22"/>
    <p:sldId id="471" r:id="rId23"/>
    <p:sldId id="261" r:id="rId24"/>
    <p:sldId id="889" r:id="rId25"/>
    <p:sldId id="407" r:id="rId26"/>
    <p:sldId id="263" r:id="rId27"/>
    <p:sldId id="502" r:id="rId28"/>
    <p:sldId id="264" r:id="rId29"/>
    <p:sldId id="503" r:id="rId30"/>
    <p:sldId id="265" r:id="rId31"/>
    <p:sldId id="411" r:id="rId32"/>
    <p:sldId id="266" r:id="rId33"/>
    <p:sldId id="267" r:id="rId34"/>
    <p:sldId id="268" r:id="rId35"/>
    <p:sldId id="269" r:id="rId36"/>
    <p:sldId id="884" r:id="rId37"/>
    <p:sldId id="899" r:id="rId38"/>
    <p:sldId id="890" r:id="rId39"/>
    <p:sldId id="891" r:id="rId40"/>
    <p:sldId id="501" r:id="rId41"/>
    <p:sldId id="892" r:id="rId42"/>
    <p:sldId id="893" r:id="rId43"/>
    <p:sldId id="894" r:id="rId44"/>
    <p:sldId id="895" r:id="rId45"/>
    <p:sldId id="409" r:id="rId46"/>
    <p:sldId id="410" r:id="rId47"/>
    <p:sldId id="896" r:id="rId48"/>
    <p:sldId id="897" r:id="rId49"/>
    <p:sldId id="898" r:id="rId50"/>
    <p:sldId id="900" r:id="rId51"/>
    <p:sldId id="901" r:id="rId52"/>
    <p:sldId id="905" r:id="rId53"/>
    <p:sldId id="906" r:id="rId54"/>
    <p:sldId id="412" r:id="rId55"/>
    <p:sldId id="907" r:id="rId56"/>
    <p:sldId id="908" r:id="rId57"/>
    <p:sldId id="909" r:id="rId58"/>
    <p:sldId id="413" r:id="rId59"/>
    <p:sldId id="910" r:id="rId60"/>
    <p:sldId id="911" r:id="rId61"/>
    <p:sldId id="912" r:id="rId62"/>
    <p:sldId id="517" r:id="rId63"/>
    <p:sldId id="414" r:id="rId64"/>
    <p:sldId id="913" r:id="rId65"/>
    <p:sldId id="415" r:id="rId66"/>
    <p:sldId id="914" r:id="rId67"/>
    <p:sldId id="416" r:id="rId68"/>
    <p:sldId id="498" r:id="rId69"/>
    <p:sldId id="915" r:id="rId70"/>
    <p:sldId id="417" r:id="rId71"/>
    <p:sldId id="916" r:id="rId72"/>
    <p:sldId id="917" r:id="rId73"/>
    <p:sldId id="918" r:id="rId74"/>
    <p:sldId id="270" r:id="rId75"/>
    <p:sldId id="919" r:id="rId76"/>
    <p:sldId id="902" r:id="rId77"/>
    <p:sldId id="925" r:id="rId78"/>
    <p:sldId id="926" r:id="rId79"/>
    <p:sldId id="480" r:id="rId80"/>
    <p:sldId id="927" r:id="rId81"/>
    <p:sldId id="421" r:id="rId82"/>
    <p:sldId id="928" r:id="rId83"/>
    <p:sldId id="921" r:id="rId84"/>
    <p:sldId id="929" r:id="rId85"/>
    <p:sldId id="922" r:id="rId86"/>
    <p:sldId id="930" r:id="rId87"/>
    <p:sldId id="923" r:id="rId88"/>
    <p:sldId id="506" r:id="rId89"/>
    <p:sldId id="423" r:id="rId90"/>
    <p:sldId id="932" r:id="rId91"/>
    <p:sldId id="933" r:id="rId92"/>
    <p:sldId id="944" r:id="rId93"/>
    <p:sldId id="934" r:id="rId94"/>
    <p:sldId id="935" r:id="rId95"/>
    <p:sldId id="509" r:id="rId96"/>
    <p:sldId id="936" r:id="rId97"/>
    <p:sldId id="937" r:id="rId98"/>
    <p:sldId id="938" r:id="rId99"/>
    <p:sldId id="939" r:id="rId100"/>
    <p:sldId id="960" r:id="rId101"/>
    <p:sldId id="940" r:id="rId102"/>
    <p:sldId id="941" r:id="rId103"/>
    <p:sldId id="942" r:id="rId104"/>
    <p:sldId id="943" r:id="rId105"/>
    <p:sldId id="945" r:id="rId106"/>
    <p:sldId id="947" r:id="rId107"/>
    <p:sldId id="959" r:id="rId108"/>
    <p:sldId id="948" r:id="rId109"/>
    <p:sldId id="949" r:id="rId110"/>
    <p:sldId id="950" r:id="rId111"/>
    <p:sldId id="951" r:id="rId112"/>
    <p:sldId id="953" r:id="rId113"/>
    <p:sldId id="952" r:id="rId114"/>
    <p:sldId id="954" r:id="rId115"/>
    <p:sldId id="955" r:id="rId116"/>
    <p:sldId id="956" r:id="rId117"/>
    <p:sldId id="957" r:id="rId118"/>
    <p:sldId id="958" r:id="rId119"/>
    <p:sldId id="280" r:id="rId120"/>
    <p:sldId id="295" r:id="rId121"/>
    <p:sldId id="299" r:id="rId122"/>
    <p:sldId id="292" r:id="rId123"/>
    <p:sldId id="291" r:id="rId124"/>
    <p:sldId id="294" r:id="rId125"/>
    <p:sldId id="293" r:id="rId126"/>
    <p:sldId id="493" r:id="rId12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855816-EB7B-4FC9-9331-3AA75DF53BC3}" v="102" dt="2026-09-30T14:42:56.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1" autoAdjust="0"/>
    <p:restoredTop sz="75492" autoAdjust="0"/>
  </p:normalViewPr>
  <p:slideViewPr>
    <p:cSldViewPr snapToGrid="0">
      <p:cViewPr varScale="1">
        <p:scale>
          <a:sx n="103" d="100"/>
          <a:sy n="103" d="100"/>
        </p:scale>
        <p:origin x="16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63F8D67B-A8BB-4E49-A40D-C1BC24EFDE5E}"/>
    <pc:docChg chg="undo custSel addSld delSld modSld sldOrd modMainMaster">
      <pc:chgData name="Pantelis Balaouras" userId="25e8755020fc1734" providerId="LiveId" clId="{63F8D67B-A8BB-4E49-A40D-C1BC24EFDE5E}" dt="2026-09-30T14:44:46.692" v="3914" actId="20577"/>
      <pc:docMkLst>
        <pc:docMk/>
      </pc:docMkLst>
      <pc:sldChg chg="addSp modSp mod">
        <pc:chgData name="Pantelis Balaouras" userId="25e8755020fc1734" providerId="LiveId" clId="{63F8D67B-A8BB-4E49-A40D-C1BC24EFDE5E}" dt="2026-09-30T14:10:22.734" v="3725" actId="207"/>
        <pc:sldMkLst>
          <pc:docMk/>
          <pc:sldMk cId="1956358980" sldId="256"/>
        </pc:sldMkLst>
        <pc:spChg chg="mod">
          <ac:chgData name="Pantelis Balaouras" userId="25e8755020fc1734" providerId="LiveId" clId="{63F8D67B-A8BB-4E49-A40D-C1BC24EFDE5E}" dt="2026-09-30T14:10:22.734" v="3725" actId="207"/>
          <ac:spMkLst>
            <pc:docMk/>
            <pc:sldMk cId="1956358980" sldId="256"/>
            <ac:spMk id="2" creationId="{ABD0E4C7-AEFB-3B4B-D120-5B4C74A28483}"/>
          </ac:spMkLst>
        </pc:spChg>
        <pc:spChg chg="mod">
          <ac:chgData name="Pantelis Balaouras" userId="25e8755020fc1734" providerId="LiveId" clId="{63F8D67B-A8BB-4E49-A40D-C1BC24EFDE5E}" dt="2026-09-30T08:40:14.194" v="51" actId="14100"/>
          <ac:spMkLst>
            <pc:docMk/>
            <pc:sldMk cId="1956358980" sldId="256"/>
            <ac:spMk id="3" creationId="{DC3CA6A4-3D47-F601-6319-45D0DBD6C175}"/>
          </ac:spMkLst>
        </pc:spChg>
        <pc:picChg chg="add">
          <ac:chgData name="Pantelis Balaouras" userId="25e8755020fc1734" providerId="LiveId" clId="{63F8D67B-A8BB-4E49-A40D-C1BC24EFDE5E}" dt="2026-09-30T08:39:28.698" v="40" actId="22"/>
          <ac:picMkLst>
            <pc:docMk/>
            <pc:sldMk cId="1956358980" sldId="256"/>
            <ac:picMk id="5" creationId="{A7CAF66D-F5AA-8D4C-5491-94F95EB4EAFF}"/>
          </ac:picMkLst>
        </pc:picChg>
      </pc:sldChg>
      <pc:sldChg chg="modSp new mod">
        <pc:chgData name="Pantelis Balaouras" userId="25e8755020fc1734" providerId="LiveId" clId="{63F8D67B-A8BB-4E49-A40D-C1BC24EFDE5E}" dt="2026-09-30T08:40:55.849" v="68" actId="20577"/>
        <pc:sldMkLst>
          <pc:docMk/>
          <pc:sldMk cId="4283033762" sldId="257"/>
        </pc:sldMkLst>
        <pc:spChg chg="mod">
          <ac:chgData name="Pantelis Balaouras" userId="25e8755020fc1734" providerId="LiveId" clId="{63F8D67B-A8BB-4E49-A40D-C1BC24EFDE5E}" dt="2026-09-30T08:40:55.849" v="68" actId="20577"/>
          <ac:spMkLst>
            <pc:docMk/>
            <pc:sldMk cId="4283033762" sldId="257"/>
            <ac:spMk id="2" creationId="{7776C75A-8268-5CAF-77C4-0C07BF1E8BC4}"/>
          </ac:spMkLst>
        </pc:spChg>
        <pc:spChg chg="mod">
          <ac:chgData name="Pantelis Balaouras" userId="25e8755020fc1734" providerId="LiveId" clId="{63F8D67B-A8BB-4E49-A40D-C1BC24EFDE5E}" dt="2026-09-30T08:40:44.964" v="55" actId="20577"/>
          <ac:spMkLst>
            <pc:docMk/>
            <pc:sldMk cId="4283033762" sldId="257"/>
            <ac:spMk id="3" creationId="{47EEC35D-E3C2-DA86-61AC-EDEE7100D8C6}"/>
          </ac:spMkLst>
        </pc:spChg>
      </pc:sldChg>
      <pc:sldChg chg="addSp modSp add mod ord modClrScheme chgLayout">
        <pc:chgData name="Pantelis Balaouras" userId="25e8755020fc1734" providerId="LiveId" clId="{63F8D67B-A8BB-4E49-A40D-C1BC24EFDE5E}" dt="2026-09-30T14:12:54.883" v="3744"/>
        <pc:sldMkLst>
          <pc:docMk/>
          <pc:sldMk cId="0" sldId="258"/>
        </pc:sldMkLst>
        <pc:spChg chg="add mod ord">
          <ac:chgData name="Pantelis Balaouras" userId="25e8755020fc1734" providerId="LiveId" clId="{63F8D67B-A8BB-4E49-A40D-C1BC24EFDE5E}" dt="2026-09-30T14:12:37.309" v="3740" actId="20577"/>
          <ac:spMkLst>
            <pc:docMk/>
            <pc:sldMk cId="0" sldId="258"/>
            <ac:spMk id="3" creationId="{B3DEEF9D-128F-7229-9CFB-7D145056B7D9}"/>
          </ac:spMkLst>
        </pc:spChg>
        <pc:picChg chg="mod modCrop">
          <ac:chgData name="Pantelis Balaouras" userId="25e8755020fc1734" providerId="LiveId" clId="{63F8D67B-A8BB-4E49-A40D-C1BC24EFDE5E}" dt="2026-09-30T09:16:00.884" v="317" actId="732"/>
          <ac:picMkLst>
            <pc:docMk/>
            <pc:sldMk cId="0" sldId="258"/>
            <ac:picMk id="2" creationId="{00000000-0000-0000-0000-000000000000}"/>
          </ac:picMkLst>
        </pc:picChg>
      </pc:sldChg>
      <pc:sldChg chg="modSp add mod">
        <pc:chgData name="Pantelis Balaouras" userId="25e8755020fc1734" providerId="LiveId" clId="{63F8D67B-A8BB-4E49-A40D-C1BC24EFDE5E}" dt="2026-09-30T14:13:45.818" v="3747" actId="732"/>
        <pc:sldMkLst>
          <pc:docMk/>
          <pc:sldMk cId="0" sldId="259"/>
        </pc:sldMkLst>
        <pc:picChg chg="mod modCrop">
          <ac:chgData name="Pantelis Balaouras" userId="25e8755020fc1734" providerId="LiveId" clId="{63F8D67B-A8BB-4E49-A40D-C1BC24EFDE5E}" dt="2026-09-30T14:13:45.818" v="3747" actId="732"/>
          <ac:picMkLst>
            <pc:docMk/>
            <pc:sldMk cId="0" sldId="259"/>
            <ac:picMk id="2" creationId="{00000000-0000-0000-0000-000000000000}"/>
          </ac:picMkLst>
        </pc:picChg>
      </pc:sldChg>
      <pc:sldChg chg="addSp modSp add mod ord modClrScheme chgLayout">
        <pc:chgData name="Pantelis Balaouras" userId="25e8755020fc1734" providerId="LiveId" clId="{63F8D67B-A8BB-4E49-A40D-C1BC24EFDE5E}" dt="2026-09-30T14:13:15.981" v="3746"/>
        <pc:sldMkLst>
          <pc:docMk/>
          <pc:sldMk cId="0" sldId="260"/>
        </pc:sldMkLst>
        <pc:spChg chg="add mod ord">
          <ac:chgData name="Pantelis Balaouras" userId="25e8755020fc1734" providerId="LiveId" clId="{63F8D67B-A8BB-4E49-A40D-C1BC24EFDE5E}" dt="2026-09-30T09:17:22.616" v="363" actId="20577"/>
          <ac:spMkLst>
            <pc:docMk/>
            <pc:sldMk cId="0" sldId="260"/>
            <ac:spMk id="3" creationId="{53E57F22-3AF9-D475-8E5F-1FFF82BD9332}"/>
          </ac:spMkLst>
        </pc:spChg>
        <pc:spChg chg="add mod">
          <ac:chgData name="Pantelis Balaouras" userId="25e8755020fc1734" providerId="LiveId" clId="{63F8D67B-A8BB-4E49-A40D-C1BC24EFDE5E}" dt="2026-09-30T09:18:03.023" v="368" actId="207"/>
          <ac:spMkLst>
            <pc:docMk/>
            <pc:sldMk cId="0" sldId="260"/>
            <ac:spMk id="4" creationId="{2D9A9CB1-0B52-3EDB-55EB-2C85A6AE9BCC}"/>
          </ac:spMkLst>
        </pc:spChg>
        <pc:picChg chg="mod modCrop">
          <ac:chgData name="Pantelis Balaouras" userId="25e8755020fc1734" providerId="LiveId" clId="{63F8D67B-A8BB-4E49-A40D-C1BC24EFDE5E}" dt="2026-09-30T09:17:34.231" v="364" actId="732"/>
          <ac:picMkLst>
            <pc:docMk/>
            <pc:sldMk cId="0" sldId="260"/>
            <ac:picMk id="2" creationId="{00000000-0000-0000-0000-000000000000}"/>
          </ac:picMkLst>
        </pc:picChg>
      </pc:sldChg>
      <pc:sldChg chg="addSp modSp add mod modClrScheme chgLayout">
        <pc:chgData name="Pantelis Balaouras" userId="25e8755020fc1734" providerId="LiveId" clId="{63F8D67B-A8BB-4E49-A40D-C1BC24EFDE5E}" dt="2026-09-30T09:39:32.932" v="604" actId="1076"/>
        <pc:sldMkLst>
          <pc:docMk/>
          <pc:sldMk cId="0" sldId="261"/>
        </pc:sldMkLst>
        <pc:spChg chg="add mod ord">
          <ac:chgData name="Pantelis Balaouras" userId="25e8755020fc1734" providerId="LiveId" clId="{63F8D67B-A8BB-4E49-A40D-C1BC24EFDE5E}" dt="2026-09-30T09:39:12.257" v="600" actId="20577"/>
          <ac:spMkLst>
            <pc:docMk/>
            <pc:sldMk cId="0" sldId="261"/>
            <ac:spMk id="3" creationId="{468146E3-24B9-6F44-A3AA-4CBC413CCF19}"/>
          </ac:spMkLst>
        </pc:spChg>
        <pc:picChg chg="mod modCrop">
          <ac:chgData name="Pantelis Balaouras" userId="25e8755020fc1734" providerId="LiveId" clId="{63F8D67B-A8BB-4E49-A40D-C1BC24EFDE5E}" dt="2026-09-30T09:39:32.932" v="604" actId="1076"/>
          <ac:picMkLst>
            <pc:docMk/>
            <pc:sldMk cId="0" sldId="261"/>
            <ac:picMk id="2" creationId="{00000000-0000-0000-0000-000000000000}"/>
          </ac:picMkLst>
        </pc:picChg>
      </pc:sldChg>
      <pc:sldChg chg="addSp delSp modSp add mod ord modClrScheme chgLayout">
        <pc:chgData name="Pantelis Balaouras" userId="25e8755020fc1734" providerId="LiveId" clId="{63F8D67B-A8BB-4E49-A40D-C1BC24EFDE5E}" dt="2026-09-30T14:15:51.240" v="3754" actId="14100"/>
        <pc:sldMkLst>
          <pc:docMk/>
          <pc:sldMk cId="0" sldId="262"/>
        </pc:sldMkLst>
        <pc:spChg chg="add mod ord">
          <ac:chgData name="Pantelis Balaouras" userId="25e8755020fc1734" providerId="LiveId" clId="{63F8D67B-A8BB-4E49-A40D-C1BC24EFDE5E}" dt="2026-09-30T09:36:35.356" v="517" actId="700"/>
          <ac:spMkLst>
            <pc:docMk/>
            <pc:sldMk cId="0" sldId="262"/>
            <ac:spMk id="3" creationId="{1314A644-CD41-940A-E929-6C36B7178E23}"/>
          </ac:spMkLst>
        </pc:spChg>
        <pc:spChg chg="add del mod ord">
          <ac:chgData name="Pantelis Balaouras" userId="25e8755020fc1734" providerId="LiveId" clId="{63F8D67B-A8BB-4E49-A40D-C1BC24EFDE5E}" dt="2026-09-30T09:36:28.753" v="515" actId="478"/>
          <ac:spMkLst>
            <pc:docMk/>
            <pc:sldMk cId="0" sldId="262"/>
            <ac:spMk id="4" creationId="{07B77FB9-B579-901E-0826-7B77BB3C15FB}"/>
          </ac:spMkLst>
        </pc:spChg>
        <pc:picChg chg="mod modCrop">
          <ac:chgData name="Pantelis Balaouras" userId="25e8755020fc1734" providerId="LiveId" clId="{63F8D67B-A8BB-4E49-A40D-C1BC24EFDE5E}" dt="2026-09-30T09:36:30.909" v="516" actId="1076"/>
          <ac:picMkLst>
            <pc:docMk/>
            <pc:sldMk cId="0" sldId="262"/>
            <ac:picMk id="2" creationId="{00000000-0000-0000-0000-000000000000}"/>
          </ac:picMkLst>
        </pc:picChg>
        <pc:picChg chg="add mod">
          <ac:chgData name="Pantelis Balaouras" userId="25e8755020fc1734" providerId="LiveId" clId="{63F8D67B-A8BB-4E49-A40D-C1BC24EFDE5E}" dt="2026-09-30T14:15:51.240" v="3754" actId="14100"/>
          <ac:picMkLst>
            <pc:docMk/>
            <pc:sldMk cId="0" sldId="262"/>
            <ac:picMk id="4" creationId="{3A33CE3F-67F3-271E-A75E-0EC0C1B38AC0}"/>
          </ac:picMkLst>
        </pc:picChg>
      </pc:sldChg>
      <pc:sldChg chg="addSp modSp add mod modClrScheme chgLayout">
        <pc:chgData name="Pantelis Balaouras" userId="25e8755020fc1734" providerId="LiveId" clId="{63F8D67B-A8BB-4E49-A40D-C1BC24EFDE5E}" dt="2026-09-30T09:53:45.252" v="787" actId="1076"/>
        <pc:sldMkLst>
          <pc:docMk/>
          <pc:sldMk cId="0" sldId="263"/>
        </pc:sldMkLst>
        <pc:spChg chg="add mod ord">
          <ac:chgData name="Pantelis Balaouras" userId="25e8755020fc1734" providerId="LiveId" clId="{63F8D67B-A8BB-4E49-A40D-C1BC24EFDE5E}" dt="2026-09-30T09:53:26.798" v="784" actId="20577"/>
          <ac:spMkLst>
            <pc:docMk/>
            <pc:sldMk cId="0" sldId="263"/>
            <ac:spMk id="3" creationId="{2274DBB8-BF61-5141-97DE-A7A1CC9F8F78}"/>
          </ac:spMkLst>
        </pc:spChg>
        <pc:picChg chg="mod modCrop">
          <ac:chgData name="Pantelis Balaouras" userId="25e8755020fc1734" providerId="LiveId" clId="{63F8D67B-A8BB-4E49-A40D-C1BC24EFDE5E}" dt="2026-09-30T09:53:45.252" v="787" actId="1076"/>
          <ac:picMkLst>
            <pc:docMk/>
            <pc:sldMk cId="0" sldId="263"/>
            <ac:picMk id="2" creationId="{00000000-0000-0000-0000-000000000000}"/>
          </ac:picMkLst>
        </pc:picChg>
      </pc:sldChg>
      <pc:sldChg chg="addSp modSp add mod modClrScheme chgLayout">
        <pc:chgData name="Pantelis Balaouras" userId="25e8755020fc1734" providerId="LiveId" clId="{63F8D67B-A8BB-4E49-A40D-C1BC24EFDE5E}" dt="2026-09-30T09:54:26.633" v="831" actId="732"/>
        <pc:sldMkLst>
          <pc:docMk/>
          <pc:sldMk cId="0" sldId="264"/>
        </pc:sldMkLst>
        <pc:spChg chg="add mod ord">
          <ac:chgData name="Pantelis Balaouras" userId="25e8755020fc1734" providerId="LiveId" clId="{63F8D67B-A8BB-4E49-A40D-C1BC24EFDE5E}" dt="2026-09-30T09:54:13.435" v="829" actId="20577"/>
          <ac:spMkLst>
            <pc:docMk/>
            <pc:sldMk cId="0" sldId="264"/>
            <ac:spMk id="3" creationId="{143016E7-2555-19DE-3731-98F64D546856}"/>
          </ac:spMkLst>
        </pc:spChg>
        <pc:picChg chg="mod modCrop">
          <ac:chgData name="Pantelis Balaouras" userId="25e8755020fc1734" providerId="LiveId" clId="{63F8D67B-A8BB-4E49-A40D-C1BC24EFDE5E}" dt="2026-09-30T09:54:26.633" v="831" actId="732"/>
          <ac:picMkLst>
            <pc:docMk/>
            <pc:sldMk cId="0" sldId="264"/>
            <ac:picMk id="2" creationId="{00000000-0000-0000-0000-000000000000}"/>
          </ac:picMkLst>
        </pc:picChg>
      </pc:sldChg>
      <pc:sldChg chg="addSp modSp add mod modClrScheme chgLayout">
        <pc:chgData name="Pantelis Balaouras" userId="25e8755020fc1734" providerId="LiveId" clId="{63F8D67B-A8BB-4E49-A40D-C1BC24EFDE5E}" dt="2026-09-30T09:56:53.633" v="940" actId="6549"/>
        <pc:sldMkLst>
          <pc:docMk/>
          <pc:sldMk cId="0" sldId="265"/>
        </pc:sldMkLst>
        <pc:spChg chg="add mod ord">
          <ac:chgData name="Pantelis Balaouras" userId="25e8755020fc1734" providerId="LiveId" clId="{63F8D67B-A8BB-4E49-A40D-C1BC24EFDE5E}" dt="2026-09-30T09:56:53.633" v="940" actId="6549"/>
          <ac:spMkLst>
            <pc:docMk/>
            <pc:sldMk cId="0" sldId="265"/>
            <ac:spMk id="3" creationId="{37C9374D-C6CA-7B97-D4DC-688591253A05}"/>
          </ac:spMkLst>
        </pc:spChg>
        <pc:picChg chg="mod modCrop">
          <ac:chgData name="Pantelis Balaouras" userId="25e8755020fc1734" providerId="LiveId" clId="{63F8D67B-A8BB-4E49-A40D-C1BC24EFDE5E}" dt="2026-09-30T09:56:25.751" v="931" actId="1076"/>
          <ac:picMkLst>
            <pc:docMk/>
            <pc:sldMk cId="0" sldId="265"/>
            <ac:picMk id="2" creationId="{00000000-0000-0000-0000-000000000000}"/>
          </ac:picMkLst>
        </pc:picChg>
      </pc:sldChg>
      <pc:sldChg chg="addSp modSp add mod modClrScheme chgLayout">
        <pc:chgData name="Pantelis Balaouras" userId="25e8755020fc1734" providerId="LiveId" clId="{63F8D67B-A8BB-4E49-A40D-C1BC24EFDE5E}" dt="2026-09-30T09:48:57.825" v="747" actId="1076"/>
        <pc:sldMkLst>
          <pc:docMk/>
          <pc:sldMk cId="0" sldId="266"/>
        </pc:sldMkLst>
        <pc:spChg chg="add mod">
          <ac:chgData name="Pantelis Balaouras" userId="25e8755020fc1734" providerId="LiveId" clId="{63F8D67B-A8BB-4E49-A40D-C1BC24EFDE5E}" dt="2026-09-30T09:47:16.231" v="699" actId="1076"/>
          <ac:spMkLst>
            <pc:docMk/>
            <pc:sldMk cId="0" sldId="266"/>
            <ac:spMk id="3" creationId="{6D3D02E8-7638-C0C8-90CB-287A6A942067}"/>
          </ac:spMkLst>
        </pc:spChg>
        <pc:spChg chg="add mod">
          <ac:chgData name="Pantelis Balaouras" userId="25e8755020fc1734" providerId="LiveId" clId="{63F8D67B-A8BB-4E49-A40D-C1BC24EFDE5E}" dt="2026-09-30T09:48:00.231" v="714" actId="1076"/>
          <ac:spMkLst>
            <pc:docMk/>
            <pc:sldMk cId="0" sldId="266"/>
            <ac:spMk id="5" creationId="{D9E82AC1-95FE-466B-5E3B-586479479B18}"/>
          </ac:spMkLst>
        </pc:spChg>
        <pc:spChg chg="add mod ord">
          <ac:chgData name="Pantelis Balaouras" userId="25e8755020fc1734" providerId="LiveId" clId="{63F8D67B-A8BB-4E49-A40D-C1BC24EFDE5E}" dt="2026-09-30T09:48:32.214" v="743" actId="20577"/>
          <ac:spMkLst>
            <pc:docMk/>
            <pc:sldMk cId="0" sldId="266"/>
            <ac:spMk id="6" creationId="{56B7D8F3-C7A4-451F-2AE7-CC5D0DC23D52}"/>
          </ac:spMkLst>
        </pc:spChg>
        <pc:picChg chg="mod modCrop">
          <ac:chgData name="Pantelis Balaouras" userId="25e8755020fc1734" providerId="LiveId" clId="{63F8D67B-A8BB-4E49-A40D-C1BC24EFDE5E}" dt="2026-09-30T09:48:57.825" v="747" actId="1076"/>
          <ac:picMkLst>
            <pc:docMk/>
            <pc:sldMk cId="0" sldId="266"/>
            <ac:picMk id="2" creationId="{00000000-0000-0000-0000-000000000000}"/>
          </ac:picMkLst>
        </pc:picChg>
      </pc:sldChg>
      <pc:sldChg chg="modSp add mod">
        <pc:chgData name="Pantelis Balaouras" userId="25e8755020fc1734" providerId="LiveId" clId="{63F8D67B-A8BB-4E49-A40D-C1BC24EFDE5E}" dt="2026-09-30T09:57:36.745" v="965" actId="732"/>
        <pc:sldMkLst>
          <pc:docMk/>
          <pc:sldMk cId="0" sldId="267"/>
        </pc:sldMkLst>
        <pc:picChg chg="mod modCrop">
          <ac:chgData name="Pantelis Balaouras" userId="25e8755020fc1734" providerId="LiveId" clId="{63F8D67B-A8BB-4E49-A40D-C1BC24EFDE5E}" dt="2026-09-30T09:57:36.745" v="965" actId="732"/>
          <ac:picMkLst>
            <pc:docMk/>
            <pc:sldMk cId="0" sldId="267"/>
            <ac:picMk id="2" creationId="{00000000-0000-0000-0000-000000000000}"/>
          </ac:picMkLst>
        </pc:picChg>
      </pc:sldChg>
      <pc:sldChg chg="modSp add mod">
        <pc:chgData name="Pantelis Balaouras" userId="25e8755020fc1734" providerId="LiveId" clId="{63F8D67B-A8BB-4E49-A40D-C1BC24EFDE5E}" dt="2026-09-30T09:57:44.469" v="966" actId="732"/>
        <pc:sldMkLst>
          <pc:docMk/>
          <pc:sldMk cId="0" sldId="268"/>
        </pc:sldMkLst>
        <pc:picChg chg="mod modCrop">
          <ac:chgData name="Pantelis Balaouras" userId="25e8755020fc1734" providerId="LiveId" clId="{63F8D67B-A8BB-4E49-A40D-C1BC24EFDE5E}" dt="2026-09-30T09:57:44.469" v="966" actId="732"/>
          <ac:picMkLst>
            <pc:docMk/>
            <pc:sldMk cId="0" sldId="268"/>
            <ac:picMk id="2" creationId="{00000000-0000-0000-0000-000000000000}"/>
          </ac:picMkLst>
        </pc:picChg>
      </pc:sldChg>
      <pc:sldChg chg="modSp add mod">
        <pc:chgData name="Pantelis Balaouras" userId="25e8755020fc1734" providerId="LiveId" clId="{63F8D67B-A8BB-4E49-A40D-C1BC24EFDE5E}" dt="2026-09-30T09:57:51.787" v="967" actId="732"/>
        <pc:sldMkLst>
          <pc:docMk/>
          <pc:sldMk cId="0" sldId="269"/>
        </pc:sldMkLst>
        <pc:picChg chg="mod modCrop">
          <ac:chgData name="Pantelis Balaouras" userId="25e8755020fc1734" providerId="LiveId" clId="{63F8D67B-A8BB-4E49-A40D-C1BC24EFDE5E}" dt="2026-09-30T09:57:51.787" v="967" actId="732"/>
          <ac:picMkLst>
            <pc:docMk/>
            <pc:sldMk cId="0" sldId="269"/>
            <ac:picMk id="2" creationId="{00000000-0000-0000-0000-000000000000}"/>
          </ac:picMkLst>
        </pc:picChg>
      </pc:sldChg>
      <pc:sldChg chg="addSp delSp modSp add mod modClrScheme chgLayout">
        <pc:chgData name="Pantelis Balaouras" userId="25e8755020fc1734" providerId="LiveId" clId="{63F8D67B-A8BB-4E49-A40D-C1BC24EFDE5E}" dt="2026-09-30T12:16:25.771" v="2344" actId="1076"/>
        <pc:sldMkLst>
          <pc:docMk/>
          <pc:sldMk cId="0" sldId="270"/>
        </pc:sldMkLst>
        <pc:spChg chg="add del mod ord">
          <ac:chgData name="Pantelis Balaouras" userId="25e8755020fc1734" providerId="LiveId" clId="{63F8D67B-A8BB-4E49-A40D-C1BC24EFDE5E}" dt="2026-09-30T12:15:55.230" v="2303" actId="700"/>
          <ac:spMkLst>
            <pc:docMk/>
            <pc:sldMk cId="0" sldId="270"/>
            <ac:spMk id="3" creationId="{71A84B7F-8AF7-40DB-B593-F97AE6B8A78C}"/>
          </ac:spMkLst>
        </pc:spChg>
        <pc:spChg chg="add mod ord">
          <ac:chgData name="Pantelis Balaouras" userId="25e8755020fc1734" providerId="LiveId" clId="{63F8D67B-A8BB-4E49-A40D-C1BC24EFDE5E}" dt="2026-09-30T12:16:14.790" v="2342" actId="20577"/>
          <ac:spMkLst>
            <pc:docMk/>
            <pc:sldMk cId="0" sldId="270"/>
            <ac:spMk id="4" creationId="{43BCC6FC-45A6-DDCD-49CC-55DB2FB380B0}"/>
          </ac:spMkLst>
        </pc:spChg>
        <pc:picChg chg="mod modCrop">
          <ac:chgData name="Pantelis Balaouras" userId="25e8755020fc1734" providerId="LiveId" clId="{63F8D67B-A8BB-4E49-A40D-C1BC24EFDE5E}" dt="2026-09-30T12:16:25.771" v="2344" actId="1076"/>
          <ac:picMkLst>
            <pc:docMk/>
            <pc:sldMk cId="0" sldId="270"/>
            <ac:picMk id="2" creationId="{00000000-0000-0000-0000-000000000000}"/>
          </ac:picMkLst>
        </pc:picChg>
      </pc:sldChg>
      <pc:sldChg chg="add del">
        <pc:chgData name="Pantelis Balaouras" userId="25e8755020fc1734" providerId="LiveId" clId="{63F8D67B-A8BB-4E49-A40D-C1BC24EFDE5E}" dt="2026-09-30T13:14:29.694" v="2918" actId="2696"/>
        <pc:sldMkLst>
          <pc:docMk/>
          <pc:sldMk cId="21280202" sldId="280"/>
        </pc:sldMkLst>
      </pc:sldChg>
      <pc:sldChg chg="add">
        <pc:chgData name="Pantelis Balaouras" userId="25e8755020fc1734" providerId="LiveId" clId="{63F8D67B-A8BB-4E49-A40D-C1BC24EFDE5E}" dt="2026-09-30T13:14:34.430" v="2919"/>
        <pc:sldMkLst>
          <pc:docMk/>
          <pc:sldMk cId="2322839860" sldId="280"/>
        </pc:sldMkLst>
      </pc:sldChg>
      <pc:sldChg chg="add">
        <pc:chgData name="Pantelis Balaouras" userId="25e8755020fc1734" providerId="LiveId" clId="{63F8D67B-A8BB-4E49-A40D-C1BC24EFDE5E}" dt="2026-09-30T13:14:34.430" v="2919"/>
        <pc:sldMkLst>
          <pc:docMk/>
          <pc:sldMk cId="2050184194" sldId="291"/>
        </pc:sldMkLst>
      </pc:sldChg>
      <pc:sldChg chg="modSp add del mod chgLayout">
        <pc:chgData name="Pantelis Balaouras" userId="25e8755020fc1734" providerId="LiveId" clId="{63F8D67B-A8BB-4E49-A40D-C1BC24EFDE5E}" dt="2026-09-30T13:14:29.694" v="2918" actId="2696"/>
        <pc:sldMkLst>
          <pc:docMk/>
          <pc:sldMk cId="2623648333" sldId="291"/>
        </pc:sldMkLst>
        <pc:spChg chg="mod ord">
          <ac:chgData name="Pantelis Balaouras" userId="25e8755020fc1734" providerId="LiveId" clId="{63F8D67B-A8BB-4E49-A40D-C1BC24EFDE5E}" dt="2026-09-30T13:13:41.031" v="2912" actId="700"/>
          <ac:spMkLst>
            <pc:docMk/>
            <pc:sldMk cId="2623648333" sldId="291"/>
            <ac:spMk id="2" creationId="{00000000-0000-0000-0000-000000000000}"/>
          </ac:spMkLst>
        </pc:spChg>
        <pc:spChg chg="mod ord">
          <ac:chgData name="Pantelis Balaouras" userId="25e8755020fc1734" providerId="LiveId" clId="{63F8D67B-A8BB-4E49-A40D-C1BC24EFDE5E}" dt="2026-09-30T13:13:41.031" v="2912" actId="700"/>
          <ac:spMkLst>
            <pc:docMk/>
            <pc:sldMk cId="2623648333" sldId="291"/>
            <ac:spMk id="3" creationId="{00000000-0000-0000-0000-000000000000}"/>
          </ac:spMkLst>
        </pc:spChg>
        <pc:spChg chg="mod">
          <ac:chgData name="Pantelis Balaouras" userId="25e8755020fc1734" providerId="LiveId" clId="{63F8D67B-A8BB-4E49-A40D-C1BC24EFDE5E}" dt="2026-09-30T13:13:58.570" v="2916" actId="14100"/>
          <ac:spMkLst>
            <pc:docMk/>
            <pc:sldMk cId="2623648333" sldId="291"/>
            <ac:spMk id="6" creationId="{00000000-0000-0000-0000-000000000000}"/>
          </ac:spMkLst>
        </pc:spChg>
        <pc:picChg chg="mod">
          <ac:chgData name="Pantelis Balaouras" userId="25e8755020fc1734" providerId="LiveId" clId="{63F8D67B-A8BB-4E49-A40D-C1BC24EFDE5E}" dt="2026-09-30T13:13:46.251" v="2913" actId="1076"/>
          <ac:picMkLst>
            <pc:docMk/>
            <pc:sldMk cId="2623648333" sldId="291"/>
            <ac:picMk id="2056" creationId="{00000000-0000-0000-0000-000000000000}"/>
          </ac:picMkLst>
        </pc:picChg>
      </pc:sldChg>
      <pc:sldChg chg="modSp add del mod">
        <pc:chgData name="Pantelis Balaouras" userId="25e8755020fc1734" providerId="LiveId" clId="{63F8D67B-A8BB-4E49-A40D-C1BC24EFDE5E}" dt="2026-09-30T13:14:29.694" v="2918" actId="2696"/>
        <pc:sldMkLst>
          <pc:docMk/>
          <pc:sldMk cId="1208253019" sldId="292"/>
        </pc:sldMkLst>
        <pc:spChg chg="mod">
          <ac:chgData name="Pantelis Balaouras" userId="25e8755020fc1734" providerId="LiveId" clId="{63F8D67B-A8BB-4E49-A40D-C1BC24EFDE5E}" dt="2026-09-30T13:13:32.190" v="2911" actId="20577"/>
          <ac:spMkLst>
            <pc:docMk/>
            <pc:sldMk cId="1208253019" sldId="292"/>
            <ac:spMk id="3" creationId="{00000000-0000-0000-0000-000000000000}"/>
          </ac:spMkLst>
        </pc:spChg>
      </pc:sldChg>
      <pc:sldChg chg="add">
        <pc:chgData name="Pantelis Balaouras" userId="25e8755020fc1734" providerId="LiveId" clId="{63F8D67B-A8BB-4E49-A40D-C1BC24EFDE5E}" dt="2026-09-30T13:14:34.430" v="2919"/>
        <pc:sldMkLst>
          <pc:docMk/>
          <pc:sldMk cId="1470255694" sldId="292"/>
        </pc:sldMkLst>
      </pc:sldChg>
      <pc:sldChg chg="add">
        <pc:chgData name="Pantelis Balaouras" userId="25e8755020fc1734" providerId="LiveId" clId="{63F8D67B-A8BB-4E49-A40D-C1BC24EFDE5E}" dt="2026-09-30T13:14:34.430" v="2919"/>
        <pc:sldMkLst>
          <pc:docMk/>
          <pc:sldMk cId="2109939633" sldId="293"/>
        </pc:sldMkLst>
      </pc:sldChg>
      <pc:sldChg chg="modSp add del mod chgLayout">
        <pc:chgData name="Pantelis Balaouras" userId="25e8755020fc1734" providerId="LiveId" clId="{63F8D67B-A8BB-4E49-A40D-C1BC24EFDE5E}" dt="2026-09-30T13:14:29.694" v="2918" actId="2696"/>
        <pc:sldMkLst>
          <pc:docMk/>
          <pc:sldMk cId="2353045925" sldId="293"/>
        </pc:sldMkLst>
        <pc:spChg chg="mod ord">
          <ac:chgData name="Pantelis Balaouras" userId="25e8755020fc1734" providerId="LiveId" clId="{63F8D67B-A8BB-4E49-A40D-C1BC24EFDE5E}" dt="2026-09-30T13:14:07.649" v="2917" actId="700"/>
          <ac:spMkLst>
            <pc:docMk/>
            <pc:sldMk cId="2353045925" sldId="293"/>
            <ac:spMk id="2" creationId="{00000000-0000-0000-0000-000000000000}"/>
          </ac:spMkLst>
        </pc:spChg>
        <pc:spChg chg="mod ord">
          <ac:chgData name="Pantelis Balaouras" userId="25e8755020fc1734" providerId="LiveId" clId="{63F8D67B-A8BB-4E49-A40D-C1BC24EFDE5E}" dt="2026-09-30T13:14:07.649" v="2917" actId="700"/>
          <ac:spMkLst>
            <pc:docMk/>
            <pc:sldMk cId="2353045925" sldId="293"/>
            <ac:spMk id="3" creationId="{00000000-0000-0000-0000-000000000000}"/>
          </ac:spMkLst>
        </pc:spChg>
      </pc:sldChg>
      <pc:sldChg chg="add del">
        <pc:chgData name="Pantelis Balaouras" userId="25e8755020fc1734" providerId="LiveId" clId="{63F8D67B-A8BB-4E49-A40D-C1BC24EFDE5E}" dt="2026-09-30T13:14:29.694" v="2918" actId="2696"/>
        <pc:sldMkLst>
          <pc:docMk/>
          <pc:sldMk cId="424751968" sldId="294"/>
        </pc:sldMkLst>
      </pc:sldChg>
      <pc:sldChg chg="add">
        <pc:chgData name="Pantelis Balaouras" userId="25e8755020fc1734" providerId="LiveId" clId="{63F8D67B-A8BB-4E49-A40D-C1BC24EFDE5E}" dt="2026-09-30T13:14:34.430" v="2919"/>
        <pc:sldMkLst>
          <pc:docMk/>
          <pc:sldMk cId="755861433" sldId="294"/>
        </pc:sldMkLst>
      </pc:sldChg>
      <pc:sldChg chg="add del">
        <pc:chgData name="Pantelis Balaouras" userId="25e8755020fc1734" providerId="LiveId" clId="{63F8D67B-A8BB-4E49-A40D-C1BC24EFDE5E}" dt="2026-09-30T13:14:29.694" v="2918" actId="2696"/>
        <pc:sldMkLst>
          <pc:docMk/>
          <pc:sldMk cId="2248574790" sldId="295"/>
        </pc:sldMkLst>
      </pc:sldChg>
      <pc:sldChg chg="add">
        <pc:chgData name="Pantelis Balaouras" userId="25e8755020fc1734" providerId="LiveId" clId="{63F8D67B-A8BB-4E49-A40D-C1BC24EFDE5E}" dt="2026-09-30T13:14:34.430" v="2919"/>
        <pc:sldMkLst>
          <pc:docMk/>
          <pc:sldMk cId="2613208302" sldId="295"/>
        </pc:sldMkLst>
      </pc:sldChg>
      <pc:sldChg chg="modSp add del mod chgLayout">
        <pc:chgData name="Pantelis Balaouras" userId="25e8755020fc1734" providerId="LiveId" clId="{63F8D67B-A8BB-4E49-A40D-C1BC24EFDE5E}" dt="2026-09-30T13:14:29.694" v="2918" actId="2696"/>
        <pc:sldMkLst>
          <pc:docMk/>
          <pc:sldMk cId="1160571439" sldId="299"/>
        </pc:sldMkLst>
        <pc:spChg chg="mod ord">
          <ac:chgData name="Pantelis Balaouras" userId="25e8755020fc1734" providerId="LiveId" clId="{63F8D67B-A8BB-4E49-A40D-C1BC24EFDE5E}" dt="2026-09-30T13:13:21.491" v="2905" actId="700"/>
          <ac:spMkLst>
            <pc:docMk/>
            <pc:sldMk cId="1160571439" sldId="299"/>
            <ac:spMk id="4" creationId="{00000000-0000-0000-0000-000000000000}"/>
          </ac:spMkLst>
        </pc:spChg>
        <pc:spChg chg="mod ord">
          <ac:chgData name="Pantelis Balaouras" userId="25e8755020fc1734" providerId="LiveId" clId="{63F8D67B-A8BB-4E49-A40D-C1BC24EFDE5E}" dt="2026-09-30T13:13:21.491" v="2905" actId="700"/>
          <ac:spMkLst>
            <pc:docMk/>
            <pc:sldMk cId="1160571439" sldId="299"/>
            <ac:spMk id="5" creationId="{00000000-0000-0000-0000-000000000000}"/>
          </ac:spMkLst>
        </pc:spChg>
      </pc:sldChg>
      <pc:sldChg chg="add">
        <pc:chgData name="Pantelis Balaouras" userId="25e8755020fc1734" providerId="LiveId" clId="{63F8D67B-A8BB-4E49-A40D-C1BC24EFDE5E}" dt="2026-09-30T13:14:34.430" v="2919"/>
        <pc:sldMkLst>
          <pc:docMk/>
          <pc:sldMk cId="1948418704" sldId="299"/>
        </pc:sldMkLst>
      </pc:sldChg>
      <pc:sldChg chg="modSp add mod">
        <pc:chgData name="Pantelis Balaouras" userId="25e8755020fc1734" providerId="LiveId" clId="{63F8D67B-A8BB-4E49-A40D-C1BC24EFDE5E}" dt="2026-09-30T09:10:09.211" v="209" actId="1076"/>
        <pc:sldMkLst>
          <pc:docMk/>
          <pc:sldMk cId="1589164727" sldId="396"/>
        </pc:sldMkLst>
        <pc:spChg chg="mod">
          <ac:chgData name="Pantelis Balaouras" userId="25e8755020fc1734" providerId="LiveId" clId="{63F8D67B-A8BB-4E49-A40D-C1BC24EFDE5E}" dt="2026-09-30T09:09:59.497" v="207" actId="27636"/>
          <ac:spMkLst>
            <pc:docMk/>
            <pc:sldMk cId="1589164727" sldId="396"/>
            <ac:spMk id="3" creationId="{C6333B44-23EF-42CD-91DE-5ACE902C1F5A}"/>
          </ac:spMkLst>
        </pc:spChg>
        <pc:picChg chg="mod">
          <ac:chgData name="Pantelis Balaouras" userId="25e8755020fc1734" providerId="LiveId" clId="{63F8D67B-A8BB-4E49-A40D-C1BC24EFDE5E}" dt="2026-09-30T09:10:07.155" v="208" actId="1076"/>
          <ac:picMkLst>
            <pc:docMk/>
            <pc:sldMk cId="1589164727" sldId="396"/>
            <ac:picMk id="4" creationId="{0E9BA020-429E-4349-BBB8-1E7DB95C0D6F}"/>
          </ac:picMkLst>
        </pc:picChg>
        <pc:picChg chg="mod">
          <ac:chgData name="Pantelis Balaouras" userId="25e8755020fc1734" providerId="LiveId" clId="{63F8D67B-A8BB-4E49-A40D-C1BC24EFDE5E}" dt="2026-09-30T09:10:09.211" v="209" actId="1076"/>
          <ac:picMkLst>
            <pc:docMk/>
            <pc:sldMk cId="1589164727" sldId="396"/>
            <ac:picMk id="7" creationId="{1C7030BF-F4E8-44FA-9DAF-ED5B66BC50E0}"/>
          </ac:picMkLst>
        </pc:picChg>
      </pc:sldChg>
      <pc:sldChg chg="modSp add del mod">
        <pc:chgData name="Pantelis Balaouras" userId="25e8755020fc1734" providerId="LiveId" clId="{63F8D67B-A8BB-4E49-A40D-C1BC24EFDE5E}" dt="2026-09-30T09:52:08.840" v="748" actId="47"/>
        <pc:sldMkLst>
          <pc:docMk/>
          <pc:sldMk cId="2882450215" sldId="405"/>
        </pc:sldMkLst>
        <pc:spChg chg="mod">
          <ac:chgData name="Pantelis Balaouras" userId="25e8755020fc1734" providerId="LiveId" clId="{63F8D67B-A8BB-4E49-A40D-C1BC24EFDE5E}" dt="2026-09-30T08:41:30.313" v="73" actId="20577"/>
          <ac:spMkLst>
            <pc:docMk/>
            <pc:sldMk cId="2882450215" sldId="405"/>
            <ac:spMk id="2" creationId="{00000000-0000-0000-0000-000000000000}"/>
          </ac:spMkLst>
        </pc:spChg>
        <pc:spChg chg="mod">
          <ac:chgData name="Pantelis Balaouras" userId="25e8755020fc1734" providerId="LiveId" clId="{63F8D67B-A8BB-4E49-A40D-C1BC24EFDE5E}" dt="2026-09-30T08:41:35.519" v="74" actId="1076"/>
          <ac:spMkLst>
            <pc:docMk/>
            <pc:sldMk cId="2882450215" sldId="405"/>
            <ac:spMk id="3" creationId="{00000000-0000-0000-0000-000000000000}"/>
          </ac:spMkLst>
        </pc:spChg>
      </pc:sldChg>
      <pc:sldChg chg="addSp delSp modSp add del mod">
        <pc:chgData name="Pantelis Balaouras" userId="25e8755020fc1734" providerId="LiveId" clId="{63F8D67B-A8BB-4E49-A40D-C1BC24EFDE5E}" dt="2026-09-30T09:35:10.152" v="448" actId="47"/>
        <pc:sldMkLst>
          <pc:docMk/>
          <pc:sldMk cId="1305986950" sldId="406"/>
        </pc:sldMkLst>
        <pc:spChg chg="mod">
          <ac:chgData name="Pantelis Balaouras" userId="25e8755020fc1734" providerId="LiveId" clId="{63F8D67B-A8BB-4E49-A40D-C1BC24EFDE5E}" dt="2026-09-30T09:34:08.453" v="435"/>
          <ac:spMkLst>
            <pc:docMk/>
            <pc:sldMk cId="1305986950" sldId="406"/>
            <ac:spMk id="2" creationId="{C3732B19-F6FB-4E3C-A772-3288B3DECFB7}"/>
          </ac:spMkLst>
        </pc:spChg>
        <pc:spChg chg="mod">
          <ac:chgData name="Pantelis Balaouras" userId="25e8755020fc1734" providerId="LiveId" clId="{63F8D67B-A8BB-4E49-A40D-C1BC24EFDE5E}" dt="2026-09-30T09:30:01.500" v="403" actId="6549"/>
          <ac:spMkLst>
            <pc:docMk/>
            <pc:sldMk cId="1305986950" sldId="406"/>
            <ac:spMk id="3" creationId="{82B2FA7A-C2A6-4EFA-A5CB-5B3A25CA72FB}"/>
          </ac:spMkLst>
        </pc:spChg>
        <pc:spChg chg="add">
          <ac:chgData name="Pantelis Balaouras" userId="25e8755020fc1734" providerId="LiveId" clId="{63F8D67B-A8BB-4E49-A40D-C1BC24EFDE5E}" dt="2026-09-30T09:34:29.006" v="441" actId="22"/>
          <ac:spMkLst>
            <pc:docMk/>
            <pc:sldMk cId="1305986950" sldId="406"/>
            <ac:spMk id="9" creationId="{7575AC04-4F15-9E18-2AA0-C2AE73DDB512}"/>
          </ac:spMkLst>
        </pc:spChg>
        <pc:picChg chg="add del mod">
          <ac:chgData name="Pantelis Balaouras" userId="25e8755020fc1734" providerId="LiveId" clId="{63F8D67B-A8BB-4E49-A40D-C1BC24EFDE5E}" dt="2026-09-30T09:34:25.132" v="440" actId="478"/>
          <ac:picMkLst>
            <pc:docMk/>
            <pc:sldMk cId="1305986950" sldId="406"/>
            <ac:picMk id="4" creationId="{39612B20-DC33-4873-B85D-5D6982A61BD1}"/>
          </ac:picMkLst>
        </pc:picChg>
        <pc:picChg chg="del">
          <ac:chgData name="Pantelis Balaouras" userId="25e8755020fc1734" providerId="LiveId" clId="{63F8D67B-A8BB-4E49-A40D-C1BC24EFDE5E}" dt="2026-09-30T09:30:02.673" v="404" actId="478"/>
          <ac:picMkLst>
            <pc:docMk/>
            <pc:sldMk cId="1305986950" sldId="406"/>
            <ac:picMk id="5" creationId="{C78D03AD-6971-4197-999A-82FC68B19ECC}"/>
          </ac:picMkLst>
        </pc:picChg>
        <pc:picChg chg="add del mod modCrop">
          <ac:chgData name="Pantelis Balaouras" userId="25e8755020fc1734" providerId="LiveId" clId="{63F8D67B-A8BB-4E49-A40D-C1BC24EFDE5E}" dt="2026-09-30T09:34:34.188" v="442" actId="21"/>
          <ac:picMkLst>
            <pc:docMk/>
            <pc:sldMk cId="1305986950" sldId="406"/>
            <ac:picMk id="7" creationId="{74DB9364-81AA-66B3-C05D-3971AE97D7E9}"/>
          </ac:picMkLst>
        </pc:picChg>
      </pc:sldChg>
      <pc:sldChg chg="addSp delSp modSp add mod">
        <pc:chgData name="Pantelis Balaouras" userId="25e8755020fc1734" providerId="LiveId" clId="{63F8D67B-A8BB-4E49-A40D-C1BC24EFDE5E}" dt="2026-09-30T09:25:21.212" v="389" actId="22"/>
        <pc:sldMkLst>
          <pc:docMk/>
          <pc:sldMk cId="1380905040" sldId="407"/>
        </pc:sldMkLst>
        <pc:spChg chg="mod">
          <ac:chgData name="Pantelis Balaouras" userId="25e8755020fc1734" providerId="LiveId" clId="{63F8D67B-A8BB-4E49-A40D-C1BC24EFDE5E}" dt="2026-09-30T09:20:28.327" v="380" actId="27636"/>
          <ac:spMkLst>
            <pc:docMk/>
            <pc:sldMk cId="1380905040" sldId="407"/>
            <ac:spMk id="3" creationId="{3FEEDA8E-09EC-4DB2-820A-94698A50D0F8}"/>
          </ac:spMkLst>
        </pc:spChg>
        <pc:picChg chg="add del">
          <ac:chgData name="Pantelis Balaouras" userId="25e8755020fc1734" providerId="LiveId" clId="{63F8D67B-A8BB-4E49-A40D-C1BC24EFDE5E}" dt="2026-09-30T09:25:06.213" v="385" actId="22"/>
          <ac:picMkLst>
            <pc:docMk/>
            <pc:sldMk cId="1380905040" sldId="407"/>
            <ac:picMk id="5" creationId="{B1FCE97E-CF2B-791E-59AD-7B63462FE213}"/>
          </ac:picMkLst>
        </pc:picChg>
        <pc:picChg chg="add del">
          <ac:chgData name="Pantelis Balaouras" userId="25e8755020fc1734" providerId="LiveId" clId="{63F8D67B-A8BB-4E49-A40D-C1BC24EFDE5E}" dt="2026-09-30T09:25:14.385" v="387" actId="22"/>
          <ac:picMkLst>
            <pc:docMk/>
            <pc:sldMk cId="1380905040" sldId="407"/>
            <ac:picMk id="7" creationId="{10A51717-853F-61A0-D696-A6B3A85F1903}"/>
          </ac:picMkLst>
        </pc:picChg>
        <pc:picChg chg="add del">
          <ac:chgData name="Pantelis Balaouras" userId="25e8755020fc1734" providerId="LiveId" clId="{63F8D67B-A8BB-4E49-A40D-C1BC24EFDE5E}" dt="2026-09-30T09:25:21.212" v="389" actId="22"/>
          <ac:picMkLst>
            <pc:docMk/>
            <pc:sldMk cId="1380905040" sldId="407"/>
            <ac:picMk id="9" creationId="{15BF0A9E-0449-0B57-7998-E893E5ADA5C4}"/>
          </ac:picMkLst>
        </pc:picChg>
      </pc:sldChg>
      <pc:sldChg chg="add del">
        <pc:chgData name="Pantelis Balaouras" userId="25e8755020fc1734" providerId="LiveId" clId="{63F8D67B-A8BB-4E49-A40D-C1BC24EFDE5E}" dt="2026-09-30T10:41:34.482" v="1485" actId="47"/>
        <pc:sldMkLst>
          <pc:docMk/>
          <pc:sldMk cId="3835902522" sldId="408"/>
        </pc:sldMkLst>
      </pc:sldChg>
      <pc:sldChg chg="modSp add mod">
        <pc:chgData name="Pantelis Balaouras" userId="25e8755020fc1734" providerId="LiveId" clId="{63F8D67B-A8BB-4E49-A40D-C1BC24EFDE5E}" dt="2026-09-30T10:37:11.635" v="1419" actId="27636"/>
        <pc:sldMkLst>
          <pc:docMk/>
          <pc:sldMk cId="3207643159" sldId="409"/>
        </pc:sldMkLst>
        <pc:spChg chg="mod">
          <ac:chgData name="Pantelis Balaouras" userId="25e8755020fc1734" providerId="LiveId" clId="{63F8D67B-A8BB-4E49-A40D-C1BC24EFDE5E}" dt="2026-09-30T10:37:11.635" v="1419" actId="27636"/>
          <ac:spMkLst>
            <pc:docMk/>
            <pc:sldMk cId="3207643159" sldId="409"/>
            <ac:spMk id="2" creationId="{C4E0DF0D-68E2-4F3C-891B-CE805F86E4C4}"/>
          </ac:spMkLst>
        </pc:spChg>
      </pc:sldChg>
      <pc:sldChg chg="modSp add mod">
        <pc:chgData name="Pantelis Balaouras" userId="25e8755020fc1734" providerId="LiveId" clId="{63F8D67B-A8BB-4E49-A40D-C1BC24EFDE5E}" dt="2026-09-30T10:37:11.635" v="1420" actId="27636"/>
        <pc:sldMkLst>
          <pc:docMk/>
          <pc:sldMk cId="196348125" sldId="410"/>
        </pc:sldMkLst>
        <pc:spChg chg="mod">
          <ac:chgData name="Pantelis Balaouras" userId="25e8755020fc1734" providerId="LiveId" clId="{63F8D67B-A8BB-4E49-A40D-C1BC24EFDE5E}" dt="2026-09-30T10:37:11.635" v="1420" actId="27636"/>
          <ac:spMkLst>
            <pc:docMk/>
            <pc:sldMk cId="196348125" sldId="410"/>
            <ac:spMk id="2" creationId="{5A36FCA3-3080-4771-83B0-BBF83DE3E699}"/>
          </ac:spMkLst>
        </pc:spChg>
      </pc:sldChg>
      <pc:sldChg chg="modSp add mod">
        <pc:chgData name="Pantelis Balaouras" userId="25e8755020fc1734" providerId="LiveId" clId="{63F8D67B-A8BB-4E49-A40D-C1BC24EFDE5E}" dt="2026-09-30T09:57:09.630" v="964" actId="20577"/>
        <pc:sldMkLst>
          <pc:docMk/>
          <pc:sldMk cId="3191446180" sldId="411"/>
        </pc:sldMkLst>
        <pc:spChg chg="mod">
          <ac:chgData name="Pantelis Balaouras" userId="25e8755020fc1734" providerId="LiveId" clId="{63F8D67B-A8BB-4E49-A40D-C1BC24EFDE5E}" dt="2026-09-30T09:57:09.630" v="964" actId="20577"/>
          <ac:spMkLst>
            <pc:docMk/>
            <pc:sldMk cId="3191446180" sldId="411"/>
            <ac:spMk id="2" creationId="{42ED6953-3CA1-467B-AFBF-B753C631F70D}"/>
          </ac:spMkLst>
        </pc:spChg>
        <pc:spChg chg="mod">
          <ac:chgData name="Pantelis Balaouras" userId="25e8755020fc1734" providerId="LiveId" clId="{63F8D67B-A8BB-4E49-A40D-C1BC24EFDE5E}" dt="2026-09-30T09:46:37.668" v="683" actId="14100"/>
          <ac:spMkLst>
            <pc:docMk/>
            <pc:sldMk cId="3191446180" sldId="411"/>
            <ac:spMk id="3" creationId="{5F6706AF-8E72-41DF-99D7-FAC06D445686}"/>
          </ac:spMkLst>
        </pc:spChg>
      </pc:sldChg>
      <pc:sldChg chg="modSp add mod modNotesTx">
        <pc:chgData name="Pantelis Balaouras" userId="25e8755020fc1734" providerId="LiveId" clId="{63F8D67B-A8BB-4E49-A40D-C1BC24EFDE5E}" dt="2026-09-30T11:27:54.796" v="1633" actId="1076"/>
        <pc:sldMkLst>
          <pc:docMk/>
          <pc:sldMk cId="1023116412" sldId="412"/>
        </pc:sldMkLst>
        <pc:spChg chg="mod">
          <ac:chgData name="Pantelis Balaouras" userId="25e8755020fc1734" providerId="LiveId" clId="{63F8D67B-A8BB-4E49-A40D-C1BC24EFDE5E}" dt="2026-09-30T11:27:50.512" v="1632" actId="14100"/>
          <ac:spMkLst>
            <pc:docMk/>
            <pc:sldMk cId="1023116412" sldId="412"/>
            <ac:spMk id="2" creationId="{EF92D7BD-A966-471F-ACEF-CE1D8D7728F3}"/>
          </ac:spMkLst>
        </pc:spChg>
        <pc:spChg chg="mod">
          <ac:chgData name="Pantelis Balaouras" userId="25e8755020fc1734" providerId="LiveId" clId="{63F8D67B-A8BB-4E49-A40D-C1BC24EFDE5E}" dt="2026-09-30T11:27:54.796" v="1633" actId="1076"/>
          <ac:spMkLst>
            <pc:docMk/>
            <pc:sldMk cId="1023116412" sldId="412"/>
            <ac:spMk id="3" creationId="{A8768936-57D1-46D9-B348-1739B7D10636}"/>
          </ac:spMkLst>
        </pc:spChg>
      </pc:sldChg>
      <pc:sldChg chg="modSp add mod">
        <pc:chgData name="Pantelis Balaouras" userId="25e8755020fc1734" providerId="LiveId" clId="{63F8D67B-A8BB-4E49-A40D-C1BC24EFDE5E}" dt="2026-09-30T11:29:48.414" v="1647" actId="14100"/>
        <pc:sldMkLst>
          <pc:docMk/>
          <pc:sldMk cId="1395814373" sldId="413"/>
        </pc:sldMkLst>
        <pc:spChg chg="mod">
          <ac:chgData name="Pantelis Balaouras" userId="25e8755020fc1734" providerId="LiveId" clId="{63F8D67B-A8BB-4E49-A40D-C1BC24EFDE5E}" dt="2026-09-30T11:29:34.687" v="1644" actId="20577"/>
          <ac:spMkLst>
            <pc:docMk/>
            <pc:sldMk cId="1395814373" sldId="413"/>
            <ac:spMk id="2" creationId="{2766A7DF-21AA-41F8-BC1E-87F57D225C9A}"/>
          </ac:spMkLst>
        </pc:spChg>
        <pc:spChg chg="mod">
          <ac:chgData name="Pantelis Balaouras" userId="25e8755020fc1734" providerId="LiveId" clId="{63F8D67B-A8BB-4E49-A40D-C1BC24EFDE5E}" dt="2026-09-30T11:29:48.414" v="1647" actId="14100"/>
          <ac:spMkLst>
            <pc:docMk/>
            <pc:sldMk cId="1395814373" sldId="413"/>
            <ac:spMk id="3" creationId="{05DF751F-74B3-40A6-B82C-FA4BAD58FAC2}"/>
          </ac:spMkLst>
        </pc:spChg>
      </pc:sldChg>
      <pc:sldChg chg="add ord">
        <pc:chgData name="Pantelis Balaouras" userId="25e8755020fc1734" providerId="LiveId" clId="{63F8D67B-A8BB-4E49-A40D-C1BC24EFDE5E}" dt="2026-09-30T11:44:23.660" v="1851"/>
        <pc:sldMkLst>
          <pc:docMk/>
          <pc:sldMk cId="3225025353" sldId="414"/>
        </pc:sldMkLst>
      </pc:sldChg>
      <pc:sldChg chg="modSp add mod ord">
        <pc:chgData name="Pantelis Balaouras" userId="25e8755020fc1734" providerId="LiveId" clId="{63F8D67B-A8BB-4E49-A40D-C1BC24EFDE5E}" dt="2026-09-30T11:31:15.079" v="1672" actId="27636"/>
        <pc:sldMkLst>
          <pc:docMk/>
          <pc:sldMk cId="1993002922" sldId="415"/>
        </pc:sldMkLst>
        <pc:spChg chg="mod">
          <ac:chgData name="Pantelis Balaouras" userId="25e8755020fc1734" providerId="LiveId" clId="{63F8D67B-A8BB-4E49-A40D-C1BC24EFDE5E}" dt="2026-09-30T11:31:09.611" v="1670" actId="20577"/>
          <ac:spMkLst>
            <pc:docMk/>
            <pc:sldMk cId="1993002922" sldId="415"/>
            <ac:spMk id="2" creationId="{A315347A-50EB-4944-A8A3-EF965B9B11A1}"/>
          </ac:spMkLst>
        </pc:spChg>
        <pc:spChg chg="mod">
          <ac:chgData name="Pantelis Balaouras" userId="25e8755020fc1734" providerId="LiveId" clId="{63F8D67B-A8BB-4E49-A40D-C1BC24EFDE5E}" dt="2026-09-30T11:31:15.079" v="1672" actId="27636"/>
          <ac:spMkLst>
            <pc:docMk/>
            <pc:sldMk cId="1993002922" sldId="415"/>
            <ac:spMk id="3" creationId="{E750EDA6-6B3F-4203-A0AF-EDF94C37F6AD}"/>
          </ac:spMkLst>
        </pc:spChg>
      </pc:sldChg>
      <pc:sldChg chg="modSp add mod ord">
        <pc:chgData name="Pantelis Balaouras" userId="25e8755020fc1734" providerId="LiveId" clId="{63F8D67B-A8BB-4E49-A40D-C1BC24EFDE5E}" dt="2026-09-30T11:30:58.866" v="1661"/>
        <pc:sldMkLst>
          <pc:docMk/>
          <pc:sldMk cId="2687455384" sldId="416"/>
        </pc:sldMkLst>
        <pc:spChg chg="mod">
          <ac:chgData name="Pantelis Balaouras" userId="25e8755020fc1734" providerId="LiveId" clId="{63F8D67B-A8BB-4E49-A40D-C1BC24EFDE5E}" dt="2026-09-30T11:18:14.816" v="1537" actId="27636"/>
          <ac:spMkLst>
            <pc:docMk/>
            <pc:sldMk cId="2687455384" sldId="416"/>
            <ac:spMk id="3" creationId="{34B946BE-9FA7-4EA6-B1A7-47DEF041A410}"/>
          </ac:spMkLst>
        </pc:spChg>
      </pc:sldChg>
      <pc:sldChg chg="modSp add mod ord">
        <pc:chgData name="Pantelis Balaouras" userId="25e8755020fc1734" providerId="LiveId" clId="{63F8D67B-A8BB-4E49-A40D-C1BC24EFDE5E}" dt="2026-09-30T12:11:14.715" v="2169" actId="14100"/>
        <pc:sldMkLst>
          <pc:docMk/>
          <pc:sldMk cId="1406842194" sldId="417"/>
        </pc:sldMkLst>
        <pc:spChg chg="mod">
          <ac:chgData name="Pantelis Balaouras" userId="25e8755020fc1734" providerId="LiveId" clId="{63F8D67B-A8BB-4E49-A40D-C1BC24EFDE5E}" dt="2026-09-30T12:11:14.715" v="2169" actId="14100"/>
          <ac:spMkLst>
            <pc:docMk/>
            <pc:sldMk cId="1406842194" sldId="417"/>
            <ac:spMk id="3" creationId="{ADB798DB-13A0-49A3-AC1F-57D71965BCA3}"/>
          </ac:spMkLst>
        </pc:spChg>
      </pc:sldChg>
      <pc:sldChg chg="add del">
        <pc:chgData name="Pantelis Balaouras" userId="25e8755020fc1734" providerId="LiveId" clId="{63F8D67B-A8BB-4E49-A40D-C1BC24EFDE5E}" dt="2026-09-30T10:41:37.439" v="1486" actId="47"/>
        <pc:sldMkLst>
          <pc:docMk/>
          <pc:sldMk cId="2453231089" sldId="418"/>
        </pc:sldMkLst>
      </pc:sldChg>
      <pc:sldChg chg="modSp add mod">
        <pc:chgData name="Pantelis Balaouras" userId="25e8755020fc1734" providerId="LiveId" clId="{63F8D67B-A8BB-4E49-A40D-C1BC24EFDE5E}" dt="2026-09-30T12:17:28.801" v="2352" actId="27636"/>
        <pc:sldMkLst>
          <pc:docMk/>
          <pc:sldMk cId="1958719405" sldId="421"/>
        </pc:sldMkLst>
        <pc:spChg chg="mod">
          <ac:chgData name="Pantelis Balaouras" userId="25e8755020fc1734" providerId="LiveId" clId="{63F8D67B-A8BB-4E49-A40D-C1BC24EFDE5E}" dt="2026-09-30T12:17:28.801" v="2352" actId="27636"/>
          <ac:spMkLst>
            <pc:docMk/>
            <pc:sldMk cId="1958719405" sldId="421"/>
            <ac:spMk id="2" creationId="{4C0566B1-6D73-4AC5-8907-2E31E74CB1FB}"/>
          </ac:spMkLst>
        </pc:spChg>
      </pc:sldChg>
      <pc:sldChg chg="modSp add mod">
        <pc:chgData name="Pantelis Balaouras" userId="25e8755020fc1734" providerId="LiveId" clId="{63F8D67B-A8BB-4E49-A40D-C1BC24EFDE5E}" dt="2026-09-30T12:33:11.453" v="2421" actId="1076"/>
        <pc:sldMkLst>
          <pc:docMk/>
          <pc:sldMk cId="3403879211" sldId="423"/>
        </pc:sldMkLst>
        <pc:spChg chg="mod">
          <ac:chgData name="Pantelis Balaouras" userId="25e8755020fc1734" providerId="LiveId" clId="{63F8D67B-A8BB-4E49-A40D-C1BC24EFDE5E}" dt="2026-09-30T12:33:09.411" v="2420" actId="27636"/>
          <ac:spMkLst>
            <pc:docMk/>
            <pc:sldMk cId="3403879211" sldId="423"/>
            <ac:spMk id="3" creationId="{F71DEF3A-F90C-475C-86C6-78579DD261B8}"/>
          </ac:spMkLst>
        </pc:spChg>
        <pc:picChg chg="mod">
          <ac:chgData name="Pantelis Balaouras" userId="25e8755020fc1734" providerId="LiveId" clId="{63F8D67B-A8BB-4E49-A40D-C1BC24EFDE5E}" dt="2026-09-30T12:33:11.453" v="2421" actId="1076"/>
          <ac:picMkLst>
            <pc:docMk/>
            <pc:sldMk cId="3403879211" sldId="423"/>
            <ac:picMk id="4" creationId="{08B62836-2CD3-4D41-9F0F-3D8BEA387858}"/>
          </ac:picMkLst>
        </pc:picChg>
      </pc:sldChg>
      <pc:sldChg chg="modSp add del mod ord chgLayout">
        <pc:chgData name="Pantelis Balaouras" userId="25e8755020fc1734" providerId="LiveId" clId="{63F8D67B-A8BB-4E49-A40D-C1BC24EFDE5E}" dt="2026-09-30T14:43:10.433" v="3877" actId="47"/>
        <pc:sldMkLst>
          <pc:docMk/>
          <pc:sldMk cId="2176744492" sldId="424"/>
        </pc:sldMkLst>
        <pc:spChg chg="mod ord">
          <ac:chgData name="Pantelis Balaouras" userId="25e8755020fc1734" providerId="LiveId" clId="{63F8D67B-A8BB-4E49-A40D-C1BC24EFDE5E}" dt="2026-09-30T14:42:25.291" v="3875" actId="700"/>
          <ac:spMkLst>
            <pc:docMk/>
            <pc:sldMk cId="2176744492" sldId="424"/>
            <ac:spMk id="2" creationId="{30BF9CA0-99E4-4E72-9DBF-9BD8E6BFB89B}"/>
          </ac:spMkLst>
        </pc:spChg>
        <pc:spChg chg="mod ord">
          <ac:chgData name="Pantelis Balaouras" userId="25e8755020fc1734" providerId="LiveId" clId="{63F8D67B-A8BB-4E49-A40D-C1BC24EFDE5E}" dt="2026-09-30T14:42:25.317" v="3876" actId="27636"/>
          <ac:spMkLst>
            <pc:docMk/>
            <pc:sldMk cId="2176744492" sldId="424"/>
            <ac:spMk id="3" creationId="{AEB9E095-CEBB-4454-87DF-26B5BEB9D73B}"/>
          </ac:spMkLst>
        </pc:spChg>
      </pc:sldChg>
      <pc:sldChg chg="modSp add del mod">
        <pc:chgData name="Pantelis Balaouras" userId="25e8755020fc1734" providerId="LiveId" clId="{63F8D67B-A8BB-4E49-A40D-C1BC24EFDE5E}" dt="2026-09-30T13:56:02.818" v="3480" actId="47"/>
        <pc:sldMkLst>
          <pc:docMk/>
          <pc:sldMk cId="767008587" sldId="426"/>
        </pc:sldMkLst>
        <pc:spChg chg="mod">
          <ac:chgData name="Pantelis Balaouras" userId="25e8755020fc1734" providerId="LiveId" clId="{63F8D67B-A8BB-4E49-A40D-C1BC24EFDE5E}" dt="2026-09-30T13:53:49.205" v="3474" actId="27636"/>
          <ac:spMkLst>
            <pc:docMk/>
            <pc:sldMk cId="767008587" sldId="426"/>
            <ac:spMk id="3" creationId="{7C34E71B-7ACB-45D4-A75C-A7BEE3366FF4}"/>
          </ac:spMkLst>
        </pc:spChg>
      </pc:sldChg>
      <pc:sldChg chg="add del">
        <pc:chgData name="Pantelis Balaouras" userId="25e8755020fc1734" providerId="LiveId" clId="{63F8D67B-A8BB-4E49-A40D-C1BC24EFDE5E}" dt="2026-09-30T13:58:38.717" v="3496" actId="47"/>
        <pc:sldMkLst>
          <pc:docMk/>
          <pc:sldMk cId="3912316881" sldId="427"/>
        </pc:sldMkLst>
      </pc:sldChg>
      <pc:sldChg chg="add del">
        <pc:chgData name="Pantelis Balaouras" userId="25e8755020fc1734" providerId="LiveId" clId="{63F8D67B-A8BB-4E49-A40D-C1BC24EFDE5E}" dt="2026-09-30T14:00:43.701" v="3554" actId="47"/>
        <pc:sldMkLst>
          <pc:docMk/>
          <pc:sldMk cId="170866946" sldId="428"/>
        </pc:sldMkLst>
      </pc:sldChg>
      <pc:sldChg chg="modSp add del mod">
        <pc:chgData name="Pantelis Balaouras" userId="25e8755020fc1734" providerId="LiveId" clId="{63F8D67B-A8BB-4E49-A40D-C1BC24EFDE5E}" dt="2026-09-30T10:38:35.331" v="1474" actId="47"/>
        <pc:sldMkLst>
          <pc:docMk/>
          <pc:sldMk cId="239359112" sldId="429"/>
        </pc:sldMkLst>
        <pc:spChg chg="mod">
          <ac:chgData name="Pantelis Balaouras" userId="25e8755020fc1734" providerId="LiveId" clId="{63F8D67B-A8BB-4E49-A40D-C1BC24EFDE5E}" dt="2026-09-30T10:37:11.606" v="1417" actId="27636"/>
          <ac:spMkLst>
            <pc:docMk/>
            <pc:sldMk cId="239359112" sldId="429"/>
            <ac:spMk id="2" creationId="{78DE7748-3197-42C8-8A8B-51901D638974}"/>
          </ac:spMkLst>
        </pc:spChg>
      </pc:sldChg>
      <pc:sldChg chg="add del">
        <pc:chgData name="Pantelis Balaouras" userId="25e8755020fc1734" providerId="LiveId" clId="{63F8D67B-A8BB-4E49-A40D-C1BC24EFDE5E}" dt="2026-09-30T13:59:47.331" v="3545" actId="47"/>
        <pc:sldMkLst>
          <pc:docMk/>
          <pc:sldMk cId="1496859001" sldId="430"/>
        </pc:sldMkLst>
      </pc:sldChg>
      <pc:sldChg chg="modSp add del mod">
        <pc:chgData name="Pantelis Balaouras" userId="25e8755020fc1734" providerId="LiveId" clId="{63F8D67B-A8BB-4E49-A40D-C1BC24EFDE5E}" dt="2026-09-30T14:03:40.367" v="3629" actId="47"/>
        <pc:sldMkLst>
          <pc:docMk/>
          <pc:sldMk cId="82938559" sldId="431"/>
        </pc:sldMkLst>
        <pc:spChg chg="mod">
          <ac:chgData name="Pantelis Balaouras" userId="25e8755020fc1734" providerId="LiveId" clId="{63F8D67B-A8BB-4E49-A40D-C1BC24EFDE5E}" dt="2026-09-30T13:53:49.360" v="3478" actId="27636"/>
          <ac:spMkLst>
            <pc:docMk/>
            <pc:sldMk cId="82938559" sldId="431"/>
            <ac:spMk id="3" creationId="{13F466CA-E8E3-4ED7-9616-4AC1D80716E9}"/>
          </ac:spMkLst>
        </pc:spChg>
      </pc:sldChg>
      <pc:sldChg chg="modSp add del mod">
        <pc:chgData name="Pantelis Balaouras" userId="25e8755020fc1734" providerId="LiveId" clId="{63F8D67B-A8BB-4E49-A40D-C1BC24EFDE5E}" dt="2026-09-30T14:01:28.877" v="3558" actId="47"/>
        <pc:sldMkLst>
          <pc:docMk/>
          <pc:sldMk cId="166824764" sldId="432"/>
        </pc:sldMkLst>
        <pc:spChg chg="mod">
          <ac:chgData name="Pantelis Balaouras" userId="25e8755020fc1734" providerId="LiveId" clId="{63F8D67B-A8BB-4E49-A40D-C1BC24EFDE5E}" dt="2026-09-30T13:53:49.291" v="3476" actId="27636"/>
          <ac:spMkLst>
            <pc:docMk/>
            <pc:sldMk cId="166824764" sldId="432"/>
            <ac:spMk id="2" creationId="{A1955CAB-1B14-46A1-8D8F-20C1EF863942}"/>
          </ac:spMkLst>
        </pc:spChg>
        <pc:spChg chg="mod">
          <ac:chgData name="Pantelis Balaouras" userId="25e8755020fc1734" providerId="LiveId" clId="{63F8D67B-A8BB-4E49-A40D-C1BC24EFDE5E}" dt="2026-09-30T13:53:49.324" v="3477" actId="27636"/>
          <ac:spMkLst>
            <pc:docMk/>
            <pc:sldMk cId="166824764" sldId="432"/>
            <ac:spMk id="3" creationId="{C2475692-ABE7-419D-A8A0-E467C1978E2B}"/>
          </ac:spMkLst>
        </pc:spChg>
      </pc:sldChg>
      <pc:sldChg chg="add del">
        <pc:chgData name="Pantelis Balaouras" userId="25e8755020fc1734" providerId="LiveId" clId="{63F8D67B-A8BB-4E49-A40D-C1BC24EFDE5E}" dt="2026-09-30T14:15:55.013" v="3755" actId="47"/>
        <pc:sldMkLst>
          <pc:docMk/>
          <pc:sldMk cId="2365939053" sldId="470"/>
        </pc:sldMkLst>
      </pc:sldChg>
      <pc:sldChg chg="modSp add mod">
        <pc:chgData name="Pantelis Balaouras" userId="25e8755020fc1734" providerId="LiveId" clId="{63F8D67B-A8BB-4E49-A40D-C1BC24EFDE5E}" dt="2026-09-30T09:32:37.278" v="426" actId="14100"/>
        <pc:sldMkLst>
          <pc:docMk/>
          <pc:sldMk cId="3924411180" sldId="471"/>
        </pc:sldMkLst>
        <pc:picChg chg="mod">
          <ac:chgData name="Pantelis Balaouras" userId="25e8755020fc1734" providerId="LiveId" clId="{63F8D67B-A8BB-4E49-A40D-C1BC24EFDE5E}" dt="2026-09-30T09:32:37.278" v="426" actId="14100"/>
          <ac:picMkLst>
            <pc:docMk/>
            <pc:sldMk cId="3924411180" sldId="471"/>
            <ac:picMk id="5" creationId="{B92EACC9-3131-4A3B-98DB-04950A48509B}"/>
          </ac:picMkLst>
        </pc:picChg>
      </pc:sldChg>
      <pc:sldChg chg="modSp add del mod ord">
        <pc:chgData name="Pantelis Balaouras" userId="25e8755020fc1734" providerId="LiveId" clId="{63F8D67B-A8BB-4E49-A40D-C1BC24EFDE5E}" dt="2026-09-30T14:34:40.881" v="3777" actId="47"/>
        <pc:sldMkLst>
          <pc:docMk/>
          <pc:sldMk cId="1500518464" sldId="478"/>
        </pc:sldMkLst>
        <pc:spChg chg="mod">
          <ac:chgData name="Pantelis Balaouras" userId="25e8755020fc1734" providerId="LiveId" clId="{63F8D67B-A8BB-4E49-A40D-C1BC24EFDE5E}" dt="2026-09-30T11:18:14.857" v="1540" actId="27636"/>
          <ac:spMkLst>
            <pc:docMk/>
            <pc:sldMk cId="1500518464" sldId="478"/>
            <ac:spMk id="2" creationId="{63E875F8-953B-496D-ACDA-8C06C004CF29}"/>
          </ac:spMkLst>
        </pc:spChg>
        <pc:spChg chg="mod">
          <ac:chgData name="Pantelis Balaouras" userId="25e8755020fc1734" providerId="LiveId" clId="{63F8D67B-A8BB-4E49-A40D-C1BC24EFDE5E}" dt="2026-09-30T12:11:28.437" v="2171" actId="14100"/>
          <ac:spMkLst>
            <pc:docMk/>
            <pc:sldMk cId="1500518464" sldId="478"/>
            <ac:spMk id="3" creationId="{ADB798DB-13A0-49A3-AC1F-57D71965BCA3}"/>
          </ac:spMkLst>
        </pc:spChg>
      </pc:sldChg>
      <pc:sldChg chg="add del">
        <pc:chgData name="Pantelis Balaouras" userId="25e8755020fc1734" providerId="LiveId" clId="{63F8D67B-A8BB-4E49-A40D-C1BC24EFDE5E}" dt="2026-09-30T12:16:43.739" v="2345" actId="47"/>
        <pc:sldMkLst>
          <pc:docMk/>
          <pc:sldMk cId="975081607" sldId="479"/>
        </pc:sldMkLst>
      </pc:sldChg>
      <pc:sldChg chg="modSp add mod">
        <pc:chgData name="Pantelis Balaouras" userId="25e8755020fc1734" providerId="LiveId" clId="{63F8D67B-A8BB-4E49-A40D-C1BC24EFDE5E}" dt="2026-09-30T12:17:28.754" v="2351" actId="27636"/>
        <pc:sldMkLst>
          <pc:docMk/>
          <pc:sldMk cId="1857317382" sldId="480"/>
        </pc:sldMkLst>
        <pc:spChg chg="mod">
          <ac:chgData name="Pantelis Balaouras" userId="25e8755020fc1734" providerId="LiveId" clId="{63F8D67B-A8BB-4E49-A40D-C1BC24EFDE5E}" dt="2026-09-30T12:17:28.754" v="2351" actId="27636"/>
          <ac:spMkLst>
            <pc:docMk/>
            <pc:sldMk cId="1857317382" sldId="480"/>
            <ac:spMk id="3" creationId="{E96B4C1E-41D6-4606-8926-41A24DA0516E}"/>
          </ac:spMkLst>
        </pc:spChg>
      </pc:sldChg>
      <pc:sldChg chg="add">
        <pc:chgData name="Pantelis Balaouras" userId="25e8755020fc1734" providerId="LiveId" clId="{63F8D67B-A8BB-4E49-A40D-C1BC24EFDE5E}" dt="2026-09-30T13:16:10.665" v="2920"/>
        <pc:sldMkLst>
          <pc:docMk/>
          <pc:sldMk cId="3772832140" sldId="493"/>
        </pc:sldMkLst>
      </pc:sldChg>
      <pc:sldChg chg="modSp add ord">
        <pc:chgData name="Pantelis Balaouras" userId="25e8755020fc1734" providerId="LiveId" clId="{63F8D67B-A8BB-4E49-A40D-C1BC24EFDE5E}" dt="2026-09-30T14:33:56.612" v="3775" actId="1076"/>
        <pc:sldMkLst>
          <pc:docMk/>
          <pc:sldMk cId="1219336683" sldId="498"/>
        </pc:sldMkLst>
        <pc:picChg chg="mod">
          <ac:chgData name="Pantelis Balaouras" userId="25e8755020fc1734" providerId="LiveId" clId="{63F8D67B-A8BB-4E49-A40D-C1BC24EFDE5E}" dt="2026-09-30T14:33:56.612" v="3775" actId="1076"/>
          <ac:picMkLst>
            <pc:docMk/>
            <pc:sldMk cId="1219336683" sldId="498"/>
            <ac:picMk id="1026" creationId="{383A75F0-F917-4956-9CD4-69C44B335D55}"/>
          </ac:picMkLst>
        </pc:picChg>
      </pc:sldChg>
      <pc:sldChg chg="modSp add mod">
        <pc:chgData name="Pantelis Balaouras" userId="25e8755020fc1734" providerId="LiveId" clId="{63F8D67B-A8BB-4E49-A40D-C1BC24EFDE5E}" dt="2026-09-30T14:14:35.473" v="3748" actId="14100"/>
        <pc:sldMkLst>
          <pc:docMk/>
          <pc:sldMk cId="1489792537" sldId="499"/>
        </pc:sldMkLst>
        <pc:spChg chg="mod">
          <ac:chgData name="Pantelis Balaouras" userId="25e8755020fc1734" providerId="LiveId" clId="{63F8D67B-A8BB-4E49-A40D-C1BC24EFDE5E}" dt="2026-09-30T14:14:35.473" v="3748" actId="14100"/>
          <ac:spMkLst>
            <pc:docMk/>
            <pc:sldMk cId="1489792537" sldId="499"/>
            <ac:spMk id="3" creationId="{F704B2FB-CA45-47EC-82B9-84904E520158}"/>
          </ac:spMkLst>
        </pc:spChg>
        <pc:picChg chg="mod">
          <ac:chgData name="Pantelis Balaouras" userId="25e8755020fc1734" providerId="LiveId" clId="{63F8D67B-A8BB-4E49-A40D-C1BC24EFDE5E}" dt="2026-09-30T09:18:43.622" v="371" actId="14100"/>
          <ac:picMkLst>
            <pc:docMk/>
            <pc:sldMk cId="1489792537" sldId="499"/>
            <ac:picMk id="5" creationId="{E3F2DA06-F026-458C-A824-454451D2975B}"/>
          </ac:picMkLst>
        </pc:picChg>
      </pc:sldChg>
      <pc:sldChg chg="modSp add mod">
        <pc:chgData name="Pantelis Balaouras" userId="25e8755020fc1734" providerId="LiveId" clId="{63F8D67B-A8BB-4E49-A40D-C1BC24EFDE5E}" dt="2026-09-30T14:25:26.146" v="3761" actId="20577"/>
        <pc:sldMkLst>
          <pc:docMk/>
          <pc:sldMk cId="3773111187" sldId="501"/>
        </pc:sldMkLst>
        <pc:spChg chg="mod">
          <ac:chgData name="Pantelis Balaouras" userId="25e8755020fc1734" providerId="LiveId" clId="{63F8D67B-A8BB-4E49-A40D-C1BC24EFDE5E}" dt="2026-09-30T10:37:11.627" v="1418" actId="27636"/>
          <ac:spMkLst>
            <pc:docMk/>
            <pc:sldMk cId="3773111187" sldId="501"/>
            <ac:spMk id="2" creationId="{C4E0DF0D-68E2-4F3C-891B-CE805F86E4C4}"/>
          </ac:spMkLst>
        </pc:spChg>
        <pc:spChg chg="mod">
          <ac:chgData name="Pantelis Balaouras" userId="25e8755020fc1734" providerId="LiveId" clId="{63F8D67B-A8BB-4E49-A40D-C1BC24EFDE5E}" dt="2026-09-30T14:25:26.146" v="3761" actId="20577"/>
          <ac:spMkLst>
            <pc:docMk/>
            <pc:sldMk cId="3773111187" sldId="501"/>
            <ac:spMk id="3" creationId="{74579E4D-2C4A-4DAC-B0BD-B7271FF33B0C}"/>
          </ac:spMkLst>
        </pc:spChg>
      </pc:sldChg>
      <pc:sldChg chg="modSp add mod">
        <pc:chgData name="Pantelis Balaouras" userId="25e8755020fc1734" providerId="LiveId" clId="{63F8D67B-A8BB-4E49-A40D-C1BC24EFDE5E}" dt="2026-09-30T09:45:42.277" v="681" actId="20577"/>
        <pc:sldMkLst>
          <pc:docMk/>
          <pc:sldMk cId="638031631" sldId="502"/>
        </pc:sldMkLst>
        <pc:spChg chg="mod">
          <ac:chgData name="Pantelis Balaouras" userId="25e8755020fc1734" providerId="LiveId" clId="{63F8D67B-A8BB-4E49-A40D-C1BC24EFDE5E}" dt="2026-09-30T09:45:42.277" v="681" actId="20577"/>
          <ac:spMkLst>
            <pc:docMk/>
            <pc:sldMk cId="638031631" sldId="502"/>
            <ac:spMk id="3" creationId="{628C5E31-43A2-47F5-9C79-2D370DC39ED0}"/>
          </ac:spMkLst>
        </pc:spChg>
      </pc:sldChg>
      <pc:sldChg chg="add">
        <pc:chgData name="Pantelis Balaouras" userId="25e8755020fc1734" providerId="LiveId" clId="{63F8D67B-A8BB-4E49-A40D-C1BC24EFDE5E}" dt="2026-09-30T08:48:32.249" v="202"/>
        <pc:sldMkLst>
          <pc:docMk/>
          <pc:sldMk cId="493655144" sldId="503"/>
        </pc:sldMkLst>
      </pc:sldChg>
      <pc:sldChg chg="add del">
        <pc:chgData name="Pantelis Balaouras" userId="25e8755020fc1734" providerId="LiveId" clId="{63F8D67B-A8BB-4E49-A40D-C1BC24EFDE5E}" dt="2026-09-30T10:41:42.512" v="1487" actId="47"/>
        <pc:sldMkLst>
          <pc:docMk/>
          <pc:sldMk cId="3758882460" sldId="504"/>
        </pc:sldMkLst>
      </pc:sldChg>
      <pc:sldChg chg="modSp add mod ord">
        <pc:chgData name="Pantelis Balaouras" userId="25e8755020fc1734" providerId="LiveId" clId="{63F8D67B-A8BB-4E49-A40D-C1BC24EFDE5E}" dt="2026-09-30T12:42:15.447" v="2766" actId="20577"/>
        <pc:sldMkLst>
          <pc:docMk/>
          <pc:sldMk cId="2462056069" sldId="506"/>
        </pc:sldMkLst>
        <pc:spChg chg="mod">
          <ac:chgData name="Pantelis Balaouras" userId="25e8755020fc1734" providerId="LiveId" clId="{63F8D67B-A8BB-4E49-A40D-C1BC24EFDE5E}" dt="2026-09-30T12:42:15.447" v="2766" actId="20577"/>
          <ac:spMkLst>
            <pc:docMk/>
            <pc:sldMk cId="2462056069" sldId="506"/>
            <ac:spMk id="2" creationId="{5B940944-90DC-47E5-81A1-B7244613C287}"/>
          </ac:spMkLst>
        </pc:spChg>
        <pc:picChg chg="mod">
          <ac:chgData name="Pantelis Balaouras" userId="25e8755020fc1734" providerId="LiveId" clId="{63F8D67B-A8BB-4E49-A40D-C1BC24EFDE5E}" dt="2026-09-30T12:41:57.827" v="2730" actId="1076"/>
          <ac:picMkLst>
            <pc:docMk/>
            <pc:sldMk cId="2462056069" sldId="506"/>
            <ac:picMk id="3074" creationId="{23A9CC5C-FA82-45A5-9CD0-6247FD73B690}"/>
          </ac:picMkLst>
        </pc:picChg>
      </pc:sldChg>
      <pc:sldChg chg="delSp modSp add mod ord">
        <pc:chgData name="Pantelis Balaouras" userId="25e8755020fc1734" providerId="LiveId" clId="{63F8D67B-A8BB-4E49-A40D-C1BC24EFDE5E}" dt="2026-09-30T13:00:28.794" v="2868" actId="1076"/>
        <pc:sldMkLst>
          <pc:docMk/>
          <pc:sldMk cId="1366011028" sldId="509"/>
        </pc:sldMkLst>
        <pc:spChg chg="del">
          <ac:chgData name="Pantelis Balaouras" userId="25e8755020fc1734" providerId="LiveId" clId="{63F8D67B-A8BB-4E49-A40D-C1BC24EFDE5E}" dt="2026-09-30T13:00:23.082" v="2866" actId="478"/>
          <ac:spMkLst>
            <pc:docMk/>
            <pc:sldMk cId="1366011028" sldId="509"/>
            <ac:spMk id="5" creationId="{8D7B7E4C-3F0D-4BD9-AF0B-947247061219}"/>
          </ac:spMkLst>
        </pc:spChg>
        <pc:picChg chg="mod">
          <ac:chgData name="Pantelis Balaouras" userId="25e8755020fc1734" providerId="LiveId" clId="{63F8D67B-A8BB-4E49-A40D-C1BC24EFDE5E}" dt="2026-09-30T13:00:28.794" v="2868" actId="1076"/>
          <ac:picMkLst>
            <pc:docMk/>
            <pc:sldMk cId="1366011028" sldId="509"/>
            <ac:picMk id="4" creationId="{1F1EE9F8-D73B-44D5-9A2D-BF5E5A27A709}"/>
          </ac:picMkLst>
        </pc:picChg>
      </pc:sldChg>
      <pc:sldChg chg="add del">
        <pc:chgData name="Pantelis Balaouras" userId="25e8755020fc1734" providerId="LiveId" clId="{63F8D67B-A8BB-4E49-A40D-C1BC24EFDE5E}" dt="2026-09-30T13:56:53.128" v="3489" actId="47"/>
        <pc:sldMkLst>
          <pc:docMk/>
          <pc:sldMk cId="2687952899" sldId="510"/>
        </pc:sldMkLst>
      </pc:sldChg>
      <pc:sldChg chg="add del">
        <pc:chgData name="Pantelis Balaouras" userId="25e8755020fc1734" providerId="LiveId" clId="{63F8D67B-A8BB-4E49-A40D-C1BC24EFDE5E}" dt="2026-09-30T09:23:22.432" v="383" actId="47"/>
        <pc:sldMkLst>
          <pc:docMk/>
          <pc:sldMk cId="1943763575" sldId="511"/>
        </pc:sldMkLst>
      </pc:sldChg>
      <pc:sldChg chg="modSp add del mod">
        <pc:chgData name="Pantelis Balaouras" userId="25e8755020fc1734" providerId="LiveId" clId="{63F8D67B-A8BB-4E49-A40D-C1BC24EFDE5E}" dt="2026-09-30T14:01:02.163" v="3555" actId="47"/>
        <pc:sldMkLst>
          <pc:docMk/>
          <pc:sldMk cId="1134498995" sldId="513"/>
        </pc:sldMkLst>
        <pc:spChg chg="mod">
          <ac:chgData name="Pantelis Balaouras" userId="25e8755020fc1734" providerId="LiveId" clId="{63F8D67B-A8BB-4E49-A40D-C1BC24EFDE5E}" dt="2026-09-30T13:53:49.265" v="3475" actId="27636"/>
          <ac:spMkLst>
            <pc:docMk/>
            <pc:sldMk cId="1134498995" sldId="513"/>
            <ac:spMk id="3" creationId="{E919CF74-9050-485E-957D-C7E695C9D8DD}"/>
          </ac:spMkLst>
        </pc:spChg>
      </pc:sldChg>
      <pc:sldChg chg="add del ord">
        <pc:chgData name="Pantelis Balaouras" userId="25e8755020fc1734" providerId="LiveId" clId="{63F8D67B-A8BB-4E49-A40D-C1BC24EFDE5E}" dt="2026-09-30T13:25:48.308" v="2928" actId="47"/>
        <pc:sldMkLst>
          <pc:docMk/>
          <pc:sldMk cId="685516399" sldId="515"/>
        </pc:sldMkLst>
      </pc:sldChg>
      <pc:sldChg chg="modSp add mod">
        <pc:chgData name="Pantelis Balaouras" userId="25e8755020fc1734" providerId="LiveId" clId="{63F8D67B-A8BB-4E49-A40D-C1BC24EFDE5E}" dt="2026-09-30T11:30:08.768" v="1659" actId="20577"/>
        <pc:sldMkLst>
          <pc:docMk/>
          <pc:sldMk cId="2659125968" sldId="517"/>
        </pc:sldMkLst>
        <pc:spChg chg="mod">
          <ac:chgData name="Pantelis Balaouras" userId="25e8755020fc1734" providerId="LiveId" clId="{63F8D67B-A8BB-4E49-A40D-C1BC24EFDE5E}" dt="2026-09-30T11:30:08.768" v="1659" actId="20577"/>
          <ac:spMkLst>
            <pc:docMk/>
            <pc:sldMk cId="2659125968" sldId="517"/>
            <ac:spMk id="2" creationId="{2766A7DF-21AA-41F8-BC1E-87F57D225C9A}"/>
          </ac:spMkLst>
        </pc:spChg>
        <pc:spChg chg="mod">
          <ac:chgData name="Pantelis Balaouras" userId="25e8755020fc1734" providerId="LiveId" clId="{63F8D67B-A8BB-4E49-A40D-C1BC24EFDE5E}" dt="2026-09-30T11:29:59.850" v="1648" actId="12"/>
          <ac:spMkLst>
            <pc:docMk/>
            <pc:sldMk cId="2659125968" sldId="517"/>
            <ac:spMk id="3" creationId="{05DF751F-74B3-40A6-B82C-FA4BAD58FAC2}"/>
          </ac:spMkLst>
        </pc:spChg>
      </pc:sldChg>
      <pc:sldChg chg="modSp add del mod ord chgLayout">
        <pc:chgData name="Pantelis Balaouras" userId="25e8755020fc1734" providerId="LiveId" clId="{63F8D67B-A8BB-4E49-A40D-C1BC24EFDE5E}" dt="2026-09-30T13:26:18.543" v="2930" actId="47"/>
        <pc:sldMkLst>
          <pc:docMk/>
          <pc:sldMk cId="2483031150" sldId="518"/>
        </pc:sldMkLst>
        <pc:spChg chg="mod ord">
          <ac:chgData name="Pantelis Balaouras" userId="25e8755020fc1734" providerId="LiveId" clId="{63F8D67B-A8BB-4E49-A40D-C1BC24EFDE5E}" dt="2026-09-30T13:23:56.708" v="2926" actId="700"/>
          <ac:spMkLst>
            <pc:docMk/>
            <pc:sldMk cId="2483031150" sldId="518"/>
            <ac:spMk id="2" creationId="{CCC4F56D-6CD1-48FD-AFAD-CC163FF0470C}"/>
          </ac:spMkLst>
        </pc:spChg>
        <pc:spChg chg="mod ord">
          <ac:chgData name="Pantelis Balaouras" userId="25e8755020fc1734" providerId="LiveId" clId="{63F8D67B-A8BB-4E49-A40D-C1BC24EFDE5E}" dt="2026-09-30T13:23:56.763" v="2927" actId="27636"/>
          <ac:spMkLst>
            <pc:docMk/>
            <pc:sldMk cId="2483031150" sldId="518"/>
            <ac:spMk id="3" creationId="{498C488C-4D3F-4A08-B863-49063579DB7B}"/>
          </ac:spMkLst>
        </pc:spChg>
      </pc:sldChg>
      <pc:sldChg chg="add">
        <pc:chgData name="Pantelis Balaouras" userId="25e8755020fc1734" providerId="LiveId" clId="{63F8D67B-A8BB-4E49-A40D-C1BC24EFDE5E}" dt="2026-09-30T08:48:32.249" v="202"/>
        <pc:sldMkLst>
          <pc:docMk/>
          <pc:sldMk cId="2839583605" sldId="519"/>
        </pc:sldMkLst>
      </pc:sldChg>
      <pc:sldChg chg="add del">
        <pc:chgData name="Pantelis Balaouras" userId="25e8755020fc1734" providerId="LiveId" clId="{63F8D67B-A8BB-4E49-A40D-C1BC24EFDE5E}" dt="2026-09-30T14:02:08.526" v="3559" actId="47"/>
        <pc:sldMkLst>
          <pc:docMk/>
          <pc:sldMk cId="3448874842" sldId="520"/>
        </pc:sldMkLst>
      </pc:sldChg>
      <pc:sldChg chg="modSp add mod">
        <pc:chgData name="Pantelis Balaouras" userId="25e8755020fc1734" providerId="LiveId" clId="{63F8D67B-A8BB-4E49-A40D-C1BC24EFDE5E}" dt="2026-09-30T14:06:52.592" v="3662" actId="14100"/>
        <pc:sldMkLst>
          <pc:docMk/>
          <pc:sldMk cId="2863528642" sldId="869"/>
        </pc:sldMkLst>
        <pc:spChg chg="mod">
          <ac:chgData name="Pantelis Balaouras" userId="25e8755020fc1734" providerId="LiveId" clId="{63F8D67B-A8BB-4E49-A40D-C1BC24EFDE5E}" dt="2026-09-30T08:41:17.264" v="70" actId="27636"/>
          <ac:spMkLst>
            <pc:docMk/>
            <pc:sldMk cId="2863528642" sldId="869"/>
            <ac:spMk id="2" creationId="{79EB784C-45BB-4961-9449-96F6812DCE90}"/>
          </ac:spMkLst>
        </pc:spChg>
        <pc:picChg chg="mod">
          <ac:chgData name="Pantelis Balaouras" userId="25e8755020fc1734" providerId="LiveId" clId="{63F8D67B-A8BB-4E49-A40D-C1BC24EFDE5E}" dt="2026-09-30T14:06:52.592" v="3662" actId="14100"/>
          <ac:picMkLst>
            <pc:docMk/>
            <pc:sldMk cId="2863528642" sldId="869"/>
            <ac:picMk id="3076" creationId="{BF60F2EC-2727-4A2A-92BB-A7EB5EECC4C9}"/>
          </ac:picMkLst>
        </pc:picChg>
      </pc:sldChg>
      <pc:sldChg chg="add">
        <pc:chgData name="Pantelis Balaouras" userId="25e8755020fc1734" providerId="LiveId" clId="{63F8D67B-A8BB-4E49-A40D-C1BC24EFDE5E}" dt="2026-09-30T08:41:17.122" v="69"/>
        <pc:sldMkLst>
          <pc:docMk/>
          <pc:sldMk cId="3004381951" sldId="870"/>
        </pc:sldMkLst>
      </pc:sldChg>
      <pc:sldChg chg="modSp add del mod">
        <pc:chgData name="Pantelis Balaouras" userId="25e8755020fc1734" providerId="LiveId" clId="{63F8D67B-A8BB-4E49-A40D-C1BC24EFDE5E}" dt="2026-09-30T08:42:07.812" v="78" actId="47"/>
        <pc:sldMkLst>
          <pc:docMk/>
          <pc:sldMk cId="2936386074" sldId="871"/>
        </pc:sldMkLst>
        <pc:spChg chg="mod">
          <ac:chgData name="Pantelis Balaouras" userId="25e8755020fc1734" providerId="LiveId" clId="{63F8D67B-A8BB-4E49-A40D-C1BC24EFDE5E}" dt="2026-09-30T08:41:17.318" v="71" actId="27636"/>
          <ac:spMkLst>
            <pc:docMk/>
            <pc:sldMk cId="2936386074" sldId="871"/>
            <ac:spMk id="3" creationId="{1ABF97A4-0CFE-4EEB-92AC-798380D70FC6}"/>
          </ac:spMkLst>
        </pc:spChg>
      </pc:sldChg>
      <pc:sldChg chg="addSp delSp modSp add mod">
        <pc:chgData name="Pantelis Balaouras" userId="25e8755020fc1734" providerId="LiveId" clId="{63F8D67B-A8BB-4E49-A40D-C1BC24EFDE5E}" dt="2026-09-30T14:06:40.953" v="3660" actId="478"/>
        <pc:sldMkLst>
          <pc:docMk/>
          <pc:sldMk cId="4032520971" sldId="877"/>
        </pc:sldMkLst>
        <pc:spChg chg="add mod">
          <ac:chgData name="Pantelis Balaouras" userId="25e8755020fc1734" providerId="LiveId" clId="{63F8D67B-A8BB-4E49-A40D-C1BC24EFDE5E}" dt="2026-09-30T14:06:36.897" v="3659" actId="1076"/>
          <ac:spMkLst>
            <pc:docMk/>
            <pc:sldMk cId="4032520971" sldId="877"/>
            <ac:spMk id="3" creationId="{330E9ED3-B33B-300F-C699-1BC60B758FF7}"/>
          </ac:spMkLst>
        </pc:spChg>
        <pc:spChg chg="mod">
          <ac:chgData name="Pantelis Balaouras" userId="25e8755020fc1734" providerId="LiveId" clId="{63F8D67B-A8BB-4E49-A40D-C1BC24EFDE5E}" dt="2026-09-30T14:06:28.538" v="3657" actId="1582"/>
          <ac:spMkLst>
            <pc:docMk/>
            <pc:sldMk cId="4032520971" sldId="877"/>
            <ac:spMk id="6" creationId="{62C9583D-A810-67B1-37F6-57FF149A7813}"/>
          </ac:spMkLst>
        </pc:spChg>
        <pc:spChg chg="del mod">
          <ac:chgData name="Pantelis Balaouras" userId="25e8755020fc1734" providerId="LiveId" clId="{63F8D67B-A8BB-4E49-A40D-C1BC24EFDE5E}" dt="2026-09-30T14:06:40.953" v="3660" actId="478"/>
          <ac:spMkLst>
            <pc:docMk/>
            <pc:sldMk cId="4032520971" sldId="877"/>
            <ac:spMk id="7" creationId="{324155E9-B6B6-81C3-FF3C-456AA1D221C5}"/>
          </ac:spMkLst>
        </pc:spChg>
        <pc:picChg chg="mod">
          <ac:chgData name="Pantelis Balaouras" userId="25e8755020fc1734" providerId="LiveId" clId="{63F8D67B-A8BB-4E49-A40D-C1BC24EFDE5E}" dt="2026-09-30T14:06:02.760" v="3636" actId="1076"/>
          <ac:picMkLst>
            <pc:docMk/>
            <pc:sldMk cId="4032520971" sldId="877"/>
            <ac:picMk id="5" creationId="{87188812-D333-B94A-880F-125D1BFA2DE1}"/>
          </ac:picMkLst>
        </pc:picChg>
      </pc:sldChg>
      <pc:sldChg chg="modSp new">
        <pc:chgData name="Pantelis Balaouras" userId="25e8755020fc1734" providerId="LiveId" clId="{63F8D67B-A8BB-4E49-A40D-C1BC24EFDE5E}" dt="2026-09-30T08:41:59.476" v="77"/>
        <pc:sldMkLst>
          <pc:docMk/>
          <pc:sldMk cId="1334116197" sldId="878"/>
        </pc:sldMkLst>
        <pc:spChg chg="mod">
          <ac:chgData name="Pantelis Balaouras" userId="25e8755020fc1734" providerId="LiveId" clId="{63F8D67B-A8BB-4E49-A40D-C1BC24EFDE5E}" dt="2026-09-30T08:41:52.586" v="76"/>
          <ac:spMkLst>
            <pc:docMk/>
            <pc:sldMk cId="1334116197" sldId="878"/>
            <ac:spMk id="2" creationId="{49A32E93-9167-D7F9-C616-1DF02B45E4D3}"/>
          </ac:spMkLst>
        </pc:spChg>
        <pc:spChg chg="mod">
          <ac:chgData name="Pantelis Balaouras" userId="25e8755020fc1734" providerId="LiveId" clId="{63F8D67B-A8BB-4E49-A40D-C1BC24EFDE5E}" dt="2026-09-30T08:41:59.476" v="77"/>
          <ac:spMkLst>
            <pc:docMk/>
            <pc:sldMk cId="1334116197" sldId="878"/>
            <ac:spMk id="3" creationId="{736065FD-8F76-C436-33FF-9893E828B01F}"/>
          </ac:spMkLst>
        </pc:spChg>
      </pc:sldChg>
      <pc:sldChg chg="addSp delSp modSp new mod modClrScheme chgLayout">
        <pc:chgData name="Pantelis Balaouras" userId="25e8755020fc1734" providerId="LiveId" clId="{63F8D67B-A8BB-4E49-A40D-C1BC24EFDE5E}" dt="2026-09-30T14:05:30.448" v="3632" actId="20577"/>
        <pc:sldMkLst>
          <pc:docMk/>
          <pc:sldMk cId="2727006924" sldId="879"/>
        </pc:sldMkLst>
        <pc:spChg chg="add del mod ord">
          <ac:chgData name="Pantelis Balaouras" userId="25e8755020fc1734" providerId="LiveId" clId="{63F8D67B-A8BB-4E49-A40D-C1BC24EFDE5E}" dt="2026-09-30T08:43:35.035" v="100" actId="700"/>
          <ac:spMkLst>
            <pc:docMk/>
            <pc:sldMk cId="2727006924" sldId="879"/>
            <ac:spMk id="2" creationId="{29BFCB2D-CB00-9772-D12F-778E059D4EE6}"/>
          </ac:spMkLst>
        </pc:spChg>
        <pc:spChg chg="add del mod ord">
          <ac:chgData name="Pantelis Balaouras" userId="25e8755020fc1734" providerId="LiveId" clId="{63F8D67B-A8BB-4E49-A40D-C1BC24EFDE5E}" dt="2026-09-30T08:43:35.035" v="100" actId="700"/>
          <ac:spMkLst>
            <pc:docMk/>
            <pc:sldMk cId="2727006924" sldId="879"/>
            <ac:spMk id="3" creationId="{3BA7B932-41CC-A6C8-0694-407E3BAE5280}"/>
          </ac:spMkLst>
        </pc:spChg>
        <pc:spChg chg="add del mod ord">
          <ac:chgData name="Pantelis Balaouras" userId="25e8755020fc1734" providerId="LiveId" clId="{63F8D67B-A8BB-4E49-A40D-C1BC24EFDE5E}" dt="2026-09-30T08:43:24.228" v="99" actId="700"/>
          <ac:spMkLst>
            <pc:docMk/>
            <pc:sldMk cId="2727006924" sldId="879"/>
            <ac:spMk id="4" creationId="{307F684D-9013-E984-FCC2-E7A4D736279B}"/>
          </ac:spMkLst>
        </pc:spChg>
        <pc:spChg chg="add del mod ord">
          <ac:chgData name="Pantelis Balaouras" userId="25e8755020fc1734" providerId="LiveId" clId="{63F8D67B-A8BB-4E49-A40D-C1BC24EFDE5E}" dt="2026-09-30T08:43:24.228" v="99" actId="700"/>
          <ac:spMkLst>
            <pc:docMk/>
            <pc:sldMk cId="2727006924" sldId="879"/>
            <ac:spMk id="5" creationId="{00904C0F-16A9-0E96-7925-2E7B475F7660}"/>
          </ac:spMkLst>
        </pc:spChg>
        <pc:spChg chg="add mod ord">
          <ac:chgData name="Pantelis Balaouras" userId="25e8755020fc1734" providerId="LiveId" clId="{63F8D67B-A8BB-4E49-A40D-C1BC24EFDE5E}" dt="2026-09-30T14:05:30.448" v="3632" actId="20577"/>
          <ac:spMkLst>
            <pc:docMk/>
            <pc:sldMk cId="2727006924" sldId="879"/>
            <ac:spMk id="6" creationId="{820C1CA7-9BAA-E267-2598-D386D16533B4}"/>
          </ac:spMkLst>
        </pc:spChg>
        <pc:spChg chg="add mod ord">
          <ac:chgData name="Pantelis Balaouras" userId="25e8755020fc1734" providerId="LiveId" clId="{63F8D67B-A8BB-4E49-A40D-C1BC24EFDE5E}" dt="2026-09-30T08:43:35.035" v="100" actId="700"/>
          <ac:spMkLst>
            <pc:docMk/>
            <pc:sldMk cId="2727006924" sldId="879"/>
            <ac:spMk id="7" creationId="{3181EDAB-8731-175C-FC53-E91AC0E83640}"/>
          </ac:spMkLst>
        </pc:spChg>
      </pc:sldChg>
      <pc:sldChg chg="modSp new mod">
        <pc:chgData name="Pantelis Balaouras" userId="25e8755020fc1734" providerId="LiveId" clId="{63F8D67B-A8BB-4E49-A40D-C1BC24EFDE5E}" dt="2026-09-30T14:11:46.192" v="3738" actId="27636"/>
        <pc:sldMkLst>
          <pc:docMk/>
          <pc:sldMk cId="2195892708" sldId="880"/>
        </pc:sldMkLst>
        <pc:spChg chg="mod">
          <ac:chgData name="Pantelis Balaouras" userId="25e8755020fc1734" providerId="LiveId" clId="{63F8D67B-A8BB-4E49-A40D-C1BC24EFDE5E}" dt="2026-09-30T08:44:53.711" v="130" actId="20577"/>
          <ac:spMkLst>
            <pc:docMk/>
            <pc:sldMk cId="2195892708" sldId="880"/>
            <ac:spMk id="2" creationId="{43FCB449-AE69-AF6B-0A66-434242896874}"/>
          </ac:spMkLst>
        </pc:spChg>
        <pc:spChg chg="mod">
          <ac:chgData name="Pantelis Balaouras" userId="25e8755020fc1734" providerId="LiveId" clId="{63F8D67B-A8BB-4E49-A40D-C1BC24EFDE5E}" dt="2026-09-30T14:11:46.192" v="3738" actId="27636"/>
          <ac:spMkLst>
            <pc:docMk/>
            <pc:sldMk cId="2195892708" sldId="880"/>
            <ac:spMk id="3" creationId="{6E933CAB-FAAD-A4F5-AE0C-35C850610036}"/>
          </ac:spMkLst>
        </pc:spChg>
      </pc:sldChg>
      <pc:sldChg chg="new del">
        <pc:chgData name="Pantelis Balaouras" userId="25e8755020fc1734" providerId="LiveId" clId="{63F8D67B-A8BB-4E49-A40D-C1BC24EFDE5E}" dt="2026-09-30T08:43:21.487" v="94" actId="680"/>
        <pc:sldMkLst>
          <pc:docMk/>
          <pc:sldMk cId="2505318641" sldId="880"/>
        </pc:sldMkLst>
      </pc:sldChg>
      <pc:sldChg chg="modSp add mod">
        <pc:chgData name="Pantelis Balaouras" userId="25e8755020fc1734" providerId="LiveId" clId="{63F8D67B-A8BB-4E49-A40D-C1BC24EFDE5E}" dt="2026-09-30T14:07:32.286" v="3665" actId="20577"/>
        <pc:sldMkLst>
          <pc:docMk/>
          <pc:sldMk cId="2856983174" sldId="881"/>
        </pc:sldMkLst>
        <pc:spChg chg="mod">
          <ac:chgData name="Pantelis Balaouras" userId="25e8755020fc1734" providerId="LiveId" clId="{63F8D67B-A8BB-4E49-A40D-C1BC24EFDE5E}" dt="2026-09-30T14:07:32.286" v="3665" actId="20577"/>
          <ac:spMkLst>
            <pc:docMk/>
            <pc:sldMk cId="2856983174" sldId="881"/>
            <ac:spMk id="6" creationId="{DD368BFD-2154-CAEE-1C2C-5E78536D3C33}"/>
          </ac:spMkLst>
        </pc:spChg>
      </pc:sldChg>
      <pc:sldChg chg="add ord">
        <pc:chgData name="Pantelis Balaouras" userId="25e8755020fc1734" providerId="LiveId" clId="{63F8D67B-A8BB-4E49-A40D-C1BC24EFDE5E}" dt="2026-09-30T09:16:14.761" v="319"/>
        <pc:sldMkLst>
          <pc:docMk/>
          <pc:sldMk cId="2616370476" sldId="882"/>
        </pc:sldMkLst>
      </pc:sldChg>
      <pc:sldChg chg="addSp modSp add mod ord modClrScheme chgLayout">
        <pc:chgData name="Pantelis Balaouras" userId="25e8755020fc1734" providerId="LiveId" clId="{63F8D67B-A8BB-4E49-A40D-C1BC24EFDE5E}" dt="2026-09-30T14:12:46.800" v="3742"/>
        <pc:sldMkLst>
          <pc:docMk/>
          <pc:sldMk cId="0" sldId="883"/>
        </pc:sldMkLst>
        <pc:spChg chg="add mod ord">
          <ac:chgData name="Pantelis Balaouras" userId="25e8755020fc1734" providerId="LiveId" clId="{63F8D67B-A8BB-4E49-A40D-C1BC24EFDE5E}" dt="2026-09-30T09:13:41.553" v="259" actId="20577"/>
          <ac:spMkLst>
            <pc:docMk/>
            <pc:sldMk cId="0" sldId="883"/>
            <ac:spMk id="3" creationId="{E25EDBA5-70EE-4663-2D62-9EBDE19DA62B}"/>
          </ac:spMkLst>
        </pc:spChg>
        <pc:picChg chg="mod modCrop">
          <ac:chgData name="Pantelis Balaouras" userId="25e8755020fc1734" providerId="LiveId" clId="{63F8D67B-A8BB-4E49-A40D-C1BC24EFDE5E}" dt="2026-09-30T09:14:03.796" v="261" actId="1076"/>
          <ac:picMkLst>
            <pc:docMk/>
            <pc:sldMk cId="0" sldId="883"/>
            <ac:picMk id="2" creationId="{00000000-0000-0000-0000-000000000000}"/>
          </ac:picMkLst>
        </pc:picChg>
      </pc:sldChg>
      <pc:sldChg chg="addSp modSp new mod">
        <pc:chgData name="Pantelis Balaouras" userId="25e8755020fc1734" providerId="LiveId" clId="{63F8D67B-A8BB-4E49-A40D-C1BC24EFDE5E}" dt="2026-09-30T09:27:50.754" v="400" actId="732"/>
        <pc:sldMkLst>
          <pc:docMk/>
          <pc:sldMk cId="4100612846" sldId="884"/>
        </pc:sldMkLst>
        <pc:picChg chg="add mod modCrop">
          <ac:chgData name="Pantelis Balaouras" userId="25e8755020fc1734" providerId="LiveId" clId="{63F8D67B-A8BB-4E49-A40D-C1BC24EFDE5E}" dt="2026-09-30T09:27:50.754" v="400" actId="732"/>
          <ac:picMkLst>
            <pc:docMk/>
            <pc:sldMk cId="4100612846" sldId="884"/>
            <ac:picMk id="3" creationId="{4521DAFF-E604-0390-2FCA-345AA4ADBABB}"/>
          </ac:picMkLst>
        </pc:picChg>
      </pc:sldChg>
      <pc:sldChg chg="delSp modSp add del mod">
        <pc:chgData name="Pantelis Balaouras" userId="25e8755020fc1734" providerId="LiveId" clId="{63F8D67B-A8BB-4E49-A40D-C1BC24EFDE5E}" dt="2026-09-30T09:38:06.966" v="551" actId="47"/>
        <pc:sldMkLst>
          <pc:docMk/>
          <pc:sldMk cId="1391419060" sldId="885"/>
        </pc:sldMkLst>
        <pc:spChg chg="mod">
          <ac:chgData name="Pantelis Balaouras" userId="25e8755020fc1734" providerId="LiveId" clId="{63F8D67B-A8BB-4E49-A40D-C1BC24EFDE5E}" dt="2026-09-30T09:31:43.342" v="420" actId="6549"/>
          <ac:spMkLst>
            <pc:docMk/>
            <pc:sldMk cId="1391419060" sldId="885"/>
            <ac:spMk id="3" creationId="{11581DEF-D21B-824A-0797-FDA7C6AED451}"/>
          </ac:spMkLst>
        </pc:spChg>
        <pc:picChg chg="del">
          <ac:chgData name="Pantelis Balaouras" userId="25e8755020fc1734" providerId="LiveId" clId="{63F8D67B-A8BB-4E49-A40D-C1BC24EFDE5E}" dt="2026-09-30T09:31:44.834" v="421" actId="478"/>
          <ac:picMkLst>
            <pc:docMk/>
            <pc:sldMk cId="1391419060" sldId="885"/>
            <ac:picMk id="4" creationId="{E8A7D72F-973F-2E3D-62D4-B1D19ABBAA70}"/>
          </ac:picMkLst>
        </pc:picChg>
        <pc:picChg chg="mod">
          <ac:chgData name="Pantelis Balaouras" userId="25e8755020fc1734" providerId="LiveId" clId="{63F8D67B-A8BB-4E49-A40D-C1BC24EFDE5E}" dt="2026-09-30T09:31:47.294" v="422" actId="1076"/>
          <ac:picMkLst>
            <pc:docMk/>
            <pc:sldMk cId="1391419060" sldId="885"/>
            <ac:picMk id="5" creationId="{23B4F56E-F2EB-5282-8838-33DD10E9DD31}"/>
          </ac:picMkLst>
        </pc:picChg>
      </pc:sldChg>
      <pc:sldChg chg="addSp delSp modSp new mod modClrScheme chgLayout">
        <pc:chgData name="Pantelis Balaouras" userId="25e8755020fc1734" providerId="LiveId" clId="{63F8D67B-A8BB-4E49-A40D-C1BC24EFDE5E}" dt="2026-09-30T14:07:42.463" v="3668" actId="20577"/>
        <pc:sldMkLst>
          <pc:docMk/>
          <pc:sldMk cId="2489819640" sldId="886"/>
        </pc:sldMkLst>
        <pc:spChg chg="del mod ord">
          <ac:chgData name="Pantelis Balaouras" userId="25e8755020fc1734" providerId="LiveId" clId="{63F8D67B-A8BB-4E49-A40D-C1BC24EFDE5E}" dt="2026-09-30T09:33:14.057" v="428" actId="700"/>
          <ac:spMkLst>
            <pc:docMk/>
            <pc:sldMk cId="2489819640" sldId="886"/>
            <ac:spMk id="2" creationId="{67A281E5-B619-6C41-1C10-694DCB46E1B7}"/>
          </ac:spMkLst>
        </pc:spChg>
        <pc:spChg chg="del mod ord">
          <ac:chgData name="Pantelis Balaouras" userId="25e8755020fc1734" providerId="LiveId" clId="{63F8D67B-A8BB-4E49-A40D-C1BC24EFDE5E}" dt="2026-09-30T09:33:14.057" v="428" actId="700"/>
          <ac:spMkLst>
            <pc:docMk/>
            <pc:sldMk cId="2489819640" sldId="886"/>
            <ac:spMk id="3" creationId="{09ED1D66-C1A0-570D-223F-7E6632B614C4}"/>
          </ac:spMkLst>
        </pc:spChg>
        <pc:spChg chg="add mod ord">
          <ac:chgData name="Pantelis Balaouras" userId="25e8755020fc1734" providerId="LiveId" clId="{63F8D67B-A8BB-4E49-A40D-C1BC24EFDE5E}" dt="2026-09-30T14:07:42.463" v="3668" actId="20577"/>
          <ac:spMkLst>
            <pc:docMk/>
            <pc:sldMk cId="2489819640" sldId="886"/>
            <ac:spMk id="4" creationId="{2DB69A0B-A0E3-5027-7237-3B7800B4676C}"/>
          </ac:spMkLst>
        </pc:spChg>
        <pc:spChg chg="add mod ord">
          <ac:chgData name="Pantelis Balaouras" userId="25e8755020fc1734" providerId="LiveId" clId="{63F8D67B-A8BB-4E49-A40D-C1BC24EFDE5E}" dt="2026-09-30T09:33:14.057" v="428" actId="700"/>
          <ac:spMkLst>
            <pc:docMk/>
            <pc:sldMk cId="2489819640" sldId="886"/>
            <ac:spMk id="5" creationId="{D3664A6D-A8B3-FA8F-9EEC-429E55BC9291}"/>
          </ac:spMkLst>
        </pc:spChg>
      </pc:sldChg>
      <pc:sldChg chg="addSp delSp modSp new mod modClrScheme chgLayout">
        <pc:chgData name="Pantelis Balaouras" userId="25e8755020fc1734" providerId="LiveId" clId="{63F8D67B-A8BB-4E49-A40D-C1BC24EFDE5E}" dt="2026-09-30T09:34:54.730" v="447" actId="1076"/>
        <pc:sldMkLst>
          <pc:docMk/>
          <pc:sldMk cId="2113109092" sldId="887"/>
        </pc:sldMkLst>
        <pc:spChg chg="del mod ord">
          <ac:chgData name="Pantelis Balaouras" userId="25e8755020fc1734" providerId="LiveId" clId="{63F8D67B-A8BB-4E49-A40D-C1BC24EFDE5E}" dt="2026-09-30T09:34:03.551" v="434" actId="700"/>
          <ac:spMkLst>
            <pc:docMk/>
            <pc:sldMk cId="2113109092" sldId="887"/>
            <ac:spMk id="2" creationId="{25704F4B-D141-7E51-0D15-E0ED66691239}"/>
          </ac:spMkLst>
        </pc:spChg>
        <pc:spChg chg="del mod ord">
          <ac:chgData name="Pantelis Balaouras" userId="25e8755020fc1734" providerId="LiveId" clId="{63F8D67B-A8BB-4E49-A40D-C1BC24EFDE5E}" dt="2026-09-30T09:34:03.551" v="434" actId="700"/>
          <ac:spMkLst>
            <pc:docMk/>
            <pc:sldMk cId="2113109092" sldId="887"/>
            <ac:spMk id="3" creationId="{5B7E33F5-A457-872B-FF13-74B4945E856F}"/>
          </ac:spMkLst>
        </pc:spChg>
        <pc:spChg chg="add mod ord">
          <ac:chgData name="Pantelis Balaouras" userId="25e8755020fc1734" providerId="LiveId" clId="{63F8D67B-A8BB-4E49-A40D-C1BC24EFDE5E}" dt="2026-09-30T09:34:14.059" v="438" actId="6549"/>
          <ac:spMkLst>
            <pc:docMk/>
            <pc:sldMk cId="2113109092" sldId="887"/>
            <ac:spMk id="4" creationId="{A86BCA0B-4A16-1E86-A83B-135028B9352F}"/>
          </ac:spMkLst>
        </pc:spChg>
        <pc:spChg chg="add mod ord">
          <ac:chgData name="Pantelis Balaouras" userId="25e8755020fc1734" providerId="LiveId" clId="{63F8D67B-A8BB-4E49-A40D-C1BC24EFDE5E}" dt="2026-09-30T09:34:49.795" v="446" actId="12"/>
          <ac:spMkLst>
            <pc:docMk/>
            <pc:sldMk cId="2113109092" sldId="887"/>
            <ac:spMk id="5" creationId="{2DAC920B-299D-D72E-0E50-A3CA58B0530C}"/>
          </ac:spMkLst>
        </pc:spChg>
        <pc:picChg chg="add mod">
          <ac:chgData name="Pantelis Balaouras" userId="25e8755020fc1734" providerId="LiveId" clId="{63F8D67B-A8BB-4E49-A40D-C1BC24EFDE5E}" dt="2026-09-30T09:34:54.730" v="447" actId="1076"/>
          <ac:picMkLst>
            <pc:docMk/>
            <pc:sldMk cId="2113109092" sldId="887"/>
            <ac:picMk id="7" creationId="{34B49B64-19C3-E72C-26D6-EF1AE4B4740E}"/>
          </ac:picMkLst>
        </pc:picChg>
      </pc:sldChg>
      <pc:sldChg chg="addSp delSp modSp new mod modClrScheme chgLayout">
        <pc:chgData name="Pantelis Balaouras" userId="25e8755020fc1734" providerId="LiveId" clId="{63F8D67B-A8BB-4E49-A40D-C1BC24EFDE5E}" dt="2026-09-30T09:37:56.462" v="550" actId="20577"/>
        <pc:sldMkLst>
          <pc:docMk/>
          <pc:sldMk cId="1861834583" sldId="888"/>
        </pc:sldMkLst>
        <pc:spChg chg="del mod ord">
          <ac:chgData name="Pantelis Balaouras" userId="25e8755020fc1734" providerId="LiveId" clId="{63F8D67B-A8BB-4E49-A40D-C1BC24EFDE5E}" dt="2026-09-30T09:36:58.673" v="519" actId="700"/>
          <ac:spMkLst>
            <pc:docMk/>
            <pc:sldMk cId="1861834583" sldId="888"/>
            <ac:spMk id="2" creationId="{596723C2-3CE9-BD88-0167-2D8D9B98ACFC}"/>
          </ac:spMkLst>
        </pc:spChg>
        <pc:spChg chg="add mod ord">
          <ac:chgData name="Pantelis Balaouras" userId="25e8755020fc1734" providerId="LiveId" clId="{63F8D67B-A8BB-4E49-A40D-C1BC24EFDE5E}" dt="2026-09-30T09:37:56.462" v="550" actId="20577"/>
          <ac:spMkLst>
            <pc:docMk/>
            <pc:sldMk cId="1861834583" sldId="888"/>
            <ac:spMk id="3" creationId="{861BEC8C-E62E-2A9D-63B5-E2DE8E2388EF}"/>
          </ac:spMkLst>
        </pc:spChg>
        <pc:spChg chg="add mod ord">
          <ac:chgData name="Pantelis Balaouras" userId="25e8755020fc1734" providerId="LiveId" clId="{63F8D67B-A8BB-4E49-A40D-C1BC24EFDE5E}" dt="2026-09-30T09:37:28.914" v="522" actId="14100"/>
          <ac:spMkLst>
            <pc:docMk/>
            <pc:sldMk cId="1861834583" sldId="888"/>
            <ac:spMk id="4" creationId="{C44D149F-05BE-9332-8E7E-FBF2AEFF2E11}"/>
          </ac:spMkLst>
        </pc:spChg>
        <pc:picChg chg="add">
          <ac:chgData name="Pantelis Balaouras" userId="25e8755020fc1734" providerId="LiveId" clId="{63F8D67B-A8BB-4E49-A40D-C1BC24EFDE5E}" dt="2026-09-30T09:37:24.752" v="521" actId="22"/>
          <ac:picMkLst>
            <pc:docMk/>
            <pc:sldMk cId="1861834583" sldId="888"/>
            <ac:picMk id="6" creationId="{34C96092-A378-4647-5F04-D807A7E41C20}"/>
          </ac:picMkLst>
        </pc:picChg>
      </pc:sldChg>
      <pc:sldChg chg="addSp delSp modSp new mod modClrScheme chgLayout">
        <pc:chgData name="Pantelis Balaouras" userId="25e8755020fc1734" providerId="LiveId" clId="{63F8D67B-A8BB-4E49-A40D-C1BC24EFDE5E}" dt="2026-09-30T14:08:03.687" v="3698" actId="20577"/>
        <pc:sldMkLst>
          <pc:docMk/>
          <pc:sldMk cId="123239006" sldId="889"/>
        </pc:sldMkLst>
        <pc:spChg chg="del mod ord">
          <ac:chgData name="Pantelis Balaouras" userId="25e8755020fc1734" providerId="LiveId" clId="{63F8D67B-A8BB-4E49-A40D-C1BC24EFDE5E}" dt="2026-09-30T09:40:20.765" v="606" actId="700"/>
          <ac:spMkLst>
            <pc:docMk/>
            <pc:sldMk cId="123239006" sldId="889"/>
            <ac:spMk id="2" creationId="{08DE6D6C-A5E1-9EB5-9F8B-9AD6470E0E4D}"/>
          </ac:spMkLst>
        </pc:spChg>
        <pc:spChg chg="add mod ord">
          <ac:chgData name="Pantelis Balaouras" userId="25e8755020fc1734" providerId="LiveId" clId="{63F8D67B-A8BB-4E49-A40D-C1BC24EFDE5E}" dt="2026-09-30T14:07:48.943" v="3671" actId="20577"/>
          <ac:spMkLst>
            <pc:docMk/>
            <pc:sldMk cId="123239006" sldId="889"/>
            <ac:spMk id="3" creationId="{DEC32773-1606-F6C6-17C8-F98417A06A92}"/>
          </ac:spMkLst>
        </pc:spChg>
        <pc:spChg chg="add mod ord">
          <ac:chgData name="Pantelis Balaouras" userId="25e8755020fc1734" providerId="LiveId" clId="{63F8D67B-A8BB-4E49-A40D-C1BC24EFDE5E}" dt="2026-09-30T14:08:03.687" v="3698" actId="20577"/>
          <ac:spMkLst>
            <pc:docMk/>
            <pc:sldMk cId="123239006" sldId="889"/>
            <ac:spMk id="4" creationId="{D438D0AE-F417-05A7-5F14-8FA2FE959B26}"/>
          </ac:spMkLst>
        </pc:spChg>
      </pc:sldChg>
      <pc:sldChg chg="addSp delSp modSp add mod modClrScheme chgLayout">
        <pc:chgData name="Pantelis Balaouras" userId="25e8755020fc1734" providerId="LiveId" clId="{63F8D67B-A8BB-4E49-A40D-C1BC24EFDE5E}" dt="2026-09-30T10:36:18.628" v="1412" actId="700"/>
        <pc:sldMkLst>
          <pc:docMk/>
          <pc:sldMk cId="0" sldId="890"/>
        </pc:sldMkLst>
        <pc:spChg chg="add del mod ord">
          <ac:chgData name="Pantelis Balaouras" userId="25e8755020fc1734" providerId="LiveId" clId="{63F8D67B-A8BB-4E49-A40D-C1BC24EFDE5E}" dt="2026-09-30T10:36:18.628" v="1412" actId="700"/>
          <ac:spMkLst>
            <pc:docMk/>
            <pc:sldMk cId="0" sldId="890"/>
            <ac:spMk id="3" creationId="{AFE3C6A6-EDB3-6B94-48E5-86C64CEF0900}"/>
          </ac:spMkLst>
        </pc:spChg>
        <pc:spChg chg="add del mod ord">
          <ac:chgData name="Pantelis Balaouras" userId="25e8755020fc1734" providerId="LiveId" clId="{63F8D67B-A8BB-4E49-A40D-C1BC24EFDE5E}" dt="2026-09-30T10:36:18.628" v="1412" actId="700"/>
          <ac:spMkLst>
            <pc:docMk/>
            <pc:sldMk cId="0" sldId="890"/>
            <ac:spMk id="4" creationId="{D8265CF4-551B-AE88-424A-C425E77226EF}"/>
          </ac:spMkLst>
        </pc:spChg>
        <pc:picChg chg="mod modCrop">
          <ac:chgData name="Pantelis Balaouras" userId="25e8755020fc1734" providerId="LiveId" clId="{63F8D67B-A8BB-4E49-A40D-C1BC24EFDE5E}" dt="2026-09-30T10:15:45.701" v="983" actId="732"/>
          <ac:picMkLst>
            <pc:docMk/>
            <pc:sldMk cId="0" sldId="890"/>
            <ac:picMk id="2" creationId="{00000000-0000-0000-0000-000000000000}"/>
          </ac:picMkLst>
        </pc:picChg>
      </pc:sldChg>
      <pc:sldChg chg="addSp modSp add mod modClrScheme chgLayout">
        <pc:chgData name="Pantelis Balaouras" userId="25e8755020fc1734" providerId="LiveId" clId="{63F8D67B-A8BB-4E49-A40D-C1BC24EFDE5E}" dt="2026-09-30T10:38:12.998" v="1473" actId="20577"/>
        <pc:sldMkLst>
          <pc:docMk/>
          <pc:sldMk cId="0" sldId="891"/>
        </pc:sldMkLst>
        <pc:spChg chg="add mod ord">
          <ac:chgData name="Pantelis Balaouras" userId="25e8755020fc1734" providerId="LiveId" clId="{63F8D67B-A8BB-4E49-A40D-C1BC24EFDE5E}" dt="2026-09-30T10:38:12.998" v="1473" actId="20577"/>
          <ac:spMkLst>
            <pc:docMk/>
            <pc:sldMk cId="0" sldId="891"/>
            <ac:spMk id="3" creationId="{378BEDE4-CF04-DB55-2AC9-455FE70C2E4E}"/>
          </ac:spMkLst>
        </pc:spChg>
        <pc:picChg chg="mod modCrop">
          <ac:chgData name="Pantelis Balaouras" userId="25e8755020fc1734" providerId="LiveId" clId="{63F8D67B-A8BB-4E49-A40D-C1BC24EFDE5E}" dt="2026-09-30T10:17:43.891" v="1051" actId="1076"/>
          <ac:picMkLst>
            <pc:docMk/>
            <pc:sldMk cId="0" sldId="891"/>
            <ac:picMk id="2" creationId="{00000000-0000-0000-0000-000000000000}"/>
          </ac:picMkLst>
        </pc:picChg>
      </pc:sldChg>
      <pc:sldChg chg="addSp modSp add mod ord modClrScheme chgLayout">
        <pc:chgData name="Pantelis Balaouras" userId="25e8755020fc1734" providerId="LiveId" clId="{63F8D67B-A8BB-4E49-A40D-C1BC24EFDE5E}" dt="2026-09-30T10:39:14.176" v="1482"/>
        <pc:sldMkLst>
          <pc:docMk/>
          <pc:sldMk cId="0" sldId="892"/>
        </pc:sldMkLst>
        <pc:spChg chg="add mod ord">
          <ac:chgData name="Pantelis Balaouras" userId="25e8755020fc1734" providerId="LiveId" clId="{63F8D67B-A8BB-4E49-A40D-C1BC24EFDE5E}" dt="2026-09-30T10:18:37.071" v="1111" actId="20577"/>
          <ac:spMkLst>
            <pc:docMk/>
            <pc:sldMk cId="0" sldId="892"/>
            <ac:spMk id="3" creationId="{84A9D36A-C7DB-AC22-7D57-823242857AE7}"/>
          </ac:spMkLst>
        </pc:spChg>
        <pc:picChg chg="mod modCrop">
          <ac:chgData name="Pantelis Balaouras" userId="25e8755020fc1734" providerId="LiveId" clId="{63F8D67B-A8BB-4E49-A40D-C1BC24EFDE5E}" dt="2026-09-30T10:18:40.554" v="1112" actId="1076"/>
          <ac:picMkLst>
            <pc:docMk/>
            <pc:sldMk cId="0" sldId="892"/>
            <ac:picMk id="2" creationId="{00000000-0000-0000-0000-000000000000}"/>
          </ac:picMkLst>
        </pc:picChg>
      </pc:sldChg>
      <pc:sldChg chg="addSp modSp add mod ord modClrScheme chgLayout">
        <pc:chgData name="Pantelis Balaouras" userId="25e8755020fc1734" providerId="LiveId" clId="{63F8D67B-A8BB-4E49-A40D-C1BC24EFDE5E}" dt="2026-09-30T10:41:04.501" v="1484"/>
        <pc:sldMkLst>
          <pc:docMk/>
          <pc:sldMk cId="0" sldId="893"/>
        </pc:sldMkLst>
        <pc:spChg chg="add mod ord">
          <ac:chgData name="Pantelis Balaouras" userId="25e8755020fc1734" providerId="LiveId" clId="{63F8D67B-A8BB-4E49-A40D-C1BC24EFDE5E}" dt="2026-09-30T10:20:06.882" v="1208" actId="20577"/>
          <ac:spMkLst>
            <pc:docMk/>
            <pc:sldMk cId="0" sldId="893"/>
            <ac:spMk id="3" creationId="{3819D035-2DF5-6495-7189-372552001BE9}"/>
          </ac:spMkLst>
        </pc:spChg>
        <pc:picChg chg="mod modCrop">
          <ac:chgData name="Pantelis Balaouras" userId="25e8755020fc1734" providerId="LiveId" clId="{63F8D67B-A8BB-4E49-A40D-C1BC24EFDE5E}" dt="2026-09-30T10:19:43.300" v="1182" actId="1076"/>
          <ac:picMkLst>
            <pc:docMk/>
            <pc:sldMk cId="0" sldId="893"/>
            <ac:picMk id="2" creationId="{00000000-0000-0000-0000-000000000000}"/>
          </ac:picMkLst>
        </pc:picChg>
      </pc:sldChg>
      <pc:sldChg chg="addSp modSp add mod ord modClrScheme chgLayout">
        <pc:chgData name="Pantelis Balaouras" userId="25e8755020fc1734" providerId="LiveId" clId="{63F8D67B-A8BB-4E49-A40D-C1BC24EFDE5E}" dt="2026-09-30T10:41:04.501" v="1484"/>
        <pc:sldMkLst>
          <pc:docMk/>
          <pc:sldMk cId="0" sldId="894"/>
        </pc:sldMkLst>
        <pc:spChg chg="add mod ord">
          <ac:chgData name="Pantelis Balaouras" userId="25e8755020fc1734" providerId="LiveId" clId="{63F8D67B-A8BB-4E49-A40D-C1BC24EFDE5E}" dt="2026-09-30T10:20:27.302" v="1253" actId="20577"/>
          <ac:spMkLst>
            <pc:docMk/>
            <pc:sldMk cId="0" sldId="894"/>
            <ac:spMk id="3" creationId="{13C03FBF-DDBF-D9F2-C95B-1548F760EE5C}"/>
          </ac:spMkLst>
        </pc:spChg>
        <pc:picChg chg="mod modCrop">
          <ac:chgData name="Pantelis Balaouras" userId="25e8755020fc1734" providerId="LiveId" clId="{63F8D67B-A8BB-4E49-A40D-C1BC24EFDE5E}" dt="2026-09-30T10:20:57.283" v="1257" actId="1076"/>
          <ac:picMkLst>
            <pc:docMk/>
            <pc:sldMk cId="0" sldId="894"/>
            <ac:picMk id="2" creationId="{00000000-0000-0000-0000-000000000000}"/>
          </ac:picMkLst>
        </pc:picChg>
      </pc:sldChg>
      <pc:sldChg chg="addSp modSp add mod ord modClrScheme chgLayout">
        <pc:chgData name="Pantelis Balaouras" userId="25e8755020fc1734" providerId="LiveId" clId="{63F8D67B-A8BB-4E49-A40D-C1BC24EFDE5E}" dt="2026-09-30T14:28:02.627" v="3764" actId="208"/>
        <pc:sldMkLst>
          <pc:docMk/>
          <pc:sldMk cId="0" sldId="895"/>
        </pc:sldMkLst>
        <pc:spChg chg="add mod ord">
          <ac:chgData name="Pantelis Balaouras" userId="25e8755020fc1734" providerId="LiveId" clId="{63F8D67B-A8BB-4E49-A40D-C1BC24EFDE5E}" dt="2026-09-30T10:22:35.702" v="1315" actId="1076"/>
          <ac:spMkLst>
            <pc:docMk/>
            <pc:sldMk cId="0" sldId="895"/>
            <ac:spMk id="3" creationId="{57445774-FF2F-6188-B0D8-6586F9499A07}"/>
          </ac:spMkLst>
        </pc:spChg>
        <pc:spChg chg="add mod">
          <ac:chgData name="Pantelis Balaouras" userId="25e8755020fc1734" providerId="LiveId" clId="{63F8D67B-A8BB-4E49-A40D-C1BC24EFDE5E}" dt="2026-09-30T14:28:02.627" v="3764" actId="208"/>
          <ac:spMkLst>
            <pc:docMk/>
            <pc:sldMk cId="0" sldId="895"/>
            <ac:spMk id="4" creationId="{0391E48E-BE25-B67A-8B16-845806C57F98}"/>
          </ac:spMkLst>
        </pc:spChg>
        <pc:picChg chg="mod modCrop">
          <ac:chgData name="Pantelis Balaouras" userId="25e8755020fc1734" providerId="LiveId" clId="{63F8D67B-A8BB-4E49-A40D-C1BC24EFDE5E}" dt="2026-09-30T10:16:18.262" v="988" actId="732"/>
          <ac:picMkLst>
            <pc:docMk/>
            <pc:sldMk cId="0" sldId="895"/>
            <ac:picMk id="2" creationId="{00000000-0000-0000-0000-000000000000}"/>
          </ac:picMkLst>
        </pc:picChg>
      </pc:sldChg>
      <pc:sldChg chg="addSp modSp add mod modClrScheme chgLayout">
        <pc:chgData name="Pantelis Balaouras" userId="25e8755020fc1734" providerId="LiveId" clId="{63F8D67B-A8BB-4E49-A40D-C1BC24EFDE5E}" dt="2026-09-30T10:30:37.432" v="1351" actId="732"/>
        <pc:sldMkLst>
          <pc:docMk/>
          <pc:sldMk cId="0" sldId="896"/>
        </pc:sldMkLst>
        <pc:spChg chg="add mod ord">
          <ac:chgData name="Pantelis Balaouras" userId="25e8755020fc1734" providerId="LiveId" clId="{63F8D67B-A8BB-4E49-A40D-C1BC24EFDE5E}" dt="2026-09-30T10:30:25.725" v="1350" actId="20577"/>
          <ac:spMkLst>
            <pc:docMk/>
            <pc:sldMk cId="0" sldId="896"/>
            <ac:spMk id="3" creationId="{574AD995-E416-B2B4-F08E-DA447F26803E}"/>
          </ac:spMkLst>
        </pc:spChg>
        <pc:picChg chg="mod modCrop">
          <ac:chgData name="Pantelis Balaouras" userId="25e8755020fc1734" providerId="LiveId" clId="{63F8D67B-A8BB-4E49-A40D-C1BC24EFDE5E}" dt="2026-09-30T10:30:37.432" v="1351" actId="732"/>
          <ac:picMkLst>
            <pc:docMk/>
            <pc:sldMk cId="0" sldId="896"/>
            <ac:picMk id="2" creationId="{00000000-0000-0000-0000-000000000000}"/>
          </ac:picMkLst>
        </pc:picChg>
      </pc:sldChg>
      <pc:sldChg chg="addSp modSp add mod modClrScheme chgLayout">
        <pc:chgData name="Pantelis Balaouras" userId="25e8755020fc1734" providerId="LiveId" clId="{63F8D67B-A8BB-4E49-A40D-C1BC24EFDE5E}" dt="2026-09-30T10:31:53.113" v="1386" actId="1076"/>
        <pc:sldMkLst>
          <pc:docMk/>
          <pc:sldMk cId="0" sldId="897"/>
        </pc:sldMkLst>
        <pc:spChg chg="add mod ord">
          <ac:chgData name="Pantelis Balaouras" userId="25e8755020fc1734" providerId="LiveId" clId="{63F8D67B-A8BB-4E49-A40D-C1BC24EFDE5E}" dt="2026-09-30T10:31:33.361" v="1384" actId="20577"/>
          <ac:spMkLst>
            <pc:docMk/>
            <pc:sldMk cId="0" sldId="897"/>
            <ac:spMk id="3" creationId="{A5557937-B94D-9D6E-0BB0-8C57EF4A3DB9}"/>
          </ac:spMkLst>
        </pc:spChg>
        <pc:picChg chg="mod modCrop">
          <ac:chgData name="Pantelis Balaouras" userId="25e8755020fc1734" providerId="LiveId" clId="{63F8D67B-A8BB-4E49-A40D-C1BC24EFDE5E}" dt="2026-09-30T10:31:53.113" v="1386" actId="1076"/>
          <ac:picMkLst>
            <pc:docMk/>
            <pc:sldMk cId="0" sldId="897"/>
            <ac:picMk id="2" creationId="{00000000-0000-0000-0000-000000000000}"/>
          </ac:picMkLst>
        </pc:picChg>
      </pc:sldChg>
      <pc:sldChg chg="addSp modSp add mod modClrScheme chgLayout">
        <pc:chgData name="Pantelis Balaouras" userId="25e8755020fc1734" providerId="LiveId" clId="{63F8D67B-A8BB-4E49-A40D-C1BC24EFDE5E}" dt="2026-09-30T10:35:10.166" v="1410" actId="732"/>
        <pc:sldMkLst>
          <pc:docMk/>
          <pc:sldMk cId="0" sldId="898"/>
        </pc:sldMkLst>
        <pc:spChg chg="add mod ord">
          <ac:chgData name="Pantelis Balaouras" userId="25e8755020fc1734" providerId="LiveId" clId="{63F8D67B-A8BB-4E49-A40D-C1BC24EFDE5E}" dt="2026-09-30T10:34:58.847" v="1409" actId="20577"/>
          <ac:spMkLst>
            <pc:docMk/>
            <pc:sldMk cId="0" sldId="898"/>
            <ac:spMk id="3" creationId="{FF3DD7CC-20E9-0F28-D930-D46FF8D4B52C}"/>
          </ac:spMkLst>
        </pc:spChg>
        <pc:picChg chg="mod modCrop">
          <ac:chgData name="Pantelis Balaouras" userId="25e8755020fc1734" providerId="LiveId" clId="{63F8D67B-A8BB-4E49-A40D-C1BC24EFDE5E}" dt="2026-09-30T10:35:10.166" v="1410" actId="732"/>
          <ac:picMkLst>
            <pc:docMk/>
            <pc:sldMk cId="0" sldId="898"/>
            <ac:picMk id="2" creationId="{00000000-0000-0000-0000-000000000000}"/>
          </ac:picMkLst>
        </pc:picChg>
      </pc:sldChg>
      <pc:sldChg chg="addSp modSp new mod modClrScheme chgLayout">
        <pc:chgData name="Pantelis Balaouras" userId="25e8755020fc1734" providerId="LiveId" clId="{63F8D67B-A8BB-4E49-A40D-C1BC24EFDE5E}" dt="2026-09-30T14:08:14.208" v="3701" actId="20577"/>
        <pc:sldMkLst>
          <pc:docMk/>
          <pc:sldMk cId="577191676" sldId="899"/>
        </pc:sldMkLst>
        <pc:spChg chg="add mod">
          <ac:chgData name="Pantelis Balaouras" userId="25e8755020fc1734" providerId="LiveId" clId="{63F8D67B-A8BB-4E49-A40D-C1BC24EFDE5E}" dt="2026-09-30T14:08:14.208" v="3701" actId="20577"/>
          <ac:spMkLst>
            <pc:docMk/>
            <pc:sldMk cId="577191676" sldId="899"/>
            <ac:spMk id="2" creationId="{66EE1F41-F471-62C1-BCF2-CD6DE6353623}"/>
          </ac:spMkLst>
        </pc:spChg>
        <pc:spChg chg="add mod">
          <ac:chgData name="Pantelis Balaouras" userId="25e8755020fc1734" providerId="LiveId" clId="{63F8D67B-A8BB-4E49-A40D-C1BC24EFDE5E}" dt="2026-09-30T10:36:27.886" v="1414" actId="700"/>
          <ac:spMkLst>
            <pc:docMk/>
            <pc:sldMk cId="577191676" sldId="899"/>
            <ac:spMk id="3" creationId="{D5039A17-87EF-5226-6CBF-5B9022A0FBFB}"/>
          </ac:spMkLst>
        </pc:spChg>
      </pc:sldChg>
      <pc:sldChg chg="addSp delSp modSp new mod">
        <pc:chgData name="Pantelis Balaouras" userId="25e8755020fc1734" providerId="LiveId" clId="{63F8D67B-A8BB-4E49-A40D-C1BC24EFDE5E}" dt="2026-09-30T11:16:54.059" v="1498" actId="1076"/>
        <pc:sldMkLst>
          <pc:docMk/>
          <pc:sldMk cId="939962571" sldId="900"/>
        </pc:sldMkLst>
        <pc:picChg chg="add del mod">
          <ac:chgData name="Pantelis Balaouras" userId="25e8755020fc1734" providerId="LiveId" clId="{63F8D67B-A8BB-4E49-A40D-C1BC24EFDE5E}" dt="2026-09-30T11:16:48.868" v="1497" actId="478"/>
          <ac:picMkLst>
            <pc:docMk/>
            <pc:sldMk cId="939962571" sldId="900"/>
            <ac:picMk id="4" creationId="{37089DD2-014D-67FE-1D68-D6F74BFA51DF}"/>
          </ac:picMkLst>
        </pc:picChg>
        <pc:picChg chg="add mod modCrop">
          <ac:chgData name="Pantelis Balaouras" userId="25e8755020fc1734" providerId="LiveId" clId="{63F8D67B-A8BB-4E49-A40D-C1BC24EFDE5E}" dt="2026-09-30T11:16:54.059" v="1498" actId="1076"/>
          <ac:picMkLst>
            <pc:docMk/>
            <pc:sldMk cId="939962571" sldId="900"/>
            <ac:picMk id="6" creationId="{4B27D664-6D58-34B3-9B0B-2272DDC86BA7}"/>
          </ac:picMkLst>
        </pc:picChg>
      </pc:sldChg>
      <pc:sldChg chg="addSp delSp modSp new mod modClrScheme chgLayout">
        <pc:chgData name="Pantelis Balaouras" userId="25e8755020fc1734" providerId="LiveId" clId="{63F8D67B-A8BB-4E49-A40D-C1BC24EFDE5E}" dt="2026-09-30T14:08:26.838" v="3704" actId="20577"/>
        <pc:sldMkLst>
          <pc:docMk/>
          <pc:sldMk cId="3463912132" sldId="901"/>
        </pc:sldMkLst>
        <pc:spChg chg="del mod ord">
          <ac:chgData name="Pantelis Balaouras" userId="25e8755020fc1734" providerId="LiveId" clId="{63F8D67B-A8BB-4E49-A40D-C1BC24EFDE5E}" dt="2026-09-30T11:17:29.761" v="1501" actId="700"/>
          <ac:spMkLst>
            <pc:docMk/>
            <pc:sldMk cId="3463912132" sldId="901"/>
            <ac:spMk id="2" creationId="{3FE46793-F8D3-7C42-8316-0677E4255ACC}"/>
          </ac:spMkLst>
        </pc:spChg>
        <pc:spChg chg="add mod ord">
          <ac:chgData name="Pantelis Balaouras" userId="25e8755020fc1734" providerId="LiveId" clId="{63F8D67B-A8BB-4E49-A40D-C1BC24EFDE5E}" dt="2026-09-30T14:08:26.838" v="3704" actId="20577"/>
          <ac:spMkLst>
            <pc:docMk/>
            <pc:sldMk cId="3463912132" sldId="901"/>
            <ac:spMk id="3" creationId="{A1CB283A-43BE-7422-4057-A751F57251AD}"/>
          </ac:spMkLst>
        </pc:spChg>
        <pc:spChg chg="add mod ord">
          <ac:chgData name="Pantelis Balaouras" userId="25e8755020fc1734" providerId="LiveId" clId="{63F8D67B-A8BB-4E49-A40D-C1BC24EFDE5E}" dt="2026-09-30T11:17:29.761" v="1501" actId="700"/>
          <ac:spMkLst>
            <pc:docMk/>
            <pc:sldMk cId="3463912132" sldId="901"/>
            <ac:spMk id="4" creationId="{FDA8244F-F4A6-F64E-05A8-5E8641B84BA3}"/>
          </ac:spMkLst>
        </pc:spChg>
      </pc:sldChg>
      <pc:sldChg chg="addSp delSp modSp new mod modClrScheme chgLayout">
        <pc:chgData name="Pantelis Balaouras" userId="25e8755020fc1734" providerId="LiveId" clId="{63F8D67B-A8BB-4E49-A40D-C1BC24EFDE5E}" dt="2026-09-30T14:08:43.270" v="3709" actId="20577"/>
        <pc:sldMkLst>
          <pc:docMk/>
          <pc:sldMk cId="1606192477" sldId="902"/>
        </pc:sldMkLst>
        <pc:spChg chg="del mod ord">
          <ac:chgData name="Pantelis Balaouras" userId="25e8755020fc1734" providerId="LiveId" clId="{63F8D67B-A8BB-4E49-A40D-C1BC24EFDE5E}" dt="2026-09-30T12:17:05.623" v="2347" actId="700"/>
          <ac:spMkLst>
            <pc:docMk/>
            <pc:sldMk cId="1606192477" sldId="902"/>
            <ac:spMk id="2" creationId="{E7EE5E82-7138-DE2A-AACE-E6BAF42E2444}"/>
          </ac:spMkLst>
        </pc:spChg>
        <pc:spChg chg="add mod ord">
          <ac:chgData name="Pantelis Balaouras" userId="25e8755020fc1734" providerId="LiveId" clId="{63F8D67B-A8BB-4E49-A40D-C1BC24EFDE5E}" dt="2026-09-30T14:08:43.270" v="3709" actId="20577"/>
          <ac:spMkLst>
            <pc:docMk/>
            <pc:sldMk cId="1606192477" sldId="902"/>
            <ac:spMk id="3" creationId="{024BF0D9-A1FA-5E5F-29DC-079B645998BA}"/>
          </ac:spMkLst>
        </pc:spChg>
        <pc:spChg chg="add mod ord">
          <ac:chgData name="Pantelis Balaouras" userId="25e8755020fc1734" providerId="LiveId" clId="{63F8D67B-A8BB-4E49-A40D-C1BC24EFDE5E}" dt="2026-09-30T12:17:05.623" v="2347" actId="700"/>
          <ac:spMkLst>
            <pc:docMk/>
            <pc:sldMk cId="1606192477" sldId="902"/>
            <ac:spMk id="4" creationId="{442B3BBB-CEFF-8D73-6EE1-EEB72A6A88ED}"/>
          </ac:spMkLst>
        </pc:spChg>
      </pc:sldChg>
      <pc:sldChg chg="modSp add del mod ord">
        <pc:chgData name="Pantelis Balaouras" userId="25e8755020fc1734" providerId="LiveId" clId="{63F8D67B-A8BB-4E49-A40D-C1BC24EFDE5E}" dt="2026-09-30T14:34:32.517" v="3776" actId="47"/>
        <pc:sldMkLst>
          <pc:docMk/>
          <pc:sldMk cId="1995318359" sldId="903"/>
        </pc:sldMkLst>
        <pc:spChg chg="mod">
          <ac:chgData name="Pantelis Balaouras" userId="25e8755020fc1734" providerId="LiveId" clId="{63F8D67B-A8BB-4E49-A40D-C1BC24EFDE5E}" dt="2026-09-30T11:18:14.829" v="1538" actId="27636"/>
          <ac:spMkLst>
            <pc:docMk/>
            <pc:sldMk cId="1995318359" sldId="903"/>
            <ac:spMk id="2" creationId="{01735748-5E8E-0311-2381-508E8A38DE40}"/>
          </ac:spMkLst>
        </pc:spChg>
        <pc:spChg chg="mod">
          <ac:chgData name="Pantelis Balaouras" userId="25e8755020fc1734" providerId="LiveId" clId="{63F8D67B-A8BB-4E49-A40D-C1BC24EFDE5E}" dt="2026-09-30T12:11:20.595" v="2170" actId="14100"/>
          <ac:spMkLst>
            <pc:docMk/>
            <pc:sldMk cId="1995318359" sldId="903"/>
            <ac:spMk id="3" creationId="{C3079606-7E30-D4CF-5622-56F9E9E744AB}"/>
          </ac:spMkLst>
        </pc:spChg>
      </pc:sldChg>
      <pc:sldChg chg="add del">
        <pc:chgData name="Pantelis Balaouras" userId="25e8755020fc1734" providerId="LiveId" clId="{63F8D67B-A8BB-4E49-A40D-C1BC24EFDE5E}" dt="2026-09-30T12:16:44.888" v="2346" actId="47"/>
        <pc:sldMkLst>
          <pc:docMk/>
          <pc:sldMk cId="1779095786" sldId="904"/>
        </pc:sldMkLst>
      </pc:sldChg>
      <pc:sldChg chg="modSp add mod ord">
        <pc:chgData name="Pantelis Balaouras" userId="25e8755020fc1734" providerId="LiveId" clId="{63F8D67B-A8BB-4E49-A40D-C1BC24EFDE5E}" dt="2026-09-30T11:19:32.252" v="1556" actId="732"/>
        <pc:sldMkLst>
          <pc:docMk/>
          <pc:sldMk cId="0" sldId="905"/>
        </pc:sldMkLst>
        <pc:picChg chg="mod modCrop">
          <ac:chgData name="Pantelis Balaouras" userId="25e8755020fc1734" providerId="LiveId" clId="{63F8D67B-A8BB-4E49-A40D-C1BC24EFDE5E}" dt="2026-09-30T11:19:32.252" v="1556" actId="732"/>
          <ac:picMkLst>
            <pc:docMk/>
            <pc:sldMk cId="0" sldId="905"/>
            <ac:picMk id="2" creationId="{00000000-0000-0000-0000-000000000000}"/>
          </ac:picMkLst>
        </pc:picChg>
      </pc:sldChg>
      <pc:sldChg chg="addSp modSp add mod ord modClrScheme chgLayout">
        <pc:chgData name="Pantelis Balaouras" userId="25e8755020fc1734" providerId="LiveId" clId="{63F8D67B-A8BB-4E49-A40D-C1BC24EFDE5E}" dt="2026-09-30T11:24:06.115" v="1605"/>
        <pc:sldMkLst>
          <pc:docMk/>
          <pc:sldMk cId="0" sldId="906"/>
        </pc:sldMkLst>
        <pc:spChg chg="add mod ord">
          <ac:chgData name="Pantelis Balaouras" userId="25e8755020fc1734" providerId="LiveId" clId="{63F8D67B-A8BB-4E49-A40D-C1BC24EFDE5E}" dt="2026-09-30T11:20:38.407" v="1593" actId="20577"/>
          <ac:spMkLst>
            <pc:docMk/>
            <pc:sldMk cId="0" sldId="906"/>
            <ac:spMk id="3" creationId="{DEE5DB32-6229-B364-2052-AACFB4B58587}"/>
          </ac:spMkLst>
        </pc:spChg>
        <pc:picChg chg="mod modCrop">
          <ac:chgData name="Pantelis Balaouras" userId="25e8755020fc1734" providerId="LiveId" clId="{63F8D67B-A8BB-4E49-A40D-C1BC24EFDE5E}" dt="2026-09-30T11:20:47.336" v="1594" actId="732"/>
          <ac:picMkLst>
            <pc:docMk/>
            <pc:sldMk cId="0" sldId="906"/>
            <ac:picMk id="2" creationId="{00000000-0000-0000-0000-000000000000}"/>
          </ac:picMkLst>
        </pc:picChg>
      </pc:sldChg>
      <pc:sldChg chg="addSp modSp add mod ord modClrScheme chgLayout">
        <pc:chgData name="Pantelis Balaouras" userId="25e8755020fc1734" providerId="LiveId" clId="{63F8D67B-A8BB-4E49-A40D-C1BC24EFDE5E}" dt="2026-09-30T11:38:02.999" v="1755" actId="732"/>
        <pc:sldMkLst>
          <pc:docMk/>
          <pc:sldMk cId="0" sldId="907"/>
        </pc:sldMkLst>
        <pc:spChg chg="add mod ord">
          <ac:chgData name="Pantelis Balaouras" userId="25e8755020fc1734" providerId="LiveId" clId="{63F8D67B-A8BB-4E49-A40D-C1BC24EFDE5E}" dt="2026-09-30T11:37:50.110" v="1753" actId="20577"/>
          <ac:spMkLst>
            <pc:docMk/>
            <pc:sldMk cId="0" sldId="907"/>
            <ac:spMk id="3" creationId="{405382F3-7BF7-A928-7D88-D5FDCFEA88F7}"/>
          </ac:spMkLst>
        </pc:spChg>
        <pc:picChg chg="mod modCrop">
          <ac:chgData name="Pantelis Balaouras" userId="25e8755020fc1734" providerId="LiveId" clId="{63F8D67B-A8BB-4E49-A40D-C1BC24EFDE5E}" dt="2026-09-30T11:38:02.999" v="1755" actId="732"/>
          <ac:picMkLst>
            <pc:docMk/>
            <pc:sldMk cId="0" sldId="907"/>
            <ac:picMk id="2" creationId="{00000000-0000-0000-0000-000000000000}"/>
          </ac:picMkLst>
        </pc:picChg>
      </pc:sldChg>
      <pc:sldChg chg="addSp modSp add mod ord modClrScheme chgLayout">
        <pc:chgData name="Pantelis Balaouras" userId="25e8755020fc1734" providerId="LiveId" clId="{63F8D67B-A8BB-4E49-A40D-C1BC24EFDE5E}" dt="2026-09-30T11:38:58.712" v="1805" actId="1036"/>
        <pc:sldMkLst>
          <pc:docMk/>
          <pc:sldMk cId="0" sldId="908"/>
        </pc:sldMkLst>
        <pc:spChg chg="add mod ord">
          <ac:chgData name="Pantelis Balaouras" userId="25e8755020fc1734" providerId="LiveId" clId="{63F8D67B-A8BB-4E49-A40D-C1BC24EFDE5E}" dt="2026-09-30T11:38:41.868" v="1789" actId="20577"/>
          <ac:spMkLst>
            <pc:docMk/>
            <pc:sldMk cId="0" sldId="908"/>
            <ac:spMk id="3" creationId="{28027988-B75A-936F-F0BE-67E8CBAFB6E4}"/>
          </ac:spMkLst>
        </pc:spChg>
        <pc:picChg chg="mod modCrop">
          <ac:chgData name="Pantelis Balaouras" userId="25e8755020fc1734" providerId="LiveId" clId="{63F8D67B-A8BB-4E49-A40D-C1BC24EFDE5E}" dt="2026-09-30T11:38:58.712" v="1805" actId="1036"/>
          <ac:picMkLst>
            <pc:docMk/>
            <pc:sldMk cId="0" sldId="908"/>
            <ac:picMk id="2" creationId="{00000000-0000-0000-0000-000000000000}"/>
          </ac:picMkLst>
        </pc:picChg>
      </pc:sldChg>
      <pc:sldChg chg="addSp modSp add mod ord modClrScheme chgLayout">
        <pc:chgData name="Pantelis Balaouras" userId="25e8755020fc1734" providerId="LiveId" clId="{63F8D67B-A8BB-4E49-A40D-C1BC24EFDE5E}" dt="2026-09-30T11:39:48.767" v="1848" actId="1076"/>
        <pc:sldMkLst>
          <pc:docMk/>
          <pc:sldMk cId="0" sldId="909"/>
        </pc:sldMkLst>
        <pc:spChg chg="add mod ord">
          <ac:chgData name="Pantelis Balaouras" userId="25e8755020fc1734" providerId="LiveId" clId="{63F8D67B-A8BB-4E49-A40D-C1BC24EFDE5E}" dt="2026-09-30T11:39:38.384" v="1846" actId="20577"/>
          <ac:spMkLst>
            <pc:docMk/>
            <pc:sldMk cId="0" sldId="909"/>
            <ac:spMk id="3" creationId="{EB515C19-3710-E84E-FB4D-1A5A2830F1FC}"/>
          </ac:spMkLst>
        </pc:spChg>
        <pc:picChg chg="mod modCrop">
          <ac:chgData name="Pantelis Balaouras" userId="25e8755020fc1734" providerId="LiveId" clId="{63F8D67B-A8BB-4E49-A40D-C1BC24EFDE5E}" dt="2026-09-30T11:39:48.767" v="1848" actId="1076"/>
          <ac:picMkLst>
            <pc:docMk/>
            <pc:sldMk cId="0" sldId="909"/>
            <ac:picMk id="2" creationId="{00000000-0000-0000-0000-000000000000}"/>
          </ac:picMkLst>
        </pc:picChg>
      </pc:sldChg>
      <pc:sldChg chg="addSp modSp add mod ord modClrScheme chgLayout modNotesTx">
        <pc:chgData name="Pantelis Balaouras" userId="25e8755020fc1734" providerId="LiveId" clId="{63F8D67B-A8BB-4E49-A40D-C1BC24EFDE5E}" dt="2026-09-30T11:47:33.372" v="1951" actId="1076"/>
        <pc:sldMkLst>
          <pc:docMk/>
          <pc:sldMk cId="0" sldId="910"/>
        </pc:sldMkLst>
        <pc:spChg chg="add mod ord">
          <ac:chgData name="Pantelis Balaouras" userId="25e8755020fc1734" providerId="LiveId" clId="{63F8D67B-A8BB-4E49-A40D-C1BC24EFDE5E}" dt="2026-09-30T11:47:12.750" v="1949" actId="20577"/>
          <ac:spMkLst>
            <pc:docMk/>
            <pc:sldMk cId="0" sldId="910"/>
            <ac:spMk id="3" creationId="{C839AE1C-FB8C-C657-4FBC-D81CAAA3C89C}"/>
          </ac:spMkLst>
        </pc:spChg>
        <pc:picChg chg="mod modCrop">
          <ac:chgData name="Pantelis Balaouras" userId="25e8755020fc1734" providerId="LiveId" clId="{63F8D67B-A8BB-4E49-A40D-C1BC24EFDE5E}" dt="2026-09-30T11:47:33.372" v="1951" actId="1076"/>
          <ac:picMkLst>
            <pc:docMk/>
            <pc:sldMk cId="0" sldId="910"/>
            <ac:picMk id="2" creationId="{00000000-0000-0000-0000-000000000000}"/>
          </ac:picMkLst>
        </pc:picChg>
      </pc:sldChg>
      <pc:sldChg chg="addSp modSp add mod ord modClrScheme chgLayout">
        <pc:chgData name="Pantelis Balaouras" userId="25e8755020fc1734" providerId="LiveId" clId="{63F8D67B-A8BB-4E49-A40D-C1BC24EFDE5E}" dt="2026-09-30T14:31:27.975" v="3766"/>
        <pc:sldMkLst>
          <pc:docMk/>
          <pc:sldMk cId="0" sldId="911"/>
        </pc:sldMkLst>
        <pc:spChg chg="add mod ord">
          <ac:chgData name="Pantelis Balaouras" userId="25e8755020fc1734" providerId="LiveId" clId="{63F8D67B-A8BB-4E49-A40D-C1BC24EFDE5E}" dt="2026-09-30T11:53:24.798" v="2014" actId="20577"/>
          <ac:spMkLst>
            <pc:docMk/>
            <pc:sldMk cId="0" sldId="911"/>
            <ac:spMk id="3" creationId="{2134EBB7-8878-A863-77E7-01638C323282}"/>
          </ac:spMkLst>
        </pc:spChg>
        <pc:picChg chg="mod modCrop">
          <ac:chgData name="Pantelis Balaouras" userId="25e8755020fc1734" providerId="LiveId" clId="{63F8D67B-A8BB-4E49-A40D-C1BC24EFDE5E}" dt="2026-09-30T11:53:42.802" v="2017" actId="1076"/>
          <ac:picMkLst>
            <pc:docMk/>
            <pc:sldMk cId="0" sldId="911"/>
            <ac:picMk id="2" creationId="{00000000-0000-0000-0000-000000000000}"/>
          </ac:picMkLst>
        </pc:picChg>
      </pc:sldChg>
      <pc:sldChg chg="addSp modSp add mod ord modClrScheme chgLayout">
        <pc:chgData name="Pantelis Balaouras" userId="25e8755020fc1734" providerId="LiveId" clId="{63F8D67B-A8BB-4E49-A40D-C1BC24EFDE5E}" dt="2026-09-30T14:31:30.533" v="3768"/>
        <pc:sldMkLst>
          <pc:docMk/>
          <pc:sldMk cId="0" sldId="912"/>
        </pc:sldMkLst>
        <pc:spChg chg="add mod ord">
          <ac:chgData name="Pantelis Balaouras" userId="25e8755020fc1734" providerId="LiveId" clId="{63F8D67B-A8BB-4E49-A40D-C1BC24EFDE5E}" dt="2026-09-30T11:54:31.372" v="2083" actId="14100"/>
          <ac:spMkLst>
            <pc:docMk/>
            <pc:sldMk cId="0" sldId="912"/>
            <ac:spMk id="3" creationId="{E2A9B196-BCEE-3FC7-BE7B-DA7C9D07A1CB}"/>
          </ac:spMkLst>
        </pc:spChg>
        <pc:picChg chg="mod modCrop">
          <ac:chgData name="Pantelis Balaouras" userId="25e8755020fc1734" providerId="LiveId" clId="{63F8D67B-A8BB-4E49-A40D-C1BC24EFDE5E}" dt="2026-09-30T11:54:44.283" v="2085" actId="1076"/>
          <ac:picMkLst>
            <pc:docMk/>
            <pc:sldMk cId="0" sldId="912"/>
            <ac:picMk id="2" creationId="{00000000-0000-0000-0000-000000000000}"/>
          </ac:picMkLst>
        </pc:picChg>
      </pc:sldChg>
      <pc:sldChg chg="modSp add mod ord">
        <pc:chgData name="Pantelis Balaouras" userId="25e8755020fc1734" providerId="LiveId" clId="{63F8D67B-A8BB-4E49-A40D-C1BC24EFDE5E}" dt="2026-09-30T14:32:50.768" v="3770"/>
        <pc:sldMkLst>
          <pc:docMk/>
          <pc:sldMk cId="0" sldId="913"/>
        </pc:sldMkLst>
        <pc:picChg chg="mod modCrop">
          <ac:chgData name="Pantelis Balaouras" userId="25e8755020fc1734" providerId="LiveId" clId="{63F8D67B-A8BB-4E49-A40D-C1BC24EFDE5E}" dt="2026-09-30T11:52:04.929" v="1959" actId="732"/>
          <ac:picMkLst>
            <pc:docMk/>
            <pc:sldMk cId="0" sldId="913"/>
            <ac:picMk id="2" creationId="{00000000-0000-0000-0000-000000000000}"/>
          </ac:picMkLst>
        </pc:picChg>
      </pc:sldChg>
      <pc:sldChg chg="addSp modSp add mod ord modClrScheme chgLayout">
        <pc:chgData name="Pantelis Balaouras" userId="25e8755020fc1734" providerId="LiveId" clId="{63F8D67B-A8BB-4E49-A40D-C1BC24EFDE5E}" dt="2026-09-30T14:32:58.249" v="3772"/>
        <pc:sldMkLst>
          <pc:docMk/>
          <pc:sldMk cId="0" sldId="914"/>
        </pc:sldMkLst>
        <pc:spChg chg="add mod ord">
          <ac:chgData name="Pantelis Balaouras" userId="25e8755020fc1734" providerId="LiveId" clId="{63F8D67B-A8BB-4E49-A40D-C1BC24EFDE5E}" dt="2026-09-30T12:09:47.788" v="2124" actId="20577"/>
          <ac:spMkLst>
            <pc:docMk/>
            <pc:sldMk cId="0" sldId="914"/>
            <ac:spMk id="3" creationId="{1A7E2243-868A-87C0-7855-DA9EE2A0760F}"/>
          </ac:spMkLst>
        </pc:spChg>
        <pc:picChg chg="mod modCrop">
          <ac:chgData name="Pantelis Balaouras" userId="25e8755020fc1734" providerId="LiveId" clId="{63F8D67B-A8BB-4E49-A40D-C1BC24EFDE5E}" dt="2026-09-30T12:10:03.699" v="2126" actId="1076"/>
          <ac:picMkLst>
            <pc:docMk/>
            <pc:sldMk cId="0" sldId="914"/>
            <ac:picMk id="2" creationId="{00000000-0000-0000-0000-000000000000}"/>
          </ac:picMkLst>
        </pc:picChg>
      </pc:sldChg>
      <pc:sldChg chg="addSp modSp add mod modClrScheme chgLayout">
        <pc:chgData name="Pantelis Balaouras" userId="25e8755020fc1734" providerId="LiveId" clId="{63F8D67B-A8BB-4E49-A40D-C1BC24EFDE5E}" dt="2026-09-30T12:10:45.804" v="2167" actId="1076"/>
        <pc:sldMkLst>
          <pc:docMk/>
          <pc:sldMk cId="0" sldId="915"/>
        </pc:sldMkLst>
        <pc:spChg chg="add mod ord">
          <ac:chgData name="Pantelis Balaouras" userId="25e8755020fc1734" providerId="LiveId" clId="{63F8D67B-A8BB-4E49-A40D-C1BC24EFDE5E}" dt="2026-09-30T12:10:35.307" v="2165" actId="20577"/>
          <ac:spMkLst>
            <pc:docMk/>
            <pc:sldMk cId="0" sldId="915"/>
            <ac:spMk id="3" creationId="{E21DC351-547F-FD25-9EFF-6145706BCE0D}"/>
          </ac:spMkLst>
        </pc:spChg>
        <pc:picChg chg="mod modCrop">
          <ac:chgData name="Pantelis Balaouras" userId="25e8755020fc1734" providerId="LiveId" clId="{63F8D67B-A8BB-4E49-A40D-C1BC24EFDE5E}" dt="2026-09-30T12:10:45.804" v="2167" actId="1076"/>
          <ac:picMkLst>
            <pc:docMk/>
            <pc:sldMk cId="0" sldId="915"/>
            <ac:picMk id="2" creationId="{00000000-0000-0000-0000-000000000000}"/>
          </ac:picMkLst>
        </pc:picChg>
      </pc:sldChg>
      <pc:sldChg chg="addSp modSp add mod ord modClrScheme chgLayout">
        <pc:chgData name="Pantelis Balaouras" userId="25e8755020fc1734" providerId="LiveId" clId="{63F8D67B-A8BB-4E49-A40D-C1BC24EFDE5E}" dt="2026-09-30T12:13:07.298" v="2210" actId="1076"/>
        <pc:sldMkLst>
          <pc:docMk/>
          <pc:sldMk cId="0" sldId="916"/>
        </pc:sldMkLst>
        <pc:spChg chg="add mod ord">
          <ac:chgData name="Pantelis Balaouras" userId="25e8755020fc1734" providerId="LiveId" clId="{63F8D67B-A8BB-4E49-A40D-C1BC24EFDE5E}" dt="2026-09-30T12:12:55.529" v="2208" actId="20577"/>
          <ac:spMkLst>
            <pc:docMk/>
            <pc:sldMk cId="0" sldId="916"/>
            <ac:spMk id="3" creationId="{86D74FC3-537C-FDE0-E865-AB390AC8B8F1}"/>
          </ac:spMkLst>
        </pc:spChg>
        <pc:picChg chg="mod modCrop">
          <ac:chgData name="Pantelis Balaouras" userId="25e8755020fc1734" providerId="LiveId" clId="{63F8D67B-A8BB-4E49-A40D-C1BC24EFDE5E}" dt="2026-09-30T12:13:07.298" v="2210" actId="1076"/>
          <ac:picMkLst>
            <pc:docMk/>
            <pc:sldMk cId="0" sldId="916"/>
            <ac:picMk id="2" creationId="{00000000-0000-0000-0000-000000000000}"/>
          </ac:picMkLst>
        </pc:picChg>
      </pc:sldChg>
      <pc:sldChg chg="addSp modSp add mod ord modClrScheme chgLayout">
        <pc:chgData name="Pantelis Balaouras" userId="25e8755020fc1734" providerId="LiveId" clId="{63F8D67B-A8BB-4E49-A40D-C1BC24EFDE5E}" dt="2026-09-30T12:13:49.712" v="2219" actId="1076"/>
        <pc:sldMkLst>
          <pc:docMk/>
          <pc:sldMk cId="0" sldId="917"/>
        </pc:sldMkLst>
        <pc:spChg chg="add mod ord">
          <ac:chgData name="Pantelis Balaouras" userId="25e8755020fc1734" providerId="LiveId" clId="{63F8D67B-A8BB-4E49-A40D-C1BC24EFDE5E}" dt="2026-09-30T12:13:28.571" v="2217" actId="20577"/>
          <ac:spMkLst>
            <pc:docMk/>
            <pc:sldMk cId="0" sldId="917"/>
            <ac:spMk id="3" creationId="{737F16DA-F510-9B6A-3EA3-EB364C70514F}"/>
          </ac:spMkLst>
        </pc:spChg>
        <pc:picChg chg="mod modCrop">
          <ac:chgData name="Pantelis Balaouras" userId="25e8755020fc1734" providerId="LiveId" clId="{63F8D67B-A8BB-4E49-A40D-C1BC24EFDE5E}" dt="2026-09-30T12:13:49.712" v="2219" actId="1076"/>
          <ac:picMkLst>
            <pc:docMk/>
            <pc:sldMk cId="0" sldId="917"/>
            <ac:picMk id="2" creationId="{00000000-0000-0000-0000-000000000000}"/>
          </ac:picMkLst>
        </pc:picChg>
      </pc:sldChg>
      <pc:sldChg chg="addSp modSp add mod modClrScheme chgLayout">
        <pc:chgData name="Pantelis Balaouras" userId="25e8755020fc1734" providerId="LiveId" clId="{63F8D67B-A8BB-4E49-A40D-C1BC24EFDE5E}" dt="2026-09-30T12:15:29.023" v="2301" actId="14100"/>
        <pc:sldMkLst>
          <pc:docMk/>
          <pc:sldMk cId="0" sldId="918"/>
        </pc:sldMkLst>
        <pc:spChg chg="add mod ord">
          <ac:chgData name="Pantelis Balaouras" userId="25e8755020fc1734" providerId="LiveId" clId="{63F8D67B-A8BB-4E49-A40D-C1BC24EFDE5E}" dt="2026-09-30T12:15:29.023" v="2301" actId="14100"/>
          <ac:spMkLst>
            <pc:docMk/>
            <pc:sldMk cId="0" sldId="918"/>
            <ac:spMk id="3" creationId="{D58C41EF-9623-7463-3BB0-ED0670E5B725}"/>
          </ac:spMkLst>
        </pc:spChg>
        <pc:picChg chg="mod modCrop">
          <ac:chgData name="Pantelis Balaouras" userId="25e8755020fc1734" providerId="LiveId" clId="{63F8D67B-A8BB-4E49-A40D-C1BC24EFDE5E}" dt="2026-09-30T12:15:25.520" v="2300" actId="1076"/>
          <ac:picMkLst>
            <pc:docMk/>
            <pc:sldMk cId="0" sldId="918"/>
            <ac:picMk id="2" creationId="{00000000-0000-0000-0000-000000000000}"/>
          </ac:picMkLst>
        </pc:picChg>
      </pc:sldChg>
      <pc:sldChg chg="addSp modSp new mod">
        <pc:chgData name="Pantelis Balaouras" userId="25e8755020fc1734" providerId="LiveId" clId="{63F8D67B-A8BB-4E49-A40D-C1BC24EFDE5E}" dt="2026-09-30T11:32:24.109" v="1679" actId="1076"/>
        <pc:sldMkLst>
          <pc:docMk/>
          <pc:sldMk cId="487991979" sldId="919"/>
        </pc:sldMkLst>
        <pc:picChg chg="add mod modCrop">
          <ac:chgData name="Pantelis Balaouras" userId="25e8755020fc1734" providerId="LiveId" clId="{63F8D67B-A8BB-4E49-A40D-C1BC24EFDE5E}" dt="2026-09-30T11:32:24.109" v="1679" actId="1076"/>
          <ac:picMkLst>
            <pc:docMk/>
            <pc:sldMk cId="487991979" sldId="919"/>
            <ac:picMk id="3" creationId="{8506BFAA-F2B5-6D19-14C5-6A321FE897FF}"/>
          </ac:picMkLst>
        </pc:picChg>
      </pc:sldChg>
      <pc:sldChg chg="new del">
        <pc:chgData name="Pantelis Balaouras" userId="25e8755020fc1734" providerId="LiveId" clId="{63F8D67B-A8BB-4E49-A40D-C1BC24EFDE5E}" dt="2026-09-30T12:26:56.872" v="2355" actId="47"/>
        <pc:sldMkLst>
          <pc:docMk/>
          <pc:sldMk cId="1928897097" sldId="920"/>
        </pc:sldMkLst>
      </pc:sldChg>
      <pc:sldChg chg="addSp modSp add mod">
        <pc:chgData name="Pantelis Balaouras" userId="25e8755020fc1734" providerId="LiveId" clId="{63F8D67B-A8BB-4E49-A40D-C1BC24EFDE5E}" dt="2026-09-30T12:32:25.246" v="2407" actId="14100"/>
        <pc:sldMkLst>
          <pc:docMk/>
          <pc:sldMk cId="184019496" sldId="921"/>
        </pc:sldMkLst>
        <pc:spChg chg="mod">
          <ac:chgData name="Pantelis Balaouras" userId="25e8755020fc1734" providerId="LiveId" clId="{63F8D67B-A8BB-4E49-A40D-C1BC24EFDE5E}" dt="2026-09-30T12:31:25.409" v="2393" actId="20578"/>
          <ac:spMkLst>
            <pc:docMk/>
            <pc:sldMk cId="184019496" sldId="921"/>
            <ac:spMk id="2" creationId="{10B9169C-8532-4C12-903D-952E7FAFF599}"/>
          </ac:spMkLst>
        </pc:spChg>
        <pc:spChg chg="mod">
          <ac:chgData name="Pantelis Balaouras" userId="25e8755020fc1734" providerId="LiveId" clId="{63F8D67B-A8BB-4E49-A40D-C1BC24EFDE5E}" dt="2026-09-30T12:31:39.464" v="2400" actId="6549"/>
          <ac:spMkLst>
            <pc:docMk/>
            <pc:sldMk cId="184019496" sldId="921"/>
            <ac:spMk id="3" creationId="{B6A8068C-2E08-445B-A0DB-A1C8A6467713}"/>
          </ac:spMkLst>
        </pc:spChg>
        <pc:picChg chg="add mod">
          <ac:chgData name="Pantelis Balaouras" userId="25e8755020fc1734" providerId="LiveId" clId="{63F8D67B-A8BB-4E49-A40D-C1BC24EFDE5E}" dt="2026-09-30T12:32:25.246" v="2407" actId="14100"/>
          <ac:picMkLst>
            <pc:docMk/>
            <pc:sldMk cId="184019496" sldId="921"/>
            <ac:picMk id="5" creationId="{1D820DFC-DF09-51B9-05E3-4BBBBA089E1F}"/>
          </ac:picMkLst>
        </pc:picChg>
        <pc:picChg chg="mod">
          <ac:chgData name="Pantelis Balaouras" userId="25e8755020fc1734" providerId="LiveId" clId="{63F8D67B-A8BB-4E49-A40D-C1BC24EFDE5E}" dt="2026-09-30T12:31:35.731" v="2397" actId="1076"/>
          <ac:picMkLst>
            <pc:docMk/>
            <pc:sldMk cId="184019496" sldId="921"/>
            <ac:picMk id="6" creationId="{F54FEE21-ABB9-1D9B-C921-B76E4F03CD1A}"/>
          </ac:picMkLst>
        </pc:picChg>
      </pc:sldChg>
      <pc:sldChg chg="addSp modSp add mod">
        <pc:chgData name="Pantelis Balaouras" userId="25e8755020fc1734" providerId="LiveId" clId="{63F8D67B-A8BB-4E49-A40D-C1BC24EFDE5E}" dt="2026-09-30T12:34:14.904" v="2429" actId="1076"/>
        <pc:sldMkLst>
          <pc:docMk/>
          <pc:sldMk cId="2698239264" sldId="922"/>
        </pc:sldMkLst>
        <pc:spChg chg="mod">
          <ac:chgData name="Pantelis Balaouras" userId="25e8755020fc1734" providerId="LiveId" clId="{63F8D67B-A8BB-4E49-A40D-C1BC24EFDE5E}" dt="2026-09-30T12:32:36.280" v="2409" actId="6549"/>
          <ac:spMkLst>
            <pc:docMk/>
            <pc:sldMk cId="2698239264" sldId="922"/>
            <ac:spMk id="2" creationId="{10B9169C-8532-4C12-903D-952E7FAFF599}"/>
          </ac:spMkLst>
        </pc:spChg>
        <pc:spChg chg="mod">
          <ac:chgData name="Pantelis Balaouras" userId="25e8755020fc1734" providerId="LiveId" clId="{63F8D67B-A8BB-4E49-A40D-C1BC24EFDE5E}" dt="2026-09-30T12:32:40.484" v="2410" actId="14100"/>
          <ac:spMkLst>
            <pc:docMk/>
            <pc:sldMk cId="2698239264" sldId="922"/>
            <ac:spMk id="3" creationId="{B6A8068C-2E08-445B-A0DB-A1C8A6467713}"/>
          </ac:spMkLst>
        </pc:spChg>
        <pc:picChg chg="mod">
          <ac:chgData name="Pantelis Balaouras" userId="25e8755020fc1734" providerId="LiveId" clId="{63F8D67B-A8BB-4E49-A40D-C1BC24EFDE5E}" dt="2026-09-30T12:32:42.678" v="2412" actId="1076"/>
          <ac:picMkLst>
            <pc:docMk/>
            <pc:sldMk cId="2698239264" sldId="922"/>
            <ac:picMk id="4" creationId="{D4F1C6FE-CE19-05E5-A2E9-876AA70C1164}"/>
          </ac:picMkLst>
        </pc:picChg>
        <pc:picChg chg="add mod">
          <ac:chgData name="Pantelis Balaouras" userId="25e8755020fc1734" providerId="LiveId" clId="{63F8D67B-A8BB-4E49-A40D-C1BC24EFDE5E}" dt="2026-09-30T12:34:14.904" v="2429" actId="1076"/>
          <ac:picMkLst>
            <pc:docMk/>
            <pc:sldMk cId="2698239264" sldId="922"/>
            <ac:picMk id="6" creationId="{30D7155D-7B83-F8A7-30C8-3866110D2AD4}"/>
          </ac:picMkLst>
        </pc:picChg>
      </pc:sldChg>
      <pc:sldChg chg="addSp modSp add mod">
        <pc:chgData name="Pantelis Balaouras" userId="25e8755020fc1734" providerId="LiveId" clId="{63F8D67B-A8BB-4E49-A40D-C1BC24EFDE5E}" dt="2026-09-30T12:34:57.305" v="2435" actId="1076"/>
        <pc:sldMkLst>
          <pc:docMk/>
          <pc:sldMk cId="2373388816" sldId="923"/>
        </pc:sldMkLst>
        <pc:spChg chg="mod">
          <ac:chgData name="Pantelis Balaouras" userId="25e8755020fc1734" providerId="LiveId" clId="{63F8D67B-A8BB-4E49-A40D-C1BC24EFDE5E}" dt="2026-09-30T12:32:54.249" v="2414" actId="6549"/>
          <ac:spMkLst>
            <pc:docMk/>
            <pc:sldMk cId="2373388816" sldId="923"/>
            <ac:spMk id="2" creationId="{10B9169C-8532-4C12-903D-952E7FAFF599}"/>
          </ac:spMkLst>
        </pc:spChg>
        <pc:spChg chg="mod">
          <ac:chgData name="Pantelis Balaouras" userId="25e8755020fc1734" providerId="LiveId" clId="{63F8D67B-A8BB-4E49-A40D-C1BC24EFDE5E}" dt="2026-09-30T12:32:58.745" v="2417" actId="20577"/>
          <ac:spMkLst>
            <pc:docMk/>
            <pc:sldMk cId="2373388816" sldId="923"/>
            <ac:spMk id="3" creationId="{B6A8068C-2E08-445B-A0DB-A1C8A6467713}"/>
          </ac:spMkLst>
        </pc:spChg>
        <pc:picChg chg="mod">
          <ac:chgData name="Pantelis Balaouras" userId="25e8755020fc1734" providerId="LiveId" clId="{63F8D67B-A8BB-4E49-A40D-C1BC24EFDE5E}" dt="2026-09-30T12:33:01.523" v="2418" actId="1076"/>
          <ac:picMkLst>
            <pc:docMk/>
            <pc:sldMk cId="2373388816" sldId="923"/>
            <ac:picMk id="4" creationId="{5A3E5213-B85E-A9D8-FF88-D4AFD3AEB71D}"/>
          </ac:picMkLst>
        </pc:picChg>
        <pc:picChg chg="add mod">
          <ac:chgData name="Pantelis Balaouras" userId="25e8755020fc1734" providerId="LiveId" clId="{63F8D67B-A8BB-4E49-A40D-C1BC24EFDE5E}" dt="2026-09-30T12:34:57.305" v="2435" actId="1076"/>
          <ac:picMkLst>
            <pc:docMk/>
            <pc:sldMk cId="2373388816" sldId="923"/>
            <ac:picMk id="6" creationId="{30266BEC-26E8-5039-EF06-410F666544EE}"/>
          </ac:picMkLst>
        </pc:picChg>
      </pc:sldChg>
      <pc:sldChg chg="add del">
        <pc:chgData name="Pantelis Balaouras" userId="25e8755020fc1734" providerId="LiveId" clId="{63F8D67B-A8BB-4E49-A40D-C1BC24EFDE5E}" dt="2026-09-30T12:30:52.166" v="2392" actId="47"/>
        <pc:sldMkLst>
          <pc:docMk/>
          <pc:sldMk cId="3163479961" sldId="924"/>
        </pc:sldMkLst>
      </pc:sldChg>
      <pc:sldChg chg="modSp add mod ord">
        <pc:chgData name="Pantelis Balaouras" userId="25e8755020fc1734" providerId="LiveId" clId="{63F8D67B-A8BB-4E49-A40D-C1BC24EFDE5E}" dt="2026-09-30T12:36:24.924" v="2449" actId="732"/>
        <pc:sldMkLst>
          <pc:docMk/>
          <pc:sldMk cId="0" sldId="925"/>
        </pc:sldMkLst>
        <pc:picChg chg="mod modCrop">
          <ac:chgData name="Pantelis Balaouras" userId="25e8755020fc1734" providerId="LiveId" clId="{63F8D67B-A8BB-4E49-A40D-C1BC24EFDE5E}" dt="2026-09-30T12:36:24.924" v="2449" actId="732"/>
          <ac:picMkLst>
            <pc:docMk/>
            <pc:sldMk cId="0" sldId="925"/>
            <ac:picMk id="2" creationId="{00000000-0000-0000-0000-000000000000}"/>
          </ac:picMkLst>
        </pc:picChg>
      </pc:sldChg>
      <pc:sldChg chg="addSp modSp add mod ord modClrScheme chgLayout">
        <pc:chgData name="Pantelis Balaouras" userId="25e8755020fc1734" providerId="LiveId" clId="{63F8D67B-A8BB-4E49-A40D-C1BC24EFDE5E}" dt="2026-09-30T12:38:41.417" v="2544" actId="1076"/>
        <pc:sldMkLst>
          <pc:docMk/>
          <pc:sldMk cId="0" sldId="926"/>
        </pc:sldMkLst>
        <pc:spChg chg="add mod ord">
          <ac:chgData name="Pantelis Balaouras" userId="25e8755020fc1734" providerId="LiveId" clId="{63F8D67B-A8BB-4E49-A40D-C1BC24EFDE5E}" dt="2026-09-30T12:38:10.039" v="2536" actId="20577"/>
          <ac:spMkLst>
            <pc:docMk/>
            <pc:sldMk cId="0" sldId="926"/>
            <ac:spMk id="3" creationId="{7B8AFEEB-94B6-9E86-FA23-79BA31239F5D}"/>
          </ac:spMkLst>
        </pc:spChg>
        <pc:picChg chg="mod modCrop">
          <ac:chgData name="Pantelis Balaouras" userId="25e8755020fc1734" providerId="LiveId" clId="{63F8D67B-A8BB-4E49-A40D-C1BC24EFDE5E}" dt="2026-09-30T12:38:41.417" v="2544" actId="1076"/>
          <ac:picMkLst>
            <pc:docMk/>
            <pc:sldMk cId="0" sldId="926"/>
            <ac:picMk id="2" creationId="{00000000-0000-0000-0000-000000000000}"/>
          </ac:picMkLst>
        </pc:picChg>
      </pc:sldChg>
      <pc:sldChg chg="addSp modSp add mod ord modClrScheme chgLayout">
        <pc:chgData name="Pantelis Balaouras" userId="25e8755020fc1734" providerId="LiveId" clId="{63F8D67B-A8BB-4E49-A40D-C1BC24EFDE5E}" dt="2026-09-30T12:39:26.741" v="2574" actId="1076"/>
        <pc:sldMkLst>
          <pc:docMk/>
          <pc:sldMk cId="0" sldId="927"/>
        </pc:sldMkLst>
        <pc:spChg chg="add mod ord">
          <ac:chgData name="Pantelis Balaouras" userId="25e8755020fc1734" providerId="LiveId" clId="{63F8D67B-A8BB-4E49-A40D-C1BC24EFDE5E}" dt="2026-09-30T12:39:03.472" v="2572" actId="20577"/>
          <ac:spMkLst>
            <pc:docMk/>
            <pc:sldMk cId="0" sldId="927"/>
            <ac:spMk id="3" creationId="{FB909101-19CE-6DAE-BBE8-E5B6452A781E}"/>
          </ac:spMkLst>
        </pc:spChg>
        <pc:picChg chg="mod modCrop">
          <ac:chgData name="Pantelis Balaouras" userId="25e8755020fc1734" providerId="LiveId" clId="{63F8D67B-A8BB-4E49-A40D-C1BC24EFDE5E}" dt="2026-09-30T12:39:26.741" v="2574" actId="1076"/>
          <ac:picMkLst>
            <pc:docMk/>
            <pc:sldMk cId="0" sldId="927"/>
            <ac:picMk id="2" creationId="{00000000-0000-0000-0000-000000000000}"/>
          </ac:picMkLst>
        </pc:picChg>
      </pc:sldChg>
      <pc:sldChg chg="addSp modSp add mod ord modClrScheme chgLayout">
        <pc:chgData name="Pantelis Balaouras" userId="25e8755020fc1734" providerId="LiveId" clId="{63F8D67B-A8BB-4E49-A40D-C1BC24EFDE5E}" dt="2026-09-30T12:40:26.477" v="2634" actId="1076"/>
        <pc:sldMkLst>
          <pc:docMk/>
          <pc:sldMk cId="0" sldId="928"/>
        </pc:sldMkLst>
        <pc:spChg chg="add mod ord">
          <ac:chgData name="Pantelis Balaouras" userId="25e8755020fc1734" providerId="LiveId" clId="{63F8D67B-A8BB-4E49-A40D-C1BC24EFDE5E}" dt="2026-09-30T12:40:16.861" v="2632" actId="20577"/>
          <ac:spMkLst>
            <pc:docMk/>
            <pc:sldMk cId="0" sldId="928"/>
            <ac:spMk id="3" creationId="{06597B8C-3DBE-9E56-0527-89F415929458}"/>
          </ac:spMkLst>
        </pc:spChg>
        <pc:picChg chg="mod modCrop">
          <ac:chgData name="Pantelis Balaouras" userId="25e8755020fc1734" providerId="LiveId" clId="{63F8D67B-A8BB-4E49-A40D-C1BC24EFDE5E}" dt="2026-09-30T12:40:26.477" v="2634" actId="1076"/>
          <ac:picMkLst>
            <pc:docMk/>
            <pc:sldMk cId="0" sldId="928"/>
            <ac:picMk id="2" creationId="{00000000-0000-0000-0000-000000000000}"/>
          </ac:picMkLst>
        </pc:picChg>
      </pc:sldChg>
      <pc:sldChg chg="addSp modSp add mod ord modClrScheme chgLayout">
        <pc:chgData name="Pantelis Balaouras" userId="25e8755020fc1734" providerId="LiveId" clId="{63F8D67B-A8BB-4E49-A40D-C1BC24EFDE5E}" dt="2026-09-30T12:41:05.193" v="2688" actId="732"/>
        <pc:sldMkLst>
          <pc:docMk/>
          <pc:sldMk cId="0" sldId="929"/>
        </pc:sldMkLst>
        <pc:spChg chg="add mod ord">
          <ac:chgData name="Pantelis Balaouras" userId="25e8755020fc1734" providerId="LiveId" clId="{63F8D67B-A8BB-4E49-A40D-C1BC24EFDE5E}" dt="2026-09-30T12:40:54.691" v="2687" actId="20577"/>
          <ac:spMkLst>
            <pc:docMk/>
            <pc:sldMk cId="0" sldId="929"/>
            <ac:spMk id="3" creationId="{D25FA838-3253-B20F-2F75-857C4147BCBB}"/>
          </ac:spMkLst>
        </pc:spChg>
        <pc:picChg chg="mod modCrop">
          <ac:chgData name="Pantelis Balaouras" userId="25e8755020fc1734" providerId="LiveId" clId="{63F8D67B-A8BB-4E49-A40D-C1BC24EFDE5E}" dt="2026-09-30T12:41:05.193" v="2688" actId="732"/>
          <ac:picMkLst>
            <pc:docMk/>
            <pc:sldMk cId="0" sldId="929"/>
            <ac:picMk id="2" creationId="{00000000-0000-0000-0000-000000000000}"/>
          </ac:picMkLst>
        </pc:picChg>
      </pc:sldChg>
      <pc:sldChg chg="addSp modSp add mod ord modClrScheme chgLayout">
        <pc:chgData name="Pantelis Balaouras" userId="25e8755020fc1734" providerId="LiveId" clId="{63F8D67B-A8BB-4E49-A40D-C1BC24EFDE5E}" dt="2026-09-30T12:41:47.053" v="2727" actId="732"/>
        <pc:sldMkLst>
          <pc:docMk/>
          <pc:sldMk cId="0" sldId="930"/>
        </pc:sldMkLst>
        <pc:spChg chg="add mod ord">
          <ac:chgData name="Pantelis Balaouras" userId="25e8755020fc1734" providerId="LiveId" clId="{63F8D67B-A8BB-4E49-A40D-C1BC24EFDE5E}" dt="2026-09-30T12:41:38.273" v="2726" actId="20577"/>
          <ac:spMkLst>
            <pc:docMk/>
            <pc:sldMk cId="0" sldId="930"/>
            <ac:spMk id="3" creationId="{83DC19FF-515A-6707-7AAF-12049C2C8A30}"/>
          </ac:spMkLst>
        </pc:spChg>
        <pc:picChg chg="mod modCrop">
          <ac:chgData name="Pantelis Balaouras" userId="25e8755020fc1734" providerId="LiveId" clId="{63F8D67B-A8BB-4E49-A40D-C1BC24EFDE5E}" dt="2026-09-30T12:41:47.053" v="2727" actId="732"/>
          <ac:picMkLst>
            <pc:docMk/>
            <pc:sldMk cId="0" sldId="930"/>
            <ac:picMk id="2" creationId="{00000000-0000-0000-0000-000000000000}"/>
          </ac:picMkLst>
        </pc:picChg>
      </pc:sldChg>
      <pc:sldChg chg="add del ord">
        <pc:chgData name="Pantelis Balaouras" userId="25e8755020fc1734" providerId="LiveId" clId="{63F8D67B-A8BB-4E49-A40D-C1BC24EFDE5E}" dt="2026-09-30T12:30:46.744" v="2391" actId="47"/>
        <pc:sldMkLst>
          <pc:docMk/>
          <pc:sldMk cId="0" sldId="931"/>
        </pc:sldMkLst>
      </pc:sldChg>
      <pc:sldChg chg="addSp modSp add mod modClrScheme chgLayout">
        <pc:chgData name="Pantelis Balaouras" userId="25e8755020fc1734" providerId="LiveId" clId="{63F8D67B-A8BB-4E49-A40D-C1BC24EFDE5E}" dt="2026-09-30T12:36:42.635" v="2450" actId="700"/>
        <pc:sldMkLst>
          <pc:docMk/>
          <pc:sldMk cId="0" sldId="932"/>
        </pc:sldMkLst>
        <pc:spChg chg="add mod ord">
          <ac:chgData name="Pantelis Balaouras" userId="25e8755020fc1734" providerId="LiveId" clId="{63F8D67B-A8BB-4E49-A40D-C1BC24EFDE5E}" dt="2026-09-30T12:36:42.635" v="2450" actId="700"/>
          <ac:spMkLst>
            <pc:docMk/>
            <pc:sldMk cId="0" sldId="932"/>
            <ac:spMk id="3" creationId="{A5107ECC-BF4A-FD5A-E9A2-90726C638FFD}"/>
          </ac:spMkLst>
        </pc:spChg>
        <pc:picChg chg="mod modCrop">
          <ac:chgData name="Pantelis Balaouras" userId="25e8755020fc1734" providerId="LiveId" clId="{63F8D67B-A8BB-4E49-A40D-C1BC24EFDE5E}" dt="2026-09-30T12:35:29.688" v="2442" actId="732"/>
          <ac:picMkLst>
            <pc:docMk/>
            <pc:sldMk cId="0" sldId="932"/>
            <ac:picMk id="2" creationId="{00000000-0000-0000-0000-000000000000}"/>
          </ac:picMkLst>
        </pc:picChg>
      </pc:sldChg>
      <pc:sldChg chg="delSp modSp add del">
        <pc:chgData name="Pantelis Balaouras" userId="25e8755020fc1734" providerId="LiveId" clId="{63F8D67B-A8BB-4E49-A40D-C1BC24EFDE5E}" dt="2026-09-30T12:34:17.286" v="2430" actId="47"/>
        <pc:sldMkLst>
          <pc:docMk/>
          <pc:sldMk cId="1027417406" sldId="933"/>
        </pc:sldMkLst>
        <pc:picChg chg="del mod">
          <ac:chgData name="Pantelis Balaouras" userId="25e8755020fc1734" providerId="LiveId" clId="{63F8D67B-A8BB-4E49-A40D-C1BC24EFDE5E}" dt="2026-09-30T12:34:01.226" v="2425" actId="21"/>
          <ac:picMkLst>
            <pc:docMk/>
            <pc:sldMk cId="1027417406" sldId="933"/>
            <ac:picMk id="3074" creationId="{961793AF-CAAB-B10E-201C-D14154B5D544}"/>
          </ac:picMkLst>
        </pc:picChg>
      </pc:sldChg>
      <pc:sldChg chg="addSp modSp new mod">
        <pc:chgData name="Pantelis Balaouras" userId="25e8755020fc1734" providerId="LiveId" clId="{63F8D67B-A8BB-4E49-A40D-C1BC24EFDE5E}" dt="2026-09-30T12:47:03.668" v="2771" actId="1076"/>
        <pc:sldMkLst>
          <pc:docMk/>
          <pc:sldMk cId="1975685935" sldId="933"/>
        </pc:sldMkLst>
        <pc:picChg chg="add mod modCrop">
          <ac:chgData name="Pantelis Balaouras" userId="25e8755020fc1734" providerId="LiveId" clId="{63F8D67B-A8BB-4E49-A40D-C1BC24EFDE5E}" dt="2026-09-30T12:47:03.668" v="2771" actId="1076"/>
          <ac:picMkLst>
            <pc:docMk/>
            <pc:sldMk cId="1975685935" sldId="933"/>
            <ac:picMk id="4" creationId="{2795D823-A681-C0E9-9E5F-317E8366255C}"/>
          </ac:picMkLst>
        </pc:picChg>
      </pc:sldChg>
      <pc:sldChg chg="modSp add mod">
        <pc:chgData name="Pantelis Balaouras" userId="25e8755020fc1734" providerId="LiveId" clId="{63F8D67B-A8BB-4E49-A40D-C1BC24EFDE5E}" dt="2026-09-30T12:59:39.284" v="2864" actId="732"/>
        <pc:sldMkLst>
          <pc:docMk/>
          <pc:sldMk cId="0" sldId="934"/>
        </pc:sldMkLst>
        <pc:picChg chg="mod modCrop">
          <ac:chgData name="Pantelis Balaouras" userId="25e8755020fc1734" providerId="LiveId" clId="{63F8D67B-A8BB-4E49-A40D-C1BC24EFDE5E}" dt="2026-09-30T12:59:39.284" v="2864" actId="732"/>
          <ac:picMkLst>
            <pc:docMk/>
            <pc:sldMk cId="0" sldId="934"/>
            <ac:picMk id="2" creationId="{00000000-0000-0000-0000-000000000000}"/>
          </ac:picMkLst>
        </pc:picChg>
      </pc:sldChg>
      <pc:sldChg chg="addSp delSp modSp add mod modClrScheme chgLayout">
        <pc:chgData name="Pantelis Balaouras" userId="25e8755020fc1734" providerId="LiveId" clId="{63F8D67B-A8BB-4E49-A40D-C1BC24EFDE5E}" dt="2026-09-30T14:42:16.208" v="3874" actId="20577"/>
        <pc:sldMkLst>
          <pc:docMk/>
          <pc:sldMk cId="0" sldId="935"/>
        </pc:sldMkLst>
        <pc:spChg chg="add del mod">
          <ac:chgData name="Pantelis Balaouras" userId="25e8755020fc1734" providerId="LiveId" clId="{63F8D67B-A8BB-4E49-A40D-C1BC24EFDE5E}" dt="2026-09-30T14:42:05.353" v="3859" actId="478"/>
          <ac:spMkLst>
            <pc:docMk/>
            <pc:sldMk cId="0" sldId="935"/>
            <ac:spMk id="3" creationId="{7BA809E8-B9CF-79C3-344D-0D37E953A736}"/>
          </ac:spMkLst>
        </pc:spChg>
        <pc:spChg chg="add mod ord">
          <ac:chgData name="Pantelis Balaouras" userId="25e8755020fc1734" providerId="LiveId" clId="{63F8D67B-A8BB-4E49-A40D-C1BC24EFDE5E}" dt="2026-09-30T14:42:16.208" v="3874" actId="20577"/>
          <ac:spMkLst>
            <pc:docMk/>
            <pc:sldMk cId="0" sldId="935"/>
            <ac:spMk id="4" creationId="{802922A5-B1A0-C4F2-F34B-6F27C67E288B}"/>
          </ac:spMkLst>
        </pc:spChg>
        <pc:spChg chg="add del">
          <ac:chgData name="Pantelis Balaouras" userId="25e8755020fc1734" providerId="LiveId" clId="{63F8D67B-A8BB-4E49-A40D-C1BC24EFDE5E}" dt="2026-09-30T14:41:53.930" v="3857" actId="478"/>
          <ac:spMkLst>
            <pc:docMk/>
            <pc:sldMk cId="0" sldId="935"/>
            <ac:spMk id="5" creationId="{C280F5D3-9EE3-A690-8CAD-D97C973B0F27}"/>
          </ac:spMkLst>
        </pc:spChg>
        <pc:picChg chg="mod modCrop">
          <ac:chgData name="Pantelis Balaouras" userId="25e8755020fc1734" providerId="LiveId" clId="{63F8D67B-A8BB-4E49-A40D-C1BC24EFDE5E}" dt="2026-09-30T14:42:03.008" v="3858" actId="732"/>
          <ac:picMkLst>
            <pc:docMk/>
            <pc:sldMk cId="0" sldId="935"/>
            <ac:picMk id="2" creationId="{00000000-0000-0000-0000-000000000000}"/>
          </ac:picMkLst>
        </pc:picChg>
      </pc:sldChg>
      <pc:sldChg chg="modSp add mod">
        <pc:chgData name="Pantelis Balaouras" userId="25e8755020fc1734" providerId="LiveId" clId="{63F8D67B-A8BB-4E49-A40D-C1BC24EFDE5E}" dt="2026-09-30T12:57:04.740" v="2847" actId="732"/>
        <pc:sldMkLst>
          <pc:docMk/>
          <pc:sldMk cId="0" sldId="936"/>
        </pc:sldMkLst>
        <pc:picChg chg="mod modCrop">
          <ac:chgData name="Pantelis Balaouras" userId="25e8755020fc1734" providerId="LiveId" clId="{63F8D67B-A8BB-4E49-A40D-C1BC24EFDE5E}" dt="2026-09-30T12:57:04.740" v="2847" actId="732"/>
          <ac:picMkLst>
            <pc:docMk/>
            <pc:sldMk cId="0" sldId="936"/>
            <ac:picMk id="2" creationId="{00000000-0000-0000-0000-000000000000}"/>
          </ac:picMkLst>
        </pc:picChg>
      </pc:sldChg>
      <pc:sldChg chg="modSp add mod">
        <pc:chgData name="Pantelis Balaouras" userId="25e8755020fc1734" providerId="LiveId" clId="{63F8D67B-A8BB-4E49-A40D-C1BC24EFDE5E}" dt="2026-09-30T13:22:42.139" v="2921" actId="732"/>
        <pc:sldMkLst>
          <pc:docMk/>
          <pc:sldMk cId="0" sldId="937"/>
        </pc:sldMkLst>
        <pc:picChg chg="mod modCrop">
          <ac:chgData name="Pantelis Balaouras" userId="25e8755020fc1734" providerId="LiveId" clId="{63F8D67B-A8BB-4E49-A40D-C1BC24EFDE5E}" dt="2026-09-30T13:22:42.139" v="2921" actId="732"/>
          <ac:picMkLst>
            <pc:docMk/>
            <pc:sldMk cId="0" sldId="937"/>
            <ac:picMk id="2" creationId="{00000000-0000-0000-0000-000000000000}"/>
          </ac:picMkLst>
        </pc:picChg>
      </pc:sldChg>
      <pc:sldChg chg="modSp add mod">
        <pc:chgData name="Pantelis Balaouras" userId="25e8755020fc1734" providerId="LiveId" clId="{63F8D67B-A8BB-4E49-A40D-C1BC24EFDE5E}" dt="2026-09-30T12:57:14.308" v="2848" actId="732"/>
        <pc:sldMkLst>
          <pc:docMk/>
          <pc:sldMk cId="0" sldId="938"/>
        </pc:sldMkLst>
        <pc:picChg chg="mod modCrop">
          <ac:chgData name="Pantelis Balaouras" userId="25e8755020fc1734" providerId="LiveId" clId="{63F8D67B-A8BB-4E49-A40D-C1BC24EFDE5E}" dt="2026-09-30T12:57:14.308" v="2848" actId="732"/>
          <ac:picMkLst>
            <pc:docMk/>
            <pc:sldMk cId="0" sldId="938"/>
            <ac:picMk id="2" creationId="{00000000-0000-0000-0000-000000000000}"/>
          </ac:picMkLst>
        </pc:picChg>
      </pc:sldChg>
      <pc:sldChg chg="modSp add mod">
        <pc:chgData name="Pantelis Balaouras" userId="25e8755020fc1734" providerId="LiveId" clId="{63F8D67B-A8BB-4E49-A40D-C1BC24EFDE5E}" dt="2026-09-30T12:57:23.429" v="2849" actId="732"/>
        <pc:sldMkLst>
          <pc:docMk/>
          <pc:sldMk cId="0" sldId="939"/>
        </pc:sldMkLst>
        <pc:picChg chg="mod modCrop">
          <ac:chgData name="Pantelis Balaouras" userId="25e8755020fc1734" providerId="LiveId" clId="{63F8D67B-A8BB-4E49-A40D-C1BC24EFDE5E}" dt="2026-09-30T12:57:23.429" v="2849" actId="732"/>
          <ac:picMkLst>
            <pc:docMk/>
            <pc:sldMk cId="0" sldId="939"/>
            <ac:picMk id="2" creationId="{00000000-0000-0000-0000-000000000000}"/>
          </ac:picMkLst>
        </pc:picChg>
      </pc:sldChg>
      <pc:sldChg chg="modSp add mod modNotesTx">
        <pc:chgData name="Pantelis Balaouras" userId="25e8755020fc1734" providerId="LiveId" clId="{63F8D67B-A8BB-4E49-A40D-C1BC24EFDE5E}" dt="2026-09-30T13:26:13.953" v="2929" actId="20577"/>
        <pc:sldMkLst>
          <pc:docMk/>
          <pc:sldMk cId="0" sldId="940"/>
        </pc:sldMkLst>
        <pc:picChg chg="mod modCrop">
          <ac:chgData name="Pantelis Balaouras" userId="25e8755020fc1734" providerId="LiveId" clId="{63F8D67B-A8BB-4E49-A40D-C1BC24EFDE5E}" dt="2026-09-30T12:57:30.907" v="2850" actId="732"/>
          <ac:picMkLst>
            <pc:docMk/>
            <pc:sldMk cId="0" sldId="940"/>
            <ac:picMk id="2" creationId="{00000000-0000-0000-0000-000000000000}"/>
          </ac:picMkLst>
        </pc:picChg>
      </pc:sldChg>
      <pc:sldChg chg="modSp add mod">
        <pc:chgData name="Pantelis Balaouras" userId="25e8755020fc1734" providerId="LiveId" clId="{63F8D67B-A8BB-4E49-A40D-C1BC24EFDE5E}" dt="2026-09-30T12:57:51.938" v="2851" actId="732"/>
        <pc:sldMkLst>
          <pc:docMk/>
          <pc:sldMk cId="0" sldId="941"/>
        </pc:sldMkLst>
        <pc:picChg chg="mod modCrop">
          <ac:chgData name="Pantelis Balaouras" userId="25e8755020fc1734" providerId="LiveId" clId="{63F8D67B-A8BB-4E49-A40D-C1BC24EFDE5E}" dt="2026-09-30T12:57:51.938" v="2851" actId="732"/>
          <ac:picMkLst>
            <pc:docMk/>
            <pc:sldMk cId="0" sldId="941"/>
            <ac:picMk id="2" creationId="{00000000-0000-0000-0000-000000000000}"/>
          </ac:picMkLst>
        </pc:picChg>
      </pc:sldChg>
      <pc:sldChg chg="modSp add mod">
        <pc:chgData name="Pantelis Balaouras" userId="25e8755020fc1734" providerId="LiveId" clId="{63F8D67B-A8BB-4E49-A40D-C1BC24EFDE5E}" dt="2026-09-30T13:11:25.233" v="2898" actId="732"/>
        <pc:sldMkLst>
          <pc:docMk/>
          <pc:sldMk cId="0" sldId="942"/>
        </pc:sldMkLst>
        <pc:picChg chg="mod modCrop">
          <ac:chgData name="Pantelis Balaouras" userId="25e8755020fc1734" providerId="LiveId" clId="{63F8D67B-A8BB-4E49-A40D-C1BC24EFDE5E}" dt="2026-09-30T13:11:25.233" v="2898" actId="732"/>
          <ac:picMkLst>
            <pc:docMk/>
            <pc:sldMk cId="0" sldId="942"/>
            <ac:picMk id="2" creationId="{00000000-0000-0000-0000-000000000000}"/>
          </ac:picMkLst>
        </pc:picChg>
      </pc:sldChg>
      <pc:sldChg chg="modSp add mod">
        <pc:chgData name="Pantelis Balaouras" userId="25e8755020fc1734" providerId="LiveId" clId="{63F8D67B-A8BB-4E49-A40D-C1BC24EFDE5E}" dt="2026-09-30T12:58:08.066" v="2852" actId="732"/>
        <pc:sldMkLst>
          <pc:docMk/>
          <pc:sldMk cId="0" sldId="943"/>
        </pc:sldMkLst>
        <pc:picChg chg="mod modCrop">
          <ac:chgData name="Pantelis Balaouras" userId="25e8755020fc1734" providerId="LiveId" clId="{63F8D67B-A8BB-4E49-A40D-C1BC24EFDE5E}" dt="2026-09-30T12:58:08.066" v="2852" actId="732"/>
          <ac:picMkLst>
            <pc:docMk/>
            <pc:sldMk cId="0" sldId="943"/>
            <ac:picMk id="2" creationId="{00000000-0000-0000-0000-000000000000}"/>
          </ac:picMkLst>
        </pc:picChg>
      </pc:sldChg>
      <pc:sldChg chg="addSp delSp modSp new mod modClrScheme chgLayout">
        <pc:chgData name="Pantelis Balaouras" userId="25e8755020fc1734" providerId="LiveId" clId="{63F8D67B-A8BB-4E49-A40D-C1BC24EFDE5E}" dt="2026-09-30T14:41:02.049" v="3824" actId="20577"/>
        <pc:sldMkLst>
          <pc:docMk/>
          <pc:sldMk cId="1704902870" sldId="944"/>
        </pc:sldMkLst>
        <pc:spChg chg="del mod ord">
          <ac:chgData name="Pantelis Balaouras" userId="25e8755020fc1734" providerId="LiveId" clId="{63F8D67B-A8BB-4E49-A40D-C1BC24EFDE5E}" dt="2026-09-30T12:55:26.870" v="2774" actId="700"/>
          <ac:spMkLst>
            <pc:docMk/>
            <pc:sldMk cId="1704902870" sldId="944"/>
            <ac:spMk id="2" creationId="{8C79ECDF-642D-1451-5148-6EE0C213366F}"/>
          </ac:spMkLst>
        </pc:spChg>
        <pc:spChg chg="add mod ord">
          <ac:chgData name="Pantelis Balaouras" userId="25e8755020fc1734" providerId="LiveId" clId="{63F8D67B-A8BB-4E49-A40D-C1BC24EFDE5E}" dt="2026-09-30T14:41:02.049" v="3824" actId="20577"/>
          <ac:spMkLst>
            <pc:docMk/>
            <pc:sldMk cId="1704902870" sldId="944"/>
            <ac:spMk id="3" creationId="{8DDCC30D-5463-D643-55E5-41744F2EFCC7}"/>
          </ac:spMkLst>
        </pc:spChg>
        <pc:spChg chg="add mod ord">
          <ac:chgData name="Pantelis Balaouras" userId="25e8755020fc1734" providerId="LiveId" clId="{63F8D67B-A8BB-4E49-A40D-C1BC24EFDE5E}" dt="2026-09-30T12:55:26.870" v="2774" actId="700"/>
          <ac:spMkLst>
            <pc:docMk/>
            <pc:sldMk cId="1704902870" sldId="944"/>
            <ac:spMk id="4" creationId="{22839A6B-CFCA-2110-75ED-0F1C133BD363}"/>
          </ac:spMkLst>
        </pc:spChg>
      </pc:sldChg>
      <pc:sldChg chg="addSp delSp modSp new mod">
        <pc:chgData name="Pantelis Balaouras" userId="25e8755020fc1734" providerId="LiveId" clId="{63F8D67B-A8BB-4E49-A40D-C1BC24EFDE5E}" dt="2026-09-30T13:07:33.021" v="2877" actId="14100"/>
        <pc:sldMkLst>
          <pc:docMk/>
          <pc:sldMk cId="1937111429" sldId="945"/>
        </pc:sldMkLst>
        <pc:spChg chg="del">
          <ac:chgData name="Pantelis Balaouras" userId="25e8755020fc1734" providerId="LiveId" clId="{63F8D67B-A8BB-4E49-A40D-C1BC24EFDE5E}" dt="2026-09-30T13:06:51.992" v="2871"/>
          <ac:spMkLst>
            <pc:docMk/>
            <pc:sldMk cId="1937111429" sldId="945"/>
            <ac:spMk id="3" creationId="{4EC6DD22-6831-DE1E-E8EF-9B8D8AE63E44}"/>
          </ac:spMkLst>
        </pc:spChg>
        <pc:picChg chg="add mod ord modCrop">
          <ac:chgData name="Pantelis Balaouras" userId="25e8755020fc1734" providerId="LiveId" clId="{63F8D67B-A8BB-4E49-A40D-C1BC24EFDE5E}" dt="2026-09-30T13:07:33.021" v="2877" actId="14100"/>
          <ac:picMkLst>
            <pc:docMk/>
            <pc:sldMk cId="1937111429" sldId="945"/>
            <ac:picMk id="5" creationId="{84CBC19A-D1B0-700F-EC69-2B085F1EBB5E}"/>
          </ac:picMkLst>
        </pc:picChg>
      </pc:sldChg>
      <pc:sldChg chg="new del">
        <pc:chgData name="Pantelis Balaouras" userId="25e8755020fc1734" providerId="LiveId" clId="{63F8D67B-A8BB-4E49-A40D-C1BC24EFDE5E}" dt="2026-09-30T13:27:00.942" v="2931" actId="47"/>
        <pc:sldMkLst>
          <pc:docMk/>
          <pc:sldMk cId="22911999" sldId="946"/>
        </pc:sldMkLst>
      </pc:sldChg>
      <pc:sldChg chg="addSp delSp modSp add mod modClrScheme chgLayout">
        <pc:chgData name="Pantelis Balaouras" userId="25e8755020fc1734" providerId="LiveId" clId="{63F8D67B-A8BB-4E49-A40D-C1BC24EFDE5E}" dt="2026-09-30T14:09:53.867" v="3724" actId="14100"/>
        <pc:sldMkLst>
          <pc:docMk/>
          <pc:sldMk cId="0" sldId="947"/>
        </pc:sldMkLst>
        <pc:spChg chg="add mod ord">
          <ac:chgData name="Pantelis Balaouras" userId="25e8755020fc1734" providerId="LiveId" clId="{63F8D67B-A8BB-4E49-A40D-C1BC24EFDE5E}" dt="2026-09-30T14:09:53.867" v="3724" actId="14100"/>
          <ac:spMkLst>
            <pc:docMk/>
            <pc:sldMk cId="0" sldId="947"/>
            <ac:spMk id="3" creationId="{C7A3C4B0-4CDA-5E62-61DA-E912AD11B193}"/>
          </ac:spMkLst>
        </pc:spChg>
        <pc:spChg chg="add mod ord">
          <ac:chgData name="Pantelis Balaouras" userId="25e8755020fc1734" providerId="LiveId" clId="{63F8D67B-A8BB-4E49-A40D-C1BC24EFDE5E}" dt="2026-09-30T13:27:09.099" v="2932" actId="700"/>
          <ac:spMkLst>
            <pc:docMk/>
            <pc:sldMk cId="0" sldId="947"/>
            <ac:spMk id="4" creationId="{895BADEC-61F3-A8AF-43B7-765FE45E5224}"/>
          </ac:spMkLst>
        </pc:spChg>
        <pc:picChg chg="del mod ord modCrop">
          <ac:chgData name="Pantelis Balaouras" userId="25e8755020fc1734" providerId="LiveId" clId="{63F8D67B-A8BB-4E49-A40D-C1BC24EFDE5E}" dt="2026-09-30T13:28:36.154" v="2993" actId="478"/>
          <ac:picMkLst>
            <pc:docMk/>
            <pc:sldMk cId="0" sldId="947"/>
            <ac:picMk id="2" creationId="{00000000-0000-0000-0000-000000000000}"/>
          </ac:picMkLst>
        </pc:picChg>
        <pc:picChg chg="add del mod">
          <ac:chgData name="Pantelis Balaouras" userId="25e8755020fc1734" providerId="LiveId" clId="{63F8D67B-A8BB-4E49-A40D-C1BC24EFDE5E}" dt="2026-09-30T14:09:30.400" v="3716" actId="21"/>
          <ac:picMkLst>
            <pc:docMk/>
            <pc:sldMk cId="0" sldId="947"/>
            <ac:picMk id="6" creationId="{F5384CDC-E7C8-6122-08C8-0F5B14213A1C}"/>
          </ac:picMkLst>
        </pc:picChg>
      </pc:sldChg>
      <pc:sldChg chg="addSp modSp add mod modClrScheme chgLayout modNotesTx">
        <pc:chgData name="Pantelis Balaouras" userId="25e8755020fc1734" providerId="LiveId" clId="{63F8D67B-A8BB-4E49-A40D-C1BC24EFDE5E}" dt="2026-09-30T13:55:20.836" v="3479" actId="20577"/>
        <pc:sldMkLst>
          <pc:docMk/>
          <pc:sldMk cId="0" sldId="948"/>
        </pc:sldMkLst>
        <pc:spChg chg="add mod ord">
          <ac:chgData name="Pantelis Balaouras" userId="25e8755020fc1734" providerId="LiveId" clId="{63F8D67B-A8BB-4E49-A40D-C1BC24EFDE5E}" dt="2026-09-30T13:29:35.499" v="3034" actId="207"/>
          <ac:spMkLst>
            <pc:docMk/>
            <pc:sldMk cId="0" sldId="948"/>
            <ac:spMk id="3" creationId="{737431CD-E19C-869C-948A-5BED6FF66C08}"/>
          </ac:spMkLst>
        </pc:spChg>
        <pc:picChg chg="mod modCrop">
          <ac:chgData name="Pantelis Balaouras" userId="25e8755020fc1734" providerId="LiveId" clId="{63F8D67B-A8BB-4E49-A40D-C1BC24EFDE5E}" dt="2026-09-30T13:10:55.332" v="2896" actId="732"/>
          <ac:picMkLst>
            <pc:docMk/>
            <pc:sldMk cId="0" sldId="948"/>
            <ac:picMk id="2" creationId="{00000000-0000-0000-0000-000000000000}"/>
          </ac:picMkLst>
        </pc:picChg>
      </pc:sldChg>
      <pc:sldChg chg="addSp modSp add mod ord modClrScheme chgLayout">
        <pc:chgData name="Pantelis Balaouras" userId="25e8755020fc1734" providerId="LiveId" clId="{63F8D67B-A8BB-4E49-A40D-C1BC24EFDE5E}" dt="2026-09-30T13:56:36.299" v="3488"/>
        <pc:sldMkLst>
          <pc:docMk/>
          <pc:sldMk cId="0" sldId="949"/>
        </pc:sldMkLst>
        <pc:spChg chg="add mod ord">
          <ac:chgData name="Pantelis Balaouras" userId="25e8755020fc1734" providerId="LiveId" clId="{63F8D67B-A8BB-4E49-A40D-C1BC24EFDE5E}" dt="2026-09-30T13:30:59.518" v="3087" actId="20577"/>
          <ac:spMkLst>
            <pc:docMk/>
            <pc:sldMk cId="0" sldId="949"/>
            <ac:spMk id="3" creationId="{92F277AB-EED6-1635-04CA-5C7390BE265B}"/>
          </ac:spMkLst>
        </pc:spChg>
        <pc:picChg chg="mod modCrop">
          <ac:chgData name="Pantelis Balaouras" userId="25e8755020fc1734" providerId="LiveId" clId="{63F8D67B-A8BB-4E49-A40D-C1BC24EFDE5E}" dt="2026-09-30T13:31:13.783" v="3089" actId="732"/>
          <ac:picMkLst>
            <pc:docMk/>
            <pc:sldMk cId="0" sldId="949"/>
            <ac:picMk id="2" creationId="{00000000-0000-0000-0000-000000000000}"/>
          </ac:picMkLst>
        </pc:picChg>
      </pc:sldChg>
      <pc:sldChg chg="addSp modSp add mod ord modClrScheme chgLayout">
        <pc:chgData name="Pantelis Balaouras" userId="25e8755020fc1734" providerId="LiveId" clId="{63F8D67B-A8BB-4E49-A40D-C1BC24EFDE5E}" dt="2026-09-30T13:57:24.458" v="3495"/>
        <pc:sldMkLst>
          <pc:docMk/>
          <pc:sldMk cId="0" sldId="950"/>
        </pc:sldMkLst>
        <pc:spChg chg="add mod ord">
          <ac:chgData name="Pantelis Balaouras" userId="25e8755020fc1734" providerId="LiveId" clId="{63F8D67B-A8BB-4E49-A40D-C1BC24EFDE5E}" dt="2026-09-30T13:31:56.815" v="3137" actId="14100"/>
          <ac:spMkLst>
            <pc:docMk/>
            <pc:sldMk cId="0" sldId="950"/>
            <ac:spMk id="3" creationId="{72F468D2-5F1A-0450-3289-AF0B34F91345}"/>
          </ac:spMkLst>
        </pc:spChg>
        <pc:picChg chg="mod modCrop">
          <ac:chgData name="Pantelis Balaouras" userId="25e8755020fc1734" providerId="LiveId" clId="{63F8D67B-A8BB-4E49-A40D-C1BC24EFDE5E}" dt="2026-09-30T13:32:31.196" v="3139" actId="1076"/>
          <ac:picMkLst>
            <pc:docMk/>
            <pc:sldMk cId="0" sldId="950"/>
            <ac:picMk id="2" creationId="{00000000-0000-0000-0000-000000000000}"/>
          </ac:picMkLst>
        </pc:picChg>
      </pc:sldChg>
      <pc:sldChg chg="addSp modSp add mod ord modClrScheme chgLayout">
        <pc:chgData name="Pantelis Balaouras" userId="25e8755020fc1734" providerId="LiveId" clId="{63F8D67B-A8BB-4E49-A40D-C1BC24EFDE5E}" dt="2026-09-30T13:59:44.599" v="3544" actId="732"/>
        <pc:sldMkLst>
          <pc:docMk/>
          <pc:sldMk cId="0" sldId="951"/>
        </pc:sldMkLst>
        <pc:spChg chg="add mod ord">
          <ac:chgData name="Pantelis Balaouras" userId="25e8755020fc1734" providerId="LiveId" clId="{63F8D67B-A8BB-4E49-A40D-C1BC24EFDE5E}" dt="2026-09-30T13:59:38.096" v="3543" actId="14100"/>
          <ac:spMkLst>
            <pc:docMk/>
            <pc:sldMk cId="0" sldId="951"/>
            <ac:spMk id="3" creationId="{FD65BAF8-3459-4E81-12B1-11E81F5BFB50}"/>
          </ac:spMkLst>
        </pc:spChg>
        <pc:picChg chg="mod modCrop">
          <ac:chgData name="Pantelis Balaouras" userId="25e8755020fc1734" providerId="LiveId" clId="{63F8D67B-A8BB-4E49-A40D-C1BC24EFDE5E}" dt="2026-09-30T13:59:44.599" v="3544" actId="732"/>
          <ac:picMkLst>
            <pc:docMk/>
            <pc:sldMk cId="0" sldId="951"/>
            <ac:picMk id="2" creationId="{00000000-0000-0000-0000-000000000000}"/>
          </ac:picMkLst>
        </pc:picChg>
      </pc:sldChg>
      <pc:sldChg chg="addSp modSp add mod ord modClrScheme chgLayout">
        <pc:chgData name="Pantelis Balaouras" userId="25e8755020fc1734" providerId="LiveId" clId="{63F8D67B-A8BB-4E49-A40D-C1BC24EFDE5E}" dt="2026-09-30T14:00:12.265" v="3551"/>
        <pc:sldMkLst>
          <pc:docMk/>
          <pc:sldMk cId="0" sldId="952"/>
        </pc:sldMkLst>
        <pc:spChg chg="add mod ord">
          <ac:chgData name="Pantelis Balaouras" userId="25e8755020fc1734" providerId="LiveId" clId="{63F8D67B-A8BB-4E49-A40D-C1BC24EFDE5E}" dt="2026-09-30T13:33:31.388" v="3214" actId="700"/>
          <ac:spMkLst>
            <pc:docMk/>
            <pc:sldMk cId="0" sldId="952"/>
            <ac:spMk id="3" creationId="{29A371CA-B51A-8109-61B4-006E288818A5}"/>
          </ac:spMkLst>
        </pc:spChg>
        <pc:picChg chg="mod modCrop">
          <ac:chgData name="Pantelis Balaouras" userId="25e8755020fc1734" providerId="LiveId" clId="{63F8D67B-A8BB-4E49-A40D-C1BC24EFDE5E}" dt="2026-09-30T13:33:35.835" v="3215" actId="1076"/>
          <ac:picMkLst>
            <pc:docMk/>
            <pc:sldMk cId="0" sldId="952"/>
            <ac:picMk id="2" creationId="{00000000-0000-0000-0000-000000000000}"/>
          </ac:picMkLst>
        </pc:picChg>
      </pc:sldChg>
      <pc:sldChg chg="addSp modSp add mod ord modClrScheme chgLayout">
        <pc:chgData name="Pantelis Balaouras" userId="25e8755020fc1734" providerId="LiveId" clId="{63F8D67B-A8BB-4E49-A40D-C1BC24EFDE5E}" dt="2026-09-30T14:00:30.507" v="3553"/>
        <pc:sldMkLst>
          <pc:docMk/>
          <pc:sldMk cId="0" sldId="953"/>
        </pc:sldMkLst>
        <pc:spChg chg="add mod ord">
          <ac:chgData name="Pantelis Balaouras" userId="25e8755020fc1734" providerId="LiveId" clId="{63F8D67B-A8BB-4E49-A40D-C1BC24EFDE5E}" dt="2026-09-30T13:33:57.474" v="3222" actId="14100"/>
          <ac:spMkLst>
            <pc:docMk/>
            <pc:sldMk cId="0" sldId="953"/>
            <ac:spMk id="3" creationId="{AA80AD62-EF3D-144B-C87E-D6C1334189BE}"/>
          </ac:spMkLst>
        </pc:spChg>
        <pc:picChg chg="mod modCrop">
          <ac:chgData name="Pantelis Balaouras" userId="25e8755020fc1734" providerId="LiveId" clId="{63F8D67B-A8BB-4E49-A40D-C1BC24EFDE5E}" dt="2026-09-30T13:34:07.641" v="3224" actId="1076"/>
          <ac:picMkLst>
            <pc:docMk/>
            <pc:sldMk cId="0" sldId="953"/>
            <ac:picMk id="2" creationId="{00000000-0000-0000-0000-000000000000}"/>
          </ac:picMkLst>
        </pc:picChg>
      </pc:sldChg>
      <pc:sldChg chg="addSp modSp add mod ord modClrScheme chgLayout">
        <pc:chgData name="Pantelis Balaouras" userId="25e8755020fc1734" providerId="LiveId" clId="{63F8D67B-A8BB-4E49-A40D-C1BC24EFDE5E}" dt="2026-09-30T14:00:12.265" v="3551"/>
        <pc:sldMkLst>
          <pc:docMk/>
          <pc:sldMk cId="0" sldId="954"/>
        </pc:sldMkLst>
        <pc:spChg chg="add mod ord">
          <ac:chgData name="Pantelis Balaouras" userId="25e8755020fc1734" providerId="LiveId" clId="{63F8D67B-A8BB-4E49-A40D-C1BC24EFDE5E}" dt="2026-09-30T13:36:18.935" v="3319" actId="6549"/>
          <ac:spMkLst>
            <pc:docMk/>
            <pc:sldMk cId="0" sldId="954"/>
            <ac:spMk id="3" creationId="{C7C0D0B6-0BC0-4BDE-342F-F08B4830BCEB}"/>
          </ac:spMkLst>
        </pc:spChg>
        <pc:picChg chg="mod modCrop">
          <ac:chgData name="Pantelis Balaouras" userId="25e8755020fc1734" providerId="LiveId" clId="{63F8D67B-A8BB-4E49-A40D-C1BC24EFDE5E}" dt="2026-09-30T13:36:29.893" v="3321" actId="1076"/>
          <ac:picMkLst>
            <pc:docMk/>
            <pc:sldMk cId="0" sldId="954"/>
            <ac:picMk id="2" creationId="{00000000-0000-0000-0000-000000000000}"/>
          </ac:picMkLst>
        </pc:picChg>
      </pc:sldChg>
      <pc:sldChg chg="addSp modSp add mod ord modClrScheme chgLayout">
        <pc:chgData name="Pantelis Balaouras" userId="25e8755020fc1734" providerId="LiveId" clId="{63F8D67B-A8BB-4E49-A40D-C1BC24EFDE5E}" dt="2026-09-30T14:01:16.269" v="3557"/>
        <pc:sldMkLst>
          <pc:docMk/>
          <pc:sldMk cId="0" sldId="955"/>
        </pc:sldMkLst>
        <pc:spChg chg="add mod ord">
          <ac:chgData name="Pantelis Balaouras" userId="25e8755020fc1734" providerId="LiveId" clId="{63F8D67B-A8BB-4E49-A40D-C1BC24EFDE5E}" dt="2026-09-30T13:51:20.465" v="3392" actId="20577"/>
          <ac:spMkLst>
            <pc:docMk/>
            <pc:sldMk cId="0" sldId="955"/>
            <ac:spMk id="3" creationId="{88E5B21E-1A9A-A4EB-93A0-8DE194017AAA}"/>
          </ac:spMkLst>
        </pc:spChg>
        <pc:picChg chg="mod modCrop">
          <ac:chgData name="Pantelis Balaouras" userId="25e8755020fc1734" providerId="LiveId" clId="{63F8D67B-A8BB-4E49-A40D-C1BC24EFDE5E}" dt="2026-09-30T13:51:33.815" v="3394" actId="1076"/>
          <ac:picMkLst>
            <pc:docMk/>
            <pc:sldMk cId="0" sldId="955"/>
            <ac:picMk id="2" creationId="{00000000-0000-0000-0000-000000000000}"/>
          </ac:picMkLst>
        </pc:picChg>
      </pc:sldChg>
      <pc:sldChg chg="addSp modSp add mod modClrScheme chgLayout modNotesTx">
        <pc:chgData name="Pantelis Balaouras" userId="25e8755020fc1734" providerId="LiveId" clId="{63F8D67B-A8BB-4E49-A40D-C1BC24EFDE5E}" dt="2026-09-30T14:03:35.851" v="3628" actId="20577"/>
        <pc:sldMkLst>
          <pc:docMk/>
          <pc:sldMk cId="0" sldId="956"/>
        </pc:sldMkLst>
        <pc:spChg chg="add mod ord">
          <ac:chgData name="Pantelis Balaouras" userId="25e8755020fc1734" providerId="LiveId" clId="{63F8D67B-A8BB-4E49-A40D-C1BC24EFDE5E}" dt="2026-09-30T14:02:58.700" v="3604" actId="20577"/>
          <ac:spMkLst>
            <pc:docMk/>
            <pc:sldMk cId="0" sldId="956"/>
            <ac:spMk id="3" creationId="{2A02396D-8EAF-1C3B-78EB-00FC7F565B98}"/>
          </ac:spMkLst>
        </pc:spChg>
        <pc:picChg chg="mod modCrop">
          <ac:chgData name="Pantelis Balaouras" userId="25e8755020fc1734" providerId="LiveId" clId="{63F8D67B-A8BB-4E49-A40D-C1BC24EFDE5E}" dt="2026-09-30T14:03:06.875" v="3611" actId="1037"/>
          <ac:picMkLst>
            <pc:docMk/>
            <pc:sldMk cId="0" sldId="956"/>
            <ac:picMk id="2" creationId="{00000000-0000-0000-0000-000000000000}"/>
          </ac:picMkLst>
        </pc:picChg>
      </pc:sldChg>
      <pc:sldChg chg="addSp modSp add mod modClrScheme chgLayout">
        <pc:chgData name="Pantelis Balaouras" userId="25e8755020fc1734" providerId="LiveId" clId="{63F8D67B-A8BB-4E49-A40D-C1BC24EFDE5E}" dt="2026-09-30T13:52:49.583" v="3472" actId="732"/>
        <pc:sldMkLst>
          <pc:docMk/>
          <pc:sldMk cId="0" sldId="957"/>
        </pc:sldMkLst>
        <pc:spChg chg="add mod ord">
          <ac:chgData name="Pantelis Balaouras" userId="25e8755020fc1734" providerId="LiveId" clId="{63F8D67B-A8BB-4E49-A40D-C1BC24EFDE5E}" dt="2026-09-30T13:52:41.335" v="3471" actId="20577"/>
          <ac:spMkLst>
            <pc:docMk/>
            <pc:sldMk cId="0" sldId="957"/>
            <ac:spMk id="3" creationId="{7F4ACB2E-1753-FA05-9642-3A4A2BFB42B8}"/>
          </ac:spMkLst>
        </pc:spChg>
        <pc:picChg chg="mod modCrop">
          <ac:chgData name="Pantelis Balaouras" userId="25e8755020fc1734" providerId="LiveId" clId="{63F8D67B-A8BB-4E49-A40D-C1BC24EFDE5E}" dt="2026-09-30T13:52:49.583" v="3472" actId="732"/>
          <ac:picMkLst>
            <pc:docMk/>
            <pc:sldMk cId="0" sldId="957"/>
            <ac:picMk id="2" creationId="{00000000-0000-0000-0000-000000000000}"/>
          </ac:picMkLst>
        </pc:picChg>
      </pc:sldChg>
      <pc:sldChg chg="addSp delSp modSp new mod">
        <pc:chgData name="Pantelis Balaouras" userId="25e8755020fc1734" providerId="LiveId" clId="{63F8D67B-A8BB-4E49-A40D-C1BC24EFDE5E}" dt="2026-09-30T13:09:51.701" v="2887" actId="1076"/>
        <pc:sldMkLst>
          <pc:docMk/>
          <pc:sldMk cId="255723746" sldId="958"/>
        </pc:sldMkLst>
        <pc:picChg chg="add del mod">
          <ac:chgData name="Pantelis Balaouras" userId="25e8755020fc1734" providerId="LiveId" clId="{63F8D67B-A8BB-4E49-A40D-C1BC24EFDE5E}" dt="2026-09-30T13:09:13.529" v="2883" actId="478"/>
          <ac:picMkLst>
            <pc:docMk/>
            <pc:sldMk cId="255723746" sldId="958"/>
            <ac:picMk id="3" creationId="{2DDA4A91-5716-938C-B87E-9811BAE94313}"/>
          </ac:picMkLst>
        </pc:picChg>
        <pc:picChg chg="add mod modCrop">
          <ac:chgData name="Pantelis Balaouras" userId="25e8755020fc1734" providerId="LiveId" clId="{63F8D67B-A8BB-4E49-A40D-C1BC24EFDE5E}" dt="2026-09-30T13:09:51.701" v="2887" actId="1076"/>
          <ac:picMkLst>
            <pc:docMk/>
            <pc:sldMk cId="255723746" sldId="958"/>
            <ac:picMk id="5" creationId="{A3DF7628-1317-1A52-D136-7F14C46BB052}"/>
          </ac:picMkLst>
        </pc:picChg>
      </pc:sldChg>
      <pc:sldChg chg="addSp delSp modSp new mod modClrScheme chgLayout">
        <pc:chgData name="Pantelis Balaouras" userId="25e8755020fc1734" providerId="LiveId" clId="{63F8D67B-A8BB-4E49-A40D-C1BC24EFDE5E}" dt="2026-09-30T14:09:39.687" v="3719" actId="700"/>
        <pc:sldMkLst>
          <pc:docMk/>
          <pc:sldMk cId="903378686" sldId="959"/>
        </pc:sldMkLst>
        <pc:spChg chg="del">
          <ac:chgData name="Pantelis Balaouras" userId="25e8755020fc1734" providerId="LiveId" clId="{63F8D67B-A8BB-4E49-A40D-C1BC24EFDE5E}" dt="2026-09-30T14:09:39.687" v="3719" actId="700"/>
          <ac:spMkLst>
            <pc:docMk/>
            <pc:sldMk cId="903378686" sldId="959"/>
            <ac:spMk id="2" creationId="{1400931A-2A6E-639C-C8FF-4A4FD3BEC8DF}"/>
          </ac:spMkLst>
        </pc:spChg>
        <pc:spChg chg="del">
          <ac:chgData name="Pantelis Balaouras" userId="25e8755020fc1734" providerId="LiveId" clId="{63F8D67B-A8BB-4E49-A40D-C1BC24EFDE5E}" dt="2026-09-30T14:09:39.687" v="3719" actId="700"/>
          <ac:spMkLst>
            <pc:docMk/>
            <pc:sldMk cId="903378686" sldId="959"/>
            <ac:spMk id="3" creationId="{EE4833F4-99C5-8269-BAB4-DBF9A5DA0610}"/>
          </ac:spMkLst>
        </pc:spChg>
        <pc:picChg chg="add mod">
          <ac:chgData name="Pantelis Balaouras" userId="25e8755020fc1734" providerId="LiveId" clId="{63F8D67B-A8BB-4E49-A40D-C1BC24EFDE5E}" dt="2026-09-30T14:09:35.845" v="3718" actId="1076"/>
          <ac:picMkLst>
            <pc:docMk/>
            <pc:sldMk cId="903378686" sldId="959"/>
            <ac:picMk id="5" creationId="{72F48CD5-FB0B-94D9-14BE-0C2629D6BFB1}"/>
          </ac:picMkLst>
        </pc:picChg>
      </pc:sldChg>
      <pc:sldChg chg="addSp modSp new mod modClrScheme chgLayout">
        <pc:chgData name="Pantelis Balaouras" userId="25e8755020fc1734" providerId="LiveId" clId="{63F8D67B-A8BB-4E49-A40D-C1BC24EFDE5E}" dt="2026-09-30T14:44:46.692" v="3914" actId="20577"/>
        <pc:sldMkLst>
          <pc:docMk/>
          <pc:sldMk cId="3588506741" sldId="960"/>
        </pc:sldMkLst>
        <pc:spChg chg="add mod">
          <ac:chgData name="Pantelis Balaouras" userId="25e8755020fc1734" providerId="LiveId" clId="{63F8D67B-A8BB-4E49-A40D-C1BC24EFDE5E}" dt="2026-09-30T14:44:46.692" v="3914" actId="20577"/>
          <ac:spMkLst>
            <pc:docMk/>
            <pc:sldMk cId="3588506741" sldId="960"/>
            <ac:spMk id="2" creationId="{7F668B2B-8CDF-6D23-236C-E89D2EF2B7C5}"/>
          </ac:spMkLst>
        </pc:spChg>
        <pc:spChg chg="add mod">
          <ac:chgData name="Pantelis Balaouras" userId="25e8755020fc1734" providerId="LiveId" clId="{63F8D67B-A8BB-4E49-A40D-C1BC24EFDE5E}" dt="2026-09-30T14:44:31.587" v="3879" actId="700"/>
          <ac:spMkLst>
            <pc:docMk/>
            <pc:sldMk cId="3588506741" sldId="960"/>
            <ac:spMk id="3" creationId="{B79D5005-E414-B437-214E-FE1034C16483}"/>
          </ac:spMkLst>
        </pc:spChg>
      </pc:sldChg>
      <pc:sldMasterChg chg="modSp modSldLayout">
        <pc:chgData name="Pantelis Balaouras" userId="25e8755020fc1734" providerId="LiveId" clId="{63F8D67B-A8BB-4E49-A40D-C1BC24EFDE5E}" dt="2026-09-30T08:45:37.985" v="133" actId="948"/>
        <pc:sldMasterMkLst>
          <pc:docMk/>
          <pc:sldMasterMk cId="2422588328" sldId="2147483648"/>
        </pc:sldMasterMkLst>
        <pc:spChg chg="mod">
          <ac:chgData name="Pantelis Balaouras" userId="25e8755020fc1734" providerId="LiveId" clId="{63F8D67B-A8BB-4E49-A40D-C1BC24EFDE5E}" dt="2026-09-30T08:42:19.837" v="79" actId="113"/>
          <ac:spMkLst>
            <pc:docMk/>
            <pc:sldMasterMk cId="2422588328" sldId="2147483648"/>
            <ac:spMk id="2" creationId="{78488EE3-6F99-A50A-F044-E49B18DBCA76}"/>
          </ac:spMkLst>
        </pc:spChg>
        <pc:sldLayoutChg chg="modSp mod">
          <pc:chgData name="Pantelis Balaouras" userId="25e8755020fc1734" providerId="LiveId" clId="{63F8D67B-A8BB-4E49-A40D-C1BC24EFDE5E}" dt="2026-09-30T08:45:37.985" v="133" actId="948"/>
          <pc:sldLayoutMkLst>
            <pc:docMk/>
            <pc:sldMasterMk cId="2422588328" sldId="2147483648"/>
            <pc:sldLayoutMk cId="3307080649" sldId="2147483650"/>
          </pc:sldLayoutMkLst>
          <pc:spChg chg="mod">
            <ac:chgData name="Pantelis Balaouras" userId="25e8755020fc1734" providerId="LiveId" clId="{63F8D67B-A8BB-4E49-A40D-C1BC24EFDE5E}" dt="2026-09-30T08:45:37.985" v="133" actId="948"/>
            <ac:spMkLst>
              <pc:docMk/>
              <pc:sldMasterMk cId="2422588328" sldId="2147483648"/>
              <pc:sldLayoutMk cId="3307080649" sldId="2147483650"/>
              <ac:spMk id="3" creationId="{C491B3A7-064D-DFBD-6538-88B1EF6B93F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AC43A-F77C-44DD-81F9-BCF2424B4273}" type="datetimeFigureOut">
              <a:rPr lang="el-GR" smtClean="0"/>
              <a:t>30/9/2026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309149-1B5D-46C4-9CF2-3C47C129626E}" type="slidenum">
              <a:rPr lang="el-GR" smtClean="0"/>
              <a:t>‹#›</a:t>
            </a:fld>
            <a:endParaRPr lang="el-GR"/>
          </a:p>
        </p:txBody>
      </p:sp>
    </p:spTree>
    <p:extLst>
      <p:ext uri="{BB962C8B-B14F-4D97-AF65-F5344CB8AC3E}">
        <p14:creationId xmlns:p14="http://schemas.microsoft.com/office/powerpoint/2010/main" val="3897648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dummies.com/consumer-electronics/home-theater/interlaced-vs-progressive-scanning-methods/" TargetMode="External"/><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itu.int/dms_pubrec/itu-r/rec/bt/R-REC-BT.709-6-201506-I!!PDF-E.pdf" TargetMode="External"/><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6</a:t>
            </a:fld>
            <a:endParaRPr lang="el-GR"/>
          </a:p>
        </p:txBody>
      </p:sp>
    </p:spTree>
    <p:extLst>
      <p:ext uri="{BB962C8B-B14F-4D97-AF65-F5344CB8AC3E}">
        <p14:creationId xmlns:p14="http://schemas.microsoft.com/office/powerpoint/2010/main" val="820349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https://p1.pxfuel.com/preview/427/633/72/tripod-spotlight-equipment-people-technology-tv-show.jpg</a:t>
            </a:r>
            <a:endParaRPr lang="el-GR"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96823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στόχοι του κεφαλαίου περιλαμβάνουν την κατανόηση των τρόπων αναπαράστασης της πληροφορίας που αφορά τα χρώματα σε </a:t>
            </a:r>
            <a:r>
              <a:rPr lang="el-GR" dirty="0" err="1"/>
              <a:t>μιαν</a:t>
            </a:r>
            <a:r>
              <a:rPr lang="el-GR" dirty="0"/>
              <a:t> εικόνα και κατ’ επέκταση στο βίντεο, τη μετατροπή μεταξύ ισοδύναμων τρόπων αναπαράστασης εικόνων και βίντεο, τη διαχείριση της </a:t>
            </a:r>
            <a:r>
              <a:rPr lang="el-GR" dirty="0" err="1"/>
              <a:t>υποδειγματοληψίας</a:t>
            </a:r>
            <a:r>
              <a:rPr lang="el-GR" dirty="0"/>
              <a:t> χρώματος και τη συσχέτιση με τα χαρακτηριστικά του τηλεοπτικού σήματος. Επίσης, συζητάμε τις απαιτήσεις σε εύρος ζώνης και τον τρόπο που αυτές σχετίζονται με τις επιλογές που αφορούν το βίντεο</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8</a:t>
            </a:fld>
            <a:endParaRPr lang="el-GR"/>
          </a:p>
        </p:txBody>
      </p:sp>
    </p:spTree>
    <p:extLst>
      <p:ext uri="{BB962C8B-B14F-4D97-AF65-F5344CB8AC3E}">
        <p14:creationId xmlns:p14="http://schemas.microsoft.com/office/powerpoint/2010/main" val="1269379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βίντεο αποτελείται από μια αλληλουχία εικόνων, οι οποίες απαρτίζονται από </a:t>
            </a:r>
            <a:r>
              <a:rPr lang="el-GR" dirty="0" err="1"/>
              <a:t>εικονοστοιχεία</a:t>
            </a:r>
            <a:r>
              <a:rPr lang="el-GR" dirty="0"/>
              <a:t> (</a:t>
            </a:r>
            <a:r>
              <a:rPr lang="el-GR" dirty="0" err="1"/>
              <a:t>picture</a:t>
            </a:r>
            <a:r>
              <a:rPr lang="el-GR" dirty="0"/>
              <a:t> </a:t>
            </a:r>
            <a:r>
              <a:rPr lang="el-GR" dirty="0" err="1"/>
              <a:t>elements</a:t>
            </a:r>
            <a:r>
              <a:rPr lang="el-GR" dirty="0"/>
              <a:t>- </a:t>
            </a:r>
            <a:r>
              <a:rPr lang="el-GR" dirty="0" err="1"/>
              <a:t>pixels</a:t>
            </a:r>
            <a:r>
              <a:rPr lang="el-GR" dirty="0"/>
              <a:t>), το πλήθος των οποίων καθορίζει την ανάλυση (</a:t>
            </a:r>
            <a:r>
              <a:rPr lang="el-GR" dirty="0" err="1"/>
              <a:t>resolution</a:t>
            </a:r>
            <a:r>
              <a:rPr lang="el-GR" dirty="0"/>
              <a:t>). Η ανάλυση προκύπτει από το γινόμενο του πλήθους των γραμμών επί των στηλών της εικόνας. </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https://www.google.com/url?sa=i&amp;url=https%3A%2F%2Ftexnologia.net%2Fti-einai-high-definition-hd-plirofories-kai-analysi%2F2020%2F02&amp;psig=AOvVaw1OWyCa-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ubRw3k2aymjQtOO&amp;ust=1606817633847000&amp;source=</a:t>
            </a:r>
            <a:r>
              <a:rPr lang="el-GR" dirty="0" err="1"/>
              <a:t>images&amp;cd</a:t>
            </a:r>
            <a:r>
              <a:rPr lang="el-GR" dirty="0"/>
              <a:t>=</a:t>
            </a:r>
            <a:r>
              <a:rPr lang="el-GR" dirty="0" err="1"/>
              <a:t>vfe&amp;ved</a:t>
            </a:r>
            <a:r>
              <a:rPr lang="el-GR" dirty="0"/>
              <a:t>=0CAIQjRxqFwoTCMDatLaEqu0CFQAAAAAdAAAAABAD</a:t>
            </a:r>
          </a:p>
          <a:p>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524857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12</a:t>
            </a:fld>
            <a:endParaRPr lang="el-GR"/>
          </a:p>
        </p:txBody>
      </p:sp>
    </p:spTree>
    <p:extLst>
      <p:ext uri="{BB962C8B-B14F-4D97-AF65-F5344CB8AC3E}">
        <p14:creationId xmlns:p14="http://schemas.microsoft.com/office/powerpoint/2010/main" val="53519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14</a:t>
            </a:fld>
            <a:endParaRPr lang="el-GR"/>
          </a:p>
        </p:txBody>
      </p:sp>
    </p:spTree>
    <p:extLst>
      <p:ext uri="{BB962C8B-B14F-4D97-AF65-F5344CB8AC3E}">
        <p14:creationId xmlns:p14="http://schemas.microsoft.com/office/powerpoint/2010/main" val="1117868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15</a:t>
            </a:fld>
            <a:endParaRPr lang="el-GR"/>
          </a:p>
        </p:txBody>
      </p:sp>
    </p:spTree>
    <p:extLst>
      <p:ext uri="{BB962C8B-B14F-4D97-AF65-F5344CB8AC3E}">
        <p14:creationId xmlns:p14="http://schemas.microsoft.com/office/powerpoint/2010/main" val="1457192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Επειδή οι σκηνές διαφοροποιούνται με τον χρόνο, απαιτείται να λαμβάνονται πολλές διαδοχικές εικόνες. Η ταχύτητα με την οποία λαμβάνουμε τις εικόνες ποικίλλει και μετριέται σε πλαίσια ανά δευτερόλεπτο (</a:t>
            </a:r>
            <a:r>
              <a:rPr lang="el-GR" dirty="0" err="1"/>
              <a:t>frames</a:t>
            </a:r>
            <a:r>
              <a:rPr lang="el-GR" dirty="0"/>
              <a:t> per </a:t>
            </a:r>
            <a:r>
              <a:rPr lang="el-GR" dirty="0" err="1"/>
              <a:t>second</a:t>
            </a:r>
            <a:r>
              <a:rPr lang="el-GR" dirty="0"/>
              <a:t>, </a:t>
            </a:r>
            <a:r>
              <a:rPr lang="el-GR" dirty="0" err="1"/>
              <a:t>fps</a:t>
            </a:r>
            <a:r>
              <a:rPr lang="el-GR" dirty="0"/>
              <a:t>).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2890360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https://en.wikipedia.org/wiki/File:Digital_video_resolutions_(VCD_to_4K).svg </a:t>
            </a:r>
            <a:endParaRPr lang="el-GR"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1576884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4092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RGB additive </a:t>
            </a:r>
            <a:r>
              <a:rPr lang="en-US" sz="1200" b="0" i="0" u="none" strike="noStrike" kern="1200" baseline="0" dirty="0" err="1">
                <a:solidFill>
                  <a:schemeClr val="tx1"/>
                </a:solidFill>
                <a:latin typeface="+mn-lt"/>
                <a:ea typeface="+mn-ea"/>
                <a:cs typeface="+mn-cs"/>
              </a:rPr>
              <a:t>colormodel</a:t>
            </a:r>
            <a:r>
              <a:rPr lang="en-US" sz="1200" b="0" i="0" u="none" strike="noStrike" kern="1200" baseline="0" dirty="0">
                <a:solidFill>
                  <a:schemeClr val="tx1"/>
                </a:solidFill>
                <a:latin typeface="+mn-lt"/>
                <a:ea typeface="+mn-ea"/>
                <a:cs typeface="+mn-cs"/>
              </a:rPr>
              <a:t> and CMYK subtractive color model. </a:t>
            </a:r>
            <a:r>
              <a:rPr lang="en-US" sz="1200" b="1" i="0" u="none" strike="noStrike" kern="1200" baseline="0" dirty="0">
                <a:solidFill>
                  <a:schemeClr val="tx1"/>
                </a:solidFill>
                <a:latin typeface="+mn-lt"/>
                <a:ea typeface="+mn-ea"/>
                <a:cs typeface="+mn-cs"/>
              </a:rPr>
              <a:t>a </a:t>
            </a:r>
            <a:r>
              <a:rPr lang="en-US" sz="1200" b="0" i="0" u="none" strike="noStrike" kern="1200" baseline="0" dirty="0">
                <a:solidFill>
                  <a:schemeClr val="tx1"/>
                </a:solidFill>
                <a:latin typeface="+mn-lt"/>
                <a:ea typeface="+mn-ea"/>
                <a:cs typeface="+mn-cs"/>
              </a:rPr>
              <a:t>Attribution: “1416 Color</a:t>
            </a:r>
          </a:p>
          <a:p>
            <a:r>
              <a:rPr lang="en-US" sz="1200" b="0" i="0" u="none" strike="noStrike" kern="1200" baseline="0" dirty="0">
                <a:solidFill>
                  <a:schemeClr val="tx1"/>
                </a:solidFill>
                <a:latin typeface="+mn-lt"/>
                <a:ea typeface="+mn-ea"/>
                <a:cs typeface="+mn-cs"/>
              </a:rPr>
              <a:t>Sensitivity” by OpenStax College—Anatomy and Physiology, </a:t>
            </a:r>
            <a:r>
              <a:rPr lang="en-US" sz="1200" b="0" i="0" u="none" strike="noStrike" kern="1200" baseline="0" dirty="0" err="1">
                <a:solidFill>
                  <a:schemeClr val="tx1"/>
                </a:solidFill>
                <a:latin typeface="+mn-lt"/>
                <a:ea typeface="+mn-ea"/>
                <a:cs typeface="+mn-cs"/>
              </a:rPr>
              <a:t>ConnexionsWeb</a:t>
            </a:r>
            <a:r>
              <a:rPr lang="en-US" sz="1200" b="0" i="0" u="none" strike="noStrike" kern="1200" baseline="0" dirty="0">
                <a:solidFill>
                  <a:schemeClr val="tx1"/>
                </a:solidFill>
                <a:latin typeface="+mn-lt"/>
                <a:ea typeface="+mn-ea"/>
                <a:cs typeface="+mn-cs"/>
              </a:rPr>
              <a:t> site. http://cnx.org/</a:t>
            </a:r>
          </a:p>
          <a:p>
            <a:r>
              <a:rPr lang="en-US" sz="1200" b="0" i="0" u="none" strike="noStrike" kern="1200" baseline="0" dirty="0">
                <a:solidFill>
                  <a:schemeClr val="tx1"/>
                </a:solidFill>
                <a:latin typeface="+mn-lt"/>
                <a:ea typeface="+mn-ea"/>
                <a:cs typeface="+mn-cs"/>
              </a:rPr>
              <a:t>content/col11496/1.6/, Jun 19, 2013; </a:t>
            </a:r>
            <a:r>
              <a:rPr lang="en-US" sz="1200" b="1" i="0" u="none" strike="noStrike" kern="1200" baseline="0" dirty="0">
                <a:solidFill>
                  <a:schemeClr val="tx1"/>
                </a:solidFill>
                <a:latin typeface="+mn-lt"/>
                <a:ea typeface="+mn-ea"/>
                <a:cs typeface="+mn-cs"/>
              </a:rPr>
              <a:t>b </a:t>
            </a:r>
            <a:r>
              <a:rPr lang="en-US" sz="1200" b="0" i="0" u="none" strike="noStrike" kern="1200" baseline="0" dirty="0">
                <a:solidFill>
                  <a:schemeClr val="tx1"/>
                </a:solidFill>
                <a:latin typeface="+mn-lt"/>
                <a:ea typeface="+mn-ea"/>
                <a:cs typeface="+mn-cs"/>
              </a:rPr>
              <a:t>Attribution: “</a:t>
            </a:r>
            <a:r>
              <a:rPr lang="en-US" sz="1200" b="0" i="0" u="none" strike="noStrike" kern="1200" baseline="0" dirty="0" err="1">
                <a:solidFill>
                  <a:schemeClr val="tx1"/>
                </a:solidFill>
                <a:latin typeface="+mn-lt"/>
                <a:ea typeface="+mn-ea"/>
                <a:cs typeface="+mn-cs"/>
              </a:rPr>
              <a:t>SubtractiveColor</a:t>
            </a:r>
            <a:r>
              <a:rPr lang="en-US" sz="1200" b="0" i="0" u="none" strike="noStrike" kern="1200" baseline="0" dirty="0">
                <a:solidFill>
                  <a:schemeClr val="tx1"/>
                </a:solidFill>
                <a:latin typeface="+mn-lt"/>
                <a:ea typeface="+mn-ea"/>
                <a:cs typeface="+mn-cs"/>
              </a:rPr>
              <a:t>” by Original uploader was</a:t>
            </a:r>
          </a:p>
          <a:p>
            <a:r>
              <a:rPr lang="en-US" sz="1200" b="0" i="0" u="none" strike="noStrike" kern="1200" baseline="0" dirty="0" err="1">
                <a:solidFill>
                  <a:schemeClr val="tx1"/>
                </a:solidFill>
                <a:latin typeface="+mn-lt"/>
                <a:ea typeface="+mn-ea"/>
                <a:cs typeface="+mn-cs"/>
              </a:rPr>
              <a:t>SharkD</a:t>
            </a:r>
            <a:r>
              <a:rPr lang="en-US" sz="1200" b="0" i="0" u="none" strike="noStrike" kern="1200" baseline="0" dirty="0">
                <a:solidFill>
                  <a:schemeClr val="tx1"/>
                </a:solidFill>
                <a:latin typeface="+mn-lt"/>
                <a:ea typeface="+mn-ea"/>
                <a:cs typeface="+mn-cs"/>
              </a:rPr>
              <a:t> at </a:t>
            </a:r>
            <a:r>
              <a:rPr lang="en-US" sz="1200" b="0" i="0" u="none" strike="noStrike" kern="1200" baseline="0" dirty="0" err="1">
                <a:solidFill>
                  <a:schemeClr val="tx1"/>
                </a:solidFill>
                <a:latin typeface="+mn-lt"/>
                <a:ea typeface="+mn-ea"/>
                <a:cs typeface="+mn-cs"/>
              </a:rPr>
              <a:t>en.wikipedia</a:t>
            </a:r>
            <a:r>
              <a:rPr lang="en-US" sz="1200" b="0" i="0" u="none" strike="noStrike" kern="1200" baseline="0" dirty="0">
                <a:solidFill>
                  <a:schemeClr val="tx1"/>
                </a:solidFill>
                <a:latin typeface="+mn-lt"/>
                <a:ea typeface="+mn-ea"/>
                <a:cs typeface="+mn-cs"/>
              </a:rPr>
              <a:t> Later version uploaded by </a:t>
            </a:r>
            <a:r>
              <a:rPr lang="en-US" sz="1200" b="0" i="0" u="none" strike="noStrike" kern="1200" baseline="0" dirty="0" err="1">
                <a:solidFill>
                  <a:schemeClr val="tx1"/>
                </a:solidFill>
                <a:latin typeface="+mn-lt"/>
                <a:ea typeface="+mn-ea"/>
                <a:cs typeface="+mn-cs"/>
              </a:rPr>
              <a:t>Jacobolus,Dacium</a:t>
            </a:r>
            <a:r>
              <a:rPr lang="en-US" sz="1200" b="0" i="0" u="none" strike="noStrike" kern="1200" baseline="0" dirty="0">
                <a:solidFill>
                  <a:schemeClr val="tx1"/>
                </a:solidFill>
                <a:latin typeface="+mn-lt"/>
                <a:ea typeface="+mn-ea"/>
                <a:cs typeface="+mn-cs"/>
              </a:rPr>
              <a:t> at </a:t>
            </a:r>
            <a:r>
              <a:rPr lang="en-US" sz="1200" b="0" i="0" u="none" strike="noStrike" kern="1200" baseline="0" dirty="0" err="1">
                <a:solidFill>
                  <a:schemeClr val="tx1"/>
                </a:solidFill>
                <a:latin typeface="+mn-lt"/>
                <a:ea typeface="+mn-ea"/>
                <a:cs typeface="+mn-cs"/>
              </a:rPr>
              <a:t>en.wikipedia</a:t>
            </a:r>
            <a:r>
              <a:rPr lang="en-US" sz="1200" b="0" i="0" u="none" strike="noStrike" kern="1200" baseline="0" dirty="0">
                <a:solidFill>
                  <a:schemeClr val="tx1"/>
                </a:solidFill>
                <a:latin typeface="+mn-lt"/>
                <a:ea typeface="+mn-ea"/>
                <a:cs typeface="+mn-cs"/>
              </a:rPr>
              <a:t>.—Transferred</a:t>
            </a:r>
          </a:p>
          <a:p>
            <a:r>
              <a:rPr lang="en-US" sz="1200" b="0" i="0" u="none" strike="noStrike" kern="1200" baseline="0" dirty="0">
                <a:solidFill>
                  <a:schemeClr val="tx1"/>
                </a:solidFill>
                <a:latin typeface="+mn-lt"/>
                <a:ea typeface="+mn-ea"/>
                <a:cs typeface="+mn-cs"/>
              </a:rPr>
              <a:t>from </a:t>
            </a:r>
            <a:r>
              <a:rPr lang="en-US" sz="1200" b="0" i="0" u="none" strike="noStrike" kern="1200" baseline="0" dirty="0" err="1">
                <a:solidFill>
                  <a:schemeClr val="tx1"/>
                </a:solidFill>
                <a:latin typeface="+mn-lt"/>
                <a:ea typeface="+mn-ea"/>
                <a:cs typeface="+mn-cs"/>
              </a:rPr>
              <a:t>en.wikipedia</a:t>
            </a:r>
            <a:r>
              <a:rPr lang="en-US" sz="1200" b="0" i="0" u="none" strike="noStrike" kern="1200" baseline="0" dirty="0">
                <a:solidFill>
                  <a:schemeClr val="tx1"/>
                </a:solidFill>
                <a:latin typeface="+mn-lt"/>
                <a:ea typeface="+mn-ea"/>
                <a:cs typeface="+mn-cs"/>
              </a:rPr>
              <a:t>. Licensed under Public domain via Wikimedia Commons</a:t>
            </a:r>
            <a:endParaRPr lang="el-GR"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23</a:t>
            </a:fld>
            <a:endParaRPr lang="el-GR"/>
          </a:p>
        </p:txBody>
      </p:sp>
    </p:spTree>
    <p:extLst>
      <p:ext uri="{BB962C8B-B14F-4D97-AF65-F5344CB8AC3E}">
        <p14:creationId xmlns:p14="http://schemas.microsoft.com/office/powerpoint/2010/main" val="378269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Μια άλλη παράμετρος που επηρεάζει την ποιότητα της απεικόνισης, βασίζεται στα διαθέσιμα επίπεδα </a:t>
            </a:r>
            <a:r>
              <a:rPr lang="el-GR" dirty="0" err="1"/>
              <a:t>κβαντισμού</a:t>
            </a:r>
            <a:r>
              <a:rPr lang="el-GR" dirty="0"/>
              <a:t> για την αναπαράσταση των ποσοστών αυτών. Από το πλήθος των </a:t>
            </a:r>
            <a:r>
              <a:rPr lang="el-GR" dirty="0" err="1"/>
              <a:t>bits</a:t>
            </a:r>
            <a:r>
              <a:rPr lang="el-GR" dirty="0"/>
              <a:t> που χρησιμοποιούνται για την αναπαράσταση, εξαρτώνται τα αντίστοιχα εύρη τιμών. Για αναπαράσταση 8 </a:t>
            </a:r>
            <a:r>
              <a:rPr lang="el-GR" dirty="0" err="1"/>
              <a:t>bits</a:t>
            </a:r>
            <a:r>
              <a:rPr lang="el-GR" dirty="0"/>
              <a:t>, η οποία αποτελεί και την πιο τυπική επιλογή, το εύρος είναι από το 0 έως το 255, ενώ για 10 </a:t>
            </a:r>
            <a:r>
              <a:rPr lang="el-GR" dirty="0" err="1"/>
              <a:t>bits</a:t>
            </a:r>
            <a:r>
              <a:rPr lang="el-GR" dirty="0"/>
              <a:t> το εύρος κυμαίνεται από το 0 έως το 1.024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088960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Μια άλλη παράμετρος που επηρεάζει την ποιότητα της απεικόνισης, βασίζεται στα διαθέσιμα επίπεδα </a:t>
            </a:r>
            <a:r>
              <a:rPr lang="el-GR" dirty="0" err="1"/>
              <a:t>κβαντισμού</a:t>
            </a:r>
            <a:r>
              <a:rPr lang="el-GR" dirty="0"/>
              <a:t> για την αναπαράσταση των ποσοστών αυτών. Από το πλήθος των </a:t>
            </a:r>
            <a:r>
              <a:rPr lang="el-GR" dirty="0" err="1"/>
              <a:t>bits</a:t>
            </a:r>
            <a:r>
              <a:rPr lang="el-GR" dirty="0"/>
              <a:t> που χρησιμοποιούνται για την αναπαράσταση, εξαρτώνται τα αντίστοιχα εύρη τιμών. Για αναπαράσταση 8 </a:t>
            </a:r>
            <a:r>
              <a:rPr lang="el-GR" dirty="0" err="1"/>
              <a:t>bits</a:t>
            </a:r>
            <a:r>
              <a:rPr lang="el-GR" dirty="0"/>
              <a:t>, η οποία αποτελεί και την πιο τυπική επιλογή, το εύρος είναι από το 0 έως το 255, ενώ για 10 </a:t>
            </a:r>
            <a:r>
              <a:rPr lang="el-GR" dirty="0" err="1"/>
              <a:t>bits</a:t>
            </a:r>
            <a:r>
              <a:rPr lang="el-GR" dirty="0"/>
              <a:t> το εύρος κυμαίνεται από το 0 έως το 1.024 </a:t>
            </a:r>
            <a:endParaRPr lang="en-US"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26</a:t>
            </a:fld>
            <a:endParaRPr lang="el-GR"/>
          </a:p>
        </p:txBody>
      </p:sp>
    </p:spTree>
    <p:extLst>
      <p:ext uri="{BB962C8B-B14F-4D97-AF65-F5344CB8AC3E}">
        <p14:creationId xmlns:p14="http://schemas.microsoft.com/office/powerpoint/2010/main" val="1167159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 ρυθμός δεδομένων (άρα και το εύρος ζώνης) του βίντεο εξαρτάται από δύο παραμέτρους: (α) την ανάλυση κάθε εικόνας και (β) τη συχνότητα με την οποία λαμβάνονται οι εικόνες. Η πρώτη παράμετρος σχετίζεται με το πλήθος των γραμμών κάθε εικόνας και των δειγμάτων που λαμβάνονται εντός κάθε γραμμής.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996444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Για την αναπαράσταση του σήματος βίντεο κατά τη δημιουργία του, αλλά και την αναπαραγωγή του στην τηλεοπτική συσκευή, χρησιμοποιείται η αναπαράσταση RGB (βασικά χρώματα Red, </a:t>
            </a:r>
            <a:r>
              <a:rPr lang="el-GR" dirty="0" err="1"/>
              <a:t>Green</a:t>
            </a:r>
            <a:r>
              <a:rPr lang="el-GR" dirty="0"/>
              <a:t>, </a:t>
            </a:r>
            <a:r>
              <a:rPr lang="el-GR" dirty="0" err="1"/>
              <a:t>Blue</a:t>
            </a:r>
            <a:r>
              <a:rPr lang="el-GR" dirty="0"/>
              <a:t>). Ο χώρος περιγραφής χρησιμοποιείται τόσο για τη λήψη του σήματος στον εικονολήπτη όσο και για την αναπαραγωγή αυτού στον δέκτη.  Όπως θα δούμε, για τους σκοπούς της μετάδοσης έχουμε μια μετατροπή από τον χώρο RGB σε έναν άλλο ισοδύναμο τρόπο αναπαράστασης, ο οποίος βασίζεται στη φωτεινότητα και τα μεγέθη που ονομάζουμε </a:t>
            </a:r>
            <a:r>
              <a:rPr lang="el-GR" dirty="0" err="1"/>
              <a:t>χρωμοδιαφορές</a:t>
            </a:r>
            <a:r>
              <a:rPr lang="el-GR" dirty="0"/>
              <a:t> (</a:t>
            </a:r>
            <a:r>
              <a:rPr lang="el-GR" dirty="0" err="1"/>
              <a:t>Y,Cb</a:t>
            </a:r>
            <a:r>
              <a:rPr lang="el-GR" dirty="0"/>
              <a:t>, </a:t>
            </a:r>
            <a:r>
              <a:rPr lang="el-GR" dirty="0" err="1"/>
              <a:t>Cr</a:t>
            </a:r>
            <a:r>
              <a:rPr lang="el-GR" dirty="0"/>
              <a:t>). Στη συνέχεια πραγματοποιείται η αντίστροφη μετατροπή σε RGB για την αναπαραγωγή του σήματος στη συσκευή του δέκτη. </a:t>
            </a:r>
            <a:endParaRPr lang="en-US"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39</a:t>
            </a:fld>
            <a:endParaRPr lang="el-GR"/>
          </a:p>
        </p:txBody>
      </p:sp>
    </p:spTree>
    <p:extLst>
      <p:ext uri="{BB962C8B-B14F-4D97-AF65-F5344CB8AC3E}">
        <p14:creationId xmlns:p14="http://schemas.microsoft.com/office/powerpoint/2010/main" val="1445175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449623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2066119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4101134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πρώτο βήμα στη δημιουργία του ψηφιακού σήματος είναι η λήψη των τιμών των βασικών χρωματικών συνιστωσών κόκκινου, πράσινου και μπλε (Red, </a:t>
            </a:r>
            <a:r>
              <a:rPr lang="el-GR" dirty="0" err="1"/>
              <a:t>Green</a:t>
            </a:r>
            <a:r>
              <a:rPr lang="el-GR" dirty="0"/>
              <a:t>, </a:t>
            </a:r>
            <a:r>
              <a:rPr lang="el-GR" dirty="0" err="1"/>
              <a:t>Blue</a:t>
            </a:r>
            <a:r>
              <a:rPr lang="el-GR" dirty="0"/>
              <a:t>) ως τριών διακριτών σημάτων τα οποία συμβολίζουμε με την επόμενη τριάδα συμβόλων (R, G, B). </a:t>
            </a:r>
          </a:p>
          <a:p>
            <a:endParaRPr lang="el-GR" dirty="0"/>
          </a:p>
          <a:p>
            <a:r>
              <a:rPr lang="el-GR" dirty="0"/>
              <a:t>Αρχικά τα σήματα υφίστανται διόρθωση </a:t>
            </a:r>
            <a:r>
              <a:rPr lang="el-GR" dirty="0" err="1"/>
              <a:t>γάμμα</a:t>
            </a:r>
            <a:r>
              <a:rPr lang="el-GR" dirty="0"/>
              <a:t>. Η διαδικασία αυτή αφορά την αντιστοίχιση της φωτεινότητας στην τάση μέσω μιας εκθετικής σχέσης σύμφωνα με τις προδιαγραφές του CCIR Rec.709. Το συγκεκριμένο πρότυπο ασχολείται με τις παραμέτρους που αφορούν το βίντεο τηλεόρασης υψηλής ευκρίνειας με λόγο διαστάσεων 16:9. Στο σύστημα προβολής (τηλεοπτικό δέκτη) λαμβάνει χώρα η διόρθωση </a:t>
            </a:r>
            <a:r>
              <a:rPr lang="el-GR" dirty="0" err="1"/>
              <a:t>γάμμα</a:t>
            </a:r>
            <a:r>
              <a:rPr lang="el-GR" dirty="0"/>
              <a:t> ώστε η σχέση τάσης σήματος βίντεο και φωτεινότητας να γίνει ξανά γραμμική. Η διόρθωση </a:t>
            </a:r>
            <a:r>
              <a:rPr lang="el-GR" dirty="0" err="1"/>
              <a:t>γάμμα</a:t>
            </a:r>
            <a:r>
              <a:rPr lang="el-GR" dirty="0"/>
              <a:t> γίνεται με μια συνάρτηση στην ανεξάρτητη μεταβλητή της οποίας ο εκθέτης είναι ο αντίστροφος του εκθέτη που χρησιμοποιήθηκε στην αντίστροφη διόρθωση </a:t>
            </a:r>
            <a:r>
              <a:rPr lang="el-GR" dirty="0" err="1"/>
              <a:t>γάμμα</a:t>
            </a:r>
            <a:r>
              <a:rPr lang="el-GR" dirty="0"/>
              <a:t>, δηλαδή (1/0,45=2,2).</a:t>
            </a:r>
          </a:p>
          <a:p>
            <a:endParaRPr lang="el-GR" dirty="0"/>
          </a:p>
          <a:p>
            <a:r>
              <a:rPr lang="el-GR" dirty="0"/>
              <a:t>Στη συνέχεια τα τρία αυτά σήματα υφίστανται επεξεργασία ώστε να δώσουν το σήμα φωτεινότητας Y και τα σήματα </a:t>
            </a:r>
            <a:r>
              <a:rPr lang="el-GR" dirty="0" err="1"/>
              <a:t>χρωμικότητας</a:t>
            </a:r>
            <a:r>
              <a:rPr lang="el-GR" dirty="0"/>
              <a:t>, δηλαδή τις </a:t>
            </a:r>
            <a:r>
              <a:rPr lang="el-GR" dirty="0" err="1"/>
              <a:t>χρωμοδιαφορές</a:t>
            </a:r>
            <a:r>
              <a:rPr lang="el-GR" dirty="0"/>
              <a:t> </a:t>
            </a:r>
            <a:r>
              <a:rPr lang="el-GR" dirty="0" err="1"/>
              <a:t>Cb</a:t>
            </a:r>
            <a:r>
              <a:rPr lang="el-GR" dirty="0"/>
              <a:t> και </a:t>
            </a:r>
            <a:r>
              <a:rPr lang="el-GR" dirty="0" err="1"/>
              <a:t>Cr</a:t>
            </a:r>
            <a:r>
              <a:rPr lang="el-GR" dirty="0"/>
              <a:t>.  </a:t>
            </a:r>
          </a:p>
          <a:p>
            <a:r>
              <a:rPr lang="el-GR" dirty="0"/>
              <a:t>Y = 0,299 R + 0,587 G + 0,114 B </a:t>
            </a:r>
            <a:r>
              <a:rPr lang="el-GR" dirty="0" err="1"/>
              <a:t>Cb</a:t>
            </a:r>
            <a:r>
              <a:rPr lang="el-GR" dirty="0"/>
              <a:t> = R-Y = 0,701R - 0,587G - 0,114B </a:t>
            </a:r>
            <a:r>
              <a:rPr lang="el-GR" dirty="0" err="1"/>
              <a:t>Cr</a:t>
            </a:r>
            <a:r>
              <a:rPr lang="el-GR" dirty="0"/>
              <a:t> = B-Y = -0,299T-0,587G+0,886B </a:t>
            </a:r>
          </a:p>
          <a:p>
            <a:endParaRPr lang="en-US" dirty="0"/>
          </a:p>
          <a:p>
            <a:r>
              <a:rPr lang="el-GR" dirty="0"/>
              <a:t>Οι τιμές της μεταβλητής Y έχουν εύρος τιμών από 0 έως 1,0, ενώ η </a:t>
            </a:r>
            <a:r>
              <a:rPr lang="el-GR" dirty="0" err="1"/>
              <a:t>χρωμοδιαφορά</a:t>
            </a:r>
            <a:r>
              <a:rPr lang="el-GR" dirty="0"/>
              <a:t> </a:t>
            </a:r>
            <a:r>
              <a:rPr lang="el-GR" dirty="0" err="1"/>
              <a:t>Cr</a:t>
            </a:r>
            <a:r>
              <a:rPr lang="el-GR" dirty="0"/>
              <a:t> από -0,701 έως +0,701 και της </a:t>
            </a:r>
            <a:r>
              <a:rPr lang="el-GR" dirty="0" err="1"/>
              <a:t>Cb</a:t>
            </a:r>
            <a:r>
              <a:rPr lang="el-GR" dirty="0"/>
              <a:t> από -0,886 έως +0,886. Για να αντιστοιχιστούν τα εύρη των τιμών στην μονάδα, γίνεται κλιμάκωση των τιμών και οι </a:t>
            </a:r>
            <a:r>
              <a:rPr lang="el-GR" dirty="0" err="1"/>
              <a:t>χρωμοδιαφορές</a:t>
            </a:r>
            <a:r>
              <a:rPr lang="el-GR" dirty="0"/>
              <a:t> κυμαίνονται στο διάστημα -0,5 έως και 0,5.  </a:t>
            </a:r>
          </a:p>
          <a:p>
            <a:r>
              <a:rPr lang="el-GR" dirty="0" err="1"/>
              <a:t>Cb</a:t>
            </a:r>
            <a:r>
              <a:rPr lang="el-GR" dirty="0"/>
              <a:t>=0,56*(B-Y) </a:t>
            </a:r>
            <a:r>
              <a:rPr lang="el-GR" dirty="0" err="1"/>
              <a:t>Cr</a:t>
            </a:r>
            <a:r>
              <a:rPr lang="el-GR" dirty="0"/>
              <a:t>=0,71(R-Y) </a:t>
            </a: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1059789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πρώτο βήμα στη δημιουργία του ψηφιακού σήματος είναι η λήψη των τιμών των βασικών χρωματικών συνιστωσών κόκκινου, πράσινου και μπλε (Red, </a:t>
            </a:r>
            <a:r>
              <a:rPr lang="el-GR" dirty="0" err="1"/>
              <a:t>Green</a:t>
            </a:r>
            <a:r>
              <a:rPr lang="el-GR" dirty="0"/>
              <a:t>, </a:t>
            </a:r>
            <a:r>
              <a:rPr lang="el-GR" dirty="0" err="1"/>
              <a:t>Blue</a:t>
            </a:r>
            <a:r>
              <a:rPr lang="el-GR" dirty="0"/>
              <a:t>) ως τριών διακριτών σημάτων τα οποία συμβολίζουμε με την επόμενη τριάδα συμβόλων (R, G, B). </a:t>
            </a:r>
          </a:p>
          <a:p>
            <a:endParaRPr lang="el-GR" dirty="0"/>
          </a:p>
          <a:p>
            <a:r>
              <a:rPr lang="el-GR" dirty="0"/>
              <a:t>Αρχικά τα σήματα υφίστανται διόρθωση </a:t>
            </a:r>
            <a:r>
              <a:rPr lang="el-GR" dirty="0" err="1"/>
              <a:t>γάμμα</a:t>
            </a:r>
            <a:r>
              <a:rPr lang="el-GR" dirty="0"/>
              <a:t>. Η διαδικασία αυτή αφορά την αντιστοίχιση της φωτεινότητας στην τάση μέσω μιας εκθετικής σχέσης σύμφωνα με τις προδιαγραφές του CCIR Rec.709. Το συγκεκριμένο πρότυπο ασχολείται με τις παραμέτρους που αφορούν το βίντεο τηλεόρασης υψηλής ευκρίνειας με λόγο διαστάσεων 16:9. Στο σύστημα προβολής (τηλεοπτικό δέκτη) λαμβάνει χώρα η διόρθωση </a:t>
            </a:r>
            <a:r>
              <a:rPr lang="el-GR" dirty="0" err="1"/>
              <a:t>γάμμα</a:t>
            </a:r>
            <a:r>
              <a:rPr lang="el-GR" dirty="0"/>
              <a:t> ώστε η σχέση τάσης σήματος βίντεο και φωτεινότητας να γίνει ξανά γραμμική. Η διόρθωση </a:t>
            </a:r>
            <a:r>
              <a:rPr lang="el-GR" dirty="0" err="1"/>
              <a:t>γάμμα</a:t>
            </a:r>
            <a:r>
              <a:rPr lang="el-GR" dirty="0"/>
              <a:t> γίνεται με μια συνάρτηση στην ανεξάρτητη μεταβλητή της οποίας ο εκθέτης είναι ο αντίστροφος του εκθέτη που χρησιμοποιήθηκε στην αντίστροφη διόρθωση </a:t>
            </a:r>
            <a:r>
              <a:rPr lang="el-GR" dirty="0" err="1"/>
              <a:t>γάμμα</a:t>
            </a:r>
            <a:r>
              <a:rPr lang="el-GR" dirty="0"/>
              <a:t>, δηλαδή (1/0,45=2,2).</a:t>
            </a:r>
          </a:p>
          <a:p>
            <a:endParaRPr lang="el-GR" dirty="0"/>
          </a:p>
          <a:p>
            <a:r>
              <a:rPr lang="el-GR" dirty="0"/>
              <a:t>Στη συνέχεια τα τρία αυτά σήματα υφίστανται επεξεργασία ώστε να δώσουν το σήμα φωτεινότητας Y και τα σήματα </a:t>
            </a:r>
            <a:r>
              <a:rPr lang="el-GR" dirty="0" err="1"/>
              <a:t>χρωμικότητας</a:t>
            </a:r>
            <a:r>
              <a:rPr lang="el-GR" dirty="0"/>
              <a:t>, δηλαδή τις </a:t>
            </a:r>
            <a:r>
              <a:rPr lang="el-GR" dirty="0" err="1"/>
              <a:t>χρωμοδιαφορές</a:t>
            </a:r>
            <a:r>
              <a:rPr lang="el-GR" dirty="0"/>
              <a:t> </a:t>
            </a:r>
            <a:r>
              <a:rPr lang="el-GR" dirty="0" err="1"/>
              <a:t>Cb</a:t>
            </a:r>
            <a:r>
              <a:rPr lang="el-GR" dirty="0"/>
              <a:t> και </a:t>
            </a:r>
            <a:r>
              <a:rPr lang="el-GR" dirty="0" err="1"/>
              <a:t>Cr</a:t>
            </a:r>
            <a:r>
              <a:rPr lang="el-GR" dirty="0"/>
              <a:t>.  </a:t>
            </a:r>
          </a:p>
          <a:p>
            <a:r>
              <a:rPr lang="el-GR" dirty="0"/>
              <a:t>Y = 0,299 R + 0,587 G + 0,114 B </a:t>
            </a:r>
            <a:r>
              <a:rPr lang="el-GR" dirty="0" err="1"/>
              <a:t>Cb</a:t>
            </a:r>
            <a:r>
              <a:rPr lang="el-GR" dirty="0"/>
              <a:t> = R-Y = 0,701R - 0,587G - 0,114B </a:t>
            </a:r>
            <a:r>
              <a:rPr lang="el-GR" dirty="0" err="1"/>
              <a:t>Cr</a:t>
            </a:r>
            <a:r>
              <a:rPr lang="el-GR" dirty="0"/>
              <a:t> = B-Y = -0,299T-0,587G+0,886B </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55</a:t>
            </a:fld>
            <a:endParaRPr lang="el-GR"/>
          </a:p>
        </p:txBody>
      </p:sp>
    </p:spTree>
    <p:extLst>
      <p:ext uri="{BB962C8B-B14F-4D97-AF65-F5344CB8AC3E}">
        <p14:creationId xmlns:p14="http://schemas.microsoft.com/office/powerpoint/2010/main" val="1012136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Στη συνέχεια τα τρία αυτά σήματα υφίστανται επεξεργασία ώστε να δώσουν το σήμα φωτεινότητας Y και τα σήματα </a:t>
            </a:r>
            <a:r>
              <a:rPr lang="el-GR" dirty="0" err="1"/>
              <a:t>χρωμικότητας</a:t>
            </a:r>
            <a:r>
              <a:rPr lang="el-GR" dirty="0"/>
              <a:t>, δηλαδή τις </a:t>
            </a:r>
            <a:r>
              <a:rPr lang="el-GR" dirty="0" err="1"/>
              <a:t>χρωμοδιαφορές</a:t>
            </a:r>
            <a:r>
              <a:rPr lang="el-GR" dirty="0"/>
              <a:t> </a:t>
            </a:r>
            <a:r>
              <a:rPr lang="el-GR" dirty="0" err="1"/>
              <a:t>Cb</a:t>
            </a:r>
            <a:r>
              <a:rPr lang="el-GR" dirty="0"/>
              <a:t> και </a:t>
            </a:r>
            <a:r>
              <a:rPr lang="el-GR" dirty="0" err="1"/>
              <a:t>Cr</a:t>
            </a:r>
            <a:r>
              <a:rPr lang="el-GR" dirty="0"/>
              <a:t>.  </a:t>
            </a:r>
          </a:p>
          <a:p>
            <a:r>
              <a:rPr lang="el-GR" dirty="0"/>
              <a:t>Y = 0,299 R + 0,587 G + 0,114 B </a:t>
            </a:r>
            <a:r>
              <a:rPr lang="el-GR" dirty="0" err="1"/>
              <a:t>Cb</a:t>
            </a:r>
            <a:r>
              <a:rPr lang="el-GR" dirty="0"/>
              <a:t> = R-Y = 0,701R - 0,587G - 0,114B </a:t>
            </a:r>
            <a:r>
              <a:rPr lang="el-GR" dirty="0" err="1"/>
              <a:t>Cr</a:t>
            </a:r>
            <a:r>
              <a:rPr lang="el-GR" dirty="0"/>
              <a:t> = B-Y = -0,299T-0,587G+0,886B </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56</a:t>
            </a:fld>
            <a:endParaRPr lang="el-GR"/>
          </a:p>
        </p:txBody>
      </p:sp>
    </p:spTree>
    <p:extLst>
      <p:ext uri="{BB962C8B-B14F-4D97-AF65-F5344CB8AC3E}">
        <p14:creationId xmlns:p14="http://schemas.microsoft.com/office/powerpoint/2010/main" val="3711796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Οι τιμές της μεταβλητής Y έχουν εύρος τιμών από 0 έως 1,0, ενώ η </a:t>
            </a:r>
            <a:r>
              <a:rPr lang="el-GR" dirty="0" err="1"/>
              <a:t>χρωμοδιαφορά</a:t>
            </a:r>
            <a:r>
              <a:rPr lang="el-GR" dirty="0"/>
              <a:t> </a:t>
            </a:r>
            <a:r>
              <a:rPr lang="el-GR" dirty="0" err="1"/>
              <a:t>Cr</a:t>
            </a:r>
            <a:r>
              <a:rPr lang="el-GR" dirty="0"/>
              <a:t> από -0,701 έως +0,701 και της </a:t>
            </a:r>
            <a:r>
              <a:rPr lang="el-GR" dirty="0" err="1"/>
              <a:t>Cb</a:t>
            </a:r>
            <a:r>
              <a:rPr lang="el-GR" dirty="0"/>
              <a:t> από -0,886 έως +0,886. Για να αντιστοιχιστούν τα εύρη των τιμών στην μονάδα, γίνεται κλιμάκωση των τιμών και οι </a:t>
            </a:r>
            <a:r>
              <a:rPr lang="el-GR" dirty="0" err="1"/>
              <a:t>χρωμοδιαφορές</a:t>
            </a:r>
            <a:r>
              <a:rPr lang="el-GR" dirty="0"/>
              <a:t> κυμαίνονται στο διάστημα -0,5 έως και 0,5.  </a:t>
            </a:r>
          </a:p>
          <a:p>
            <a:r>
              <a:rPr lang="el-GR" dirty="0" err="1"/>
              <a:t>Cb</a:t>
            </a:r>
            <a:r>
              <a:rPr lang="el-GR" dirty="0"/>
              <a:t>=0,56*(B-Y) </a:t>
            </a:r>
            <a:r>
              <a:rPr lang="el-GR" dirty="0" err="1"/>
              <a:t>Cr</a:t>
            </a:r>
            <a:r>
              <a:rPr lang="el-GR" dirty="0"/>
              <a:t>=0,71(R-Y) </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57</a:t>
            </a:fld>
            <a:endParaRPr lang="el-GR"/>
          </a:p>
        </p:txBody>
      </p:sp>
    </p:spTree>
    <p:extLst>
      <p:ext uri="{BB962C8B-B14F-4D97-AF65-F5344CB8AC3E}">
        <p14:creationId xmlns:p14="http://schemas.microsoft.com/office/powerpoint/2010/main" val="2031285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188213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b="0" u="none" strike="noStrike" kern="1200" dirty="0">
                <a:solidFill>
                  <a:schemeClr val="tx1"/>
                </a:solidFill>
                <a:effectLst/>
                <a:latin typeface="+mn-lt"/>
                <a:ea typeface="+mn-ea"/>
                <a:cs typeface="+mn-cs"/>
              </a:rPr>
              <a:t>Το </a:t>
            </a:r>
            <a:r>
              <a:rPr lang="el-GR" sz="1200" b="1" u="none" strike="noStrike" kern="1200" dirty="0">
                <a:solidFill>
                  <a:schemeClr val="tx1"/>
                </a:solidFill>
                <a:effectLst/>
                <a:latin typeface="+mn-lt"/>
                <a:ea typeface="+mn-ea"/>
                <a:cs typeface="+mn-cs"/>
              </a:rPr>
              <a:t>φαινόμενο </a:t>
            </a:r>
            <a:r>
              <a:rPr lang="el-GR" sz="1200" b="1" u="none" strike="noStrike" kern="1200" dirty="0" err="1">
                <a:solidFill>
                  <a:schemeClr val="tx1"/>
                </a:solidFill>
                <a:effectLst/>
                <a:latin typeface="+mn-lt"/>
                <a:ea typeface="+mn-ea"/>
                <a:cs typeface="+mn-cs"/>
              </a:rPr>
              <a:t>aliasing</a:t>
            </a:r>
            <a:r>
              <a:rPr lang="el-GR" sz="1200" b="1" u="none" strike="noStrike" kern="1200" dirty="0">
                <a:solidFill>
                  <a:schemeClr val="tx1"/>
                </a:solidFill>
                <a:effectLst/>
                <a:latin typeface="+mn-lt"/>
                <a:ea typeface="+mn-ea"/>
                <a:cs typeface="+mn-cs"/>
              </a:rPr>
              <a:t> (αναδίπλωση φάσματος ή ειδώλιο)</a:t>
            </a:r>
            <a:r>
              <a:rPr lang="el-GR" sz="1200" b="0" u="none" strike="noStrike" kern="1200" dirty="0">
                <a:solidFill>
                  <a:schemeClr val="tx1"/>
                </a:solidFill>
                <a:effectLst/>
                <a:latin typeface="+mn-lt"/>
                <a:ea typeface="+mn-ea"/>
                <a:cs typeface="+mn-cs"/>
              </a:rPr>
              <a:t> είναι μια παραμόρφωση που συμβαίνει όταν ένα σήμα (όπως ένας ήχος, μια εικόνα ή ένα βίντεο) ψηφιοποιείται με πολύ χαμηλή συχνότητα δειγματοληψίας. Όταν η δειγματοληψία δεν γίνεται αρκετά γρήγορα, οι υψηλές συχνότητες του σήματος «μεταμφιέζονται» (</a:t>
            </a:r>
            <a:r>
              <a:rPr lang="el-GR" sz="1200" b="0" u="none" strike="noStrike" kern="1200" dirty="0" err="1">
                <a:solidFill>
                  <a:schemeClr val="tx1"/>
                </a:solidFill>
                <a:effectLst/>
                <a:latin typeface="+mn-lt"/>
                <a:ea typeface="+mn-ea"/>
                <a:cs typeface="+mn-cs"/>
              </a:rPr>
              <a:t>alias</a:t>
            </a:r>
            <a:r>
              <a:rPr lang="el-GR" sz="1200" b="0" u="none" strike="noStrike" kern="1200" dirty="0">
                <a:solidFill>
                  <a:schemeClr val="tx1"/>
                </a:solidFill>
                <a:effectLst/>
                <a:latin typeface="+mn-lt"/>
                <a:ea typeface="+mn-ea"/>
                <a:cs typeface="+mn-cs"/>
              </a:rPr>
              <a:t>) και εμφανίζονται λανθασμένα ως χαμηλότερες συχνότητες.</a:t>
            </a:r>
          </a:p>
          <a:p>
            <a:r>
              <a:rPr lang="el-GR" sz="1200" b="0" u="none" strike="noStrike" kern="1200" dirty="0">
                <a:solidFill>
                  <a:schemeClr val="tx1"/>
                </a:solidFill>
                <a:effectLst/>
                <a:latin typeface="+mn-lt"/>
                <a:ea typeface="+mn-ea"/>
                <a:cs typeface="+mn-cs"/>
              </a:rPr>
              <a:t>Για να καταλάβετε πώς λειτουργεί, σκεφτείτε τα εξής καθημερινά παραδείγματα:</a:t>
            </a:r>
          </a:p>
          <a:p>
            <a:pPr lvl="0"/>
            <a:r>
              <a:rPr lang="el-GR" sz="1200" b="1" u="none" strike="noStrike" kern="1200" dirty="0">
                <a:solidFill>
                  <a:schemeClr val="tx1"/>
                </a:solidFill>
                <a:effectLst/>
                <a:latin typeface="+mn-lt"/>
                <a:ea typeface="+mn-ea"/>
                <a:cs typeface="+mn-cs"/>
              </a:rPr>
              <a:t>Στο βίντεο (The </a:t>
            </a:r>
            <a:r>
              <a:rPr lang="el-GR" sz="1200" b="1" u="none" strike="noStrike" kern="1200" dirty="0" err="1">
                <a:solidFill>
                  <a:schemeClr val="tx1"/>
                </a:solidFill>
                <a:effectLst/>
                <a:latin typeface="+mn-lt"/>
                <a:ea typeface="+mn-ea"/>
                <a:cs typeface="+mn-cs"/>
              </a:rPr>
              <a:t>Wagon</a:t>
            </a:r>
            <a:r>
              <a:rPr lang="el-GR" sz="1200" b="1" u="none" strike="noStrike" kern="1200" dirty="0">
                <a:solidFill>
                  <a:schemeClr val="tx1"/>
                </a:solidFill>
                <a:effectLst/>
                <a:latin typeface="+mn-lt"/>
                <a:ea typeface="+mn-ea"/>
                <a:cs typeface="+mn-cs"/>
              </a:rPr>
              <a:t>-Wheel </a:t>
            </a:r>
            <a:r>
              <a:rPr lang="el-GR" sz="1200" b="1" u="none" strike="noStrike" kern="1200" dirty="0" err="1">
                <a:solidFill>
                  <a:schemeClr val="tx1"/>
                </a:solidFill>
                <a:effectLst/>
                <a:latin typeface="+mn-lt"/>
                <a:ea typeface="+mn-ea"/>
                <a:cs typeface="+mn-cs"/>
              </a:rPr>
              <a:t>Effect</a:t>
            </a:r>
            <a:r>
              <a:rPr lang="el-GR" sz="1200" b="1" u="none" strike="noStrike" kern="1200" dirty="0">
                <a:solidFill>
                  <a:schemeClr val="tx1"/>
                </a:solidFill>
                <a:effectLst/>
                <a:latin typeface="+mn-lt"/>
                <a:ea typeface="+mn-ea"/>
                <a:cs typeface="+mn-cs"/>
              </a:rPr>
              <a:t>):</a:t>
            </a:r>
            <a:r>
              <a:rPr lang="el-GR" sz="1200" b="0" u="none" strike="noStrike" kern="1200" dirty="0">
                <a:solidFill>
                  <a:schemeClr val="tx1"/>
                </a:solidFill>
                <a:effectLst/>
                <a:latin typeface="+mn-lt"/>
                <a:ea typeface="+mn-ea"/>
                <a:cs typeface="+mn-cs"/>
              </a:rPr>
              <a:t> Έχετε προσέξει σε ταινίες τις ρόδες ενός αυτοκινήτου ή τους έλικες ενός ελικοπτέρου που κινούνται γρήγορα, να φαίνονται ξαφνικά σαν να γυρίζουν ανάποδα ή να μένουν ακίνητοι; Αυτό είναι </a:t>
            </a:r>
            <a:r>
              <a:rPr lang="el-GR" sz="1200" b="0" u="none" strike="noStrike" kern="1200" dirty="0" err="1">
                <a:solidFill>
                  <a:schemeClr val="tx1"/>
                </a:solidFill>
                <a:effectLst/>
                <a:latin typeface="+mn-lt"/>
                <a:ea typeface="+mn-ea"/>
                <a:cs typeface="+mn-cs"/>
              </a:rPr>
              <a:t>aliasing</a:t>
            </a:r>
            <a:r>
              <a:rPr lang="el-GR" sz="1200" b="0" u="none" strike="noStrike" kern="1200" dirty="0">
                <a:solidFill>
                  <a:schemeClr val="tx1"/>
                </a:solidFill>
                <a:effectLst/>
                <a:latin typeface="+mn-lt"/>
                <a:ea typeface="+mn-ea"/>
                <a:cs typeface="+mn-cs"/>
              </a:rPr>
              <a:t>. Συμβαίνει επειδή η ταχύτητα της κάμερας (π.χ. 24 καρέ το δευτερόλεπτο) δεν είναι αρκετά γρήγορη για να καταγράψει την πραγματική ταχύτητα της περιστροφής.</a:t>
            </a:r>
          </a:p>
          <a:p>
            <a:pPr lvl="0"/>
            <a:r>
              <a:rPr lang="el-GR" sz="1200" b="1" u="none" strike="noStrike" kern="1200" dirty="0">
                <a:solidFill>
                  <a:schemeClr val="tx1"/>
                </a:solidFill>
                <a:effectLst/>
                <a:latin typeface="+mn-lt"/>
                <a:ea typeface="+mn-ea"/>
                <a:cs typeface="+mn-cs"/>
              </a:rPr>
              <a:t>Στον ήχο:</a:t>
            </a:r>
            <a:r>
              <a:rPr lang="el-GR" sz="1200" b="0" u="none" strike="noStrike" kern="1200" dirty="0">
                <a:solidFill>
                  <a:schemeClr val="tx1"/>
                </a:solidFill>
                <a:effectLst/>
                <a:latin typeface="+mn-lt"/>
                <a:ea typeface="+mn-ea"/>
                <a:cs typeface="+mn-cs"/>
              </a:rPr>
              <a:t> Αν προσπαθήσουμε να γράψουμε έναν πολύ οξύ (υψηλής συχνότητας) ήχο με χαμηλό ρυθμό δειγματοληψίας (</a:t>
            </a:r>
            <a:r>
              <a:rPr lang="el-GR" sz="1200" b="0" u="none" strike="noStrike" kern="1200" dirty="0" err="1">
                <a:solidFill>
                  <a:schemeClr val="tx1"/>
                </a:solidFill>
                <a:effectLst/>
                <a:latin typeface="+mn-lt"/>
                <a:ea typeface="+mn-ea"/>
                <a:cs typeface="+mn-cs"/>
              </a:rPr>
              <a:t>sampling</a:t>
            </a:r>
            <a:r>
              <a:rPr lang="el-GR" sz="1200" b="0" u="none" strike="noStrike" kern="1200" dirty="0">
                <a:solidFill>
                  <a:schemeClr val="tx1"/>
                </a:solidFill>
                <a:effectLst/>
                <a:latin typeface="+mn-lt"/>
                <a:ea typeface="+mn-ea"/>
                <a:cs typeface="+mn-cs"/>
              </a:rPr>
              <a:t> </a:t>
            </a:r>
            <a:r>
              <a:rPr lang="el-GR" sz="1200" b="0" u="none" strike="noStrike" kern="1200" dirty="0" err="1">
                <a:solidFill>
                  <a:schemeClr val="tx1"/>
                </a:solidFill>
                <a:effectLst/>
                <a:latin typeface="+mn-lt"/>
                <a:ea typeface="+mn-ea"/>
                <a:cs typeface="+mn-cs"/>
              </a:rPr>
              <a:t>rate</a:t>
            </a:r>
            <a:r>
              <a:rPr lang="el-GR" sz="1200" b="0" u="none" strike="noStrike" kern="1200" dirty="0">
                <a:solidFill>
                  <a:schemeClr val="tx1"/>
                </a:solidFill>
                <a:effectLst/>
                <a:latin typeface="+mn-lt"/>
                <a:ea typeface="+mn-ea"/>
                <a:cs typeface="+mn-cs"/>
              </a:rPr>
              <a:t>), ο ήχος αυτός θα αναπαραχθεί λανθασμένα ως ένας πολύ πιο μπάσος (χαμηλής συχνότητας) ήχος, αλλοιώνοντας το αποτέλεσμα.</a:t>
            </a:r>
          </a:p>
          <a:p>
            <a:r>
              <a:rPr lang="el-GR" sz="1200" b="1" u="none" strike="noStrike" kern="1200" dirty="0">
                <a:solidFill>
                  <a:schemeClr val="tx1"/>
                </a:solidFill>
                <a:effectLst/>
                <a:latin typeface="+mn-lt"/>
                <a:ea typeface="+mn-ea"/>
                <a:cs typeface="+mn-cs"/>
              </a:rPr>
              <a:t>Ο κανόνας του </a:t>
            </a:r>
            <a:r>
              <a:rPr lang="el-GR" sz="1200" b="1" u="none" strike="noStrike" kern="1200" dirty="0" err="1">
                <a:solidFill>
                  <a:schemeClr val="tx1"/>
                </a:solidFill>
                <a:effectLst/>
                <a:latin typeface="+mn-lt"/>
                <a:ea typeface="+mn-ea"/>
                <a:cs typeface="+mn-cs"/>
              </a:rPr>
              <a:t>Nyquist</a:t>
            </a:r>
            <a:endParaRPr lang="el-GR" sz="1200" b="1" u="none" strike="noStrike" kern="1200" dirty="0">
              <a:solidFill>
                <a:schemeClr val="tx1"/>
              </a:solidFill>
              <a:effectLst/>
              <a:latin typeface="+mn-lt"/>
              <a:ea typeface="+mn-ea"/>
              <a:cs typeface="+mn-cs"/>
            </a:endParaRPr>
          </a:p>
          <a:p>
            <a:r>
              <a:rPr lang="el-GR" sz="1200" b="0" u="none" strike="noStrike" kern="1200" dirty="0">
                <a:solidFill>
                  <a:schemeClr val="tx1"/>
                </a:solidFill>
                <a:effectLst/>
                <a:latin typeface="+mn-lt"/>
                <a:ea typeface="+mn-ea"/>
                <a:cs typeface="+mn-cs"/>
              </a:rPr>
              <a:t>Για να αποφευχθεί το </a:t>
            </a:r>
            <a:r>
              <a:rPr lang="el-GR" sz="1200" b="0" u="none" strike="noStrike" kern="1200" dirty="0" err="1">
                <a:solidFill>
                  <a:schemeClr val="tx1"/>
                </a:solidFill>
                <a:effectLst/>
                <a:latin typeface="+mn-lt"/>
                <a:ea typeface="+mn-ea"/>
                <a:cs typeface="+mn-cs"/>
              </a:rPr>
              <a:t>aliasing</a:t>
            </a:r>
            <a:r>
              <a:rPr lang="el-GR" sz="1200" b="0" u="none" strike="noStrike" kern="1200" dirty="0">
                <a:solidFill>
                  <a:schemeClr val="tx1"/>
                </a:solidFill>
                <a:effectLst/>
                <a:latin typeface="+mn-lt"/>
                <a:ea typeface="+mn-ea"/>
                <a:cs typeface="+mn-cs"/>
              </a:rPr>
              <a:t>, ισχύει ο </a:t>
            </a:r>
            <a:r>
              <a:rPr lang="el-GR" sz="1200" b="1" u="none" strike="noStrike" kern="1200" dirty="0">
                <a:solidFill>
                  <a:schemeClr val="tx1"/>
                </a:solidFill>
                <a:effectLst/>
                <a:latin typeface="+mn-lt"/>
                <a:ea typeface="+mn-ea"/>
                <a:cs typeface="+mn-cs"/>
              </a:rPr>
              <a:t>νόμος των </a:t>
            </a:r>
            <a:r>
              <a:rPr lang="el-GR" sz="1200" b="1" u="none" strike="noStrike" kern="1200" dirty="0" err="1">
                <a:solidFill>
                  <a:schemeClr val="tx1"/>
                </a:solidFill>
                <a:effectLst/>
                <a:latin typeface="+mn-lt"/>
                <a:ea typeface="+mn-ea"/>
                <a:cs typeface="+mn-cs"/>
              </a:rPr>
              <a:t>Nyquist-Shannon</a:t>
            </a:r>
            <a:r>
              <a:rPr lang="el-GR" sz="1200" b="0" u="none" strike="noStrike" kern="1200" dirty="0">
                <a:solidFill>
                  <a:schemeClr val="tx1"/>
                </a:solidFill>
                <a:effectLst/>
                <a:latin typeface="+mn-lt"/>
                <a:ea typeface="+mn-ea"/>
                <a:cs typeface="+mn-cs"/>
              </a:rPr>
              <a:t>: η συχνότητα δειγματοληψίας πρέπει να είναι </a:t>
            </a:r>
            <a:r>
              <a:rPr lang="el-GR" sz="1200" b="1" u="none" strike="noStrike" kern="1200" dirty="0">
                <a:solidFill>
                  <a:schemeClr val="tx1"/>
                </a:solidFill>
                <a:effectLst/>
                <a:latin typeface="+mn-lt"/>
                <a:ea typeface="+mn-ea"/>
                <a:cs typeface="+mn-cs"/>
              </a:rPr>
              <a:t>τουλάχιστον διπλάσια</a:t>
            </a:r>
            <a:r>
              <a:rPr lang="el-GR" sz="1200" b="0" u="none" strike="noStrike" kern="1200" dirty="0">
                <a:solidFill>
                  <a:schemeClr val="tx1"/>
                </a:solidFill>
                <a:effectLst/>
                <a:latin typeface="+mn-lt"/>
                <a:ea typeface="+mn-ea"/>
                <a:cs typeface="+mn-cs"/>
              </a:rPr>
              <a:t> από τη μέγιστη συχνότητα του σήματος που θέλουμε να καταγράψουμε.</a:t>
            </a:r>
          </a:p>
          <a:p>
            <a:pPr lvl="0"/>
            <a:r>
              <a:rPr lang="el-GR" sz="1200" b="0" i="1" u="none" strike="noStrike" kern="1200" dirty="0">
                <a:solidFill>
                  <a:schemeClr val="tx1"/>
                </a:solidFill>
                <a:effectLst/>
                <a:latin typeface="+mn-lt"/>
                <a:ea typeface="+mn-ea"/>
                <a:cs typeface="+mn-cs"/>
              </a:rPr>
              <a:t>Παράδειγμα:</a:t>
            </a:r>
            <a:r>
              <a:rPr lang="el-GR" sz="1200" b="0" u="none" strike="noStrike" kern="1200" dirty="0">
                <a:solidFill>
                  <a:schemeClr val="tx1"/>
                </a:solidFill>
                <a:effectLst/>
                <a:latin typeface="+mn-lt"/>
                <a:ea typeface="+mn-ea"/>
                <a:cs typeface="+mn-cs"/>
              </a:rPr>
              <a:t> Το ανθρώπινο αυτί ακούει συχνότητες έως 20.000 </a:t>
            </a:r>
            <a:r>
              <a:rPr lang="el-GR" sz="1200" b="0" u="none" strike="noStrike" kern="1200" dirty="0" err="1">
                <a:solidFill>
                  <a:schemeClr val="tx1"/>
                </a:solidFill>
                <a:effectLst/>
                <a:latin typeface="+mn-lt"/>
                <a:ea typeface="+mn-ea"/>
                <a:cs typeface="+mn-cs"/>
              </a:rPr>
              <a:t>Hz</a:t>
            </a:r>
            <a:r>
              <a:rPr lang="el-GR" sz="1200" b="0" u="none" strike="noStrike" kern="1200" dirty="0">
                <a:solidFill>
                  <a:schemeClr val="tx1"/>
                </a:solidFill>
                <a:effectLst/>
                <a:latin typeface="+mn-lt"/>
                <a:ea typeface="+mn-ea"/>
                <a:cs typeface="+mn-cs"/>
              </a:rPr>
              <a:t>. Για τον λόγο αυτό, τα CD ήχου έχουν ρυθμό δειγματοληψίας 44.100 </a:t>
            </a:r>
            <a:r>
              <a:rPr lang="el-GR" sz="1200" b="0" u="none" strike="noStrike" kern="1200" dirty="0" err="1">
                <a:solidFill>
                  <a:schemeClr val="tx1"/>
                </a:solidFill>
                <a:effectLst/>
                <a:latin typeface="+mn-lt"/>
                <a:ea typeface="+mn-ea"/>
                <a:cs typeface="+mn-cs"/>
              </a:rPr>
              <a:t>Hz</a:t>
            </a:r>
            <a:r>
              <a:rPr lang="el-GR" sz="1200" b="0" u="none" strike="noStrike" kern="1200" dirty="0">
                <a:solidFill>
                  <a:schemeClr val="tx1"/>
                </a:solidFill>
                <a:effectLst/>
                <a:latin typeface="+mn-lt"/>
                <a:ea typeface="+mn-ea"/>
                <a:cs typeface="+mn-cs"/>
              </a:rPr>
              <a:t> (πάνω από το διπλάσιο), ώστε να αποφεύγεται το </a:t>
            </a:r>
            <a:r>
              <a:rPr lang="el-GR" sz="1200" b="0" u="none" strike="noStrike" kern="1200" dirty="0" err="1">
                <a:solidFill>
                  <a:schemeClr val="tx1"/>
                </a:solidFill>
                <a:effectLst/>
                <a:latin typeface="+mn-lt"/>
                <a:ea typeface="+mn-ea"/>
                <a:cs typeface="+mn-cs"/>
              </a:rPr>
              <a:t>aliasing</a:t>
            </a:r>
            <a:r>
              <a:rPr lang="el-GR" sz="1200" b="0" u="none" strike="noStrike" kern="1200" dirty="0">
                <a:solidFill>
                  <a:schemeClr val="tx1"/>
                </a:solidFill>
                <a:effectLst/>
                <a:latin typeface="+mn-lt"/>
                <a:ea typeface="+mn-ea"/>
                <a:cs typeface="+mn-cs"/>
              </a:rPr>
              <a:t> και ο ήχος να παραμένει καθαρός.</a:t>
            </a:r>
          </a:p>
          <a:p>
            <a:r>
              <a:rPr lang="el-GR" sz="1200" b="1" u="none" strike="noStrike" kern="1200" dirty="0">
                <a:solidFill>
                  <a:schemeClr val="tx1"/>
                </a:solidFill>
                <a:effectLst/>
                <a:latin typeface="+mn-lt"/>
                <a:ea typeface="+mn-ea"/>
                <a:cs typeface="+mn-cs"/>
              </a:rPr>
              <a:t>Πώς αντιμετωπίζεται;</a:t>
            </a:r>
          </a:p>
          <a:p>
            <a:pPr lvl="0"/>
            <a:r>
              <a:rPr lang="el-GR" sz="1200" b="1" u="none" strike="noStrike" kern="1200" dirty="0">
                <a:solidFill>
                  <a:schemeClr val="tx1"/>
                </a:solidFill>
                <a:effectLst/>
                <a:latin typeface="+mn-lt"/>
                <a:ea typeface="+mn-ea"/>
                <a:cs typeface="+mn-cs"/>
              </a:rPr>
              <a:t>Φίλτρα </a:t>
            </a:r>
            <a:r>
              <a:rPr lang="el-GR" sz="1200" b="1" u="none" strike="noStrike" kern="1200" dirty="0" err="1">
                <a:solidFill>
                  <a:schemeClr val="tx1"/>
                </a:solidFill>
                <a:effectLst/>
                <a:latin typeface="+mn-lt"/>
                <a:ea typeface="+mn-ea"/>
                <a:cs typeface="+mn-cs"/>
              </a:rPr>
              <a:t>Anti-aliasing</a:t>
            </a:r>
            <a:r>
              <a:rPr lang="el-GR" sz="1200" b="1" u="none" strike="noStrike" kern="1200" dirty="0">
                <a:solidFill>
                  <a:schemeClr val="tx1"/>
                </a:solidFill>
                <a:effectLst/>
                <a:latin typeface="+mn-lt"/>
                <a:ea typeface="+mn-ea"/>
                <a:cs typeface="+mn-cs"/>
              </a:rPr>
              <a:t> (πριν την καταγραφή):</a:t>
            </a:r>
            <a:r>
              <a:rPr lang="el-GR" sz="1200" b="0" u="none" strike="noStrike" kern="1200" dirty="0">
                <a:solidFill>
                  <a:schemeClr val="tx1"/>
                </a:solidFill>
                <a:effectLst/>
                <a:latin typeface="+mn-lt"/>
                <a:ea typeface="+mn-ea"/>
                <a:cs typeface="+mn-cs"/>
              </a:rPr>
              <a:t> Χρησιμοποιούνται ειδικά φίλτρα (</a:t>
            </a:r>
            <a:r>
              <a:rPr lang="el-GR" sz="1200" b="0" u="none" strike="noStrike" kern="1200" dirty="0" err="1">
                <a:solidFill>
                  <a:schemeClr val="tx1"/>
                </a:solidFill>
                <a:effectLst/>
                <a:latin typeface="+mn-lt"/>
                <a:ea typeface="+mn-ea"/>
                <a:cs typeface="+mn-cs"/>
              </a:rPr>
              <a:t>χαμηλοπερατά</a:t>
            </a:r>
            <a:r>
              <a:rPr lang="el-GR" sz="1200" b="0" u="none" strike="noStrike" kern="1200" dirty="0">
                <a:solidFill>
                  <a:schemeClr val="tx1"/>
                </a:solidFill>
                <a:effectLst/>
                <a:latin typeface="+mn-lt"/>
                <a:ea typeface="+mn-ea"/>
                <a:cs typeface="+mn-cs"/>
              </a:rPr>
              <a:t> φίλτρα) που «κόβουν» τις πολύ υψηλές συχνότητες οι οποίες θα προκαλούσαν το πρόβλημα, πριν γίνει η ψηφιοποίηση.</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59</a:t>
            </a:fld>
            <a:endParaRPr lang="el-GR"/>
          </a:p>
        </p:txBody>
      </p:sp>
    </p:spTree>
    <p:extLst>
      <p:ext uri="{BB962C8B-B14F-4D97-AF65-F5344CB8AC3E}">
        <p14:creationId xmlns:p14="http://schemas.microsoft.com/office/powerpoint/2010/main" val="929331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601582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1578178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επόμενο βήμα στην επεξεργασία του σήματος είναι ο </a:t>
            </a:r>
            <a:r>
              <a:rPr lang="el-GR" dirty="0" err="1"/>
              <a:t>κβαντισμός</a:t>
            </a:r>
            <a:r>
              <a:rPr lang="el-GR" dirty="0"/>
              <a:t> του, ο οποίος πραγματοποιείται αντιστοιχίζοντας κάθε δείγμα σε ακολουθία </a:t>
            </a:r>
            <a:r>
              <a:rPr lang="el-GR" dirty="0" err="1"/>
              <a:t>bits</a:t>
            </a:r>
            <a:r>
              <a:rPr lang="el-GR" dirty="0"/>
              <a:t>. Ο </a:t>
            </a:r>
            <a:r>
              <a:rPr lang="el-GR" dirty="0" err="1"/>
              <a:t>κβαντισμός</a:t>
            </a:r>
            <a:r>
              <a:rPr lang="el-GR" dirty="0"/>
              <a:t> των σημάτων της φωτεινότητας και των </a:t>
            </a:r>
            <a:r>
              <a:rPr lang="el-GR" dirty="0" err="1"/>
              <a:t>χρωμοδιαφορών</a:t>
            </a:r>
            <a:r>
              <a:rPr lang="el-GR" dirty="0"/>
              <a:t> πραγματοποιείται με χρήση κατ’ ελάχιστον οκτώ </a:t>
            </a:r>
            <a:r>
              <a:rPr lang="el-GR" dirty="0" err="1"/>
              <a:t>bits</a:t>
            </a:r>
            <a:r>
              <a:rPr lang="el-GR" dirty="0"/>
              <a:t> για τη φωτεινότητα και τεσσάρων </a:t>
            </a:r>
            <a:r>
              <a:rPr lang="el-GR" dirty="0" err="1"/>
              <a:t>bits</a:t>
            </a:r>
            <a:r>
              <a:rPr lang="el-GR" dirty="0"/>
              <a:t> για τις </a:t>
            </a:r>
            <a:r>
              <a:rPr lang="el-GR" dirty="0" err="1"/>
              <a:t>χρωμοδιαφορές</a:t>
            </a:r>
            <a:r>
              <a:rPr lang="el-GR" dirty="0"/>
              <a:t>. Οι συνήθεις τιμές είναι τα 8 ή τα 10 </a:t>
            </a:r>
            <a:r>
              <a:rPr lang="el-GR" dirty="0" err="1"/>
              <a:t>bits</a:t>
            </a:r>
            <a:r>
              <a:rPr lang="el-GR" dirty="0"/>
              <a:t> και για τα τρία μεγέθη. Στην περίπτωση που έχουμε ομοιόμορφο </a:t>
            </a:r>
            <a:r>
              <a:rPr lang="el-GR" dirty="0" err="1"/>
              <a:t>κβαντισμό</a:t>
            </a:r>
            <a:r>
              <a:rPr lang="el-GR" dirty="0"/>
              <a:t> με χρήση 8 και 10 </a:t>
            </a:r>
            <a:r>
              <a:rPr lang="el-GR" dirty="0" err="1"/>
              <a:t>bits</a:t>
            </a:r>
            <a:r>
              <a:rPr lang="el-GR" dirty="0"/>
              <a:t>, θα έχουμε 28 και 210 επίπεδα </a:t>
            </a:r>
            <a:r>
              <a:rPr lang="el-GR" dirty="0" err="1"/>
              <a:t>κβαντισμού</a:t>
            </a:r>
            <a:r>
              <a:rPr lang="el-GR" dirty="0"/>
              <a:t>. Το πλήθος των τιμών είναι αντίστοιχα 256 και 1.024.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1811419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πλήθος των </a:t>
            </a:r>
            <a:r>
              <a:rPr lang="el-GR" dirty="0" err="1"/>
              <a:t>bits</a:t>
            </a:r>
            <a:r>
              <a:rPr lang="el-GR" dirty="0"/>
              <a:t> που επιλέγουμε για τον </a:t>
            </a:r>
            <a:r>
              <a:rPr lang="el-GR" dirty="0" err="1"/>
              <a:t>κβαντισμό</a:t>
            </a:r>
            <a:r>
              <a:rPr lang="el-GR" dirty="0"/>
              <a:t> σχετίζεται με την ποιότητα του </a:t>
            </a:r>
            <a:r>
              <a:rPr lang="el-GR" dirty="0" err="1"/>
              <a:t>κβαντισμού</a:t>
            </a:r>
            <a:r>
              <a:rPr lang="el-GR" dirty="0"/>
              <a:t> και συγκεκριμένα τον λόγο του σήματος προς τον θόρυβο </a:t>
            </a:r>
            <a:r>
              <a:rPr lang="el-GR" dirty="0" err="1"/>
              <a:t>κβαντισμού</a:t>
            </a:r>
            <a:r>
              <a:rPr lang="el-GR" dirty="0"/>
              <a:t> (</a:t>
            </a:r>
            <a:r>
              <a:rPr lang="el-GR" dirty="0" err="1"/>
              <a:t>Signal</a:t>
            </a:r>
            <a:r>
              <a:rPr lang="el-GR" dirty="0"/>
              <a:t> </a:t>
            </a:r>
            <a:r>
              <a:rPr lang="el-GR" dirty="0" err="1"/>
              <a:t>to</a:t>
            </a:r>
            <a:r>
              <a:rPr lang="el-GR" dirty="0"/>
              <a:t> </a:t>
            </a:r>
            <a:r>
              <a:rPr lang="el-GR" dirty="0" err="1"/>
              <a:t>Quantization</a:t>
            </a:r>
            <a:r>
              <a:rPr lang="el-GR" dirty="0"/>
              <a:t> </a:t>
            </a:r>
            <a:r>
              <a:rPr lang="el-GR" dirty="0" err="1"/>
              <a:t>Noise</a:t>
            </a:r>
            <a:r>
              <a:rPr lang="el-GR" dirty="0"/>
              <a:t> </a:t>
            </a:r>
            <a:r>
              <a:rPr lang="el-GR" dirty="0" err="1"/>
              <a:t>Ratio</a:t>
            </a:r>
            <a:r>
              <a:rPr lang="el-GR" dirty="0"/>
              <a:t>, SQNR). Το SQNR σχετίζεται με την προσέγγιση (στρογγυλοποίηση) που πραγματοποιείται και εξαρτάται από το πλήθος των διαθέσιμων επιπέδων. Στην ουσία αφορά τη διαφορά μεταξύ της πραγματικής τιμής του αναλογικού σήματος και της κοντινότερης κβαντισμένης τιμής. Η στρογγυλοποίηση αυτή αφορά το σφάλμα </a:t>
            </a:r>
            <a:r>
              <a:rPr lang="el-GR" dirty="0" err="1"/>
              <a:t>κβαντισμού</a:t>
            </a:r>
            <a:r>
              <a:rPr lang="el-GR" dirty="0"/>
              <a:t> (ή, αλλιώς, τον θόρυβο </a:t>
            </a:r>
            <a:r>
              <a:rPr lang="el-GR" dirty="0" err="1"/>
              <a:t>κβαντισμού</a:t>
            </a:r>
            <a:r>
              <a:rPr lang="el-GR" dirty="0"/>
              <a:t>). </a:t>
            </a:r>
            <a:endParaRPr lang="en-US"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66</a:t>
            </a:fld>
            <a:endParaRPr lang="el-GR"/>
          </a:p>
        </p:txBody>
      </p:sp>
    </p:spTree>
    <p:extLst>
      <p:ext uri="{BB962C8B-B14F-4D97-AF65-F5344CB8AC3E}">
        <p14:creationId xmlns:p14="http://schemas.microsoft.com/office/powerpoint/2010/main" val="1205368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πλήθος των </a:t>
            </a:r>
            <a:r>
              <a:rPr lang="el-GR" dirty="0" err="1"/>
              <a:t>bits</a:t>
            </a:r>
            <a:r>
              <a:rPr lang="el-GR" dirty="0"/>
              <a:t> που επιλέγουμε για τον </a:t>
            </a:r>
            <a:r>
              <a:rPr lang="el-GR" dirty="0" err="1"/>
              <a:t>κβαντισμό</a:t>
            </a:r>
            <a:r>
              <a:rPr lang="el-GR" dirty="0"/>
              <a:t> σχετίζεται με την ποιότητα του </a:t>
            </a:r>
            <a:r>
              <a:rPr lang="el-GR" dirty="0" err="1"/>
              <a:t>κβαντισμού</a:t>
            </a:r>
            <a:r>
              <a:rPr lang="el-GR" dirty="0"/>
              <a:t> και συγκεκριμένα τον λόγο του σήματος προς τον θόρυβο </a:t>
            </a:r>
            <a:r>
              <a:rPr lang="el-GR" dirty="0" err="1"/>
              <a:t>κβαντισμού</a:t>
            </a:r>
            <a:r>
              <a:rPr lang="el-GR" dirty="0"/>
              <a:t> (</a:t>
            </a:r>
            <a:r>
              <a:rPr lang="el-GR" dirty="0" err="1"/>
              <a:t>Signal</a:t>
            </a:r>
            <a:r>
              <a:rPr lang="el-GR" dirty="0"/>
              <a:t> </a:t>
            </a:r>
            <a:r>
              <a:rPr lang="el-GR" dirty="0" err="1"/>
              <a:t>to</a:t>
            </a:r>
            <a:r>
              <a:rPr lang="el-GR" dirty="0"/>
              <a:t> </a:t>
            </a:r>
            <a:r>
              <a:rPr lang="el-GR" dirty="0" err="1"/>
              <a:t>Quantization</a:t>
            </a:r>
            <a:r>
              <a:rPr lang="el-GR" dirty="0"/>
              <a:t> </a:t>
            </a:r>
            <a:r>
              <a:rPr lang="el-GR" dirty="0" err="1"/>
              <a:t>Noise</a:t>
            </a:r>
            <a:r>
              <a:rPr lang="el-GR" dirty="0"/>
              <a:t> </a:t>
            </a:r>
            <a:r>
              <a:rPr lang="el-GR" dirty="0" err="1"/>
              <a:t>Ratio</a:t>
            </a:r>
            <a:r>
              <a:rPr lang="el-GR" dirty="0"/>
              <a:t>, SQNR). Το SQNR σχετίζεται με την προσέγγιση (στρογγυλοποίηση) που πραγματοποιείται και εξαρτάται από το πλήθος των διαθέσιμων επιπέδων. Στην ουσία αφορά τη διαφορά μεταξύ της πραγματικής τιμής του αναλογικού σήματος και της κοντινότερης κβαντισμένης τιμής. Η στρογγυλοποίηση αυτή αφορά το σφάλμα </a:t>
            </a:r>
            <a:r>
              <a:rPr lang="el-GR" dirty="0" err="1"/>
              <a:t>κβαντισμού</a:t>
            </a:r>
            <a:r>
              <a:rPr lang="el-GR" dirty="0"/>
              <a:t> (ή, αλλιώς, τον θόρυβο </a:t>
            </a:r>
            <a:r>
              <a:rPr lang="el-GR" dirty="0" err="1"/>
              <a:t>κβαντισμού</a:t>
            </a:r>
            <a:r>
              <a:rPr lang="el-GR" dirty="0"/>
              <a:t>).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905397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https://www.google.com/url?sa=i&amp;source=images&amp;cd=&amp;ved=2ahUKEwjBocbRnNPlAhUZ7eAKHeSbADkQjRx6BAgBEAQ&amp;url=http%3A%2F%2F3zcurdia.com%2F2016%2F07%2F22%2F8_reasons_why_you_should_not_shoot_JPEG.html&amp;psig=AOvVaw3a1z1LH_FAeIF97LEfkg8g&amp;ust=1573048508319160</a:t>
            </a:r>
            <a:endParaRPr lang="el-GR"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2155752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69</a:t>
            </a:fld>
            <a:endParaRPr lang="el-GR"/>
          </a:p>
        </p:txBody>
      </p:sp>
    </p:spTree>
    <p:extLst>
      <p:ext uri="{BB962C8B-B14F-4D97-AF65-F5344CB8AC3E}">
        <p14:creationId xmlns:p14="http://schemas.microsoft.com/office/powerpoint/2010/main" val="8779735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 ρυθμός μετάδοσης για δειγματοληψία με ρυθμούς 13,5 </a:t>
            </a:r>
            <a:r>
              <a:rPr lang="el-GR" dirty="0" err="1"/>
              <a:t>MHz</a:t>
            </a:r>
            <a:r>
              <a:rPr lang="el-GR" dirty="0"/>
              <a:t> και 6,75MHz αντίστοιχα και </a:t>
            </a:r>
            <a:r>
              <a:rPr lang="el-GR" dirty="0" err="1"/>
              <a:t>κβαντισμό</a:t>
            </a:r>
            <a:r>
              <a:rPr lang="el-GR" dirty="0"/>
              <a:t> (α) με χρήση 8 </a:t>
            </a:r>
            <a:r>
              <a:rPr lang="el-GR" dirty="0" err="1"/>
              <a:t>bits</a:t>
            </a:r>
            <a:r>
              <a:rPr lang="el-GR" dirty="0"/>
              <a:t> και για τις τρεις </a:t>
            </a:r>
            <a:r>
              <a:rPr lang="el-GR" dirty="0" err="1"/>
              <a:t>προκύπτουσες</a:t>
            </a:r>
            <a:r>
              <a:rPr lang="el-GR" dirty="0"/>
              <a:t> συνιστώσες και (β) 10 </a:t>
            </a:r>
            <a:r>
              <a:rPr lang="el-GR" dirty="0" err="1"/>
              <a:t>bits</a:t>
            </a:r>
            <a:r>
              <a:rPr lang="el-GR" dirty="0"/>
              <a:t> για τις τρεις συνιστώσες προκύπτει από τις επόμενες σχέσεις. Στην πρώτη περίπτωση έχουμε </a:t>
            </a:r>
            <a:r>
              <a:rPr lang="el-GR" dirty="0" err="1"/>
              <a:t>κβαντισμό</a:t>
            </a:r>
            <a:r>
              <a:rPr lang="el-GR" dirty="0"/>
              <a:t> με χρήση 8 </a:t>
            </a:r>
            <a:r>
              <a:rPr lang="el-GR" dirty="0" err="1"/>
              <a:t>bits</a:t>
            </a:r>
            <a:r>
              <a:rPr lang="el-GR" dirty="0"/>
              <a:t>:  </a:t>
            </a:r>
          </a:p>
          <a:p>
            <a:r>
              <a:rPr lang="el-GR" dirty="0"/>
              <a:t>Y: 13,5 </a:t>
            </a:r>
            <a:r>
              <a:rPr lang="el-GR" dirty="0" err="1"/>
              <a:t>MHz</a:t>
            </a:r>
            <a:r>
              <a:rPr lang="el-GR" dirty="0"/>
              <a:t> * 8 </a:t>
            </a:r>
            <a:r>
              <a:rPr lang="el-GR" dirty="0" err="1"/>
              <a:t>bits</a:t>
            </a:r>
            <a:r>
              <a:rPr lang="el-GR" dirty="0"/>
              <a:t> / </a:t>
            </a:r>
            <a:r>
              <a:rPr lang="el-GR" dirty="0" err="1"/>
              <a:t>sample</a:t>
            </a:r>
            <a:r>
              <a:rPr lang="el-GR" dirty="0"/>
              <a:t> = 108 </a:t>
            </a:r>
            <a:r>
              <a:rPr lang="el-GR" dirty="0" err="1"/>
              <a:t>Mbps</a:t>
            </a:r>
            <a:r>
              <a:rPr lang="el-GR" dirty="0"/>
              <a:t> </a:t>
            </a:r>
          </a:p>
          <a:p>
            <a:r>
              <a:rPr lang="el-GR" dirty="0" err="1"/>
              <a:t>Cb</a:t>
            </a:r>
            <a:r>
              <a:rPr lang="el-GR" dirty="0"/>
              <a:t>: 6,75 </a:t>
            </a:r>
            <a:r>
              <a:rPr lang="el-GR" dirty="0" err="1"/>
              <a:t>MHz</a:t>
            </a:r>
            <a:r>
              <a:rPr lang="el-GR" dirty="0"/>
              <a:t> * 8 </a:t>
            </a:r>
            <a:r>
              <a:rPr lang="el-GR" dirty="0" err="1"/>
              <a:t>bits</a:t>
            </a:r>
            <a:r>
              <a:rPr lang="el-GR" dirty="0"/>
              <a:t> / </a:t>
            </a:r>
            <a:r>
              <a:rPr lang="el-GR" dirty="0" err="1"/>
              <a:t>sample</a:t>
            </a:r>
            <a:r>
              <a:rPr lang="el-GR" dirty="0"/>
              <a:t> = 54 </a:t>
            </a:r>
            <a:r>
              <a:rPr lang="el-GR" dirty="0" err="1"/>
              <a:t>Mbps</a:t>
            </a:r>
            <a:endParaRPr lang="el-GR" dirty="0"/>
          </a:p>
          <a:p>
            <a:r>
              <a:rPr lang="el-GR" dirty="0" err="1"/>
              <a:t>Cr</a:t>
            </a:r>
            <a:r>
              <a:rPr lang="el-GR" dirty="0"/>
              <a:t>: 6,75 </a:t>
            </a:r>
            <a:r>
              <a:rPr lang="el-GR" dirty="0" err="1"/>
              <a:t>MHz</a:t>
            </a:r>
            <a:r>
              <a:rPr lang="el-GR" dirty="0"/>
              <a:t> * 8 </a:t>
            </a:r>
            <a:r>
              <a:rPr lang="el-GR" dirty="0" err="1"/>
              <a:t>bits</a:t>
            </a:r>
            <a:r>
              <a:rPr lang="el-GR" dirty="0"/>
              <a:t> / </a:t>
            </a:r>
            <a:r>
              <a:rPr lang="el-GR" dirty="0" err="1"/>
              <a:t>sample</a:t>
            </a:r>
            <a:r>
              <a:rPr lang="el-GR" dirty="0"/>
              <a:t> = 54 </a:t>
            </a:r>
            <a:r>
              <a:rPr lang="el-GR" dirty="0" err="1"/>
              <a:t>Mbps</a:t>
            </a:r>
            <a:r>
              <a:rPr lang="el-GR" dirty="0"/>
              <a:t> </a:t>
            </a:r>
          </a:p>
          <a:p>
            <a:endParaRPr lang="el-GR" dirty="0"/>
          </a:p>
          <a:p>
            <a:r>
              <a:rPr lang="el-GR" dirty="0"/>
              <a:t>Οι επιμέρους ρυθμοί αθροίζονται στα 216 </a:t>
            </a:r>
            <a:r>
              <a:rPr lang="el-GR" dirty="0" err="1"/>
              <a:t>Mbps</a:t>
            </a:r>
            <a:r>
              <a:rPr lang="el-GR" dirty="0"/>
              <a:t>. </a:t>
            </a:r>
          </a:p>
          <a:p>
            <a:endParaRPr lang="el-GR"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27416776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Ο ρυθμός μετάδοσης για δειγματοληψία με ρυθμούς 13,5 </a:t>
            </a:r>
            <a:r>
              <a:rPr lang="el-GR" dirty="0" err="1"/>
              <a:t>MHz</a:t>
            </a:r>
            <a:r>
              <a:rPr lang="el-GR" dirty="0"/>
              <a:t> και 6,75MHz αντίστοιχα και </a:t>
            </a:r>
            <a:r>
              <a:rPr lang="el-GR" dirty="0" err="1"/>
              <a:t>κβαντισμό</a:t>
            </a:r>
            <a:r>
              <a:rPr lang="el-GR" dirty="0"/>
              <a:t> (α) με χρήση 8 </a:t>
            </a:r>
            <a:r>
              <a:rPr lang="el-GR" dirty="0" err="1"/>
              <a:t>bits</a:t>
            </a:r>
            <a:r>
              <a:rPr lang="el-GR" dirty="0"/>
              <a:t> και για τις τρεις </a:t>
            </a:r>
            <a:r>
              <a:rPr lang="el-GR" dirty="0" err="1"/>
              <a:t>προκύπτουσες</a:t>
            </a:r>
            <a:r>
              <a:rPr lang="el-GR" dirty="0"/>
              <a:t> συνιστώσες και (β) 10 </a:t>
            </a:r>
            <a:r>
              <a:rPr lang="el-GR" dirty="0" err="1"/>
              <a:t>bits</a:t>
            </a:r>
            <a:r>
              <a:rPr lang="el-GR" dirty="0"/>
              <a:t> για τις τρεις συνιστώσες προκύπτει από τις επόμενες σχέσεις. Στην πρώτη περίπτωση έχουμε </a:t>
            </a:r>
            <a:r>
              <a:rPr lang="el-GR" dirty="0" err="1"/>
              <a:t>κβαντισμό</a:t>
            </a:r>
            <a:r>
              <a:rPr lang="el-GR" dirty="0"/>
              <a:t> με χρήση 8 </a:t>
            </a:r>
            <a:r>
              <a:rPr lang="el-GR" dirty="0" err="1"/>
              <a:t>bits</a:t>
            </a:r>
            <a:r>
              <a:rPr lang="el-GR" dirty="0"/>
              <a:t>:  </a:t>
            </a:r>
          </a:p>
          <a:p>
            <a:r>
              <a:rPr lang="el-GR" dirty="0"/>
              <a:t>Y: 13,5 </a:t>
            </a:r>
            <a:r>
              <a:rPr lang="el-GR" dirty="0" err="1"/>
              <a:t>MHz</a:t>
            </a:r>
            <a:r>
              <a:rPr lang="el-GR" dirty="0"/>
              <a:t> * 8 </a:t>
            </a:r>
            <a:r>
              <a:rPr lang="el-GR" dirty="0" err="1"/>
              <a:t>bits</a:t>
            </a:r>
            <a:r>
              <a:rPr lang="el-GR" dirty="0"/>
              <a:t> / </a:t>
            </a:r>
            <a:r>
              <a:rPr lang="el-GR" dirty="0" err="1"/>
              <a:t>sample</a:t>
            </a:r>
            <a:r>
              <a:rPr lang="el-GR" dirty="0"/>
              <a:t> = 108 </a:t>
            </a:r>
            <a:r>
              <a:rPr lang="el-GR" dirty="0" err="1"/>
              <a:t>Mbps</a:t>
            </a:r>
            <a:r>
              <a:rPr lang="el-GR" dirty="0"/>
              <a:t> </a:t>
            </a:r>
          </a:p>
          <a:p>
            <a:r>
              <a:rPr lang="el-GR" dirty="0" err="1"/>
              <a:t>Cb</a:t>
            </a:r>
            <a:r>
              <a:rPr lang="el-GR" dirty="0"/>
              <a:t>: 6,75 </a:t>
            </a:r>
            <a:r>
              <a:rPr lang="el-GR" dirty="0" err="1"/>
              <a:t>MHz</a:t>
            </a:r>
            <a:r>
              <a:rPr lang="el-GR" dirty="0"/>
              <a:t> * 8 </a:t>
            </a:r>
            <a:r>
              <a:rPr lang="el-GR" dirty="0" err="1"/>
              <a:t>bits</a:t>
            </a:r>
            <a:r>
              <a:rPr lang="el-GR" dirty="0"/>
              <a:t> / </a:t>
            </a:r>
            <a:r>
              <a:rPr lang="el-GR" dirty="0" err="1"/>
              <a:t>sample</a:t>
            </a:r>
            <a:r>
              <a:rPr lang="el-GR" dirty="0"/>
              <a:t> = 54 </a:t>
            </a:r>
            <a:r>
              <a:rPr lang="el-GR" dirty="0" err="1"/>
              <a:t>Mbps</a:t>
            </a:r>
            <a:endParaRPr lang="el-GR" dirty="0"/>
          </a:p>
          <a:p>
            <a:r>
              <a:rPr lang="el-GR" dirty="0" err="1"/>
              <a:t>Cr</a:t>
            </a:r>
            <a:r>
              <a:rPr lang="el-GR" dirty="0"/>
              <a:t>: 6,75 </a:t>
            </a:r>
            <a:r>
              <a:rPr lang="el-GR" dirty="0" err="1"/>
              <a:t>MHz</a:t>
            </a:r>
            <a:r>
              <a:rPr lang="el-GR" dirty="0"/>
              <a:t> * 8 </a:t>
            </a:r>
            <a:r>
              <a:rPr lang="el-GR" dirty="0" err="1"/>
              <a:t>bits</a:t>
            </a:r>
            <a:r>
              <a:rPr lang="el-GR" dirty="0"/>
              <a:t> / </a:t>
            </a:r>
            <a:r>
              <a:rPr lang="el-GR" dirty="0" err="1"/>
              <a:t>sample</a:t>
            </a:r>
            <a:r>
              <a:rPr lang="el-GR" dirty="0"/>
              <a:t> = 54 </a:t>
            </a:r>
            <a:r>
              <a:rPr lang="el-GR" dirty="0" err="1"/>
              <a:t>Mbps</a:t>
            </a:r>
            <a:r>
              <a:rPr lang="el-GR" dirty="0"/>
              <a:t> </a:t>
            </a:r>
          </a:p>
          <a:p>
            <a:endParaRPr lang="el-GR" dirty="0"/>
          </a:p>
          <a:p>
            <a:r>
              <a:rPr lang="el-GR" dirty="0"/>
              <a:t>Οι επιμέρους ρυθμοί αθροίζονται στα 216 </a:t>
            </a:r>
            <a:r>
              <a:rPr lang="el-GR" dirty="0" err="1"/>
              <a:t>Mbps</a:t>
            </a:r>
            <a:r>
              <a:rPr lang="el-GR" dirty="0"/>
              <a:t>. </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71</a:t>
            </a:fld>
            <a:endParaRPr lang="el-GR"/>
          </a:p>
        </p:txBody>
      </p:sp>
    </p:spTree>
    <p:extLst>
      <p:ext uri="{BB962C8B-B14F-4D97-AF65-F5344CB8AC3E}">
        <p14:creationId xmlns:p14="http://schemas.microsoft.com/office/powerpoint/2010/main" val="8311458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r>
              <a:rPr lang="el-GR" dirty="0"/>
              <a:t>Στη δεύτερη περίπτωση όπου ο </a:t>
            </a:r>
            <a:r>
              <a:rPr lang="el-GR" dirty="0" err="1"/>
              <a:t>κβαντισμός</a:t>
            </a:r>
            <a:r>
              <a:rPr lang="el-GR" dirty="0"/>
              <a:t> γίνεται με χρήση 10 </a:t>
            </a:r>
            <a:r>
              <a:rPr lang="el-GR" dirty="0" err="1"/>
              <a:t>bits</a:t>
            </a:r>
            <a:r>
              <a:rPr lang="el-GR" dirty="0"/>
              <a:t> έχουμε τους επόμενους επιμέρους ρυθμούς:  </a:t>
            </a:r>
          </a:p>
          <a:p>
            <a:r>
              <a:rPr lang="el-GR" dirty="0"/>
              <a:t>Y: 13,5 </a:t>
            </a:r>
            <a:r>
              <a:rPr lang="el-GR" dirty="0" err="1"/>
              <a:t>MHz</a:t>
            </a:r>
            <a:r>
              <a:rPr lang="el-GR" dirty="0"/>
              <a:t> * 10 </a:t>
            </a:r>
            <a:r>
              <a:rPr lang="el-GR" dirty="0" err="1"/>
              <a:t>bits</a:t>
            </a:r>
            <a:r>
              <a:rPr lang="el-GR" dirty="0"/>
              <a:t> / </a:t>
            </a:r>
            <a:r>
              <a:rPr lang="el-GR" dirty="0" err="1"/>
              <a:t>sample</a:t>
            </a:r>
            <a:r>
              <a:rPr lang="el-GR" dirty="0"/>
              <a:t> = 135 </a:t>
            </a:r>
            <a:r>
              <a:rPr lang="el-GR" dirty="0" err="1"/>
              <a:t>Mbps</a:t>
            </a:r>
            <a:endParaRPr lang="el-GR" dirty="0"/>
          </a:p>
          <a:p>
            <a:r>
              <a:rPr lang="el-GR" dirty="0" err="1"/>
              <a:t>Cb</a:t>
            </a:r>
            <a:r>
              <a:rPr lang="el-GR" dirty="0"/>
              <a:t>: 6,75 </a:t>
            </a:r>
            <a:r>
              <a:rPr lang="el-GR" dirty="0" err="1"/>
              <a:t>MHz</a:t>
            </a:r>
            <a:r>
              <a:rPr lang="el-GR" dirty="0"/>
              <a:t> * 10 </a:t>
            </a:r>
            <a:r>
              <a:rPr lang="el-GR" dirty="0" err="1"/>
              <a:t>bits</a:t>
            </a:r>
            <a:r>
              <a:rPr lang="el-GR" dirty="0"/>
              <a:t> / </a:t>
            </a:r>
            <a:r>
              <a:rPr lang="el-GR" dirty="0" err="1"/>
              <a:t>sample</a:t>
            </a:r>
            <a:r>
              <a:rPr lang="el-GR" dirty="0"/>
              <a:t> = 67,5 </a:t>
            </a:r>
            <a:r>
              <a:rPr lang="el-GR" dirty="0" err="1"/>
              <a:t>Mbps</a:t>
            </a:r>
            <a:endParaRPr lang="el-GR" dirty="0"/>
          </a:p>
          <a:p>
            <a:r>
              <a:rPr lang="el-GR" dirty="0" err="1"/>
              <a:t>Cr</a:t>
            </a:r>
            <a:r>
              <a:rPr lang="el-GR" dirty="0"/>
              <a:t>: 6,75 </a:t>
            </a:r>
            <a:r>
              <a:rPr lang="el-GR" dirty="0" err="1"/>
              <a:t>MHz</a:t>
            </a:r>
            <a:r>
              <a:rPr lang="el-GR" dirty="0"/>
              <a:t> * 10 </a:t>
            </a:r>
            <a:r>
              <a:rPr lang="el-GR" dirty="0" err="1"/>
              <a:t>bits</a:t>
            </a:r>
            <a:r>
              <a:rPr lang="el-GR" dirty="0"/>
              <a:t> / </a:t>
            </a:r>
            <a:r>
              <a:rPr lang="el-GR" dirty="0" err="1"/>
              <a:t>sample</a:t>
            </a:r>
            <a:r>
              <a:rPr lang="el-GR" dirty="0"/>
              <a:t> = 67,5 </a:t>
            </a:r>
            <a:r>
              <a:rPr lang="el-GR" dirty="0" err="1"/>
              <a:t>Mbps</a:t>
            </a:r>
            <a:r>
              <a:rPr lang="el-GR" dirty="0"/>
              <a:t> </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επιμέρους ρυθμοί αθροίζονται στα 270 </a:t>
            </a:r>
            <a:r>
              <a:rPr lang="el-GR" dirty="0" err="1"/>
              <a:t>Mbps</a:t>
            </a:r>
            <a:r>
              <a:rPr lang="el-GR" dirty="0"/>
              <a:t>. </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72</a:t>
            </a:fld>
            <a:endParaRPr lang="el-GR"/>
          </a:p>
        </p:txBody>
      </p:sp>
    </p:spTree>
    <p:extLst>
      <p:ext uri="{BB962C8B-B14F-4D97-AF65-F5344CB8AC3E}">
        <p14:creationId xmlns:p14="http://schemas.microsoft.com/office/powerpoint/2010/main" val="40009359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74</a:t>
            </a:fld>
            <a:endParaRPr lang="el-GR"/>
          </a:p>
        </p:txBody>
      </p:sp>
    </p:spTree>
    <p:extLst>
      <p:ext uri="{BB962C8B-B14F-4D97-AF65-F5344CB8AC3E}">
        <p14:creationId xmlns:p14="http://schemas.microsoft.com/office/powerpoint/2010/main" val="28443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75</a:t>
            </a:fld>
            <a:endParaRPr lang="el-GR"/>
          </a:p>
        </p:txBody>
      </p:sp>
    </p:spTree>
    <p:extLst>
      <p:ext uri="{BB962C8B-B14F-4D97-AF65-F5344CB8AC3E}">
        <p14:creationId xmlns:p14="http://schemas.microsoft.com/office/powerpoint/2010/main" val="558135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77</a:t>
            </a:fld>
            <a:endParaRPr lang="el-GR"/>
          </a:p>
        </p:txBody>
      </p:sp>
    </p:spTree>
    <p:extLst>
      <p:ext uri="{BB962C8B-B14F-4D97-AF65-F5344CB8AC3E}">
        <p14:creationId xmlns:p14="http://schemas.microsoft.com/office/powerpoint/2010/main" val="22763857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78</a:t>
            </a:fld>
            <a:endParaRPr lang="el-GR"/>
          </a:p>
        </p:txBody>
      </p:sp>
    </p:spTree>
    <p:extLst>
      <p:ext uri="{BB962C8B-B14F-4D97-AF65-F5344CB8AC3E}">
        <p14:creationId xmlns:p14="http://schemas.microsoft.com/office/powerpoint/2010/main" val="2279233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εναλλαγή δειγμάτων φωτεινότητας και </a:t>
            </a:r>
            <a:r>
              <a:rPr lang="el-GR" dirty="0" err="1"/>
              <a:t>χρωμοδιαφορών</a:t>
            </a:r>
            <a:r>
              <a:rPr lang="el-GR" dirty="0"/>
              <a:t> στο σήμα βίντεο είναι ως εξής: Y, </a:t>
            </a:r>
            <a:r>
              <a:rPr lang="el-GR" dirty="0" err="1"/>
              <a:t>Cb</a:t>
            </a:r>
            <a:r>
              <a:rPr lang="el-GR" dirty="0"/>
              <a:t>, Y, </a:t>
            </a:r>
            <a:r>
              <a:rPr lang="el-GR" dirty="0" err="1"/>
              <a:t>Cr</a:t>
            </a:r>
            <a:r>
              <a:rPr lang="el-GR" dirty="0"/>
              <a:t>, Y, … Η αλληλουχία αυτή ονομάζεται 4:2:2 και στην ουσία πρόκειται για μια τεχνική που παραπέμπει στην </a:t>
            </a:r>
            <a:r>
              <a:rPr lang="el-GR" dirty="0" err="1"/>
              <a:t>υποδειγματοληψία</a:t>
            </a:r>
            <a:r>
              <a:rPr lang="el-GR" dirty="0"/>
              <a:t> του χρώματος, η οποία εκμεταλλεύεται κάποια από τα χαρακτηριστικά του ανθρώπινου συστήματος όρασης. Συγκεκριμένα, λόγω της αυξημένης ευαισθησίας του ανθρώπινου οφθαλμού στη φωτεινότητα, σε σχέση με την ευαισθησία του στα χρώματα και δεδομένης της ανάγκης για συμπίεση του σήματος (άρα και υποβιβασμού του απαραίτητου εύρους ζώνης για τη μετάδοσή του) μπορούμε να λαμβάνουμε λιγότερα δείγματα χρωματικής πληροφορίας σε σχέση με τα δείγματα τα οποία αφορούν τη φωτεινότητα.  Αυτό, ούτως ή άλλως, το είδαμε και στην προηγούμενη ενότητα όπου χρησιμοποιήσαμε διαφορετικούς ρυθμούς δειγματοληψίας για τη φωτεινότητα και τη </a:t>
            </a:r>
            <a:r>
              <a:rPr lang="el-GR" dirty="0" err="1"/>
              <a:t>χρωμικότητα</a:t>
            </a:r>
            <a:r>
              <a:rPr lang="el-GR" dirty="0"/>
              <a:t>. Αυτός ο μηχανισμός ονομάζεται </a:t>
            </a:r>
            <a:r>
              <a:rPr lang="el-GR" dirty="0" err="1"/>
              <a:t>υποδειγματοληψία</a:t>
            </a:r>
            <a:r>
              <a:rPr lang="el-GR" dirty="0"/>
              <a:t> χρώματος. Στη συγκεκριμένη περίπτωση, κατά τη δημιουργία του σήματος έχουμε εναλλαγή δειγμάτων φωτεινότητας και </a:t>
            </a:r>
            <a:r>
              <a:rPr lang="el-GR" dirty="0" err="1"/>
              <a:t>χρωμοδιαφορών</a:t>
            </a:r>
            <a:r>
              <a:rPr lang="el-GR" dirty="0"/>
              <a:t> με βάση το πρότυπο που παρουσιάστηκε παραπάνω (δηλαδή Y, </a:t>
            </a:r>
            <a:r>
              <a:rPr lang="el-GR" dirty="0" err="1"/>
              <a:t>Cb</a:t>
            </a:r>
            <a:r>
              <a:rPr lang="el-GR" dirty="0"/>
              <a:t>, Y, </a:t>
            </a:r>
            <a:r>
              <a:rPr lang="el-GR" dirty="0" err="1"/>
              <a:t>Cr</a:t>
            </a:r>
            <a:r>
              <a:rPr lang="el-GR" dirty="0"/>
              <a:t>, Y, …).  Ωστόσο, αυτή δεν είναι η μόνη περίπτωση όπου μπορούμε να έχουμε διαφοροποίηση στον ρυθμό λήψης δειγμάτων του σήματος φωτεινότητας και </a:t>
            </a:r>
            <a:r>
              <a:rPr lang="el-GR" dirty="0" err="1"/>
              <a:t>χρωμοδιαφορών</a:t>
            </a:r>
            <a:r>
              <a:rPr lang="el-GR" dirty="0"/>
              <a:t>. Είναι δυνατό να υπάρξουν πολλές περιπτώσεις και συνδυασμοί. Χρειάζεται για αυτόν τον λόγο ένας τρόπος περιγραφής αυτής της </a:t>
            </a:r>
            <a:r>
              <a:rPr lang="el-GR" dirty="0" err="1"/>
              <a:t>υποδειγματοληψίας</a:t>
            </a:r>
            <a:r>
              <a:rPr lang="el-GR" dirty="0"/>
              <a:t>. </a:t>
            </a:r>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79</a:t>
            </a:fld>
            <a:endParaRPr lang="el-GR"/>
          </a:p>
        </p:txBody>
      </p:sp>
    </p:spTree>
    <p:extLst>
      <p:ext uri="{BB962C8B-B14F-4D97-AF65-F5344CB8AC3E}">
        <p14:creationId xmlns:p14="http://schemas.microsoft.com/office/powerpoint/2010/main" val="26592696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80</a:t>
            </a:fld>
            <a:endParaRPr lang="el-GR"/>
          </a:p>
        </p:txBody>
      </p:sp>
    </p:spTree>
    <p:extLst>
      <p:ext uri="{BB962C8B-B14F-4D97-AF65-F5344CB8AC3E}">
        <p14:creationId xmlns:p14="http://schemas.microsoft.com/office/powerpoint/2010/main" val="1944255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Για την περιγραφή, αρκεί να δώσουμε (αναλογικά) τους ρυθμούς με τους οποίους πραγματοποιείται η δειγματοληψία της φωτεινότητας και του χρώματος. Συνήθως χρησιμοποιείται ο εξής συμβολισμός: </a:t>
            </a:r>
          </a:p>
          <a:p>
            <a:endParaRPr lang="en-US" dirty="0"/>
          </a:p>
          <a:p>
            <a:r>
              <a:rPr lang="el-GR" dirty="0"/>
              <a:t>J:a:b </a:t>
            </a:r>
          </a:p>
          <a:p>
            <a:endParaRPr lang="el-GR" dirty="0"/>
          </a:p>
          <a:p>
            <a:r>
              <a:rPr lang="el-GR" dirty="0"/>
              <a:t>Η περιγραφή αυτή αποτελείται από τρεις ακεραίους, π.χ. 4:2:0, οι οποίοι ερμηνεύονται ως εξής: Ο πρώτος ακέραιος μας δίνει το πόσα δείγματα (φωτεινότητας) παίρνουμε οριζόντια σαν αναφορά, συνήθως 4. Ο δεύτερος ακέραιος a μας δείχνει πόσα δείγματα </a:t>
            </a:r>
            <a:r>
              <a:rPr lang="el-GR" dirty="0" err="1"/>
              <a:t>χρωμικότητας</a:t>
            </a:r>
            <a:r>
              <a:rPr lang="el-GR" dirty="0"/>
              <a:t> έχουμε στα πρώτα J (οριζόντια) δείγματα, ενώ ο τρίτος ακέραιος, b, Η </a:t>
            </a:r>
            <a:r>
              <a:rPr lang="el-GR" dirty="0" err="1"/>
              <a:t>υποδειγματοληψία</a:t>
            </a:r>
            <a:r>
              <a:rPr lang="el-GR" dirty="0"/>
              <a:t> χρώματος πραγματοποιείται ξεκινώντας από τη μορφή 4:4:4 (η οποία έχει ισόποσα δείγματα φωτεινότητας και κάθε συνιστώσας της </a:t>
            </a:r>
            <a:r>
              <a:rPr lang="el-GR" dirty="0" err="1"/>
              <a:t>χρωμικότητας</a:t>
            </a:r>
            <a:r>
              <a:rPr lang="el-GR" dirty="0"/>
              <a:t>). </a:t>
            </a:r>
          </a:p>
          <a:p>
            <a:pPr marR="0" lvl="0" algn="l" defTabSz="914400" rtl="0" eaLnBrk="0" fontAlgn="base" latinLnBrk="0" hangingPunct="0">
              <a:lnSpc>
                <a:spcPct val="100000"/>
              </a:lnSpc>
              <a:spcBef>
                <a:spcPct val="0"/>
              </a:spcBef>
              <a:spcAft>
                <a:spcPct val="0"/>
              </a:spcAft>
              <a:buClrTx/>
              <a:buSzTx/>
              <a:tabLst/>
            </a:pPr>
            <a:endParaRPr kumimoji="0" lang="el-GR" altLang="en-US" sz="1200" b="0" i="1"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200" b="0" i="1" u="none" strike="noStrike" cap="none" normalizeH="0" baseline="0" dirty="0">
                <a:ln>
                  <a:noFill/>
                </a:ln>
                <a:solidFill>
                  <a:schemeClr val="tx1"/>
                </a:solidFill>
                <a:effectLst/>
                <a:latin typeface="Arial" panose="020B0604020202020204" pitchFamily="34" charset="0"/>
              </a:rPr>
              <a:t>J</a:t>
            </a:r>
            <a:r>
              <a:rPr kumimoji="0" lang="en-US" altLang="en-US" sz="1200" b="0" i="0" u="none" strike="noStrike" cap="none" normalizeH="0" baseline="0" dirty="0">
                <a:ln>
                  <a:noFill/>
                </a:ln>
                <a:solidFill>
                  <a:schemeClr val="tx1"/>
                </a:solidFill>
                <a:effectLst/>
                <a:latin typeface="Arial" panose="020B0604020202020204" pitchFamily="34" charset="0"/>
              </a:rPr>
              <a:t>: horizontal sampling reference (width of the conceptual region). Usually, 4. </a:t>
            </a:r>
          </a:p>
          <a:p>
            <a:pPr marR="0" lvl="0" algn="l" defTabSz="914400" rtl="0" eaLnBrk="0" fontAlgn="base" latinLnBrk="0" hangingPunct="0">
              <a:lnSpc>
                <a:spcPct val="100000"/>
              </a:lnSpc>
              <a:spcBef>
                <a:spcPct val="0"/>
              </a:spcBef>
              <a:spcAft>
                <a:spcPct val="0"/>
              </a:spcAft>
              <a:buClrTx/>
              <a:buSzTx/>
              <a:tabLst/>
            </a:pPr>
            <a:r>
              <a:rPr kumimoji="0" lang="en-US" altLang="en-US" sz="1200" b="0" i="1" u="none" strike="noStrike" cap="none" normalizeH="0" baseline="0" dirty="0">
                <a:ln>
                  <a:noFill/>
                </a:ln>
                <a:solidFill>
                  <a:schemeClr val="tx1"/>
                </a:solidFill>
                <a:effectLst/>
                <a:latin typeface="Arial" panose="020B0604020202020204" pitchFamily="34" charset="0"/>
              </a:rPr>
              <a:t>a</a:t>
            </a:r>
            <a:r>
              <a:rPr kumimoji="0" lang="en-US" altLang="en-US" sz="1200" b="0" i="0" u="none" strike="noStrike" cap="none" normalizeH="0" baseline="0" dirty="0">
                <a:ln>
                  <a:noFill/>
                </a:ln>
                <a:solidFill>
                  <a:schemeClr val="tx1"/>
                </a:solidFill>
                <a:effectLst/>
                <a:latin typeface="Arial" panose="020B0604020202020204" pitchFamily="34" charset="0"/>
              </a:rPr>
              <a:t>: number of chrominance samples (Cr, </a:t>
            </a:r>
            <a:r>
              <a:rPr kumimoji="0" lang="en-US" altLang="en-US" sz="1200" b="0" i="0" u="none" strike="noStrike" cap="none" normalizeH="0" baseline="0" dirty="0" err="1">
                <a:ln>
                  <a:noFill/>
                </a:ln>
                <a:solidFill>
                  <a:schemeClr val="tx1"/>
                </a:solidFill>
                <a:effectLst/>
                <a:latin typeface="Arial" panose="020B0604020202020204" pitchFamily="34" charset="0"/>
              </a:rPr>
              <a:t>Cb</a:t>
            </a:r>
            <a:r>
              <a:rPr kumimoji="0" lang="en-US" altLang="en-US" sz="1200" b="0" i="0" u="none" strike="noStrike" cap="none" normalizeH="0" baseline="0" dirty="0">
                <a:ln>
                  <a:noFill/>
                </a:ln>
                <a:solidFill>
                  <a:schemeClr val="tx1"/>
                </a:solidFill>
                <a:effectLst/>
                <a:latin typeface="Arial" panose="020B0604020202020204" pitchFamily="34" charset="0"/>
              </a:rPr>
              <a:t>) in the first row of </a:t>
            </a:r>
            <a:r>
              <a:rPr kumimoji="0" lang="en-US" altLang="en-US" sz="1200" b="0" i="1" u="none" strike="noStrike" cap="none" normalizeH="0" baseline="0" dirty="0">
                <a:ln>
                  <a:noFill/>
                </a:ln>
                <a:solidFill>
                  <a:schemeClr val="tx1"/>
                </a:solidFill>
                <a:effectLst/>
                <a:latin typeface="Arial" panose="020B0604020202020204" pitchFamily="34" charset="0"/>
              </a:rPr>
              <a:t>J</a:t>
            </a:r>
            <a:r>
              <a:rPr kumimoji="0" lang="en-US" altLang="en-US" sz="1200" b="0" i="0" u="none" strike="noStrike" cap="none" normalizeH="0" baseline="0" dirty="0">
                <a:ln>
                  <a:noFill/>
                </a:ln>
                <a:solidFill>
                  <a:schemeClr val="tx1"/>
                </a:solidFill>
                <a:effectLst/>
                <a:latin typeface="Arial" panose="020B0604020202020204" pitchFamily="34" charset="0"/>
              </a:rPr>
              <a:t> pixels. </a:t>
            </a:r>
          </a:p>
          <a:p>
            <a:pPr marR="0" lvl="0" algn="l" defTabSz="914400" rtl="0" eaLnBrk="0" fontAlgn="base" latinLnBrk="0" hangingPunct="0">
              <a:lnSpc>
                <a:spcPct val="100000"/>
              </a:lnSpc>
              <a:spcBef>
                <a:spcPct val="0"/>
              </a:spcBef>
              <a:spcAft>
                <a:spcPct val="0"/>
              </a:spcAft>
              <a:buClrTx/>
              <a:buSzTx/>
              <a:tabLst/>
            </a:pPr>
            <a:r>
              <a:rPr kumimoji="0" lang="en-US" altLang="en-US" sz="1200" b="0" i="1" u="none" strike="noStrike" cap="none" normalizeH="0" baseline="0" dirty="0">
                <a:ln>
                  <a:noFill/>
                </a:ln>
                <a:solidFill>
                  <a:schemeClr val="tx1"/>
                </a:solidFill>
                <a:effectLst/>
                <a:latin typeface="Arial" panose="020B0604020202020204" pitchFamily="34" charset="0"/>
              </a:rPr>
              <a:t>b</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1" i="0" u="none" strike="noStrike" cap="none" normalizeH="0" baseline="0" dirty="0">
                <a:ln>
                  <a:noFill/>
                </a:ln>
                <a:solidFill>
                  <a:schemeClr val="tx1"/>
                </a:solidFill>
                <a:effectLst/>
                <a:latin typeface="Arial" panose="020B0604020202020204" pitchFamily="34" charset="0"/>
              </a:rPr>
              <a:t>number of changes </a:t>
            </a:r>
            <a:r>
              <a:rPr kumimoji="0" lang="en-US" altLang="en-US" sz="1200" b="0" i="0" u="none" strike="noStrike" cap="none" normalizeH="0" baseline="0" dirty="0">
                <a:ln>
                  <a:noFill/>
                </a:ln>
                <a:solidFill>
                  <a:schemeClr val="tx1"/>
                </a:solidFill>
                <a:effectLst/>
                <a:latin typeface="Arial" panose="020B0604020202020204" pitchFamily="34" charset="0"/>
              </a:rPr>
              <a:t>of chrominance samples (Cr, </a:t>
            </a:r>
            <a:r>
              <a:rPr kumimoji="0" lang="en-US" altLang="en-US" sz="1200" b="0" i="0" u="none" strike="noStrike" cap="none" normalizeH="0" baseline="0" dirty="0" err="1">
                <a:ln>
                  <a:noFill/>
                </a:ln>
                <a:solidFill>
                  <a:schemeClr val="tx1"/>
                </a:solidFill>
                <a:effectLst/>
                <a:latin typeface="Arial" panose="020B0604020202020204" pitchFamily="34" charset="0"/>
              </a:rPr>
              <a:t>Cb</a:t>
            </a:r>
            <a:r>
              <a:rPr kumimoji="0" lang="en-US" altLang="en-US" sz="1200" b="0" i="0" u="none" strike="noStrike" cap="none" normalizeH="0" baseline="0" dirty="0">
                <a:ln>
                  <a:noFill/>
                </a:ln>
                <a:solidFill>
                  <a:schemeClr val="tx1"/>
                </a:solidFill>
                <a:effectLst/>
                <a:latin typeface="Arial" panose="020B0604020202020204" pitchFamily="34" charset="0"/>
              </a:rPr>
              <a:t>) between first and second row of </a:t>
            </a:r>
            <a:r>
              <a:rPr kumimoji="0" lang="en-US" altLang="en-US" sz="1200" b="0" i="1" u="none" strike="noStrike" cap="none" normalizeH="0" baseline="0" dirty="0">
                <a:ln>
                  <a:noFill/>
                </a:ln>
                <a:solidFill>
                  <a:schemeClr val="tx1"/>
                </a:solidFill>
                <a:effectLst/>
                <a:latin typeface="Arial" panose="020B0604020202020204" pitchFamily="34" charset="0"/>
              </a:rPr>
              <a:t>J</a:t>
            </a:r>
            <a:r>
              <a:rPr kumimoji="0" lang="en-US" altLang="en-US" sz="1200" b="0" i="0" u="none" strike="noStrike" cap="none" normalizeH="0" baseline="0" dirty="0">
                <a:ln>
                  <a:noFill/>
                </a:ln>
                <a:solidFill>
                  <a:schemeClr val="tx1"/>
                </a:solidFill>
                <a:effectLst/>
                <a:latin typeface="Arial" panose="020B0604020202020204" pitchFamily="34" charset="0"/>
              </a:rPr>
              <a:t> pixels. </a:t>
            </a:r>
          </a:p>
          <a:p>
            <a:endParaRPr lang="el-GR" dirty="0"/>
          </a:p>
          <a:p>
            <a:endParaRPr lang="en-US"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81</a:t>
            </a:fld>
            <a:endParaRPr lang="el-GR"/>
          </a:p>
        </p:txBody>
      </p:sp>
    </p:spTree>
    <p:extLst>
      <p:ext uri="{BB962C8B-B14F-4D97-AF65-F5344CB8AC3E}">
        <p14:creationId xmlns:p14="http://schemas.microsoft.com/office/powerpoint/2010/main" val="1586512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86</a:t>
            </a:fld>
            <a:endParaRPr lang="el-GR"/>
          </a:p>
        </p:txBody>
      </p:sp>
    </p:spTree>
    <p:extLst>
      <p:ext uri="{BB962C8B-B14F-4D97-AF65-F5344CB8AC3E}">
        <p14:creationId xmlns:p14="http://schemas.microsoft.com/office/powerpoint/2010/main" val="2149291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87</a:t>
            </a:fld>
            <a:endParaRPr lang="el-GR"/>
          </a:p>
        </p:txBody>
      </p:sp>
    </p:spTree>
    <p:extLst>
      <p:ext uri="{BB962C8B-B14F-4D97-AF65-F5344CB8AC3E}">
        <p14:creationId xmlns:p14="http://schemas.microsoft.com/office/powerpoint/2010/main" val="27300999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88</a:t>
            </a:fld>
            <a:endParaRPr lang="el-GR"/>
          </a:p>
        </p:txBody>
      </p:sp>
    </p:spTree>
    <p:extLst>
      <p:ext uri="{BB962C8B-B14F-4D97-AF65-F5344CB8AC3E}">
        <p14:creationId xmlns:p14="http://schemas.microsoft.com/office/powerpoint/2010/main" val="29417531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4198199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91</a:t>
            </a:fld>
            <a:endParaRPr lang="el-GR"/>
          </a:p>
        </p:txBody>
      </p:sp>
    </p:spTree>
    <p:extLst>
      <p:ext uri="{BB962C8B-B14F-4D97-AF65-F5344CB8AC3E}">
        <p14:creationId xmlns:p14="http://schemas.microsoft.com/office/powerpoint/2010/main" val="42486589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93</a:t>
            </a:fld>
            <a:endParaRPr lang="el-GR"/>
          </a:p>
        </p:txBody>
      </p:sp>
    </p:spTree>
    <p:extLst>
      <p:ext uri="{BB962C8B-B14F-4D97-AF65-F5344CB8AC3E}">
        <p14:creationId xmlns:p14="http://schemas.microsoft.com/office/powerpoint/2010/main" val="1990107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a:t>
            </a:r>
            <a:r>
              <a:rPr lang="en-US" dirty="0"/>
              <a:t>nternational </a:t>
            </a:r>
            <a:r>
              <a:rPr lang="en-US" b="1" dirty="0"/>
              <a:t>T</a:t>
            </a:r>
            <a:r>
              <a:rPr lang="en-US" dirty="0"/>
              <a:t>elecommunication </a:t>
            </a:r>
            <a:r>
              <a:rPr lang="en-US" b="1" dirty="0"/>
              <a:t>U</a:t>
            </a:r>
            <a:r>
              <a:rPr lang="en-US" dirty="0"/>
              <a:t>nion - </a:t>
            </a:r>
            <a:r>
              <a:rPr lang="en-US" b="1" dirty="0"/>
              <a:t>R</a:t>
            </a:r>
            <a:r>
              <a:rPr lang="en-US" dirty="0"/>
              <a:t>adiocommunication Sector (ITU-R)</a:t>
            </a:r>
            <a:endParaRPr lang="el-GR" dirty="0"/>
          </a:p>
          <a:p>
            <a:r>
              <a:rPr lang="en-US" dirty="0"/>
              <a:t>BT Series </a:t>
            </a:r>
            <a:r>
              <a:rPr lang="en-US" b="1" dirty="0"/>
              <a:t>B</a:t>
            </a:r>
            <a:r>
              <a:rPr lang="en-US" dirty="0"/>
              <a:t>roadcasting service (</a:t>
            </a:r>
            <a:r>
              <a:rPr lang="en-US" b="1" dirty="0"/>
              <a:t>t</a:t>
            </a:r>
            <a:r>
              <a:rPr lang="en-US" dirty="0"/>
              <a:t>elevision)</a:t>
            </a:r>
          </a:p>
          <a:p>
            <a:r>
              <a:rPr lang="el-GR" dirty="0"/>
              <a:t>Τίτλος: </a:t>
            </a:r>
            <a:r>
              <a:rPr lang="en-US" dirty="0"/>
              <a:t>Studio encoding parameters of digital television for standard 4:3 and wide-screen 16:9 aspect ratios 	</a:t>
            </a:r>
          </a:p>
          <a:p>
            <a:r>
              <a:rPr lang="en-US" dirty="0"/>
              <a:t> </a:t>
            </a:r>
            <a:r>
              <a:rPr lang="el-GR" dirty="0"/>
              <a:t>4:2:2</a:t>
            </a:r>
          </a:p>
          <a:p>
            <a:r>
              <a:rPr lang="el-GR" b="1" dirty="0"/>
              <a:t>Τυπική ευκρίνεια </a:t>
            </a:r>
            <a:r>
              <a:rPr lang="el-GR" dirty="0"/>
              <a:t>(720 στοιχεία / γραμμή)</a:t>
            </a:r>
            <a:endParaRPr lang="en-US" dirty="0"/>
          </a:p>
          <a:p>
            <a:pPr lvl="1"/>
            <a:r>
              <a:rPr lang="en-US" dirty="0"/>
              <a:t>480 </a:t>
            </a:r>
            <a:r>
              <a:rPr lang="el-GR" dirty="0"/>
              <a:t>ή 576 ενεργές γραμμές</a:t>
            </a:r>
            <a:endParaRPr lang="en-US"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94</a:t>
            </a:fld>
            <a:endParaRPr lang="el-GR"/>
          </a:p>
        </p:txBody>
      </p:sp>
    </p:spTree>
    <p:extLst>
      <p:ext uri="{BB962C8B-B14F-4D97-AF65-F5344CB8AC3E}">
        <p14:creationId xmlns:p14="http://schemas.microsoft.com/office/powerpoint/2010/main" val="28891653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A60D4E-153C-481E-9C52-31B1E4926C1F}" type="slidenum">
              <a:rPr lang="el-GR" smtClean="0"/>
              <a:t>95</a:t>
            </a:fld>
            <a:endParaRPr lang="el-GR"/>
          </a:p>
        </p:txBody>
      </p:sp>
    </p:spTree>
    <p:extLst>
      <p:ext uri="{BB962C8B-B14F-4D97-AF65-F5344CB8AC3E}">
        <p14:creationId xmlns:p14="http://schemas.microsoft.com/office/powerpoint/2010/main" val="2858144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97</a:t>
            </a:fld>
            <a:endParaRPr lang="el-GR"/>
          </a:p>
        </p:txBody>
      </p:sp>
    </p:spTree>
    <p:extLst>
      <p:ext uri="{BB962C8B-B14F-4D97-AF65-F5344CB8AC3E}">
        <p14:creationId xmlns:p14="http://schemas.microsoft.com/office/powerpoint/2010/main" val="3768798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0" fontAlgn="base" hangingPunct="0">
              <a:spcBef>
                <a:spcPct val="0"/>
              </a:spcBef>
              <a:spcAft>
                <a:spcPct val="0"/>
              </a:spcAft>
              <a:buNone/>
            </a:pPr>
            <a:r>
              <a:rPr lang="el-GR" altLang="el-GR" dirty="0">
                <a:solidFill>
                  <a:srgbClr val="000000"/>
                </a:solidFill>
                <a:latin typeface="open-sans"/>
              </a:rPr>
              <a:t>Οι οθόνες απεικόνισης (π.χ. τηλεόραση) χρησιμοποιούν δύο μεθόδους σάρωσης (δέσμες ηλεκτρονίων στην περίπτωση του καθοδικού σωλήνα) για να «ζωγραφίσουν» την εικόνα</a:t>
            </a:r>
            <a:r>
              <a:rPr lang="en-US" altLang="el-GR" dirty="0">
                <a:solidFill>
                  <a:srgbClr val="000000"/>
                </a:solidFill>
                <a:latin typeface="open-sans"/>
              </a:rPr>
              <a:t>:  </a:t>
            </a:r>
            <a:endParaRPr lang="el-GR" altLang="el-GR" dirty="0">
              <a:solidFill>
                <a:srgbClr val="000000"/>
              </a:solidFill>
              <a:latin typeface="open-sans"/>
            </a:endParaRPr>
          </a:p>
          <a:p>
            <a:pPr>
              <a:buClrTx/>
            </a:pPr>
            <a:r>
              <a:rPr lang="el-GR" altLang="el-GR" dirty="0" err="1">
                <a:solidFill>
                  <a:srgbClr val="000000"/>
                </a:solidFill>
                <a:latin typeface="open-sans"/>
              </a:rPr>
              <a:t>διαπλεγμένη</a:t>
            </a:r>
            <a:r>
              <a:rPr lang="el-GR" altLang="el-GR" dirty="0">
                <a:solidFill>
                  <a:srgbClr val="000000"/>
                </a:solidFill>
                <a:latin typeface="open-sans"/>
              </a:rPr>
              <a:t> σάρωση (</a:t>
            </a:r>
            <a:r>
              <a:rPr lang="el-GR" altLang="el-GR" b="1" dirty="0" err="1">
                <a:solidFill>
                  <a:srgbClr val="000000"/>
                </a:solidFill>
                <a:latin typeface="open-sans"/>
              </a:rPr>
              <a:t>Interlaced</a:t>
            </a:r>
            <a:r>
              <a:rPr lang="el-GR" altLang="el-GR" b="1" dirty="0">
                <a:solidFill>
                  <a:srgbClr val="000000"/>
                </a:solidFill>
                <a:latin typeface="open-sans"/>
              </a:rPr>
              <a:t> </a:t>
            </a:r>
            <a:r>
              <a:rPr lang="el-GR" altLang="el-GR" b="1" dirty="0" err="1">
                <a:solidFill>
                  <a:srgbClr val="000000"/>
                </a:solidFill>
                <a:latin typeface="open-sans"/>
              </a:rPr>
              <a:t>scan</a:t>
            </a:r>
            <a:r>
              <a:rPr lang="el-GR" altLang="el-GR" b="1" dirty="0">
                <a:solidFill>
                  <a:srgbClr val="000000"/>
                </a:solidFill>
                <a:latin typeface="open-sans"/>
              </a:rPr>
              <a:t>)</a:t>
            </a:r>
            <a:r>
              <a:rPr lang="el-GR" altLang="el-GR" dirty="0">
                <a:solidFill>
                  <a:srgbClr val="000000"/>
                </a:solidFill>
                <a:latin typeface="open-sans"/>
              </a:rPr>
              <a:t> </a:t>
            </a:r>
          </a:p>
          <a:p>
            <a:pPr>
              <a:buClrTx/>
            </a:pPr>
            <a:r>
              <a:rPr lang="el-GR" altLang="el-GR" dirty="0" err="1">
                <a:solidFill>
                  <a:srgbClr val="000000"/>
                </a:solidFill>
                <a:latin typeface="open-sans"/>
              </a:rPr>
              <a:t>προδευτική</a:t>
            </a:r>
            <a:r>
              <a:rPr lang="el-GR" altLang="el-GR" dirty="0">
                <a:solidFill>
                  <a:srgbClr val="000000"/>
                </a:solidFill>
                <a:latin typeface="open-sans"/>
              </a:rPr>
              <a:t> σάρωση (</a:t>
            </a:r>
            <a:r>
              <a:rPr lang="el-GR" altLang="el-GR" b="1" dirty="0" err="1">
                <a:solidFill>
                  <a:srgbClr val="000000"/>
                </a:solidFill>
                <a:latin typeface="open-sans"/>
              </a:rPr>
              <a:t>Progressive</a:t>
            </a:r>
            <a:r>
              <a:rPr lang="el-GR" altLang="el-GR" b="1" dirty="0">
                <a:solidFill>
                  <a:srgbClr val="000000"/>
                </a:solidFill>
                <a:latin typeface="open-sans"/>
              </a:rPr>
              <a:t> </a:t>
            </a:r>
            <a:r>
              <a:rPr lang="el-GR" altLang="el-GR" b="1" dirty="0" err="1">
                <a:solidFill>
                  <a:srgbClr val="000000"/>
                </a:solidFill>
                <a:latin typeface="open-sans"/>
              </a:rPr>
              <a:t>scan</a:t>
            </a:r>
            <a:r>
              <a:rPr lang="el-GR" altLang="el-GR" b="1" dirty="0">
                <a:solidFill>
                  <a:srgbClr val="000000"/>
                </a:solidFill>
                <a:latin typeface="open-sans"/>
              </a:rPr>
              <a:t>)</a:t>
            </a:r>
            <a:endParaRPr lang="el-GR" altLang="el-GR" dirty="0">
              <a:solidFill>
                <a:srgbClr val="000000"/>
              </a:solidFill>
              <a:latin typeface="open-sans"/>
            </a:endParaRPr>
          </a:p>
          <a:p>
            <a:pPr marL="0" indent="0" eaLnBrk="0" fontAlgn="base" hangingPunct="0">
              <a:spcBef>
                <a:spcPct val="0"/>
              </a:spcBef>
              <a:spcAft>
                <a:spcPct val="0"/>
              </a:spcAft>
              <a:buNone/>
            </a:pPr>
            <a:endParaRPr lang="el-GR" altLang="el-GR" dirty="0">
              <a:solidFill>
                <a:srgbClr val="000000"/>
              </a:solidFill>
              <a:latin typeface="open-sans"/>
            </a:endParaRPr>
          </a:p>
          <a:p>
            <a:pPr marL="0" indent="0">
              <a:buNone/>
            </a:pPr>
            <a:r>
              <a:rPr lang="el-GR" altLang="el-GR" b="1" dirty="0" err="1">
                <a:solidFill>
                  <a:srgbClr val="000000"/>
                </a:solidFill>
                <a:latin typeface="open-sans"/>
              </a:rPr>
              <a:t>Διαπλεγμένη</a:t>
            </a:r>
            <a:r>
              <a:rPr lang="el-GR" altLang="el-GR" b="1" dirty="0">
                <a:solidFill>
                  <a:srgbClr val="000000"/>
                </a:solidFill>
                <a:latin typeface="open-sans"/>
              </a:rPr>
              <a:t> σάρωση:</a:t>
            </a:r>
            <a:r>
              <a:rPr lang="el-GR" altLang="el-GR" dirty="0">
                <a:solidFill>
                  <a:srgbClr val="000000"/>
                </a:solidFill>
                <a:latin typeface="open-sans"/>
              </a:rPr>
              <a:t> Παραδοσιακά τηλεοπτικά συστήματα (όπως το NTSC, το σύστημα των Ηνωμένων Πολιτειών) χρησιμοποιεί </a:t>
            </a:r>
            <a:r>
              <a:rPr lang="el-GR" altLang="el-GR" dirty="0" err="1">
                <a:solidFill>
                  <a:srgbClr val="000000"/>
                </a:solidFill>
                <a:latin typeface="open-sans"/>
              </a:rPr>
              <a:t>διαπλεγμένη</a:t>
            </a:r>
            <a:r>
              <a:rPr lang="el-GR" altLang="el-GR" dirty="0">
                <a:solidFill>
                  <a:srgbClr val="000000"/>
                </a:solidFill>
                <a:latin typeface="open-sans"/>
              </a:rPr>
              <a:t> σάρωση, όπου η </a:t>
            </a:r>
            <a:r>
              <a:rPr lang="el-GR" altLang="el-GR" b="1" dirty="0">
                <a:solidFill>
                  <a:srgbClr val="000000"/>
                </a:solidFill>
                <a:latin typeface="open-sans"/>
              </a:rPr>
              <a:t>μισή εικόνα (πεδίο 1 – περιττές γραμμές) </a:t>
            </a:r>
            <a:r>
              <a:rPr lang="el-GR" altLang="el-GR" dirty="0">
                <a:solidFill>
                  <a:srgbClr val="000000"/>
                </a:solidFill>
                <a:latin typeface="open-sans"/>
              </a:rPr>
              <a:t>απεικονίζονται μαζί στην οθόνη. Το άλλο μισό </a:t>
            </a:r>
            <a:r>
              <a:rPr lang="el-GR" altLang="el-GR" b="1" dirty="0">
                <a:solidFill>
                  <a:srgbClr val="000000"/>
                </a:solidFill>
                <a:latin typeface="open-sans"/>
              </a:rPr>
              <a:t>της εικόνας (πεδίο 2 – άρτιες γραμμές</a:t>
            </a:r>
            <a:r>
              <a:rPr lang="el-GR" altLang="el-GR" dirty="0">
                <a:solidFill>
                  <a:srgbClr val="000000"/>
                </a:solidFill>
                <a:latin typeface="open-sans"/>
              </a:rPr>
              <a:t>) απεικονίζεται μετά από (1/60στο του δευτερολέπτου). Βασίζεται ότι τα μάτια δεν μπορούν  να ανιχνεύσουν αυτή τη διαδικασία).</a:t>
            </a:r>
          </a:p>
          <a:p>
            <a:pPr marL="0" indent="0">
              <a:buNone/>
            </a:pPr>
            <a:r>
              <a:rPr lang="el-GR" altLang="el-GR" b="1" dirty="0" err="1">
                <a:solidFill>
                  <a:srgbClr val="000000"/>
                </a:solidFill>
                <a:latin typeface="open-sans"/>
              </a:rPr>
              <a:t>Προδευτική</a:t>
            </a:r>
            <a:r>
              <a:rPr lang="el-GR" altLang="el-GR" b="1" dirty="0">
                <a:solidFill>
                  <a:srgbClr val="000000"/>
                </a:solidFill>
                <a:latin typeface="open-sans"/>
              </a:rPr>
              <a:t> σάρωση:</a:t>
            </a:r>
            <a:r>
              <a:rPr lang="el-GR" altLang="el-GR" dirty="0">
                <a:solidFill>
                  <a:srgbClr val="000000"/>
                </a:solidFill>
                <a:latin typeface="open-sans"/>
              </a:rPr>
              <a:t> Σε ένα τέτοιο σύστημα </a:t>
            </a:r>
            <a:r>
              <a:rPr lang="el-GR" altLang="el-GR" b="1" dirty="0">
                <a:solidFill>
                  <a:srgbClr val="000000"/>
                </a:solidFill>
                <a:latin typeface="open-sans"/>
              </a:rPr>
              <a:t>η εικόνα απεικονίζεται όλη μαζί</a:t>
            </a:r>
            <a:r>
              <a:rPr lang="el-GR" altLang="el-GR" dirty="0">
                <a:solidFill>
                  <a:srgbClr val="000000"/>
                </a:solidFill>
                <a:latin typeface="open-sans"/>
              </a:rPr>
              <a:t>, γεγονός που μειώνει το </a:t>
            </a:r>
            <a:r>
              <a:rPr lang="el-GR" altLang="el-GR" dirty="0" err="1">
                <a:solidFill>
                  <a:srgbClr val="000000"/>
                </a:solidFill>
                <a:latin typeface="open-sans"/>
              </a:rPr>
              <a:t>flickering</a:t>
            </a:r>
            <a:r>
              <a:rPr lang="en-US" altLang="el-GR" dirty="0">
                <a:solidFill>
                  <a:srgbClr val="000000"/>
                </a:solidFill>
                <a:latin typeface="open-sans"/>
              </a:rPr>
              <a:t> </a:t>
            </a:r>
            <a:r>
              <a:rPr lang="el-GR" altLang="el-GR" dirty="0">
                <a:solidFill>
                  <a:srgbClr val="000000"/>
                </a:solidFill>
                <a:latin typeface="open-sans"/>
              </a:rPr>
              <a:t>που παρατηρείται όταν παρακολουθεί κανείς τηλεόραση</a:t>
            </a:r>
            <a:r>
              <a:rPr lang="en-US" altLang="el-GR" dirty="0">
                <a:solidFill>
                  <a:srgbClr val="000000"/>
                </a:solidFill>
                <a:latin typeface="open-sans"/>
              </a:rPr>
              <a:t>.</a:t>
            </a:r>
            <a:endParaRPr lang="el-GR" dirty="0"/>
          </a:p>
          <a:p>
            <a:endParaRPr lang="el-GR" dirty="0"/>
          </a:p>
          <a:p>
            <a:r>
              <a:rPr lang="en-US" dirty="0">
                <a:hlinkClick r:id="rId3"/>
              </a:rPr>
              <a:t>https://www.dummies.com/consumer-electronics/home-theater/interlaced-vs-progressive-scanning-methods/</a:t>
            </a:r>
            <a:endParaRPr lang="el-GR" dirty="0"/>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0" i="0" u="none" strike="noStrike" cap="none" normalizeH="0" baseline="0" dirty="0" err="1">
                <a:ln>
                  <a:noFill/>
                </a:ln>
                <a:solidFill>
                  <a:srgbClr val="000000"/>
                </a:solidFill>
                <a:effectLst/>
                <a:latin typeface="open-sans"/>
              </a:rPr>
              <a:t>Video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displays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use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one</a:t>
            </a:r>
            <a:r>
              <a:rPr kumimoji="0" lang="el-GR" altLang="el-GR" sz="1200" b="0" i="0" u="none" strike="noStrike" cap="none" normalizeH="0" baseline="0" dirty="0">
                <a:ln>
                  <a:noFill/>
                </a:ln>
                <a:solidFill>
                  <a:srgbClr val="000000"/>
                </a:solidFill>
                <a:effectLst/>
                <a:latin typeface="open-sans"/>
              </a:rPr>
              <a:t> of </a:t>
            </a:r>
            <a:r>
              <a:rPr kumimoji="0" lang="el-GR" altLang="el-GR" sz="1200" b="0" i="0" u="none" strike="noStrike" cap="none" normalizeH="0" baseline="0" dirty="0" err="1">
                <a:ln>
                  <a:noFill/>
                </a:ln>
                <a:solidFill>
                  <a:srgbClr val="000000"/>
                </a:solidFill>
                <a:effectLst/>
                <a:latin typeface="open-sans"/>
              </a:rPr>
              <a:t>two</a:t>
            </a:r>
            <a:r>
              <a:rPr kumimoji="0" lang="el-GR" altLang="el-GR" sz="1200" b="0" i="0" u="none" strike="noStrike" cap="none" normalizeH="0" baseline="0" dirty="0">
                <a:ln>
                  <a:noFill/>
                </a:ln>
                <a:solidFill>
                  <a:srgbClr val="000000"/>
                </a:solidFill>
                <a:effectLst/>
                <a:latin typeface="open-sans"/>
              </a:rPr>
              <a:t> </a:t>
            </a:r>
            <a:r>
              <a:rPr kumimoji="0" lang="el-GR" altLang="el-GR" sz="1200" b="0" i="1" u="none" strike="noStrike" cap="none" normalizeH="0" baseline="0" dirty="0" err="1">
                <a:ln>
                  <a:noFill/>
                </a:ln>
                <a:solidFill>
                  <a:srgbClr val="000000"/>
                </a:solidFill>
                <a:effectLst/>
                <a:latin typeface="open-sans"/>
              </a:rPr>
              <a:t>scanning</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methods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draw</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picture</a:t>
            </a:r>
            <a:r>
              <a:rPr kumimoji="0" lang="el-GR" altLang="el-GR" sz="1200" b="0" i="0" u="none" strike="noStrike" cap="none" normalizeH="0" baseline="0" dirty="0">
                <a:ln>
                  <a:noFill/>
                </a:ln>
                <a:solidFill>
                  <a:srgbClr val="000000"/>
                </a:solidFill>
                <a:effectLst/>
                <a:latin typeface="open-sans"/>
              </a:rPr>
              <a:t> on the TV </a:t>
            </a:r>
            <a:r>
              <a:rPr kumimoji="0" lang="el-GR" altLang="el-GR" sz="1200" b="0" i="0" u="none" strike="noStrike" cap="none" normalizeH="0" baseline="0" dirty="0" err="1">
                <a:ln>
                  <a:noFill/>
                </a:ln>
                <a:solidFill>
                  <a:srgbClr val="000000"/>
                </a:solidFill>
                <a:effectLst/>
                <a:latin typeface="open-sans"/>
              </a:rPr>
              <a:t>screen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interlaced</a:t>
            </a:r>
            <a:r>
              <a:rPr kumimoji="0" lang="el-GR" altLang="el-GR" sz="1200" b="0" i="0" u="none" strike="noStrike" cap="none" normalizeH="0" baseline="0" dirty="0">
                <a:ln>
                  <a:noFill/>
                </a:ln>
                <a:solidFill>
                  <a:srgbClr val="000000"/>
                </a:solidFill>
                <a:effectLst/>
                <a:latin typeface="open-sans"/>
              </a:rPr>
              <a:t> and </a:t>
            </a:r>
            <a:r>
              <a:rPr kumimoji="0" lang="el-GR" altLang="el-GR" sz="1200" b="0" i="0" u="none" strike="noStrike" cap="none" normalizeH="0" baseline="0" dirty="0" err="1">
                <a:ln>
                  <a:noFill/>
                </a:ln>
                <a:solidFill>
                  <a:srgbClr val="000000"/>
                </a:solidFill>
                <a:effectLst/>
                <a:latin typeface="open-sans"/>
              </a:rPr>
              <a:t>progressive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All</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HDTVs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progressive-scan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displays</a:t>
            </a:r>
            <a:r>
              <a:rPr kumimoji="0" lang="el-GR" altLang="el-GR" sz="1200" b="0" i="0" u="none" strike="noStrike" cap="none" normalizeH="0" baseline="0" dirty="0">
                <a:ln>
                  <a:noFill/>
                </a:ln>
                <a:solidFill>
                  <a:srgbClr val="000000"/>
                </a:solidFill>
                <a:effectLst/>
                <a:latin typeface="open-sans"/>
              </a:rPr>
              <a:t> — </a:t>
            </a:r>
            <a:r>
              <a:rPr kumimoji="0" lang="el-GR" altLang="el-GR" sz="1200" b="0" i="0" u="none" strike="noStrike" cap="none" normalizeH="0" baseline="0" dirty="0" err="1">
                <a:ln>
                  <a:noFill/>
                </a:ln>
                <a:solidFill>
                  <a:srgbClr val="000000"/>
                </a:solidFill>
                <a:effectLst/>
                <a:latin typeface="open-sans"/>
              </a:rPr>
              <a:t>so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even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if</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signal</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being</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sent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to</a:t>
            </a:r>
            <a:r>
              <a:rPr kumimoji="0" lang="el-GR" altLang="el-GR" sz="1200" b="0" i="0" u="none" strike="noStrike" cap="none" normalizeH="0" baseline="0" dirty="0">
                <a:ln>
                  <a:noFill/>
                </a:ln>
                <a:solidFill>
                  <a:srgbClr val="000000"/>
                </a:solidFill>
                <a:effectLst/>
                <a:latin typeface="open-sans"/>
              </a:rPr>
              <a:t> the HDTV </a:t>
            </a:r>
            <a:r>
              <a:rPr kumimoji="0" lang="el-GR" altLang="el-GR" sz="1200" b="0" i="0" u="none" strike="noStrike" cap="none" normalizeH="0" baseline="0" dirty="0" err="1">
                <a:ln>
                  <a:noFill/>
                </a:ln>
                <a:solidFill>
                  <a:srgbClr val="000000"/>
                </a:solidFill>
                <a:effectLst/>
                <a:latin typeface="open-sans"/>
              </a:rPr>
              <a:t>is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interlaced</a:t>
            </a:r>
            <a:r>
              <a:rPr kumimoji="0" lang="el-GR" altLang="el-GR" sz="1200" b="0" i="0" u="none" strike="noStrike" cap="none" normalizeH="0" baseline="0" dirty="0">
                <a:ln>
                  <a:noFill/>
                </a:ln>
                <a:solidFill>
                  <a:srgbClr val="000000"/>
                </a:solidFill>
                <a:effectLst/>
                <a:latin typeface="open-sans"/>
              </a:rPr>
              <a:t>, the HDTV </a:t>
            </a:r>
            <a:r>
              <a:rPr kumimoji="0" lang="el-GR" altLang="el-GR" sz="1200" b="0" i="0" u="none" strike="noStrike" cap="none" normalizeH="0" baseline="0" dirty="0" err="1">
                <a:ln>
                  <a:noFill/>
                </a:ln>
                <a:solidFill>
                  <a:srgbClr val="000000"/>
                </a:solidFill>
                <a:effectLst/>
                <a:latin typeface="open-sans"/>
              </a:rPr>
              <a:t>will</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convert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progressive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scan</a:t>
            </a:r>
            <a:r>
              <a:rPr kumimoji="0" lang="el-GR" altLang="el-GR" sz="1200" b="0" i="0" u="none" strike="noStrike" cap="none" normalizeH="0" baseline="0" dirty="0">
                <a:ln>
                  <a:noFill/>
                </a:ln>
                <a:solidFill>
                  <a:srgbClr val="000000"/>
                </a:solidFill>
                <a:effectLst/>
                <a:latin typeface="open-sans"/>
              </a:rPr>
              <a:t> for </a:t>
            </a:r>
            <a:r>
              <a:rPr kumimoji="0" lang="el-GR" altLang="el-GR" sz="1200" b="0" i="0" u="none" strike="noStrike" cap="none" normalizeH="0" baseline="0" dirty="0" err="1">
                <a:ln>
                  <a:noFill/>
                </a:ln>
                <a:solidFill>
                  <a:srgbClr val="000000"/>
                </a:solidFill>
                <a:effectLst/>
                <a:latin typeface="open-sans"/>
              </a:rPr>
              <a:t>display</a:t>
            </a:r>
            <a:r>
              <a:rPr kumimoji="0" lang="el-GR" altLang="el-GR" sz="1200" b="0" i="0" u="none" strike="noStrike" cap="none" normalizeH="0" baseline="0" dirty="0">
                <a:ln>
                  <a:noFill/>
                </a:ln>
                <a:solidFill>
                  <a:srgbClr val="000000"/>
                </a:solidFill>
                <a:effectLst/>
                <a:latin typeface="open-sans"/>
              </a:rPr>
              <a:t> on the </a:t>
            </a:r>
            <a:r>
              <a:rPr kumimoji="0" lang="el-GR" altLang="el-GR" sz="1200" b="0" i="0" u="none" strike="noStrike" cap="none" normalizeH="0" baseline="0" dirty="0" err="1">
                <a:ln>
                  <a:noFill/>
                </a:ln>
                <a:solidFill>
                  <a:srgbClr val="000000"/>
                </a:solidFill>
                <a:effectLst/>
                <a:latin typeface="open-sans"/>
              </a:rPr>
              <a:t>screen</a:t>
            </a:r>
            <a:r>
              <a:rPr kumimoji="0" lang="el-GR" altLang="el-GR" sz="1200" b="0" i="0" u="none" strike="noStrike" cap="none" normalizeH="0" baseline="0" dirty="0">
                <a:ln>
                  <a:noFill/>
                </a:ln>
                <a:solidFill>
                  <a:srgbClr val="000000"/>
                </a:solidFill>
                <a:effectLst/>
                <a:latin typeface="open-sans"/>
              </a:rPr>
              <a:t>.</a:t>
            </a:r>
            <a:endParaRPr kumimoji="0" lang="el-GR" altLang="el-G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0" i="0" u="none" strike="noStrike" cap="none" normalizeH="0" baseline="0" dirty="0" err="1">
                <a:ln>
                  <a:noFill/>
                </a:ln>
                <a:solidFill>
                  <a:srgbClr val="000000"/>
                </a:solidFill>
                <a:effectLst/>
                <a:latin typeface="open-sans"/>
              </a:rPr>
              <a:t>Here’s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what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you</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need</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know</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when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comparing</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two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scanning</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methods</a:t>
            </a:r>
            <a:r>
              <a:rPr kumimoji="0" lang="el-GR" altLang="el-GR" sz="1200" b="0" i="0" u="none" strike="noStrike" cap="none" normalizeH="0" baseline="0" dirty="0">
                <a:ln>
                  <a:noFill/>
                </a:ln>
                <a:solidFill>
                  <a:srgbClr val="000000"/>
                </a:solidFill>
                <a:effectLst/>
                <a:latin typeface="open-sans"/>
              </a:rPr>
              <a:t>:</a:t>
            </a:r>
            <a:endParaRPr kumimoji="0" lang="el-GR" altLang="el-G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200" b="1" i="0" u="none" strike="noStrike" cap="none" normalizeH="0" baseline="0" dirty="0" err="1">
                <a:ln>
                  <a:noFill/>
                </a:ln>
                <a:solidFill>
                  <a:srgbClr val="000000"/>
                </a:solidFill>
                <a:effectLst/>
                <a:latin typeface="open-sans"/>
              </a:rPr>
              <a:t>Interlaced</a:t>
            </a:r>
            <a:r>
              <a:rPr kumimoji="0" lang="el-GR" altLang="el-GR" sz="1200" b="1" i="0" u="none" strike="noStrike" cap="none" normalizeH="0" baseline="0" dirty="0">
                <a:ln>
                  <a:noFill/>
                </a:ln>
                <a:solidFill>
                  <a:srgbClr val="000000"/>
                </a:solidFill>
                <a:effectLst/>
                <a:latin typeface="open-sans"/>
              </a:rPr>
              <a:t> </a:t>
            </a:r>
            <a:r>
              <a:rPr kumimoji="0" lang="el-GR" altLang="el-GR" sz="1200" b="1" i="0" u="none" strike="noStrike" cap="none" normalizeH="0" baseline="0" dirty="0" err="1">
                <a:ln>
                  <a:noFill/>
                </a:ln>
                <a:solidFill>
                  <a:srgbClr val="000000"/>
                </a:solidFill>
                <a:effectLst/>
                <a:latin typeface="open-sans"/>
              </a:rPr>
              <a:t>scan</a:t>
            </a:r>
            <a:r>
              <a:rPr kumimoji="0" lang="el-GR" altLang="el-GR" sz="1200" b="1" i="0" u="none" strike="noStrike" cap="none" normalizeH="0" baseline="0" dirty="0">
                <a:ln>
                  <a:noFill/>
                </a:ln>
                <a:solidFill>
                  <a:srgbClr val="000000"/>
                </a:solidFill>
                <a:effectLst/>
                <a:latin typeface="open-sans"/>
              </a:rPr>
              <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Traditional</a:t>
            </a:r>
            <a:r>
              <a:rPr kumimoji="0" lang="el-GR" altLang="el-GR" sz="1200" b="0" i="0" u="none" strike="noStrike" cap="none" normalizeH="0" baseline="0" dirty="0">
                <a:ln>
                  <a:noFill/>
                </a:ln>
                <a:solidFill>
                  <a:srgbClr val="000000"/>
                </a:solidFill>
                <a:effectLst/>
                <a:latin typeface="open-sans"/>
              </a:rPr>
              <a:t> TV </a:t>
            </a:r>
            <a:r>
              <a:rPr kumimoji="0" lang="el-GR" altLang="el-GR" sz="1200" b="0" i="0" u="none" strike="noStrike" cap="none" normalizeH="0" baseline="0" dirty="0" err="1">
                <a:ln>
                  <a:noFill/>
                </a:ln>
                <a:solidFill>
                  <a:srgbClr val="000000"/>
                </a:solidFill>
                <a:effectLst/>
                <a:latin typeface="open-sans"/>
              </a:rPr>
              <a:t>systems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such</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as</a:t>
            </a:r>
            <a:r>
              <a:rPr kumimoji="0" lang="el-GR" altLang="el-GR" sz="1200" b="0" i="0" u="none" strike="noStrike" cap="none" normalizeH="0" baseline="0" dirty="0">
                <a:ln>
                  <a:noFill/>
                </a:ln>
                <a:solidFill>
                  <a:srgbClr val="000000"/>
                </a:solidFill>
                <a:effectLst/>
                <a:latin typeface="open-sans"/>
              </a:rPr>
              <a:t> NTSC, the </a:t>
            </a:r>
            <a:r>
              <a:rPr kumimoji="0" lang="el-GR" altLang="el-GR" sz="1200" b="0" i="0" u="none" strike="noStrike" cap="none" normalizeH="0" baseline="0" dirty="0" err="1">
                <a:ln>
                  <a:noFill/>
                </a:ln>
                <a:solidFill>
                  <a:srgbClr val="000000"/>
                </a:solidFill>
                <a:effectLst/>
                <a:latin typeface="open-sans"/>
              </a:rPr>
              <a:t>standard</a:t>
            </a:r>
            <a:r>
              <a:rPr kumimoji="0" lang="el-GR" altLang="el-GR" sz="1200" b="0" i="0" u="none" strike="noStrike" cap="none" normalizeH="0" baseline="0" dirty="0">
                <a:ln>
                  <a:noFill/>
                </a:ln>
                <a:solidFill>
                  <a:srgbClr val="000000"/>
                </a:solidFill>
                <a:effectLst/>
                <a:latin typeface="open-sans"/>
              </a:rPr>
              <a:t> TV </a:t>
            </a:r>
            <a:r>
              <a:rPr kumimoji="0" lang="el-GR" altLang="el-GR" sz="1200" b="0" i="0" u="none" strike="noStrike" cap="none" normalizeH="0" baseline="0" dirty="0" err="1">
                <a:ln>
                  <a:noFill/>
                </a:ln>
                <a:solidFill>
                  <a:srgbClr val="000000"/>
                </a:solidFill>
                <a:effectLst/>
                <a:latin typeface="open-sans"/>
              </a:rPr>
              <a:t>system</a:t>
            </a:r>
            <a:r>
              <a:rPr kumimoji="0" lang="el-GR" altLang="el-GR" sz="1200" b="0" i="0" u="none" strike="noStrike" cap="none" normalizeH="0" baseline="0" dirty="0">
                <a:ln>
                  <a:noFill/>
                </a:ln>
                <a:solidFill>
                  <a:srgbClr val="000000"/>
                </a:solidFill>
                <a:effectLst/>
                <a:latin typeface="open-sans"/>
              </a:rPr>
              <a:t> in the United States) </a:t>
            </a:r>
            <a:r>
              <a:rPr kumimoji="0" lang="el-GR" altLang="el-GR" sz="1200" b="0" i="0" u="none" strike="noStrike" cap="none" normalizeH="0" baseline="0" dirty="0" err="1">
                <a:ln>
                  <a:noFill/>
                </a:ln>
                <a:solidFill>
                  <a:srgbClr val="000000"/>
                </a:solidFill>
                <a:effectLst/>
                <a:latin typeface="open-sans"/>
              </a:rPr>
              <a:t>use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an</a:t>
            </a:r>
            <a:r>
              <a:rPr kumimoji="0" lang="el-GR" altLang="el-GR" sz="1200" b="0" i="0" u="none" strike="noStrike" cap="none" normalizeH="0" baseline="0" dirty="0">
                <a:ln>
                  <a:noFill/>
                </a:ln>
                <a:solidFill>
                  <a:srgbClr val="000000"/>
                </a:solidFill>
                <a:effectLst/>
                <a:latin typeface="open-sans"/>
              </a:rPr>
              <a:t> </a:t>
            </a:r>
            <a:r>
              <a:rPr kumimoji="0" lang="el-GR" altLang="el-GR" sz="1200" b="0" i="1" u="none" strike="noStrike" cap="none" normalizeH="0" baseline="0" dirty="0" err="1">
                <a:ln>
                  <a:noFill/>
                </a:ln>
                <a:solidFill>
                  <a:srgbClr val="000000"/>
                </a:solidFill>
                <a:effectLst/>
                <a:latin typeface="open-sans"/>
              </a:rPr>
              <a:t>interlaced</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scan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where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half</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picture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appears</a:t>
            </a:r>
            <a:r>
              <a:rPr kumimoji="0" lang="el-GR" altLang="el-GR" sz="1200" b="0" i="0" u="none" strike="noStrike" cap="none" normalizeH="0" baseline="0" dirty="0">
                <a:ln>
                  <a:noFill/>
                </a:ln>
                <a:solidFill>
                  <a:srgbClr val="000000"/>
                </a:solidFill>
                <a:effectLst/>
                <a:latin typeface="open-sans"/>
              </a:rPr>
              <a:t> on the </a:t>
            </a:r>
            <a:r>
              <a:rPr kumimoji="0" lang="el-GR" altLang="el-GR" sz="1200" b="0" i="0" u="none" strike="noStrike" cap="none" normalizeH="0" baseline="0" dirty="0" err="1">
                <a:ln>
                  <a:noFill/>
                </a:ln>
                <a:solidFill>
                  <a:srgbClr val="000000"/>
                </a:solidFill>
                <a:effectLst/>
                <a:latin typeface="open-sans"/>
              </a:rPr>
              <a:t>screen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at</a:t>
            </a:r>
            <a:r>
              <a:rPr kumimoji="0" lang="el-GR" altLang="el-GR" sz="1200" b="0" i="0" u="none" strike="noStrike" cap="none" normalizeH="0" baseline="0" dirty="0">
                <a:ln>
                  <a:noFill/>
                </a:ln>
                <a:solidFill>
                  <a:srgbClr val="000000"/>
                </a:solidFill>
                <a:effectLst/>
                <a:latin typeface="open-sans"/>
              </a:rPr>
              <a:t> a </a:t>
            </a:r>
            <a:r>
              <a:rPr kumimoji="0" lang="el-GR" altLang="el-GR" sz="1200" b="0" i="0" u="none" strike="noStrike" cap="none" normalizeH="0" baseline="0" dirty="0" err="1">
                <a:ln>
                  <a:noFill/>
                </a:ln>
                <a:solidFill>
                  <a:srgbClr val="000000"/>
                </a:solidFill>
                <a:effectLst/>
                <a:latin typeface="open-sans"/>
              </a:rPr>
              <a:t>time</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other</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half</a:t>
            </a:r>
            <a:r>
              <a:rPr kumimoji="0" lang="el-GR" altLang="el-GR" sz="1200" b="0" i="0" u="none" strike="noStrike" cap="none" normalizeH="0" baseline="0" dirty="0">
                <a:ln>
                  <a:noFill/>
                </a:ln>
                <a:solidFill>
                  <a:srgbClr val="000000"/>
                </a:solidFill>
                <a:effectLst/>
                <a:latin typeface="open-sans"/>
              </a:rPr>
              <a:t> of the </a:t>
            </a:r>
            <a:r>
              <a:rPr kumimoji="0" lang="el-GR" altLang="el-GR" sz="1200" b="0" i="0" u="none" strike="noStrike" cap="none" normalizeH="0" baseline="0" dirty="0" err="1">
                <a:ln>
                  <a:noFill/>
                </a:ln>
                <a:solidFill>
                  <a:srgbClr val="000000"/>
                </a:solidFill>
                <a:effectLst/>
                <a:latin typeface="open-sans"/>
              </a:rPr>
              <a:t>picture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follows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instant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later</a:t>
            </a:r>
            <a:r>
              <a:rPr kumimoji="0" lang="el-GR" altLang="el-GR" sz="1200" b="0" i="0" u="none" strike="noStrike" cap="none" normalizeH="0" baseline="0" dirty="0">
                <a:ln>
                  <a:noFill/>
                </a:ln>
                <a:solidFill>
                  <a:srgbClr val="000000"/>
                </a:solidFill>
                <a:effectLst/>
                <a:latin typeface="open-sans"/>
              </a:rPr>
              <a:t> (1/60th of a </a:t>
            </a:r>
            <a:r>
              <a:rPr kumimoji="0" lang="el-GR" altLang="el-GR" sz="1200" b="0" i="0" u="none" strike="noStrike" cap="none" normalizeH="0" baseline="0" dirty="0" err="1">
                <a:ln>
                  <a:noFill/>
                </a:ln>
                <a:solidFill>
                  <a:srgbClr val="000000"/>
                </a:solidFill>
                <a:effectLst/>
                <a:latin typeface="open-sans"/>
              </a:rPr>
              <a:t>second</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to</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be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precise</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interlaced</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system</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relies</a:t>
            </a:r>
            <a:r>
              <a:rPr kumimoji="0" lang="el-GR" altLang="el-GR" sz="1200" b="0" i="0" u="none" strike="noStrike" cap="none" normalizeH="0" baseline="0" dirty="0">
                <a:ln>
                  <a:noFill/>
                </a:ln>
                <a:solidFill>
                  <a:srgbClr val="000000"/>
                </a:solidFill>
                <a:effectLst/>
                <a:latin typeface="open-sans"/>
              </a:rPr>
              <a:t> on the </a:t>
            </a:r>
            <a:r>
              <a:rPr kumimoji="0" lang="el-GR" altLang="el-GR" sz="1200" b="0" i="0" u="none" strike="noStrike" cap="none" normalizeH="0" baseline="0" dirty="0" err="1">
                <a:ln>
                  <a:noFill/>
                </a:ln>
                <a:solidFill>
                  <a:srgbClr val="000000"/>
                </a:solidFill>
                <a:effectLst/>
                <a:latin typeface="open-sans"/>
              </a:rPr>
              <a:t>fact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that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your</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eyes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can’t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detect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this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procedure</a:t>
            </a:r>
            <a:r>
              <a:rPr kumimoji="0" lang="el-GR" altLang="el-GR" sz="1200" b="0" i="0" u="none" strike="noStrike" cap="none" normalizeH="0" baseline="0" dirty="0">
                <a:ln>
                  <a:noFill/>
                </a:ln>
                <a:solidFill>
                  <a:srgbClr val="000000"/>
                </a:solidFill>
                <a:effectLst/>
                <a:latin typeface="open-sans"/>
              </a:rPr>
              <a:t> in </a:t>
            </a:r>
            <a:r>
              <a:rPr kumimoji="0" lang="el-GR" altLang="el-GR" sz="1200" b="0" i="0" u="none" strike="noStrike" cap="none" normalizeH="0" baseline="0" dirty="0" err="1">
                <a:ln>
                  <a:noFill/>
                </a:ln>
                <a:solidFill>
                  <a:srgbClr val="000000"/>
                </a:solidFill>
                <a:effectLst/>
                <a:latin typeface="open-sans"/>
              </a:rPr>
              <a:t>action</a:t>
            </a:r>
            <a:r>
              <a:rPr kumimoji="0" lang="el-GR" altLang="el-GR" sz="1200" b="0" i="0" u="none" strike="noStrike" cap="none" normalizeH="0" baseline="0" dirty="0">
                <a:ln>
                  <a:noFill/>
                </a:ln>
                <a:solidFill>
                  <a:srgbClr val="000000"/>
                </a:solidFill>
                <a:effectLst/>
                <a:latin typeface="open-sans"/>
              </a:rPr>
              <a:t> — </a:t>
            </a:r>
            <a:r>
              <a:rPr kumimoji="0" lang="el-GR" altLang="el-GR" sz="1200" b="0" i="0" u="none" strike="noStrike" cap="none" normalizeH="0" baseline="0" dirty="0" err="1">
                <a:ln>
                  <a:noFill/>
                </a:ln>
                <a:solidFill>
                  <a:srgbClr val="000000"/>
                </a:solidFill>
                <a:effectLst/>
                <a:latin typeface="open-sans"/>
              </a:rPr>
              <a:t>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least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not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explicitly</a:t>
            </a:r>
            <a:r>
              <a:rPr kumimoji="0" lang="el-GR" altLang="el-GR" sz="1200" b="0" i="0" u="none" strike="noStrike" cap="none" normalizeH="0" baseline="0" dirty="0">
                <a:ln>
                  <a:noFill/>
                </a:ln>
                <a:solidFill>
                  <a:srgbClr val="000000"/>
                </a:solidFill>
                <a:effectLst/>
                <a:latin typeface="open-sans"/>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200" b="1" i="0" u="none" strike="noStrike" cap="none" normalizeH="0" baseline="0" dirty="0" err="1">
                <a:ln>
                  <a:noFill/>
                </a:ln>
                <a:solidFill>
                  <a:srgbClr val="000000"/>
                </a:solidFill>
                <a:effectLst/>
                <a:latin typeface="open-sans"/>
              </a:rPr>
              <a:t>Progressive</a:t>
            </a:r>
            <a:r>
              <a:rPr kumimoji="0" lang="el-GR" altLang="el-GR" sz="1200" b="1" i="0" u="none" strike="noStrike" cap="none" normalizeH="0" baseline="0" dirty="0">
                <a:ln>
                  <a:noFill/>
                </a:ln>
                <a:solidFill>
                  <a:srgbClr val="000000"/>
                </a:solidFill>
                <a:effectLst/>
                <a:latin typeface="open-sans"/>
              </a:rPr>
              <a:t> </a:t>
            </a:r>
            <a:r>
              <a:rPr kumimoji="0" lang="el-GR" altLang="el-GR" sz="1200" b="1" i="0" u="none" strike="noStrike" cap="none" normalizeH="0" baseline="0" dirty="0" err="1">
                <a:ln>
                  <a:noFill/>
                </a:ln>
                <a:solidFill>
                  <a:srgbClr val="000000"/>
                </a:solidFill>
                <a:effectLst/>
                <a:latin typeface="open-sans"/>
              </a:rPr>
              <a:t>scan</a:t>
            </a:r>
            <a:r>
              <a:rPr kumimoji="0" lang="el-GR" altLang="el-GR" sz="1200" b="1" i="0" u="none" strike="noStrike" cap="none" normalizeH="0" baseline="0" dirty="0">
                <a:ln>
                  <a:noFill/>
                </a:ln>
                <a:solidFill>
                  <a:srgbClr val="000000"/>
                </a:solidFill>
                <a:effectLst/>
                <a:latin typeface="open-sans"/>
              </a:rPr>
              <a:t>:</a:t>
            </a:r>
            <a:r>
              <a:rPr kumimoji="0" lang="el-GR" altLang="el-GR" sz="1200" b="0" i="0" u="none" strike="noStrike" cap="none" normalizeH="0" baseline="0" dirty="0">
                <a:ln>
                  <a:noFill/>
                </a:ln>
                <a:solidFill>
                  <a:srgbClr val="000000"/>
                </a:solidFill>
                <a:effectLst/>
                <a:latin typeface="open-sans"/>
              </a:rPr>
              <a:t> In a </a:t>
            </a:r>
            <a:r>
              <a:rPr kumimoji="0" lang="el-GR" altLang="el-GR" sz="1200" b="0" i="0" u="none" strike="noStrike" cap="none" normalizeH="0" baseline="0" dirty="0" err="1">
                <a:ln>
                  <a:noFill/>
                </a:ln>
                <a:solidFill>
                  <a:srgbClr val="000000"/>
                </a:solidFill>
                <a:effectLst/>
                <a:latin typeface="open-sans"/>
              </a:rPr>
              <a:t>progressive-scan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system</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entire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picture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painted</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once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which</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greatly</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reduces</a:t>
            </a:r>
            <a:r>
              <a:rPr kumimoji="0" lang="el-GR" altLang="el-GR" sz="1200" b="0" i="0" u="none" strike="noStrike" cap="none" normalizeH="0" baseline="0" dirty="0">
                <a:ln>
                  <a:noFill/>
                </a:ln>
                <a:solidFill>
                  <a:srgbClr val="000000"/>
                </a:solidFill>
                <a:effectLst/>
                <a:latin typeface="open-sans"/>
              </a:rPr>
              <a:t> the </a:t>
            </a:r>
            <a:r>
              <a:rPr kumimoji="0" lang="el-GR" altLang="el-GR" sz="1200" b="0" i="0" u="none" strike="noStrike" cap="none" normalizeH="0" baseline="0" dirty="0" err="1">
                <a:ln>
                  <a:noFill/>
                </a:ln>
                <a:solidFill>
                  <a:srgbClr val="000000"/>
                </a:solidFill>
                <a:effectLst/>
                <a:latin typeface="open-sans"/>
              </a:rPr>
              <a:t>flickering</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that</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people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notice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when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watching</a:t>
            </a:r>
            <a:r>
              <a:rPr kumimoji="0" lang="el-GR" altLang="el-GR" sz="1200" b="0" i="0" u="none" strike="noStrike" cap="none" normalizeH="0" baseline="0" dirty="0">
                <a:ln>
                  <a:noFill/>
                </a:ln>
                <a:solidFill>
                  <a:srgbClr val="000000"/>
                </a:solidFill>
                <a:effectLst/>
                <a:latin typeface="open-sans"/>
              </a:rPr>
              <a:t> TV. </a:t>
            </a:r>
            <a:r>
              <a:rPr kumimoji="0" lang="el-GR" altLang="el-GR" sz="1200" b="0" i="0" u="none" strike="noStrike" cap="none" normalizeH="0" baseline="0" dirty="0" err="1">
                <a:ln>
                  <a:noFill/>
                </a:ln>
                <a:solidFill>
                  <a:srgbClr val="000000"/>
                </a:solidFill>
                <a:effectLst/>
                <a:latin typeface="open-sans"/>
              </a:rPr>
              <a:t>Progressive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scan</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is</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available</a:t>
            </a:r>
            <a:r>
              <a:rPr kumimoji="0" lang="el-GR" altLang="el-GR" sz="1200" b="0" i="0" u="none" strike="noStrike" cap="none" normalizeH="0" baseline="0" dirty="0">
                <a:ln>
                  <a:noFill/>
                </a:ln>
                <a:solidFill>
                  <a:srgbClr val="000000"/>
                </a:solidFill>
                <a:effectLst/>
                <a:latin typeface="open-sans"/>
              </a:rPr>
              <a:t> </a:t>
            </a:r>
            <a:r>
              <a:rPr kumimoji="0" lang="el-GR" altLang="el-GR" sz="1200" b="0" i="0" u="none" strike="noStrike" cap="none" normalizeH="0" baseline="0" dirty="0" err="1">
                <a:ln>
                  <a:noFill/>
                </a:ln>
                <a:solidFill>
                  <a:srgbClr val="000000"/>
                </a:solidFill>
                <a:effectLst/>
                <a:latin typeface="open-sans"/>
              </a:rPr>
              <a:t>throughout</a:t>
            </a:r>
            <a:r>
              <a:rPr kumimoji="0" lang="el-GR" altLang="el-GR" sz="1200" b="0" i="0" u="none" strike="noStrike" cap="none" normalizeH="0" baseline="0" dirty="0">
                <a:ln>
                  <a:noFill/>
                </a:ln>
                <a:solidFill>
                  <a:srgbClr val="000000"/>
                </a:solidFill>
                <a:effectLst/>
                <a:latin typeface="open-sans"/>
              </a:rPr>
              <a:t> a </a:t>
            </a:r>
            <a:r>
              <a:rPr kumimoji="0" lang="el-GR" altLang="el-GR" sz="1200" b="0" i="0" u="none" strike="noStrike" cap="none" normalizeH="0" baseline="0" dirty="0" err="1">
                <a:ln>
                  <a:noFill/>
                </a:ln>
                <a:solidFill>
                  <a:srgbClr val="000000"/>
                </a:solidFill>
                <a:effectLst/>
                <a:latin typeface="open-sans"/>
              </a:rPr>
              <a:t>range</a:t>
            </a:r>
            <a:r>
              <a:rPr kumimoji="0" lang="el-GR" altLang="el-GR" sz="1200" b="0" i="0" u="none" strike="noStrike" cap="none" normalizeH="0" baseline="0" dirty="0">
                <a:ln>
                  <a:noFill/>
                </a:ln>
                <a:solidFill>
                  <a:srgbClr val="000000"/>
                </a:solidFill>
                <a:effectLst/>
                <a:latin typeface="open-sans"/>
              </a:rPr>
              <a:t> of TV </a:t>
            </a:r>
            <a:r>
              <a:rPr kumimoji="0" lang="el-GR" altLang="el-GR" sz="1200" b="0" i="0" u="none" strike="noStrike" cap="none" normalizeH="0" baseline="0" dirty="0" err="1">
                <a:ln>
                  <a:noFill/>
                </a:ln>
                <a:solidFill>
                  <a:srgbClr val="000000"/>
                </a:solidFill>
                <a:effectLst/>
                <a:latin typeface="open-sans"/>
              </a:rPr>
              <a:t>types</a:t>
            </a:r>
            <a:endParaRPr kumimoji="0" lang="el-GR" altLang="el-GR" sz="1200" b="0" i="0" u="none" strike="noStrike" cap="none" normalizeH="0" baseline="0" dirty="0">
              <a:ln>
                <a:noFill/>
              </a:ln>
              <a:solidFill>
                <a:srgbClr val="000000"/>
              </a:solidFill>
              <a:effectLst/>
              <a:latin typeface="open-sans"/>
            </a:endParaRP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101</a:t>
            </a:fld>
            <a:endParaRPr lang="el-GR"/>
          </a:p>
        </p:txBody>
      </p:sp>
    </p:spTree>
    <p:extLst>
      <p:ext uri="{BB962C8B-B14F-4D97-AF65-F5344CB8AC3E}">
        <p14:creationId xmlns:p14="http://schemas.microsoft.com/office/powerpoint/2010/main" val="41929790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l-GR" altLang="el-GR" sz="1200" dirty="0">
                <a:solidFill>
                  <a:srgbClr val="000000"/>
                </a:solidFill>
                <a:latin typeface="open-sans"/>
              </a:rPr>
              <a:t>Όλες οι </a:t>
            </a:r>
            <a:r>
              <a:rPr lang="en-US" altLang="el-GR" sz="1200" b="1" dirty="0">
                <a:solidFill>
                  <a:srgbClr val="000000"/>
                </a:solidFill>
                <a:latin typeface="open-sans"/>
              </a:rPr>
              <a:t>HDTV </a:t>
            </a:r>
            <a:r>
              <a:rPr lang="el-GR" altLang="el-GR" sz="1200" b="1" dirty="0">
                <a:solidFill>
                  <a:srgbClr val="000000"/>
                </a:solidFill>
                <a:latin typeface="open-sans"/>
              </a:rPr>
              <a:t>χρησιμοποιούν τη </a:t>
            </a:r>
            <a:r>
              <a:rPr lang="el-GR" altLang="el-GR" sz="1200" b="1" dirty="0" err="1">
                <a:solidFill>
                  <a:srgbClr val="000000"/>
                </a:solidFill>
                <a:latin typeface="open-sans"/>
              </a:rPr>
              <a:t>προδευτική</a:t>
            </a:r>
            <a:r>
              <a:rPr lang="el-GR" altLang="el-GR" sz="1200" b="1" dirty="0">
                <a:solidFill>
                  <a:srgbClr val="000000"/>
                </a:solidFill>
                <a:latin typeface="open-sans"/>
              </a:rPr>
              <a:t> σάρωση</a:t>
            </a:r>
            <a:r>
              <a:rPr lang="en-US" altLang="el-GR" sz="1200" b="1" dirty="0">
                <a:solidFill>
                  <a:srgbClr val="000000"/>
                </a:solidFill>
                <a:latin typeface="open-sans"/>
              </a:rPr>
              <a:t> </a:t>
            </a:r>
            <a:r>
              <a:rPr lang="en-US" altLang="el-GR" sz="1200" dirty="0">
                <a:solidFill>
                  <a:srgbClr val="000000"/>
                </a:solidFill>
                <a:latin typeface="open-sans"/>
              </a:rPr>
              <a:t>(</a:t>
            </a:r>
            <a:r>
              <a:rPr lang="el-GR" altLang="el-GR" sz="1200" b="1" dirty="0" err="1">
                <a:solidFill>
                  <a:srgbClr val="000000"/>
                </a:solidFill>
                <a:latin typeface="open-sans"/>
              </a:rPr>
              <a:t>Progressive</a:t>
            </a:r>
            <a:r>
              <a:rPr lang="el-GR" altLang="el-GR" sz="1200" b="1" dirty="0">
                <a:solidFill>
                  <a:srgbClr val="000000"/>
                </a:solidFill>
                <a:latin typeface="open-sans"/>
              </a:rPr>
              <a:t> </a:t>
            </a:r>
            <a:r>
              <a:rPr lang="el-GR" altLang="el-GR" sz="1200" b="1" dirty="0" err="1">
                <a:solidFill>
                  <a:srgbClr val="000000"/>
                </a:solidFill>
                <a:latin typeface="open-sans"/>
              </a:rPr>
              <a:t>scan</a:t>
            </a:r>
            <a:r>
              <a:rPr lang="el-GR" altLang="el-GR" sz="1200" b="1" dirty="0">
                <a:solidFill>
                  <a:srgbClr val="000000"/>
                </a:solidFill>
                <a:latin typeface="open-sans"/>
              </a:rPr>
              <a:t> </a:t>
            </a:r>
            <a:r>
              <a:rPr lang="en-US" altLang="el-GR" sz="1200" b="1" dirty="0">
                <a:solidFill>
                  <a:srgbClr val="000000"/>
                </a:solidFill>
                <a:latin typeface="open-sans"/>
              </a:rPr>
              <a:t>- </a:t>
            </a:r>
            <a:r>
              <a:rPr lang="el-GR" altLang="el-GR" sz="1200" dirty="0">
                <a:solidFill>
                  <a:srgbClr val="000000"/>
                </a:solidFill>
                <a:latin typeface="open-sans"/>
              </a:rPr>
              <a:t>όλη η εικόνα), ακόμα και εάν το σήμα έχει δημιουργηθεί με </a:t>
            </a:r>
            <a:r>
              <a:rPr lang="el-GR" altLang="el-GR" sz="1200" dirty="0" err="1">
                <a:solidFill>
                  <a:srgbClr val="000000"/>
                </a:solidFill>
                <a:latin typeface="open-sans"/>
              </a:rPr>
              <a:t>διαπλεγμένη</a:t>
            </a:r>
            <a:r>
              <a:rPr lang="el-GR" altLang="el-GR" sz="1200" dirty="0">
                <a:solidFill>
                  <a:srgbClr val="000000"/>
                </a:solidFill>
                <a:latin typeface="open-sans"/>
              </a:rPr>
              <a:t> σάρωση.</a:t>
            </a:r>
          </a:p>
          <a:p>
            <a:pPr marL="0" indent="0">
              <a:buNone/>
            </a:pPr>
            <a:r>
              <a:rPr lang="el-GR" altLang="el-GR" sz="1200" dirty="0">
                <a:solidFill>
                  <a:srgbClr val="000000"/>
                </a:solidFill>
                <a:latin typeface="open-sans"/>
              </a:rPr>
              <a:t>Η </a:t>
            </a:r>
            <a:r>
              <a:rPr lang="en-US" altLang="el-GR" sz="1200" dirty="0">
                <a:solidFill>
                  <a:srgbClr val="000000"/>
                </a:solidFill>
                <a:latin typeface="open-sans"/>
              </a:rPr>
              <a:t>HDTV </a:t>
            </a:r>
            <a:r>
              <a:rPr lang="el-GR" altLang="el-GR" sz="1200" dirty="0">
                <a:solidFill>
                  <a:srgbClr val="000000"/>
                </a:solidFill>
                <a:latin typeface="open-sans"/>
              </a:rPr>
              <a:t>θα το μετατρέψει σε </a:t>
            </a:r>
            <a:r>
              <a:rPr lang="el-GR" altLang="el-GR" sz="1200" dirty="0" err="1">
                <a:solidFill>
                  <a:srgbClr val="000000"/>
                </a:solidFill>
                <a:latin typeface="open-sans"/>
              </a:rPr>
              <a:t>προδευτικής</a:t>
            </a:r>
            <a:r>
              <a:rPr lang="el-GR" altLang="el-GR" sz="1200" dirty="0">
                <a:solidFill>
                  <a:srgbClr val="000000"/>
                </a:solidFill>
                <a:latin typeface="open-sans"/>
              </a:rPr>
              <a:t> σάρωσης σήμα για να το απεικονίσει στην οθόνη.</a:t>
            </a:r>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104</a:t>
            </a:fld>
            <a:endParaRPr lang="el-GR"/>
          </a:p>
        </p:txBody>
      </p:sp>
    </p:spTree>
    <p:extLst>
      <p:ext uri="{BB962C8B-B14F-4D97-AF65-F5344CB8AC3E}">
        <p14:creationId xmlns:p14="http://schemas.microsoft.com/office/powerpoint/2010/main" val="40735791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105</a:t>
            </a:fld>
            <a:endParaRPr lang="el-GR"/>
          </a:p>
        </p:txBody>
      </p:sp>
    </p:spTree>
    <p:extLst>
      <p:ext uri="{BB962C8B-B14F-4D97-AF65-F5344CB8AC3E}">
        <p14:creationId xmlns:p14="http://schemas.microsoft.com/office/powerpoint/2010/main" val="9045117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Πρότυπα: </a:t>
            </a:r>
            <a:r>
              <a:rPr lang="el-GR" b="1" dirty="0"/>
              <a:t>ITU-R BT.709</a:t>
            </a:r>
            <a:r>
              <a:rPr lang="el-GR" dirty="0"/>
              <a:t>, </a:t>
            </a:r>
            <a:r>
              <a:rPr lang="el-GR" b="1" dirty="0"/>
              <a:t>ITU-R BT.1120</a:t>
            </a:r>
          </a:p>
          <a:p>
            <a:pPr lvl="1"/>
            <a:r>
              <a:rPr lang="el-GR" dirty="0"/>
              <a:t>αναλογία της οθόνης</a:t>
            </a:r>
            <a:r>
              <a:rPr lang="en-US" dirty="0"/>
              <a:t> 16:9</a:t>
            </a:r>
            <a:endParaRPr lang="el-GR" dirty="0"/>
          </a:p>
          <a:p>
            <a:pPr lvl="1"/>
            <a:r>
              <a:rPr lang="el-GR" dirty="0"/>
              <a:t>τον ρυθμό των πλαισίων</a:t>
            </a:r>
          </a:p>
          <a:p>
            <a:pPr lvl="1"/>
            <a:r>
              <a:rPr lang="el-GR" dirty="0"/>
              <a:t>την </a:t>
            </a:r>
            <a:r>
              <a:rPr lang="el-GR" dirty="0" err="1"/>
              <a:t>υποδειγματοληψία</a:t>
            </a:r>
            <a:r>
              <a:rPr lang="el-GR" dirty="0"/>
              <a:t> του χρώματος</a:t>
            </a:r>
          </a:p>
          <a:p>
            <a:pPr lvl="1"/>
            <a:r>
              <a:rPr lang="el-GR" dirty="0"/>
              <a:t>τα επίπεδα </a:t>
            </a:r>
            <a:r>
              <a:rPr lang="el-GR" dirty="0" err="1"/>
              <a:t>κβαντισμού</a:t>
            </a:r>
            <a:r>
              <a:rPr lang="el-GR" dirty="0"/>
              <a:t> και την αναπαράσταση των χρωμάτων</a:t>
            </a:r>
          </a:p>
          <a:p>
            <a:r>
              <a:rPr lang="el-GR" dirty="0"/>
              <a:t>Η ITU αναφέρει </a:t>
            </a:r>
          </a:p>
          <a:p>
            <a:pPr lvl="1"/>
            <a:r>
              <a:rPr lang="el-GR" dirty="0"/>
              <a:t>1.125 γραμμές με συχνότητες 50 </a:t>
            </a:r>
            <a:r>
              <a:rPr lang="el-GR" dirty="0" err="1"/>
              <a:t>Hz</a:t>
            </a:r>
            <a:r>
              <a:rPr lang="el-GR" dirty="0"/>
              <a:t> και 60 </a:t>
            </a:r>
            <a:r>
              <a:rPr lang="el-GR" dirty="0" err="1"/>
              <a:t>Hz</a:t>
            </a:r>
            <a:r>
              <a:rPr lang="el-GR" dirty="0"/>
              <a:t> εκ των οποίων οι </a:t>
            </a:r>
            <a:r>
              <a:rPr lang="el-GR" b="1" dirty="0"/>
              <a:t>1.080</a:t>
            </a:r>
            <a:r>
              <a:rPr lang="el-GR" dirty="0"/>
              <a:t> είναι ενεργές γραμμές</a:t>
            </a:r>
          </a:p>
          <a:p>
            <a:pPr lvl="1"/>
            <a:r>
              <a:rPr lang="el-GR" dirty="0"/>
              <a:t>1.920 </a:t>
            </a:r>
            <a:r>
              <a:rPr lang="el-GR" dirty="0" err="1"/>
              <a:t>pixels</a:t>
            </a:r>
            <a:r>
              <a:rPr lang="el-GR" dirty="0"/>
              <a:t> ανά κάθε γραμμή </a:t>
            </a:r>
            <a:endParaRPr lang="en-US" dirty="0"/>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https://www.itu.int/dms_pubrec/itu-r/rec/bt/R-REC-BT.709-6-201506-I!!PDF-E.pdf</a:t>
            </a:r>
            <a:r>
              <a:rPr lang="en-US" dirty="0"/>
              <a:t> </a:t>
            </a:r>
            <a:endParaRPr lang="el-GR"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108</a:t>
            </a:fld>
            <a:endParaRPr lang="el-GR"/>
          </a:p>
        </p:txBody>
      </p:sp>
    </p:spTree>
    <p:extLst>
      <p:ext uri="{BB962C8B-B14F-4D97-AF65-F5344CB8AC3E}">
        <p14:creationId xmlns:p14="http://schemas.microsoft.com/office/powerpoint/2010/main" val="621447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109</a:t>
            </a:fld>
            <a:endParaRPr lang="el-GR"/>
          </a:p>
        </p:txBody>
      </p:sp>
    </p:spTree>
    <p:extLst>
      <p:ext uri="{BB962C8B-B14F-4D97-AF65-F5344CB8AC3E}">
        <p14:creationId xmlns:p14="http://schemas.microsoft.com/office/powerpoint/2010/main" val="15142975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112</a:t>
            </a:fld>
            <a:endParaRPr lang="el-GR"/>
          </a:p>
        </p:txBody>
      </p:sp>
    </p:spTree>
    <p:extLst>
      <p:ext uri="{BB962C8B-B14F-4D97-AF65-F5344CB8AC3E}">
        <p14:creationId xmlns:p14="http://schemas.microsoft.com/office/powerpoint/2010/main" val="10158231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113</a:t>
            </a:fld>
            <a:endParaRPr lang="el-GR"/>
          </a:p>
        </p:txBody>
      </p:sp>
    </p:spTree>
    <p:extLst>
      <p:ext uri="{BB962C8B-B14F-4D97-AF65-F5344CB8AC3E}">
        <p14:creationId xmlns:p14="http://schemas.microsoft.com/office/powerpoint/2010/main" val="28937771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Διπλασιάζονται οι ρυθμοί δειγματοληψίας</a:t>
            </a:r>
          </a:p>
          <a:p>
            <a:pPr lvl="1"/>
            <a:r>
              <a:rPr lang="el-GR" dirty="0"/>
              <a:t>148,5 ΜΗ</a:t>
            </a:r>
            <a:r>
              <a:rPr lang="en-US" dirty="0"/>
              <a:t>z</a:t>
            </a:r>
          </a:p>
          <a:p>
            <a:pPr lvl="1"/>
            <a:r>
              <a:rPr lang="en-US" dirty="0"/>
              <a:t>144 MHz</a:t>
            </a:r>
          </a:p>
          <a:p>
            <a:pPr lvl="1"/>
            <a:endParaRPr lang="en-US" dirty="0"/>
          </a:p>
          <a:p>
            <a:r>
              <a:rPr lang="el-GR" dirty="0"/>
              <a:t>Διπλασιάζονται οι ρυθμοί δεδομένων</a:t>
            </a:r>
            <a:r>
              <a:rPr lang="en-US" dirty="0"/>
              <a:t> </a:t>
            </a:r>
            <a:r>
              <a:rPr lang="el-GR" dirty="0"/>
              <a:t>ασυμπίεστου βίντεο</a:t>
            </a:r>
          </a:p>
          <a:p>
            <a:pPr lvl="1"/>
            <a:r>
              <a:rPr lang="el-GR" dirty="0"/>
              <a:t>2,97 </a:t>
            </a:r>
            <a:r>
              <a:rPr lang="en-US" dirty="0"/>
              <a:t>Gbps</a:t>
            </a:r>
            <a:endParaRPr lang="el-GR" dirty="0"/>
          </a:p>
          <a:p>
            <a:pPr lvl="1"/>
            <a:r>
              <a:rPr lang="el-GR" dirty="0"/>
              <a:t>2,88 </a:t>
            </a:r>
            <a:r>
              <a:rPr lang="en-US" dirty="0"/>
              <a:t>Gbps</a:t>
            </a:r>
            <a:endParaRPr lang="el-GR"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114</a:t>
            </a:fld>
            <a:endParaRPr lang="el-GR"/>
          </a:p>
        </p:txBody>
      </p:sp>
    </p:spTree>
    <p:extLst>
      <p:ext uri="{BB962C8B-B14F-4D97-AF65-F5344CB8AC3E}">
        <p14:creationId xmlns:p14="http://schemas.microsoft.com/office/powerpoint/2010/main" val="22303351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l-GR" b="1" dirty="0"/>
              <a:t>Βασικά χαρακτηριστικά:</a:t>
            </a:r>
          </a:p>
          <a:p>
            <a:r>
              <a:rPr lang="el-GR" dirty="0"/>
              <a:t>κατ’ ελάχιστον υποστήριξη 720 γραμμών </a:t>
            </a:r>
          </a:p>
          <a:p>
            <a:r>
              <a:rPr lang="el-GR" dirty="0"/>
              <a:t>αναλογία 16:9 </a:t>
            </a:r>
          </a:p>
          <a:p>
            <a:r>
              <a:rPr lang="el-GR" dirty="0"/>
              <a:t>ανάλυση 1.280 x 720 στα 50 </a:t>
            </a:r>
            <a:r>
              <a:rPr lang="el-GR" dirty="0" err="1"/>
              <a:t>Hz</a:t>
            </a:r>
            <a:r>
              <a:rPr lang="el-GR" dirty="0"/>
              <a:t> και τα 60 </a:t>
            </a:r>
            <a:r>
              <a:rPr lang="el-GR" dirty="0" err="1"/>
              <a:t>Hz</a:t>
            </a:r>
            <a:r>
              <a:rPr lang="el-GR" dirty="0"/>
              <a:t> με προοδευτική σάρωση 720</a:t>
            </a:r>
            <a:r>
              <a:rPr lang="el-GR" dirty="0">
                <a:solidFill>
                  <a:srgbClr val="5075BC"/>
                </a:solidFill>
              </a:rPr>
              <a:t>p</a:t>
            </a:r>
            <a:r>
              <a:rPr lang="el-GR" dirty="0"/>
              <a:t>  </a:t>
            </a:r>
            <a:r>
              <a:rPr lang="en-US" dirty="0">
                <a:solidFill>
                  <a:srgbClr val="5075BC"/>
                </a:solidFill>
              </a:rPr>
              <a:t>(</a:t>
            </a:r>
            <a:r>
              <a:rPr lang="en-US" i="1" dirty="0">
                <a:solidFill>
                  <a:srgbClr val="5075BC"/>
                </a:solidFill>
              </a:rPr>
              <a:t>progressive</a:t>
            </a:r>
            <a:r>
              <a:rPr lang="en-US" dirty="0">
                <a:solidFill>
                  <a:srgbClr val="5075BC"/>
                </a:solidFill>
              </a:rPr>
              <a:t>) </a:t>
            </a:r>
            <a:endParaRPr lang="el-GR" dirty="0">
              <a:solidFill>
                <a:srgbClr val="5075BC"/>
              </a:solidFill>
            </a:endParaRPr>
          </a:p>
          <a:p>
            <a:r>
              <a:rPr lang="el-GR" dirty="0"/>
              <a:t>ανάλυση 1.9</a:t>
            </a:r>
            <a:r>
              <a:rPr lang="en-US" dirty="0"/>
              <a:t>2</a:t>
            </a:r>
            <a:r>
              <a:rPr lang="el-GR" dirty="0"/>
              <a:t>0 x 1080 στα 50 </a:t>
            </a:r>
            <a:r>
              <a:rPr lang="el-GR" dirty="0" err="1"/>
              <a:t>Hz</a:t>
            </a:r>
            <a:r>
              <a:rPr lang="el-GR" dirty="0"/>
              <a:t> και τα 60 </a:t>
            </a:r>
            <a:r>
              <a:rPr lang="el-GR" dirty="0" err="1"/>
              <a:t>Hz</a:t>
            </a:r>
            <a:r>
              <a:rPr lang="el-GR" dirty="0"/>
              <a:t> για </a:t>
            </a:r>
            <a:r>
              <a:rPr lang="el-GR" dirty="0" err="1"/>
              <a:t>διαπλεγμένη</a:t>
            </a:r>
            <a:r>
              <a:rPr lang="el-GR" dirty="0"/>
              <a:t> σάρωση</a:t>
            </a:r>
            <a:r>
              <a:rPr lang="en-US" dirty="0"/>
              <a:t> </a:t>
            </a:r>
            <a:r>
              <a:rPr lang="el-GR" dirty="0"/>
              <a:t>1080</a:t>
            </a:r>
            <a:r>
              <a:rPr lang="el-GR" dirty="0">
                <a:solidFill>
                  <a:srgbClr val="5075BC"/>
                </a:solidFill>
              </a:rPr>
              <a:t>i</a:t>
            </a:r>
            <a:r>
              <a:rPr lang="el-GR" dirty="0"/>
              <a:t> </a:t>
            </a:r>
            <a:r>
              <a:rPr lang="en-US" dirty="0"/>
              <a:t> </a:t>
            </a:r>
            <a:r>
              <a:rPr lang="en-US" i="1" dirty="0">
                <a:solidFill>
                  <a:srgbClr val="5075BC"/>
                </a:solidFill>
              </a:rPr>
              <a:t>(interlaced)</a:t>
            </a:r>
            <a:endParaRPr lang="el-GR" i="1" dirty="0">
              <a:solidFill>
                <a:srgbClr val="5075BC"/>
              </a:solidFill>
            </a:endParaRPr>
          </a:p>
          <a:p>
            <a:r>
              <a:rPr lang="el-GR" dirty="0"/>
              <a:t>υποστήριξη ψηφιακών </a:t>
            </a:r>
            <a:r>
              <a:rPr lang="el-GR" dirty="0" err="1"/>
              <a:t>διεπαφών</a:t>
            </a:r>
            <a:r>
              <a:rPr lang="el-GR" dirty="0"/>
              <a:t> DVI και HDMI </a:t>
            </a:r>
          </a:p>
          <a:p>
            <a:r>
              <a:rPr lang="el-GR" dirty="0"/>
              <a:t>κρυπτογράφηση τύπου HDCP στις ψηφιακές διεπαφές</a:t>
            </a:r>
            <a:endParaRPr lang="en-US"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115</a:t>
            </a:fld>
            <a:endParaRPr lang="el-GR"/>
          </a:p>
        </p:txBody>
      </p:sp>
    </p:spTree>
    <p:extLst>
      <p:ext uri="{BB962C8B-B14F-4D97-AF65-F5344CB8AC3E}">
        <p14:creationId xmlns:p14="http://schemas.microsoft.com/office/powerpoint/2010/main" val="8519096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l-GR" sz="1200" dirty="0"/>
              <a:t>Η μετάδοση του σήματος υψηλής ευκρίνειας γίνεται με χρήση του πρωτοκόλλου </a:t>
            </a:r>
            <a:r>
              <a:rPr lang="el-GR" sz="1200" b="1" dirty="0"/>
              <a:t>HD-SDI</a:t>
            </a:r>
            <a:r>
              <a:rPr lang="el-GR" sz="1200" dirty="0"/>
              <a:t> (High </a:t>
            </a:r>
            <a:r>
              <a:rPr lang="el-GR" sz="1200" dirty="0" err="1"/>
              <a:t>Definition</a:t>
            </a:r>
            <a:r>
              <a:rPr lang="el-GR" sz="1200" dirty="0"/>
              <a:t> Serial </a:t>
            </a:r>
            <a:r>
              <a:rPr lang="el-GR" sz="1200" dirty="0" err="1"/>
              <a:t>Digital</a:t>
            </a:r>
            <a:r>
              <a:rPr lang="el-GR" sz="1200" dirty="0"/>
              <a:t> </a:t>
            </a:r>
            <a:r>
              <a:rPr lang="el-GR" sz="1200" dirty="0" err="1"/>
              <a:t>Interface</a:t>
            </a:r>
            <a:r>
              <a:rPr lang="el-GR" sz="1200" dirty="0"/>
              <a:t>)  </a:t>
            </a:r>
            <a:endParaRPr lang="en-US" sz="1200" dirty="0"/>
          </a:p>
          <a:p>
            <a:pPr>
              <a:lnSpc>
                <a:spcPct val="120000"/>
              </a:lnSpc>
            </a:pPr>
            <a:r>
              <a:rPr lang="el-GR" sz="1200" dirty="0"/>
              <a:t>Η </a:t>
            </a:r>
            <a:r>
              <a:rPr lang="el-GR" sz="1200" dirty="0" err="1"/>
              <a:t>διεπαφή</a:t>
            </a:r>
            <a:r>
              <a:rPr lang="el-GR" sz="1200" dirty="0"/>
              <a:t> </a:t>
            </a:r>
            <a:r>
              <a:rPr lang="el-GR" sz="1200" b="1" dirty="0"/>
              <a:t>DVI</a:t>
            </a:r>
            <a:r>
              <a:rPr lang="el-GR" sz="1200" dirty="0"/>
              <a:t> (</a:t>
            </a:r>
            <a:r>
              <a:rPr lang="el-GR" sz="1200" dirty="0" err="1"/>
              <a:t>Digital</a:t>
            </a:r>
            <a:r>
              <a:rPr lang="el-GR" sz="1200" dirty="0"/>
              <a:t> </a:t>
            </a:r>
            <a:r>
              <a:rPr lang="el-GR" sz="1200" dirty="0" err="1"/>
              <a:t>Visual</a:t>
            </a:r>
            <a:r>
              <a:rPr lang="el-GR" sz="1200" dirty="0"/>
              <a:t> </a:t>
            </a:r>
            <a:r>
              <a:rPr lang="el-GR" sz="1200" dirty="0" err="1"/>
              <a:t>Interface</a:t>
            </a:r>
            <a:r>
              <a:rPr lang="el-GR" sz="1200" dirty="0"/>
              <a:t>) χρησιμοποιείται για τις διασυνδέσεις των υπολογιστών (τείνει να αντικαταστήσει τη γνωστή </a:t>
            </a:r>
            <a:r>
              <a:rPr lang="el-GR" sz="1200" dirty="0" err="1"/>
              <a:t>διεπαφή</a:t>
            </a:r>
            <a:r>
              <a:rPr lang="el-GR" sz="1200" dirty="0"/>
              <a:t> VGA). Υποστηρίζει ρυθμούς μέχρι και </a:t>
            </a:r>
            <a:r>
              <a:rPr lang="el-GR" sz="1200" b="1" dirty="0"/>
              <a:t>1.65</a:t>
            </a:r>
            <a:r>
              <a:rPr lang="el-GR" sz="1200" dirty="0"/>
              <a:t> </a:t>
            </a:r>
            <a:r>
              <a:rPr lang="el-GR" sz="1200" dirty="0" err="1"/>
              <a:t>Gbps</a:t>
            </a:r>
            <a:r>
              <a:rPr lang="el-GR" sz="1200" dirty="0"/>
              <a:t>. </a:t>
            </a:r>
            <a:endParaRPr lang="en-US" sz="1200" dirty="0"/>
          </a:p>
          <a:p>
            <a:pPr>
              <a:lnSpc>
                <a:spcPct val="120000"/>
              </a:lnSpc>
            </a:pPr>
            <a:r>
              <a:rPr lang="el-GR" sz="1200" dirty="0"/>
              <a:t>Το </a:t>
            </a:r>
            <a:r>
              <a:rPr lang="el-GR" sz="1200" b="1" dirty="0"/>
              <a:t>HDMI</a:t>
            </a:r>
            <a:r>
              <a:rPr lang="el-GR" sz="1200" dirty="0"/>
              <a:t> (High </a:t>
            </a:r>
            <a:r>
              <a:rPr lang="el-GR" sz="1200" dirty="0" err="1"/>
              <a:t>Definition</a:t>
            </a:r>
            <a:r>
              <a:rPr lang="el-GR" sz="1200" dirty="0"/>
              <a:t> </a:t>
            </a:r>
            <a:r>
              <a:rPr lang="el-GR" sz="1200" dirty="0" err="1"/>
              <a:t>Multimedia</a:t>
            </a:r>
            <a:r>
              <a:rPr lang="el-GR" sz="1200" dirty="0"/>
              <a:t> </a:t>
            </a:r>
            <a:r>
              <a:rPr lang="el-GR" sz="1200" dirty="0" err="1"/>
              <a:t>Interface</a:t>
            </a:r>
            <a:r>
              <a:rPr lang="el-GR" sz="1200" dirty="0"/>
              <a:t>) υποστηρίζει ρυθμούς μέχρι και </a:t>
            </a:r>
            <a:r>
              <a:rPr lang="el-GR" sz="1200" b="1" dirty="0"/>
              <a:t>5 </a:t>
            </a:r>
            <a:r>
              <a:rPr lang="el-GR" sz="1200" b="1" dirty="0" err="1"/>
              <a:t>Gbps</a:t>
            </a:r>
            <a:r>
              <a:rPr lang="el-GR" sz="1200" b="1" dirty="0"/>
              <a:t> </a:t>
            </a:r>
            <a:r>
              <a:rPr lang="el-GR" sz="1200" dirty="0"/>
              <a:t>και μεταφέρει τόσο εικόνα όσο και ήχο. </a:t>
            </a:r>
            <a:endParaRPr lang="en-US" sz="1200" dirty="0"/>
          </a:p>
          <a:p>
            <a:pPr>
              <a:lnSpc>
                <a:spcPct val="120000"/>
              </a:lnSpc>
            </a:pPr>
            <a:r>
              <a:rPr lang="el-GR" sz="1200" dirty="0"/>
              <a:t>Το πρότυπο </a:t>
            </a:r>
            <a:r>
              <a:rPr lang="el-GR" sz="1200" b="1" dirty="0"/>
              <a:t>HDCP</a:t>
            </a:r>
            <a:r>
              <a:rPr lang="el-GR" sz="1200" dirty="0"/>
              <a:t> (High </a:t>
            </a:r>
            <a:r>
              <a:rPr lang="el-GR" sz="1200" dirty="0" err="1"/>
              <a:t>Bandwidth</a:t>
            </a:r>
            <a:r>
              <a:rPr lang="el-GR" sz="1200" dirty="0"/>
              <a:t> </a:t>
            </a:r>
            <a:r>
              <a:rPr lang="el-GR" sz="1200" dirty="0" err="1"/>
              <a:t>Digital</a:t>
            </a:r>
            <a:r>
              <a:rPr lang="el-GR" sz="1200" dirty="0"/>
              <a:t> </a:t>
            </a:r>
            <a:r>
              <a:rPr lang="el-GR" sz="1200" dirty="0" err="1"/>
              <a:t>Content</a:t>
            </a:r>
            <a:r>
              <a:rPr lang="el-GR" sz="1200" dirty="0"/>
              <a:t> Protection) προστατεύει το ψηφιακό υλικό που μεταφέρεται από τις διεπαφές DVI και HDMI από μη επιτρεπόμενη εγγραφή</a:t>
            </a:r>
          </a:p>
          <a:p>
            <a:pPr>
              <a:lnSpc>
                <a:spcPct val="120000"/>
              </a:lnSpc>
            </a:pPr>
            <a:endParaRPr lang="el-GR" sz="1200" dirty="0"/>
          </a:p>
          <a:p>
            <a:pPr>
              <a:lnSpc>
                <a:spcPct val="120000"/>
              </a:lnSpc>
            </a:pPr>
            <a:r>
              <a:rPr lang="el-GR" sz="1200" dirty="0"/>
              <a:t>Φωτογραφίες:</a:t>
            </a:r>
            <a:endParaRPr lang="el-GR" dirty="0"/>
          </a:p>
          <a:p>
            <a:r>
              <a:rPr lang="en-US" dirty="0"/>
              <a:t>https://en.wikipedia.org/wiki/File:BNC_75_ohm_co</a:t>
            </a:r>
          </a:p>
          <a:p>
            <a:r>
              <a:rPr lang="en-US" dirty="0"/>
              <a:t>https://upload.wikimedia.org/wikipedia/commons/thumb/3/37/Dvi-cable.jpg/1280px-Dvi-cable.jpgnnector.jpg </a:t>
            </a:r>
          </a:p>
          <a:p>
            <a:r>
              <a:rPr lang="en-US" dirty="0"/>
              <a:t>https://upload.wikimedia.org/wikipedia/commons/thumb/c/c2/HDMI-Connector.jpg/1280px-HDMI-Connector.jpg</a:t>
            </a:r>
            <a:endParaRPr lang="el-GR" dirty="0"/>
          </a:p>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116</a:t>
            </a:fld>
            <a:endParaRPr lang="el-GR"/>
          </a:p>
        </p:txBody>
      </p:sp>
    </p:spTree>
    <p:extLst>
      <p:ext uri="{BB962C8B-B14F-4D97-AF65-F5344CB8AC3E}">
        <p14:creationId xmlns:p14="http://schemas.microsoft.com/office/powerpoint/2010/main" val="22296731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117</a:t>
            </a:fld>
            <a:endParaRPr lang="el-GR"/>
          </a:p>
        </p:txBody>
      </p:sp>
    </p:spTree>
    <p:extLst>
      <p:ext uri="{BB962C8B-B14F-4D97-AF65-F5344CB8AC3E}">
        <p14:creationId xmlns:p14="http://schemas.microsoft.com/office/powerpoint/2010/main" val="370150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2D309149-1B5D-46C4-9CF2-3C47C129626E}" type="slidenum">
              <a:rPr lang="el-GR" smtClean="0"/>
              <a:t>118</a:t>
            </a:fld>
            <a:endParaRPr lang="el-GR"/>
          </a:p>
        </p:txBody>
      </p:sp>
    </p:spTree>
    <p:extLst>
      <p:ext uri="{BB962C8B-B14F-4D97-AF65-F5344CB8AC3E}">
        <p14:creationId xmlns:p14="http://schemas.microsoft.com/office/powerpoint/2010/main" val="36567758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119</a:t>
            </a:fld>
            <a:endParaRPr lang="el-GR"/>
          </a:p>
        </p:txBody>
      </p:sp>
    </p:spTree>
    <p:extLst>
      <p:ext uri="{BB962C8B-B14F-4D97-AF65-F5344CB8AC3E}">
        <p14:creationId xmlns:p14="http://schemas.microsoft.com/office/powerpoint/2010/main" val="33548208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120</a:t>
            </a:fld>
            <a:endParaRPr lang="el-GR"/>
          </a:p>
        </p:txBody>
      </p:sp>
    </p:spTree>
    <p:extLst>
      <p:ext uri="{BB962C8B-B14F-4D97-AF65-F5344CB8AC3E}">
        <p14:creationId xmlns:p14="http://schemas.microsoft.com/office/powerpoint/2010/main" val="30916902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121</a:t>
            </a:fld>
            <a:endParaRPr lang="el-GR"/>
          </a:p>
        </p:txBody>
      </p:sp>
    </p:spTree>
    <p:extLst>
      <p:ext uri="{BB962C8B-B14F-4D97-AF65-F5344CB8AC3E}">
        <p14:creationId xmlns:p14="http://schemas.microsoft.com/office/powerpoint/2010/main" val="28557202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122</a:t>
            </a:fld>
            <a:endParaRPr lang="el-GR"/>
          </a:p>
        </p:txBody>
      </p:sp>
    </p:spTree>
    <p:extLst>
      <p:ext uri="{BB962C8B-B14F-4D97-AF65-F5344CB8AC3E}">
        <p14:creationId xmlns:p14="http://schemas.microsoft.com/office/powerpoint/2010/main" val="6605662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123</a:t>
            </a:fld>
            <a:endParaRPr lang="el-GR"/>
          </a:p>
        </p:txBody>
      </p:sp>
    </p:spTree>
    <p:extLst>
      <p:ext uri="{BB962C8B-B14F-4D97-AF65-F5344CB8AC3E}">
        <p14:creationId xmlns:p14="http://schemas.microsoft.com/office/powerpoint/2010/main" val="23173421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t>124</a:t>
            </a:fld>
            <a:endParaRPr lang="el-GR"/>
          </a:p>
        </p:txBody>
      </p:sp>
    </p:spTree>
    <p:extLst>
      <p:ext uri="{BB962C8B-B14F-4D97-AF65-F5344CB8AC3E}">
        <p14:creationId xmlns:p14="http://schemas.microsoft.com/office/powerpoint/2010/main" val="32884785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125</a:t>
            </a:fld>
            <a:endParaRPr lang="el-GR"/>
          </a:p>
        </p:txBody>
      </p:sp>
    </p:spTree>
    <p:extLst>
      <p:ext uri="{BB962C8B-B14F-4D97-AF65-F5344CB8AC3E}">
        <p14:creationId xmlns:p14="http://schemas.microsoft.com/office/powerpoint/2010/main" val="120350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D48F0-1948-D562-C56A-4E6D1B6E3B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2769B827-EB54-18D2-3F77-C0DB5649C2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5F1FE214-F54B-1414-3E08-6D264A2EAAF2}"/>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350C2388-45D2-3D4D-DE88-6D35C7AA251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BD1617EA-1197-0F60-AB12-4D6E539537F6}"/>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835368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CC654-CEC8-2158-0E86-347B98CE5467}"/>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C491B3A7-064D-DFBD-6538-88B1EF6B93F4}"/>
              </a:ext>
            </a:extLst>
          </p:cNvPr>
          <p:cNvSpPr>
            <a:spLocks noGrp="1"/>
          </p:cNvSpPr>
          <p:nvPr>
            <p:ph idx="1"/>
          </p:nvPr>
        </p:nvSpPr>
        <p:spPr/>
        <p:txBody>
          <a:bodyPr/>
          <a:lstStyle>
            <a:lvl1pPr>
              <a:lnSpc>
                <a:spcPct val="100000"/>
              </a:lnSpc>
              <a:spcBef>
                <a:spcPts val="600"/>
              </a:spcBef>
              <a:spcAft>
                <a:spcPts val="600"/>
              </a:spcAft>
              <a:defRPr/>
            </a:lvl1pPr>
            <a:lvl2pPr>
              <a:lnSpc>
                <a:spcPct val="100000"/>
              </a:lnSpc>
              <a:spcBef>
                <a:spcPts val="600"/>
              </a:spcBef>
              <a:spcAft>
                <a:spcPts val="600"/>
              </a:spcAft>
              <a:defRPr/>
            </a:lvl2pPr>
            <a:lvl3pPr>
              <a:lnSpc>
                <a:spcPct val="100000"/>
              </a:lnSpc>
              <a:spcBef>
                <a:spcPts val="600"/>
              </a:spcBef>
              <a:spcAft>
                <a:spcPts val="600"/>
              </a:spcAft>
              <a:defRPr/>
            </a:lvl3pPr>
            <a:lvl4pPr>
              <a:lnSpc>
                <a:spcPct val="100000"/>
              </a:lnSpc>
              <a:spcBef>
                <a:spcPts val="600"/>
              </a:spcBef>
              <a:spcAft>
                <a:spcPts val="600"/>
              </a:spcAft>
              <a:defRPr/>
            </a:lvl4pPr>
            <a:lvl5pPr>
              <a:lnSpc>
                <a:spcPct val="100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BB6CBD2F-B6F6-C951-8EFE-171F47E16C23}"/>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AA95EBEF-BD29-5434-8F5B-4CAE0ED1973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70AC430-BFC1-037F-DA53-A0AACC467BC5}"/>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3307080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1AC8-948C-F9DF-221E-924D02064F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401ACB54-BCF9-C48A-8D90-65046CC230E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68C136-550F-EE13-08C2-BEADC6B591CE}"/>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C77481ED-1661-9DAD-BDBE-4AA703BE474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138AFAE-CBB4-1B84-C945-9561FD600CF6}"/>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4203100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9ABD6-C721-B67B-D0C3-AA9A6E0E381C}"/>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E86B9602-4A9E-6733-6CBD-9CA2A892FB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7A562CDB-90FD-84F2-B7FF-2258C2B0A5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05BDD6AD-8FF9-4CE4-DCEC-911CDA46B881}"/>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6" name="Footer Placeholder 5">
            <a:extLst>
              <a:ext uri="{FF2B5EF4-FFF2-40B4-BE49-F238E27FC236}">
                <a16:creationId xmlns:a16="http://schemas.microsoft.com/office/drawing/2014/main" id="{0B78D9CD-8232-2562-9614-5054A97A1FD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309F9EDA-62C1-9BD6-34FF-790958E8535F}"/>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1570232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6985-F54D-28C0-3C2D-16FF4916CDBA}"/>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3B3A3C4D-3FE3-2850-0D8D-5B3D769660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9DB7A6-B91F-238F-B9BB-ED4667030B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730F778E-A549-B8B1-D126-CB8E1C4BB5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A066BD-F98D-2D8D-70C5-51177F7D33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D35D38E8-9F7B-6937-02B0-C9BA8D610031}"/>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8" name="Footer Placeholder 7">
            <a:extLst>
              <a:ext uri="{FF2B5EF4-FFF2-40B4-BE49-F238E27FC236}">
                <a16:creationId xmlns:a16="http://schemas.microsoft.com/office/drawing/2014/main" id="{445720DD-53D2-1391-A87D-DE29C894FC71}"/>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BE3DD8C8-7521-B15F-82A8-9B9AA77CC515}"/>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3108902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0F99-A994-D440-30C9-1AD229DDFBC4}"/>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A5C57D6F-A34E-06C7-565E-76F504348D73}"/>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4" name="Footer Placeholder 3">
            <a:extLst>
              <a:ext uri="{FF2B5EF4-FFF2-40B4-BE49-F238E27FC236}">
                <a16:creationId xmlns:a16="http://schemas.microsoft.com/office/drawing/2014/main" id="{77FEBC5B-9818-42D9-21E9-E2D75AF313F1}"/>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4604FEEC-B68F-6FDA-38D9-E958E56262DC}"/>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367651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091C79-61C6-169A-238C-9BF1F49FEE20}"/>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3" name="Footer Placeholder 2">
            <a:extLst>
              <a:ext uri="{FF2B5EF4-FFF2-40B4-BE49-F238E27FC236}">
                <a16:creationId xmlns:a16="http://schemas.microsoft.com/office/drawing/2014/main" id="{9DD42D5B-BDEB-EA26-1975-64AFBEF3EA61}"/>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697C0283-0866-66CA-DAC2-32999CAB1FE7}"/>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1047830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71160-2461-3F5B-26DD-983645894C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56148D0B-8817-C0FC-4453-97ABB786F7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F1726675-37DD-513A-3671-A43CC5F539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E4F596-74E1-9AD4-3608-AB0DD05942D3}"/>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6" name="Footer Placeholder 5">
            <a:extLst>
              <a:ext uri="{FF2B5EF4-FFF2-40B4-BE49-F238E27FC236}">
                <a16:creationId xmlns:a16="http://schemas.microsoft.com/office/drawing/2014/main" id="{DA71BAFC-E850-1564-251B-AD27DEE8812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342904C3-121C-37D9-5DFA-C18D2931A70B}"/>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4153264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C7565-17A6-93A6-C076-03009B5246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28BBEF76-59D7-56B6-1485-DB2A9D952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EF4756B8-A44B-CF43-7F1C-C779A66D6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A0C6B4-B5A6-C881-8FD0-B8838CFADC6B}"/>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6" name="Footer Placeholder 5">
            <a:extLst>
              <a:ext uri="{FF2B5EF4-FFF2-40B4-BE49-F238E27FC236}">
                <a16:creationId xmlns:a16="http://schemas.microsoft.com/office/drawing/2014/main" id="{55659D85-332F-CAA4-9A98-E291C83EBA5E}"/>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A1DFAAE2-6343-AF79-1BCC-B84E00F65423}"/>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2794827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228A-B1AE-8D0E-AF37-712CFFF41C49}"/>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C1E9B918-597F-A001-2C1A-5F871ADA15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E49B0582-57EF-E6C8-1054-831B19C30C2E}"/>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AFF6A4E0-AE33-30B3-CC53-6568D7B5A352}"/>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CB795A5-B4B7-6827-8CD4-889C3C61579E}"/>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864661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C7E39C-9DA8-D476-6312-4DA2F31DAE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B7C69406-7FE4-0800-C1F6-329ACC3463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607AF65F-BBD7-6B12-D8DF-4B33D8F26B17}"/>
              </a:ext>
            </a:extLst>
          </p:cNvPr>
          <p:cNvSpPr>
            <a:spLocks noGrp="1"/>
          </p:cNvSpPr>
          <p:nvPr>
            <p:ph type="dt" sz="half" idx="10"/>
          </p:nvPr>
        </p:nvSpPr>
        <p:spPr/>
        <p:txBody>
          <a:body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DF08F24F-ECA6-7875-CFA2-6D0DA20587C3}"/>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4149D05-6D83-7339-248E-A28282655DE9}"/>
              </a:ext>
            </a:extLst>
          </p:cNvPr>
          <p:cNvSpPr>
            <a:spLocks noGrp="1"/>
          </p:cNvSpPr>
          <p:nvPr>
            <p:ph type="sldNum" sz="quarter" idx="12"/>
          </p:nvPr>
        </p:nvSpPr>
        <p:spPr/>
        <p:txBody>
          <a:bodyPr/>
          <a:lstStyle/>
          <a:p>
            <a:fld id="{E2EDFCC3-E950-4135-A6B5-B42D215CAD29}" type="slidenum">
              <a:rPr lang="el-GR" smtClean="0"/>
              <a:t>‹#›</a:t>
            </a:fld>
            <a:endParaRPr lang="el-GR"/>
          </a:p>
        </p:txBody>
      </p:sp>
    </p:spTree>
    <p:extLst>
      <p:ext uri="{BB962C8B-B14F-4D97-AF65-F5344CB8AC3E}">
        <p14:creationId xmlns:p14="http://schemas.microsoft.com/office/powerpoint/2010/main" val="2657058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488EE3-6F99-A50A-F044-E49B18DBCA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8D2E96BB-811D-0FC5-C388-FC422AB5EA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1197105-E8CA-6BC8-100A-0D819BA620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54C0CE-B53B-4FEA-A5A5-FDC756C95133}" type="datetimeFigureOut">
              <a:rPr lang="el-GR" smtClean="0"/>
              <a:t>30/9/2026</a:t>
            </a:fld>
            <a:endParaRPr lang="el-GR"/>
          </a:p>
        </p:txBody>
      </p:sp>
      <p:sp>
        <p:nvSpPr>
          <p:cNvPr id="5" name="Footer Placeholder 4">
            <a:extLst>
              <a:ext uri="{FF2B5EF4-FFF2-40B4-BE49-F238E27FC236}">
                <a16:creationId xmlns:a16="http://schemas.microsoft.com/office/drawing/2014/main" id="{93924736-ED35-3A4F-7C8C-43CDEF6399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C4578731-A8AD-F884-8049-31DF19C327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EDFCC3-E950-4135-A6B5-B42D215CAD29}" type="slidenum">
              <a:rPr lang="el-GR" smtClean="0"/>
              <a:t>‹#›</a:t>
            </a:fld>
            <a:endParaRPr lang="el-GR"/>
          </a:p>
        </p:txBody>
      </p:sp>
    </p:spTree>
    <p:extLst>
      <p:ext uri="{BB962C8B-B14F-4D97-AF65-F5344CB8AC3E}">
        <p14:creationId xmlns:p14="http://schemas.microsoft.com/office/powerpoint/2010/main" val="2422588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link.springer.com/book/10.1007/978-3-030-32185-7" TargetMode="External"/><Relationship Id="rId2" Type="http://schemas.openxmlformats.org/officeDocument/2006/relationships/hyperlink" Target="http://hdl.handle.net/11419/500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etsi.org/deliver/etsi_ts/102400_102499/102441/01.01.01_60/ts_102441v010101p.pdf" TargetMode="External"/><Relationship Id="rId2" Type="http://schemas.openxmlformats.org/officeDocument/2006/relationships/hyperlink" Target="https://www.etsi.org/deliver/etsi_ts/102800_102899/102831/01.02.01_60/ts_102831v010201p.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s://images.app.goo.gl/uFUFYUQ4GsuRVn4u5"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hyperlink" Target="https://en.wikipedia.org/wiki/Chroma_subsampling"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8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s://eclass.uoa.gr/courses/D476/"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hdl.handle.net/11419/5007"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4C7-AEFB-3B4B-D120-5B4C74A28483}"/>
              </a:ext>
            </a:extLst>
          </p:cNvPr>
          <p:cNvSpPr>
            <a:spLocks noGrp="1"/>
          </p:cNvSpPr>
          <p:nvPr>
            <p:ph type="ctrTitle"/>
          </p:nvPr>
        </p:nvSpPr>
        <p:spPr>
          <a:xfrm>
            <a:off x="-27810" y="1222052"/>
            <a:ext cx="12247620" cy="2628679"/>
          </a:xfrm>
        </p:spPr>
        <p:txBody>
          <a:bodyPr>
            <a:normAutofit/>
          </a:bodyPr>
          <a:lstStyle/>
          <a:p>
            <a:r>
              <a:rPr lang="el-GR" dirty="0"/>
              <a:t>Ενότητα 1</a:t>
            </a:r>
            <a:br>
              <a:rPr lang="el-GR" dirty="0"/>
            </a:br>
            <a:r>
              <a:rPr lang="el-GR" b="1" dirty="0"/>
              <a:t>Παραγωγή Τηλεοπτικού Σήματος</a:t>
            </a:r>
          </a:p>
        </p:txBody>
      </p:sp>
      <p:sp>
        <p:nvSpPr>
          <p:cNvPr id="3" name="Subtitle 2">
            <a:extLst>
              <a:ext uri="{FF2B5EF4-FFF2-40B4-BE49-F238E27FC236}">
                <a16:creationId xmlns:a16="http://schemas.microsoft.com/office/drawing/2014/main" id="{DC3CA6A4-3D47-F601-6319-45D0DBD6C175}"/>
              </a:ext>
            </a:extLst>
          </p:cNvPr>
          <p:cNvSpPr>
            <a:spLocks noGrp="1"/>
          </p:cNvSpPr>
          <p:nvPr>
            <p:ph type="subTitle" idx="1"/>
          </p:nvPr>
        </p:nvSpPr>
        <p:spPr>
          <a:xfrm>
            <a:off x="1477279" y="4092493"/>
            <a:ext cx="9144000" cy="2628680"/>
          </a:xfrm>
        </p:spPr>
        <p:txBody>
          <a:bodyPr>
            <a:normAutofit/>
          </a:bodyPr>
          <a:lstStyle/>
          <a:p>
            <a:r>
              <a:rPr lang="el-GR" sz="3200" dirty="0"/>
              <a:t>Συστήματα Ψηφιακής </a:t>
            </a:r>
            <a:r>
              <a:rPr lang="el-GR" sz="3200" dirty="0" err="1"/>
              <a:t>Ευρυεκπομπής</a:t>
            </a:r>
            <a:endParaRPr lang="el-GR" sz="3200" dirty="0"/>
          </a:p>
          <a:p>
            <a:r>
              <a:rPr lang="el-GR" sz="3200" dirty="0"/>
              <a:t>202</a:t>
            </a:r>
            <a:r>
              <a:rPr lang="en-US" sz="3200" dirty="0"/>
              <a:t>6</a:t>
            </a:r>
            <a:r>
              <a:rPr lang="el-GR" sz="3200" dirty="0"/>
              <a:t> – 202</a:t>
            </a:r>
            <a:r>
              <a:rPr lang="en-US" sz="3200" dirty="0"/>
              <a:t>7</a:t>
            </a:r>
            <a:endParaRPr lang="el-GR" sz="3200" dirty="0"/>
          </a:p>
          <a:p>
            <a:endParaRPr lang="en-US" sz="3200" dirty="0"/>
          </a:p>
          <a:p>
            <a:r>
              <a:rPr lang="el-GR" dirty="0"/>
              <a:t>Δρ. Παντελής Μπαλαούρας</a:t>
            </a:r>
          </a:p>
          <a:p>
            <a:r>
              <a:rPr lang="el-GR" dirty="0"/>
              <a:t>Τμήμα Πληροφορικής &amp; Τηλεπικοινωνιών</a:t>
            </a:r>
          </a:p>
          <a:p>
            <a:endParaRPr lang="el-GR" dirty="0"/>
          </a:p>
        </p:txBody>
      </p:sp>
      <p:pic>
        <p:nvPicPr>
          <p:cNvPr id="5" name="Picture 4" descr="Λογότυπο Εθνικόν και Καποδιστριακόν Πανεπιστήμιον Αθηνών">
            <a:extLst>
              <a:ext uri="{FF2B5EF4-FFF2-40B4-BE49-F238E27FC236}">
                <a16:creationId xmlns:a16="http://schemas.microsoft.com/office/drawing/2014/main" id="{A7CAF66D-F5AA-8D4C-5491-94F95EB4EAFF}"/>
              </a:ext>
            </a:extLst>
          </p:cNvPr>
          <p:cNvPicPr>
            <a:picLocks noChangeAspect="1"/>
          </p:cNvPicPr>
          <p:nvPr/>
        </p:nvPicPr>
        <p:blipFill>
          <a:blip r:embed="rId2"/>
          <a:stretch>
            <a:fillRect/>
          </a:stretch>
        </p:blipFill>
        <p:spPr>
          <a:xfrm>
            <a:off x="179512" y="404664"/>
            <a:ext cx="4147938" cy="817388"/>
          </a:xfrm>
          <a:prstGeom prst="rect">
            <a:avLst/>
          </a:prstGeom>
        </p:spPr>
      </p:pic>
    </p:spTree>
    <p:extLst>
      <p:ext uri="{BB962C8B-B14F-4D97-AF65-F5344CB8AC3E}">
        <p14:creationId xmlns:p14="http://schemas.microsoft.com/office/powerpoint/2010/main" val="1956358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0C1CA7-9BAA-E267-2598-D386D16533B4}"/>
              </a:ext>
            </a:extLst>
          </p:cNvPr>
          <p:cNvSpPr>
            <a:spLocks noGrp="1"/>
          </p:cNvSpPr>
          <p:nvPr>
            <p:ph type="title"/>
          </p:nvPr>
        </p:nvSpPr>
        <p:spPr/>
        <p:txBody>
          <a:bodyPr/>
          <a:lstStyle/>
          <a:p>
            <a:r>
              <a:rPr lang="el-GR" dirty="0"/>
              <a:t>01 Εισαγωγή</a:t>
            </a:r>
          </a:p>
        </p:txBody>
      </p:sp>
      <p:sp>
        <p:nvSpPr>
          <p:cNvPr id="7" name="Text Placeholder 6">
            <a:extLst>
              <a:ext uri="{FF2B5EF4-FFF2-40B4-BE49-F238E27FC236}">
                <a16:creationId xmlns:a16="http://schemas.microsoft.com/office/drawing/2014/main" id="{3181EDAB-8731-175C-FC53-E91AC0E83640}"/>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2727006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C75A-8268-5CAF-77C4-0C07BF1E8BC4}"/>
              </a:ext>
            </a:extLst>
          </p:cNvPr>
          <p:cNvSpPr>
            <a:spLocks noGrp="1"/>
          </p:cNvSpPr>
          <p:nvPr>
            <p:ph type="title"/>
          </p:nvPr>
        </p:nvSpPr>
        <p:spPr/>
        <p:txBody>
          <a:bodyPr/>
          <a:lstStyle/>
          <a:p>
            <a:r>
              <a:rPr lang="el-GR" dirty="0"/>
              <a:t>Πηγές</a:t>
            </a:r>
          </a:p>
        </p:txBody>
      </p:sp>
      <p:sp>
        <p:nvSpPr>
          <p:cNvPr id="3" name="Content Placeholder 2">
            <a:extLst>
              <a:ext uri="{FF2B5EF4-FFF2-40B4-BE49-F238E27FC236}">
                <a16:creationId xmlns:a16="http://schemas.microsoft.com/office/drawing/2014/main" id="{47EEC35D-E3C2-DA86-61AC-EDEE7100D8C6}"/>
              </a:ext>
            </a:extLst>
          </p:cNvPr>
          <p:cNvSpPr>
            <a:spLocks noGrp="1"/>
          </p:cNvSpPr>
          <p:nvPr>
            <p:ph idx="1"/>
          </p:nvPr>
        </p:nvSpPr>
        <p:spPr/>
        <p:txBody>
          <a:bodyPr/>
          <a:lstStyle/>
          <a:p>
            <a:pPr marL="0" indent="0">
              <a:buNone/>
            </a:pPr>
            <a:r>
              <a:rPr lang="el-GR" dirty="0"/>
              <a:t>[1] Παπαδάκης, Α. 2015. Παραγωγή Τηλεοπτικού Σήματος. </a:t>
            </a:r>
            <a:r>
              <a:rPr lang="el-GR" i="1" dirty="0"/>
              <a:t>Ψηφιακή τηλεόραση</a:t>
            </a:r>
            <a:r>
              <a:rPr lang="el-GR" dirty="0"/>
              <a:t>. Σύνδεσμος Ελληνικών Ακαδημαϊκών Βιβλιοθηκών. </a:t>
            </a:r>
            <a:r>
              <a:rPr lang="el-GR" dirty="0" err="1"/>
              <a:t>κεφ</a:t>
            </a:r>
            <a:r>
              <a:rPr lang="el-GR" dirty="0"/>
              <a:t> 2. Διαθέσιμο στο: </a:t>
            </a:r>
            <a:r>
              <a:rPr lang="el-GR" dirty="0">
                <a:hlinkClick r:id="rId2"/>
              </a:rPr>
              <a:t>http://hdl.handle.net/11419/5007</a:t>
            </a:r>
            <a:r>
              <a:rPr lang="en-US" dirty="0"/>
              <a:t> </a:t>
            </a:r>
            <a:endParaRPr lang="el-GR" dirty="0"/>
          </a:p>
          <a:p>
            <a:pPr marL="0" indent="0">
              <a:buNone/>
            </a:pPr>
            <a:endParaRPr lang="en-US" dirty="0"/>
          </a:p>
          <a:p>
            <a:pPr marL="0" indent="0">
              <a:buNone/>
            </a:pPr>
            <a:r>
              <a:rPr lang="en-US" dirty="0"/>
              <a:t>[2] </a:t>
            </a:r>
            <a:r>
              <a:rPr lang="en-US" dirty="0">
                <a:latin typeface="MyriadPro-Cond"/>
              </a:rPr>
              <a:t>Walter Fischer, “Digital Video and Audio Broadcasting Technology”, A Practical Engineering Guide Fourth Edition</a:t>
            </a:r>
            <a:r>
              <a:rPr lang="el-GR" dirty="0">
                <a:latin typeface="MyriadPro-Cond"/>
              </a:rPr>
              <a:t>, 2020. </a:t>
            </a:r>
            <a:r>
              <a:rPr lang="el-GR" dirty="0"/>
              <a:t>Διαθέσιμο στο </a:t>
            </a:r>
            <a:r>
              <a:rPr lang="en-US" dirty="0">
                <a:hlinkClick r:id="rId3"/>
              </a:rPr>
              <a:t>https://link.springer.com/book/10.1007/978-3-030-32185-7</a:t>
            </a:r>
            <a:r>
              <a:rPr lang="el-GR" dirty="0"/>
              <a:t> </a:t>
            </a:r>
          </a:p>
          <a:p>
            <a:endParaRPr lang="el-GR" dirty="0"/>
          </a:p>
        </p:txBody>
      </p:sp>
    </p:spTree>
    <p:extLst>
      <p:ext uri="{BB962C8B-B14F-4D97-AF65-F5344CB8AC3E}">
        <p14:creationId xmlns:p14="http://schemas.microsoft.com/office/powerpoint/2010/main" val="4283033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EB784C-45BB-4961-9449-96F6812DCE90}"/>
              </a:ext>
            </a:extLst>
          </p:cNvPr>
          <p:cNvSpPr>
            <a:spLocks noGrp="1"/>
          </p:cNvSpPr>
          <p:nvPr>
            <p:ph type="title"/>
          </p:nvPr>
        </p:nvSpPr>
        <p:spPr/>
        <p:txBody>
          <a:bodyPr>
            <a:normAutofit/>
          </a:bodyPr>
          <a:lstStyle/>
          <a:p>
            <a:r>
              <a:rPr lang="el-GR" dirty="0"/>
              <a:t>Μετάδοση τηλεοπτικού περιεχομένου</a:t>
            </a:r>
          </a:p>
        </p:txBody>
      </p:sp>
      <p:pic>
        <p:nvPicPr>
          <p:cNvPr id="3076" name="Picture 4">
            <a:extLst>
              <a:ext uri="{FF2B5EF4-FFF2-40B4-BE49-F238E27FC236}">
                <a16:creationId xmlns:a16="http://schemas.microsoft.com/office/drawing/2014/main" id="{BF60F2EC-2727-4A2A-92BB-A7EB5EECC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962" y="1426163"/>
            <a:ext cx="9866861" cy="52879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5247D9-9A26-44DC-8A17-797D7A2FA753}"/>
              </a:ext>
            </a:extLst>
          </p:cNvPr>
          <p:cNvSpPr txBox="1"/>
          <p:nvPr/>
        </p:nvSpPr>
        <p:spPr>
          <a:xfrm>
            <a:off x="4053557" y="3892021"/>
            <a:ext cx="1076769" cy="261610"/>
          </a:xfrm>
          <a:prstGeom prst="rect">
            <a:avLst/>
          </a:prstGeom>
          <a:solidFill>
            <a:srgbClr val="EF5B26"/>
          </a:solidFill>
        </p:spPr>
        <p:txBody>
          <a:bodyPr wrap="square" rtlCol="0">
            <a:spAutoFit/>
          </a:bodyPr>
          <a:lstStyle/>
          <a:p>
            <a:r>
              <a:rPr lang="en-US" sz="1100" b="1" dirty="0">
                <a:latin typeface="Gill Sans Nova" panose="020B0602020104020203" pitchFamily="34" charset="0"/>
              </a:rPr>
              <a:t>TV Gateway</a:t>
            </a:r>
            <a:endParaRPr lang="el-GR" sz="1100" b="1" dirty="0">
              <a:latin typeface="Gill Sans Nova" panose="020B0602020104020203" pitchFamily="34" charset="0"/>
            </a:endParaRPr>
          </a:p>
        </p:txBody>
      </p:sp>
    </p:spTree>
    <p:extLst>
      <p:ext uri="{BB962C8B-B14F-4D97-AF65-F5344CB8AC3E}">
        <p14:creationId xmlns:p14="http://schemas.microsoft.com/office/powerpoint/2010/main" val="2863528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2E93-9167-D7F9-C616-1DF02B45E4D3}"/>
              </a:ext>
            </a:extLst>
          </p:cNvPr>
          <p:cNvSpPr>
            <a:spLocks noGrp="1"/>
          </p:cNvSpPr>
          <p:nvPr>
            <p:ph type="title"/>
          </p:nvPr>
        </p:nvSpPr>
        <p:spPr/>
        <p:txBody>
          <a:bodyPr/>
          <a:lstStyle/>
          <a:p>
            <a:r>
              <a:rPr lang="el-GR" dirty="0"/>
              <a:t>Σύσταση </a:t>
            </a:r>
            <a:r>
              <a:rPr lang="en-US" dirty="0"/>
              <a:t>DVB-S2/T2</a:t>
            </a:r>
            <a:endParaRPr lang="el-GR" dirty="0"/>
          </a:p>
        </p:txBody>
      </p:sp>
      <p:sp>
        <p:nvSpPr>
          <p:cNvPr id="3" name="Content Placeholder 2">
            <a:extLst>
              <a:ext uri="{FF2B5EF4-FFF2-40B4-BE49-F238E27FC236}">
                <a16:creationId xmlns:a16="http://schemas.microsoft.com/office/drawing/2014/main" id="{736065FD-8F76-C436-33FF-9893E828B01F}"/>
              </a:ext>
            </a:extLst>
          </p:cNvPr>
          <p:cNvSpPr>
            <a:spLocks noGrp="1"/>
          </p:cNvSpPr>
          <p:nvPr>
            <p:ph idx="1"/>
          </p:nvPr>
        </p:nvSpPr>
        <p:spPr/>
        <p:txBody>
          <a:bodyPr/>
          <a:lstStyle/>
          <a:p>
            <a:r>
              <a:rPr lang="en-US" dirty="0"/>
              <a:t>European Telecommunications Standards Institute (ETSI)</a:t>
            </a:r>
          </a:p>
          <a:p>
            <a:r>
              <a:rPr lang="en-US" dirty="0"/>
              <a:t>Digital Video Broadcasting Project (DVB)</a:t>
            </a:r>
          </a:p>
          <a:p>
            <a:r>
              <a:rPr lang="el-GR" dirty="0"/>
              <a:t>Σύσταση </a:t>
            </a:r>
            <a:r>
              <a:rPr lang="en-US" dirty="0"/>
              <a:t>DVB-T2: </a:t>
            </a:r>
            <a:r>
              <a:rPr lang="en-US" dirty="0">
                <a:hlinkClick r:id="rId2"/>
              </a:rPr>
              <a:t>https://www.etsi.org/deliver/etsi_ts/102800_102899/102831/01.02.01_60/ts_102831v010201p.pdf</a:t>
            </a:r>
            <a:r>
              <a:rPr lang="en-US" dirty="0"/>
              <a:t> </a:t>
            </a:r>
          </a:p>
          <a:p>
            <a:r>
              <a:rPr lang="el-GR" dirty="0"/>
              <a:t>Σύσταση </a:t>
            </a:r>
            <a:r>
              <a:rPr lang="en-US" dirty="0"/>
              <a:t>DVC-S2: </a:t>
            </a:r>
          </a:p>
          <a:p>
            <a:pPr marL="0" indent="0">
              <a:buNone/>
            </a:pPr>
            <a:r>
              <a:rPr lang="el-GR" dirty="0">
                <a:hlinkClick r:id="rId3"/>
              </a:rPr>
              <a:t>https://www.etsi.org/deliver/etsi_ts/102400_102499/102441/01.01.01_60/ts_102441v010101p.pdf</a:t>
            </a:r>
            <a:endParaRPr lang="en-US" dirty="0">
              <a:hlinkClick r:id="rId3"/>
            </a:endParaRPr>
          </a:p>
          <a:p>
            <a:endParaRPr lang="el-GR" dirty="0"/>
          </a:p>
        </p:txBody>
      </p:sp>
    </p:spTree>
    <p:extLst>
      <p:ext uri="{BB962C8B-B14F-4D97-AF65-F5344CB8AC3E}">
        <p14:creationId xmlns:p14="http://schemas.microsoft.com/office/powerpoint/2010/main" val="1334116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87188812-D333-B94A-880F-125D1BFA2DE1}"/>
              </a:ext>
            </a:extLst>
          </p:cNvPr>
          <p:cNvPicPr>
            <a:picLocks noGrp="1" noChangeAspect="1"/>
          </p:cNvPicPr>
          <p:nvPr>
            <p:ph idx="1"/>
          </p:nvPr>
        </p:nvPicPr>
        <p:blipFill>
          <a:blip r:embed="rId3"/>
          <a:stretch>
            <a:fillRect/>
          </a:stretch>
        </p:blipFill>
        <p:spPr>
          <a:xfrm>
            <a:off x="855848" y="536046"/>
            <a:ext cx="11035685" cy="6042036"/>
          </a:xfrm>
          <a:prstGeom prst="rect">
            <a:avLst/>
          </a:prstGeom>
          <a:ln>
            <a:noFill/>
          </a:ln>
          <a:effectLst>
            <a:outerShdw blurRad="292100" dist="139700" dir="2700000" algn="tl" rotWithShape="0">
              <a:srgbClr val="333333">
                <a:alpha val="65000"/>
              </a:srgbClr>
            </a:outerShdw>
          </a:effectLst>
        </p:spPr>
      </p:pic>
      <p:sp>
        <p:nvSpPr>
          <p:cNvPr id="6" name="Ορθογώνιο 5">
            <a:extLst>
              <a:ext uri="{FF2B5EF4-FFF2-40B4-BE49-F238E27FC236}">
                <a16:creationId xmlns:a16="http://schemas.microsoft.com/office/drawing/2014/main" id="{62C9583D-A810-67B1-37F6-57FF149A7813}"/>
              </a:ext>
            </a:extLst>
          </p:cNvPr>
          <p:cNvSpPr/>
          <p:nvPr/>
        </p:nvSpPr>
        <p:spPr>
          <a:xfrm>
            <a:off x="2305135" y="1286003"/>
            <a:ext cx="1588786" cy="253021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330E9ED3-B33B-300F-C699-1BC60B758FF7}"/>
              </a:ext>
            </a:extLst>
          </p:cNvPr>
          <p:cNvSpPr/>
          <p:nvPr/>
        </p:nvSpPr>
        <p:spPr>
          <a:xfrm>
            <a:off x="9092472" y="754384"/>
            <a:ext cx="1588786" cy="2530217"/>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3252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τοίχος&#10;&#10;Περιγραφή που δημιουργήθηκε αυτόματα">
            <a:extLst>
              <a:ext uri="{FF2B5EF4-FFF2-40B4-BE49-F238E27FC236}">
                <a16:creationId xmlns:a16="http://schemas.microsoft.com/office/drawing/2014/main" id="{A3ECC543-EF02-4267-B473-9F3D3CE5E16C}"/>
              </a:ext>
            </a:extLst>
          </p:cNvPr>
          <p:cNvPicPr>
            <a:picLocks noChangeAspect="1"/>
          </p:cNvPicPr>
          <p:nvPr/>
        </p:nvPicPr>
        <p:blipFill rotWithShape="1">
          <a:blip r:embed="rId3"/>
          <a:srcRect l="11000" r="-1" b="-1"/>
          <a:stretch/>
        </p:blipFill>
        <p:spPr>
          <a:xfrm>
            <a:off x="1524020" y="10"/>
            <a:ext cx="9143980" cy="6857990"/>
          </a:xfrm>
          <a:prstGeom prst="rect">
            <a:avLst/>
          </a:prstGeom>
          <a:noFill/>
        </p:spPr>
      </p:pic>
    </p:spTree>
    <p:extLst>
      <p:ext uri="{BB962C8B-B14F-4D97-AF65-F5344CB8AC3E}">
        <p14:creationId xmlns:p14="http://schemas.microsoft.com/office/powerpoint/2010/main" val="3004381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CB449-AE69-AF6B-0A66-434242896874}"/>
              </a:ext>
            </a:extLst>
          </p:cNvPr>
          <p:cNvSpPr>
            <a:spLocks noGrp="1"/>
          </p:cNvSpPr>
          <p:nvPr>
            <p:ph type="title"/>
          </p:nvPr>
        </p:nvSpPr>
        <p:spPr/>
        <p:txBody>
          <a:bodyPr/>
          <a:lstStyle/>
          <a:p>
            <a:r>
              <a:rPr lang="el-GR" dirty="0"/>
              <a:t>Μαθησιακοί στόχοι ενότητας </a:t>
            </a:r>
          </a:p>
        </p:txBody>
      </p:sp>
      <p:sp>
        <p:nvSpPr>
          <p:cNvPr id="3" name="Content Placeholder 2">
            <a:extLst>
              <a:ext uri="{FF2B5EF4-FFF2-40B4-BE49-F238E27FC236}">
                <a16:creationId xmlns:a16="http://schemas.microsoft.com/office/drawing/2014/main" id="{6E933CAB-FAAD-A4F5-AE0C-35C850610036}"/>
              </a:ext>
            </a:extLst>
          </p:cNvPr>
          <p:cNvSpPr>
            <a:spLocks noGrp="1"/>
          </p:cNvSpPr>
          <p:nvPr>
            <p:ph idx="1"/>
          </p:nvPr>
        </p:nvSpPr>
        <p:spPr>
          <a:xfrm>
            <a:off x="838200" y="1609725"/>
            <a:ext cx="11125200" cy="5011332"/>
          </a:xfrm>
        </p:spPr>
        <p:txBody>
          <a:bodyPr>
            <a:normAutofit/>
          </a:bodyPr>
          <a:lstStyle/>
          <a:p>
            <a:pPr marL="0" indent="0">
              <a:buNone/>
            </a:pPr>
            <a:r>
              <a:rPr lang="el-GR" dirty="0"/>
              <a:t>Να κατανοηθούν:</a:t>
            </a:r>
          </a:p>
          <a:p>
            <a:pPr>
              <a:buFont typeface="Wingdings" panose="05000000000000000000" pitchFamily="2" charset="2"/>
              <a:buChar char="ü"/>
            </a:pPr>
            <a:r>
              <a:rPr lang="el-GR" sz="2400" dirty="0"/>
              <a:t>Τι είναι το βίντεο</a:t>
            </a:r>
          </a:p>
          <a:p>
            <a:pPr>
              <a:buFont typeface="Wingdings" panose="05000000000000000000" pitchFamily="2" charset="2"/>
              <a:buChar char="ü"/>
            </a:pPr>
            <a:r>
              <a:rPr lang="el-GR" sz="2400" dirty="0"/>
              <a:t>Οι </a:t>
            </a:r>
            <a:r>
              <a:rPr lang="el-GR" sz="2400" b="1" dirty="0"/>
              <a:t>τρόποι αναπαράστασης της πληροφορίας </a:t>
            </a:r>
            <a:r>
              <a:rPr lang="el-GR" sz="2400" dirty="0"/>
              <a:t>που αφορά τα χρώματα σε μια εικόνα και κατ’ επέκταση στο βίντεο. </a:t>
            </a:r>
          </a:p>
          <a:p>
            <a:pPr>
              <a:buFont typeface="Wingdings" panose="05000000000000000000" pitchFamily="2" charset="2"/>
              <a:buChar char="ü"/>
            </a:pPr>
            <a:r>
              <a:rPr lang="el-GR" sz="2400" dirty="0"/>
              <a:t>Η </a:t>
            </a:r>
            <a:r>
              <a:rPr lang="el-GR" sz="2400" b="1" dirty="0"/>
              <a:t>μετατροπή μεταξύ ισοδύναμων τρόπων αναπαράστασης </a:t>
            </a:r>
            <a:r>
              <a:rPr lang="el-GR" sz="2400" dirty="0"/>
              <a:t>εικόνων και βίντεο</a:t>
            </a:r>
          </a:p>
          <a:p>
            <a:pPr>
              <a:buFont typeface="Wingdings" panose="05000000000000000000" pitchFamily="2" charset="2"/>
              <a:buChar char="ü"/>
            </a:pPr>
            <a:r>
              <a:rPr lang="el-GR" sz="2400" dirty="0"/>
              <a:t>Η διαχείριση της </a:t>
            </a:r>
            <a:r>
              <a:rPr lang="el-GR" sz="2400" b="1" dirty="0" err="1"/>
              <a:t>υποδειγματοληψίας</a:t>
            </a:r>
            <a:r>
              <a:rPr lang="el-GR" sz="2400" b="1" dirty="0"/>
              <a:t> χρώματος </a:t>
            </a:r>
            <a:r>
              <a:rPr lang="el-GR" sz="2400" dirty="0"/>
              <a:t>και τη συσχέτιση με τα χαρακτηριστικά του τηλεοπτικού σήματος.</a:t>
            </a:r>
          </a:p>
          <a:p>
            <a:pPr>
              <a:buFont typeface="Wingdings" panose="05000000000000000000" pitchFamily="2" charset="2"/>
              <a:buChar char="ü"/>
            </a:pPr>
            <a:r>
              <a:rPr lang="el-GR" sz="2400" dirty="0"/>
              <a:t>Οι </a:t>
            </a:r>
            <a:r>
              <a:rPr lang="el-GR" sz="2400" b="1" dirty="0"/>
              <a:t>απαιτήσεις σε εύρος ζώνης </a:t>
            </a:r>
            <a:r>
              <a:rPr lang="el-GR" sz="2400" dirty="0"/>
              <a:t>και τον τρόπο που αυτές σχετίζονται με τις επιλογές παραμέτρων που αφορούν το βίντεο.</a:t>
            </a:r>
          </a:p>
          <a:p>
            <a:endParaRPr lang="el-GR" dirty="0"/>
          </a:p>
        </p:txBody>
      </p:sp>
    </p:spTree>
    <p:extLst>
      <p:ext uri="{BB962C8B-B14F-4D97-AF65-F5344CB8AC3E}">
        <p14:creationId xmlns:p14="http://schemas.microsoft.com/office/powerpoint/2010/main" val="219589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D323C-ADAA-DE89-0FAC-92048BCECF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D368BFD-2154-CAEE-1C2C-5E78536D3C33}"/>
              </a:ext>
            </a:extLst>
          </p:cNvPr>
          <p:cNvSpPr>
            <a:spLocks noGrp="1"/>
          </p:cNvSpPr>
          <p:nvPr>
            <p:ph type="title"/>
          </p:nvPr>
        </p:nvSpPr>
        <p:spPr/>
        <p:txBody>
          <a:bodyPr/>
          <a:lstStyle/>
          <a:p>
            <a:r>
              <a:rPr lang="el-GR" dirty="0"/>
              <a:t>02 Βασικές πληροφορίες</a:t>
            </a:r>
          </a:p>
        </p:txBody>
      </p:sp>
      <p:sp>
        <p:nvSpPr>
          <p:cNvPr id="7" name="Text Placeholder 6">
            <a:extLst>
              <a:ext uri="{FF2B5EF4-FFF2-40B4-BE49-F238E27FC236}">
                <a16:creationId xmlns:a16="http://schemas.microsoft.com/office/drawing/2014/main" id="{3F69E79B-7DBA-20E9-284D-7952AEEA53D2}"/>
              </a:ext>
            </a:extLst>
          </p:cNvPr>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85698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DE7748-3197-42C8-8A8B-51901D638974}"/>
              </a:ext>
            </a:extLst>
          </p:cNvPr>
          <p:cNvSpPr>
            <a:spLocks noGrp="1"/>
          </p:cNvSpPr>
          <p:nvPr>
            <p:ph type="title"/>
          </p:nvPr>
        </p:nvSpPr>
        <p:spPr/>
        <p:txBody>
          <a:bodyPr/>
          <a:lstStyle/>
          <a:p>
            <a:r>
              <a:rPr lang="el-GR" dirty="0"/>
              <a:t>Τι είναι το βίντεο </a:t>
            </a:r>
            <a:endParaRPr lang="en-US" dirty="0"/>
          </a:p>
        </p:txBody>
      </p:sp>
      <p:sp>
        <p:nvSpPr>
          <p:cNvPr id="3" name="Θέση περιεχομένου 2">
            <a:extLst>
              <a:ext uri="{FF2B5EF4-FFF2-40B4-BE49-F238E27FC236}">
                <a16:creationId xmlns:a16="http://schemas.microsoft.com/office/drawing/2014/main" id="{C6333B44-23EF-42CD-91DE-5ACE902C1F5A}"/>
              </a:ext>
            </a:extLst>
          </p:cNvPr>
          <p:cNvSpPr>
            <a:spLocks noGrp="1"/>
          </p:cNvSpPr>
          <p:nvPr>
            <p:ph idx="1"/>
          </p:nvPr>
        </p:nvSpPr>
        <p:spPr>
          <a:xfrm>
            <a:off x="780911" y="1556792"/>
            <a:ext cx="4739025" cy="5026570"/>
          </a:xfrm>
        </p:spPr>
        <p:txBody>
          <a:bodyPr>
            <a:normAutofit/>
          </a:bodyPr>
          <a:lstStyle/>
          <a:p>
            <a:r>
              <a:rPr lang="el-GR" b="1" dirty="0"/>
              <a:t>Βίντεο</a:t>
            </a:r>
            <a:r>
              <a:rPr lang="el-GR" dirty="0"/>
              <a:t> =  αλληλουχία εικόνων ή αλλιώς πλαίσια</a:t>
            </a:r>
          </a:p>
          <a:p>
            <a:r>
              <a:rPr lang="el-GR" b="1" dirty="0"/>
              <a:t>Εικόνα ή πλαίσιο (</a:t>
            </a:r>
            <a:r>
              <a:rPr lang="en-GB" b="1" dirty="0"/>
              <a:t>frame)</a:t>
            </a:r>
            <a:endParaRPr lang="el-GR" b="1" dirty="0"/>
          </a:p>
          <a:p>
            <a:pPr lvl="1"/>
            <a:r>
              <a:rPr lang="el-GR" b="1" dirty="0" err="1"/>
              <a:t>εικονοστοιχεία</a:t>
            </a:r>
            <a:r>
              <a:rPr lang="el-GR" dirty="0"/>
              <a:t> (</a:t>
            </a:r>
            <a:r>
              <a:rPr lang="el-GR" b="1" i="1" dirty="0" err="1"/>
              <a:t>pict</a:t>
            </a:r>
            <a:r>
              <a:rPr lang="el-GR" dirty="0" err="1"/>
              <a:t>ure</a:t>
            </a:r>
            <a:r>
              <a:rPr lang="el-GR" dirty="0"/>
              <a:t> </a:t>
            </a:r>
            <a:r>
              <a:rPr lang="el-GR" b="1" i="1" dirty="0" err="1"/>
              <a:t>el</a:t>
            </a:r>
            <a:r>
              <a:rPr lang="el-GR" dirty="0" err="1"/>
              <a:t>ement</a:t>
            </a:r>
            <a:r>
              <a:rPr lang="el-GR" b="1" i="1" dirty="0" err="1"/>
              <a:t>s</a:t>
            </a:r>
            <a:r>
              <a:rPr lang="el-GR" dirty="0"/>
              <a:t>- </a:t>
            </a:r>
            <a:r>
              <a:rPr lang="el-GR" dirty="0" err="1"/>
              <a:t>pixels</a:t>
            </a:r>
            <a:r>
              <a:rPr lang="el-GR" dirty="0"/>
              <a:t>)</a:t>
            </a:r>
          </a:p>
          <a:p>
            <a:pPr lvl="1"/>
            <a:r>
              <a:rPr lang="el-GR" dirty="0"/>
              <a:t>πλήθος</a:t>
            </a:r>
            <a:r>
              <a:rPr lang="en-US" dirty="0"/>
              <a:t> pixels = </a:t>
            </a:r>
            <a:r>
              <a:rPr lang="el-GR" dirty="0"/>
              <a:t> ανάλυση (</a:t>
            </a:r>
            <a:r>
              <a:rPr lang="el-GR" dirty="0" err="1"/>
              <a:t>resolution</a:t>
            </a:r>
            <a:r>
              <a:rPr lang="el-GR" dirty="0"/>
              <a:t>)</a:t>
            </a:r>
            <a:endParaRPr lang="en-US" dirty="0"/>
          </a:p>
          <a:p>
            <a:pPr lvl="1"/>
            <a:r>
              <a:rPr lang="el-GR" dirty="0"/>
              <a:t>Η </a:t>
            </a:r>
            <a:r>
              <a:rPr lang="el-GR" b="1" dirty="0"/>
              <a:t>ανάλυση</a:t>
            </a:r>
            <a:r>
              <a:rPr lang="el-GR" dirty="0"/>
              <a:t> = πλήθους των γραμμών Χ των στηλών της εικόνας</a:t>
            </a:r>
            <a:r>
              <a:rPr lang="en-US" dirty="0"/>
              <a:t>, </a:t>
            </a:r>
            <a:r>
              <a:rPr lang="el-GR" dirty="0"/>
              <a:t>π.χ. </a:t>
            </a:r>
            <a:r>
              <a:rPr lang="el-GR" i="1" dirty="0"/>
              <a:t>1920 Χ 1080 = 2.073.600 </a:t>
            </a:r>
            <a:r>
              <a:rPr lang="en-US" i="1" dirty="0"/>
              <a:t>pixels</a:t>
            </a:r>
            <a:endParaRPr lang="el-GR" dirty="0"/>
          </a:p>
        </p:txBody>
      </p:sp>
      <p:pic>
        <p:nvPicPr>
          <p:cNvPr id="4" name="Εικόνα 3" descr="Εικόνα που περιέχει φύλλο&#10;&#10;Περιγραφή που δημιουργήθηκε αυτόματα">
            <a:extLst>
              <a:ext uri="{FF2B5EF4-FFF2-40B4-BE49-F238E27FC236}">
                <a16:creationId xmlns:a16="http://schemas.microsoft.com/office/drawing/2014/main" id="{0E9BA020-429E-4349-BBB8-1E7DB95C0D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8457" y="1148091"/>
            <a:ext cx="5850689" cy="1683684"/>
          </a:xfrm>
          <a:prstGeom prst="rect">
            <a:avLst/>
          </a:prstGeom>
        </p:spPr>
      </p:pic>
      <p:sp>
        <p:nvSpPr>
          <p:cNvPr id="5" name="TextBox 4">
            <a:extLst>
              <a:ext uri="{FF2B5EF4-FFF2-40B4-BE49-F238E27FC236}">
                <a16:creationId xmlns:a16="http://schemas.microsoft.com/office/drawing/2014/main" id="{1CE116BD-7DB6-4BBC-957F-E56164FF0CF1}"/>
              </a:ext>
            </a:extLst>
          </p:cNvPr>
          <p:cNvSpPr txBox="1"/>
          <p:nvPr/>
        </p:nvSpPr>
        <p:spPr>
          <a:xfrm>
            <a:off x="5586248" y="2912315"/>
            <a:ext cx="4591372" cy="215444"/>
          </a:xfrm>
          <a:prstGeom prst="rect">
            <a:avLst/>
          </a:prstGeom>
          <a:noFill/>
        </p:spPr>
        <p:txBody>
          <a:bodyPr wrap="square">
            <a:spAutoFit/>
          </a:bodyPr>
          <a:lstStyle/>
          <a:p>
            <a:r>
              <a:rPr lang="el-GR" sz="800" dirty="0">
                <a:hlinkClick r:id="rId4"/>
              </a:rPr>
              <a:t>https://images.app.goo.gl/uFUFYUQ4GsuRVn4u5</a:t>
            </a:r>
            <a:r>
              <a:rPr lang="en-US" sz="800" dirty="0"/>
              <a:t> </a:t>
            </a:r>
            <a:endParaRPr lang="el-GR" sz="800" dirty="0"/>
          </a:p>
        </p:txBody>
      </p:sp>
      <p:pic>
        <p:nvPicPr>
          <p:cNvPr id="7" name="Εικόνα 6">
            <a:extLst>
              <a:ext uri="{FF2B5EF4-FFF2-40B4-BE49-F238E27FC236}">
                <a16:creationId xmlns:a16="http://schemas.microsoft.com/office/drawing/2014/main" id="{1C7030BF-F4E8-44FA-9DAF-ED5B66BC50E0}"/>
              </a:ext>
            </a:extLst>
          </p:cNvPr>
          <p:cNvPicPr>
            <a:picLocks noChangeAspect="1"/>
          </p:cNvPicPr>
          <p:nvPr/>
        </p:nvPicPr>
        <p:blipFill rotWithShape="1">
          <a:blip r:embed="rId5">
            <a:extLst>
              <a:ext uri="{28A0092B-C50C-407E-A947-70E740481C1C}">
                <a14:useLocalDpi xmlns:a14="http://schemas.microsoft.com/office/drawing/2010/main" val="0"/>
              </a:ext>
            </a:extLst>
          </a:blip>
          <a:srcRect l="16346" t="6372" r="24190" b="12913"/>
          <a:stretch/>
        </p:blipFill>
        <p:spPr>
          <a:xfrm>
            <a:off x="6987555" y="3127759"/>
            <a:ext cx="3851920" cy="3570071"/>
          </a:xfrm>
          <a:prstGeom prst="rect">
            <a:avLst/>
          </a:prstGeom>
        </p:spPr>
      </p:pic>
    </p:spTree>
    <p:extLst>
      <p:ext uri="{BB962C8B-B14F-4D97-AF65-F5344CB8AC3E}">
        <p14:creationId xmlns:p14="http://schemas.microsoft.com/office/powerpoint/2010/main" val="1589164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9346" b="4733"/>
          <a:stretch>
            <a:fillRect/>
          </a:stretch>
        </p:blipFill>
        <p:spPr>
          <a:xfrm>
            <a:off x="47767" y="1549019"/>
            <a:ext cx="12192000" cy="5163287"/>
          </a:xfrm>
          <a:prstGeom prst="rect">
            <a:avLst/>
          </a:prstGeom>
        </p:spPr>
      </p:pic>
      <p:sp>
        <p:nvSpPr>
          <p:cNvPr id="3" name="Title 2">
            <a:extLst>
              <a:ext uri="{FF2B5EF4-FFF2-40B4-BE49-F238E27FC236}">
                <a16:creationId xmlns:a16="http://schemas.microsoft.com/office/drawing/2014/main" id="{E25EDBA5-70EE-4663-2D62-9EBDE19DA62B}"/>
              </a:ext>
            </a:extLst>
          </p:cNvPr>
          <p:cNvSpPr>
            <a:spLocks noGrp="1"/>
          </p:cNvSpPr>
          <p:nvPr>
            <p:ph type="title"/>
          </p:nvPr>
        </p:nvSpPr>
        <p:spPr/>
        <p:txBody>
          <a:bodyPr/>
          <a:lstStyle/>
          <a:p>
            <a:r>
              <a:rPr lang="el-GR" dirty="0"/>
              <a:t>Το βίντεο ως </a:t>
            </a:r>
            <a:r>
              <a:rPr lang="el-GR" dirty="0" err="1"/>
              <a:t>χωροχρονική</a:t>
            </a:r>
            <a:r>
              <a:rPr lang="el-GR" dirty="0"/>
              <a:t> μήτρα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6411" b="4340"/>
          <a:stretch>
            <a:fillRect/>
          </a:stretch>
        </p:blipFill>
        <p:spPr>
          <a:xfrm>
            <a:off x="0" y="1468380"/>
            <a:ext cx="12192000" cy="5389620"/>
          </a:xfrm>
          <a:prstGeom prst="rect">
            <a:avLst/>
          </a:prstGeom>
        </p:spPr>
      </p:pic>
      <p:sp>
        <p:nvSpPr>
          <p:cNvPr id="3" name="Title 2">
            <a:extLst>
              <a:ext uri="{FF2B5EF4-FFF2-40B4-BE49-F238E27FC236}">
                <a16:creationId xmlns:a16="http://schemas.microsoft.com/office/drawing/2014/main" id="{B3DEEF9D-128F-7229-9CFB-7D145056B7D9}"/>
              </a:ext>
            </a:extLst>
          </p:cNvPr>
          <p:cNvSpPr>
            <a:spLocks noGrp="1"/>
          </p:cNvSpPr>
          <p:nvPr>
            <p:ph type="title"/>
          </p:nvPr>
        </p:nvSpPr>
        <p:spPr/>
        <p:txBody>
          <a:bodyPr/>
          <a:lstStyle/>
          <a:p>
            <a:r>
              <a:rPr lang="el-GR" dirty="0"/>
              <a:t>Η χωρική διάσταση – Ανάλυση εικόνας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4F25CE-6760-3A82-1B40-F24CCA1FA954}"/>
              </a:ext>
            </a:extLst>
          </p:cNvPr>
          <p:cNvSpPr>
            <a:spLocks noGrp="1"/>
          </p:cNvSpPr>
          <p:nvPr>
            <p:ph type="title"/>
          </p:nvPr>
        </p:nvSpPr>
        <p:spPr/>
        <p:txBody>
          <a:bodyPr/>
          <a:lstStyle/>
          <a:p>
            <a:r>
              <a:rPr lang="el-GR" dirty="0"/>
              <a:t>Τυπικές αναλύσεις εικόνων</a:t>
            </a:r>
          </a:p>
        </p:txBody>
      </p:sp>
      <p:sp>
        <p:nvSpPr>
          <p:cNvPr id="3" name="Θέση περιεχομένου 2">
            <a:extLst>
              <a:ext uri="{FF2B5EF4-FFF2-40B4-BE49-F238E27FC236}">
                <a16:creationId xmlns:a16="http://schemas.microsoft.com/office/drawing/2014/main" id="{10D51C8C-08C9-7EA6-43A4-7A4CBEA9299E}"/>
              </a:ext>
            </a:extLst>
          </p:cNvPr>
          <p:cNvSpPr>
            <a:spLocks noGrp="1"/>
          </p:cNvSpPr>
          <p:nvPr>
            <p:ph sz="half" idx="1"/>
          </p:nvPr>
        </p:nvSpPr>
        <p:spPr/>
        <p:txBody>
          <a:bodyPr>
            <a:normAutofit/>
          </a:bodyPr>
          <a:lstStyle/>
          <a:p>
            <a:pPr>
              <a:buClr>
                <a:srgbClr val="5075BC"/>
              </a:buClr>
              <a:buFont typeface="Wingdings" panose="05000000000000000000" pitchFamily="2" charset="2"/>
              <a:buChar char="§"/>
            </a:pPr>
            <a:r>
              <a:rPr lang="en-US" dirty="0"/>
              <a:t>VHS 320 x 240 (4:3)</a:t>
            </a:r>
          </a:p>
          <a:p>
            <a:pPr>
              <a:buClr>
                <a:srgbClr val="5075BC"/>
              </a:buClr>
              <a:buFont typeface="Wingdings" panose="05000000000000000000" pitchFamily="2" charset="2"/>
              <a:buChar char="§"/>
            </a:pPr>
            <a:r>
              <a:rPr lang="en-US" b="1" dirty="0">
                <a:solidFill>
                  <a:schemeClr val="bg1"/>
                </a:solidFill>
                <a:effectLst>
                  <a:outerShdw blurRad="38100" dist="38100" dir="2700000" algn="tl">
                    <a:srgbClr val="000000">
                      <a:alpha val="43137"/>
                    </a:srgbClr>
                  </a:outerShdw>
                </a:effectLst>
                <a:highlight>
                  <a:srgbClr val="50ABBC"/>
                </a:highlight>
              </a:rPr>
              <a:t>SDTV 720 x 576 </a:t>
            </a:r>
            <a:r>
              <a:rPr lang="en-US" dirty="0">
                <a:solidFill>
                  <a:schemeClr val="bg1"/>
                </a:solidFill>
                <a:effectLst>
                  <a:outerShdw blurRad="38100" dist="38100" dir="2700000" algn="tl">
                    <a:srgbClr val="000000">
                      <a:alpha val="43137"/>
                    </a:srgbClr>
                  </a:outerShdw>
                </a:effectLst>
                <a:highlight>
                  <a:srgbClr val="50ABBC"/>
                </a:highlight>
              </a:rPr>
              <a:t>(4:3)</a:t>
            </a:r>
          </a:p>
          <a:p>
            <a:pPr>
              <a:buClr>
                <a:srgbClr val="5075BC"/>
              </a:buClr>
              <a:buFont typeface="Wingdings" panose="05000000000000000000" pitchFamily="2" charset="2"/>
              <a:buChar char="§"/>
            </a:pPr>
            <a:r>
              <a:rPr lang="en-US" dirty="0"/>
              <a:t>VGA 640 x 480 (4:3)</a:t>
            </a:r>
          </a:p>
          <a:p>
            <a:pPr>
              <a:buClr>
                <a:srgbClr val="5075BC"/>
              </a:buClr>
              <a:buFont typeface="Wingdings" panose="05000000000000000000" pitchFamily="2" charset="2"/>
              <a:buChar char="§"/>
            </a:pPr>
            <a:r>
              <a:rPr lang="en-US" dirty="0"/>
              <a:t>SVGA 800 x 600 (4:3)</a:t>
            </a:r>
          </a:p>
          <a:p>
            <a:pPr>
              <a:buClr>
                <a:srgbClr val="5075BC"/>
              </a:buClr>
              <a:buFont typeface="Wingdings" panose="05000000000000000000" pitchFamily="2" charset="2"/>
              <a:buChar char="§"/>
            </a:pPr>
            <a:r>
              <a:rPr lang="en-US" dirty="0"/>
              <a:t>XGA 1024 x 768 (4:3)</a:t>
            </a:r>
          </a:p>
          <a:p>
            <a:pPr>
              <a:buClr>
                <a:srgbClr val="5075BC"/>
              </a:buClr>
              <a:buFont typeface="Wingdings" panose="05000000000000000000" pitchFamily="2" charset="2"/>
              <a:buChar char="§"/>
            </a:pPr>
            <a:r>
              <a:rPr lang="en-US" dirty="0"/>
              <a:t>SXGA 1280 x 1024 (5:4)</a:t>
            </a:r>
          </a:p>
          <a:p>
            <a:pPr>
              <a:buClr>
                <a:srgbClr val="5075BC"/>
              </a:buClr>
              <a:buFont typeface="Wingdings" panose="05000000000000000000" pitchFamily="2" charset="2"/>
              <a:buChar char="§"/>
            </a:pPr>
            <a:r>
              <a:rPr lang="en-US" dirty="0"/>
              <a:t>UXGA 1600 x 1200 (4:3)</a:t>
            </a:r>
          </a:p>
        </p:txBody>
      </p:sp>
      <p:sp>
        <p:nvSpPr>
          <p:cNvPr id="4" name="Θέση περιεχομένου 3">
            <a:extLst>
              <a:ext uri="{FF2B5EF4-FFF2-40B4-BE49-F238E27FC236}">
                <a16:creationId xmlns:a16="http://schemas.microsoft.com/office/drawing/2014/main" id="{42C51422-5CB7-0C9B-5F92-C3B442CB19CC}"/>
              </a:ext>
            </a:extLst>
          </p:cNvPr>
          <p:cNvSpPr>
            <a:spLocks noGrp="1"/>
          </p:cNvSpPr>
          <p:nvPr>
            <p:ph sz="half" idx="2"/>
          </p:nvPr>
        </p:nvSpPr>
        <p:spPr>
          <a:xfrm>
            <a:off x="5879976" y="1600201"/>
            <a:ext cx="4608512" cy="4525963"/>
          </a:xfrm>
        </p:spPr>
        <p:txBody>
          <a:bodyPr>
            <a:normAutofit/>
          </a:bodyPr>
          <a:lstStyle/>
          <a:p>
            <a:pPr>
              <a:buClr>
                <a:srgbClr val="5075BC"/>
              </a:buClr>
              <a:buFont typeface="Wingdings" panose="05000000000000000000" pitchFamily="2" charset="2"/>
              <a:buChar char="§"/>
            </a:pPr>
            <a:r>
              <a:rPr lang="en-US" b="1" dirty="0">
                <a:solidFill>
                  <a:schemeClr val="bg1"/>
                </a:solidFill>
                <a:effectLst>
                  <a:outerShdw blurRad="38100" dist="38100" dir="2700000" algn="tl">
                    <a:srgbClr val="000000">
                      <a:alpha val="43137"/>
                    </a:srgbClr>
                  </a:outerShdw>
                </a:effectLst>
                <a:highlight>
                  <a:srgbClr val="50ABBC"/>
                </a:highlight>
              </a:rPr>
              <a:t>HDTV 1920 x 1080 (16:9)</a:t>
            </a:r>
            <a:r>
              <a:rPr lang="el-GR" b="1" dirty="0">
                <a:solidFill>
                  <a:schemeClr val="bg1"/>
                </a:solidFill>
                <a:effectLst>
                  <a:outerShdw blurRad="38100" dist="38100" dir="2700000" algn="tl">
                    <a:srgbClr val="000000">
                      <a:alpha val="43137"/>
                    </a:srgbClr>
                  </a:outerShdw>
                </a:effectLst>
                <a:highlight>
                  <a:srgbClr val="50ABBC"/>
                </a:highlight>
              </a:rPr>
              <a:t> </a:t>
            </a:r>
          </a:p>
          <a:p>
            <a:pPr>
              <a:buClr>
                <a:srgbClr val="5075BC"/>
              </a:buClr>
              <a:buFont typeface="Wingdings" panose="05000000000000000000" pitchFamily="2" charset="2"/>
              <a:buChar char="§"/>
            </a:pPr>
            <a:r>
              <a:rPr lang="en-US" dirty="0"/>
              <a:t>QXGA 2048 x 1536 (4:3)</a:t>
            </a:r>
          </a:p>
          <a:p>
            <a:pPr>
              <a:buClr>
                <a:srgbClr val="5075BC"/>
              </a:buClr>
              <a:buFont typeface="Wingdings" panose="05000000000000000000" pitchFamily="2" charset="2"/>
              <a:buChar char="§"/>
            </a:pPr>
            <a:r>
              <a:rPr lang="en-US" dirty="0"/>
              <a:t>2K 2048 x 1536 (4:3)</a:t>
            </a:r>
          </a:p>
          <a:p>
            <a:pPr>
              <a:buClr>
                <a:srgbClr val="5075BC"/>
              </a:buClr>
              <a:buFont typeface="Wingdings" panose="05000000000000000000" pitchFamily="2" charset="2"/>
              <a:buChar char="§"/>
            </a:pPr>
            <a:r>
              <a:rPr lang="en-US" dirty="0"/>
              <a:t>UHDV-1 3840 x 2160 (16:9)</a:t>
            </a:r>
          </a:p>
          <a:p>
            <a:pPr>
              <a:buClr>
                <a:srgbClr val="5075BC"/>
              </a:buClr>
              <a:buFont typeface="Wingdings" panose="05000000000000000000" pitchFamily="2" charset="2"/>
              <a:buChar char="§"/>
            </a:pPr>
            <a:r>
              <a:rPr lang="en-US" dirty="0"/>
              <a:t>4K 4096: 3073 (4:3)</a:t>
            </a:r>
          </a:p>
          <a:p>
            <a:pPr>
              <a:buClr>
                <a:srgbClr val="5075BC"/>
              </a:buClr>
              <a:buFont typeface="Wingdings" panose="05000000000000000000" pitchFamily="2" charset="2"/>
              <a:buChar char="§"/>
            </a:pPr>
            <a:r>
              <a:rPr lang="en-US" dirty="0"/>
              <a:t>UHDV-2 7680 x 4320 (16:9)</a:t>
            </a:r>
            <a:endParaRPr lang="el-GR" dirty="0"/>
          </a:p>
          <a:p>
            <a:endParaRPr lang="el-GR" dirty="0"/>
          </a:p>
        </p:txBody>
      </p:sp>
    </p:spTree>
    <p:extLst>
      <p:ext uri="{BB962C8B-B14F-4D97-AF65-F5344CB8AC3E}">
        <p14:creationId xmlns:p14="http://schemas.microsoft.com/office/powerpoint/2010/main" val="261637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244"/>
          <a:stretch>
            <a:fillRect/>
          </a:stretch>
        </p:blipFill>
        <p:spPr>
          <a:xfrm>
            <a:off x="0" y="28575"/>
            <a:ext cx="12192000" cy="651218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5086" b="4831"/>
          <a:stretch>
            <a:fillRect/>
          </a:stretch>
        </p:blipFill>
        <p:spPr>
          <a:xfrm>
            <a:off x="0" y="1341565"/>
            <a:ext cx="12192000" cy="5446354"/>
          </a:xfrm>
          <a:prstGeom prst="rect">
            <a:avLst/>
          </a:prstGeom>
        </p:spPr>
      </p:pic>
      <p:sp>
        <p:nvSpPr>
          <p:cNvPr id="3" name="Title 2">
            <a:extLst>
              <a:ext uri="{FF2B5EF4-FFF2-40B4-BE49-F238E27FC236}">
                <a16:creationId xmlns:a16="http://schemas.microsoft.com/office/drawing/2014/main" id="{53E57F22-3AF9-D475-8E5F-1FFF82BD9332}"/>
              </a:ext>
            </a:extLst>
          </p:cNvPr>
          <p:cNvSpPr>
            <a:spLocks noGrp="1"/>
          </p:cNvSpPr>
          <p:nvPr>
            <p:ph type="title"/>
          </p:nvPr>
        </p:nvSpPr>
        <p:spPr/>
        <p:txBody>
          <a:bodyPr/>
          <a:lstStyle/>
          <a:p>
            <a:r>
              <a:rPr lang="el-GR" dirty="0"/>
              <a:t>Η χρονική διάσταση – ταχύτητα πλαισίων</a:t>
            </a:r>
          </a:p>
        </p:txBody>
      </p:sp>
      <p:sp>
        <p:nvSpPr>
          <p:cNvPr id="4" name="Rectangle 3">
            <a:extLst>
              <a:ext uri="{FF2B5EF4-FFF2-40B4-BE49-F238E27FC236}">
                <a16:creationId xmlns:a16="http://schemas.microsoft.com/office/drawing/2014/main" id="{2D9A9CB1-0B52-3EDB-55EB-2C85A6AE9BCC}"/>
              </a:ext>
            </a:extLst>
          </p:cNvPr>
          <p:cNvSpPr/>
          <p:nvPr/>
        </p:nvSpPr>
        <p:spPr>
          <a:xfrm>
            <a:off x="427165" y="1341565"/>
            <a:ext cx="7515434" cy="1034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DE7748-3197-42C8-8A8B-51901D638974}"/>
              </a:ext>
            </a:extLst>
          </p:cNvPr>
          <p:cNvSpPr>
            <a:spLocks noGrp="1"/>
          </p:cNvSpPr>
          <p:nvPr>
            <p:ph type="title"/>
          </p:nvPr>
        </p:nvSpPr>
        <p:spPr/>
        <p:txBody>
          <a:bodyPr/>
          <a:lstStyle/>
          <a:p>
            <a:r>
              <a:rPr lang="el-GR" dirty="0"/>
              <a:t>Ταχύτητα βίντεο </a:t>
            </a:r>
            <a:endParaRPr lang="en-US" dirty="0"/>
          </a:p>
        </p:txBody>
      </p:sp>
      <p:sp>
        <p:nvSpPr>
          <p:cNvPr id="3" name="Θέση περιεχομένου 2">
            <a:extLst>
              <a:ext uri="{FF2B5EF4-FFF2-40B4-BE49-F238E27FC236}">
                <a16:creationId xmlns:a16="http://schemas.microsoft.com/office/drawing/2014/main" id="{C6333B44-23EF-42CD-91DE-5ACE902C1F5A}"/>
              </a:ext>
            </a:extLst>
          </p:cNvPr>
          <p:cNvSpPr>
            <a:spLocks noGrp="1"/>
          </p:cNvSpPr>
          <p:nvPr>
            <p:ph idx="1"/>
          </p:nvPr>
        </p:nvSpPr>
        <p:spPr>
          <a:xfrm>
            <a:off x="1988156" y="1556792"/>
            <a:ext cx="8404762" cy="5026570"/>
          </a:xfrm>
        </p:spPr>
        <p:txBody>
          <a:bodyPr>
            <a:normAutofit/>
          </a:bodyPr>
          <a:lstStyle/>
          <a:p>
            <a:r>
              <a:rPr lang="el-GR" dirty="0"/>
              <a:t>Η </a:t>
            </a:r>
            <a:r>
              <a:rPr lang="el-GR" b="1" dirty="0"/>
              <a:t>ταχύτητα: </a:t>
            </a:r>
            <a:r>
              <a:rPr lang="el-GR" dirty="0"/>
              <a:t>μέτρηση σε πλαίσια ανά δευτερόλεπτο (</a:t>
            </a:r>
            <a:r>
              <a:rPr lang="el-GR" dirty="0" err="1"/>
              <a:t>frames</a:t>
            </a:r>
            <a:r>
              <a:rPr lang="el-GR" dirty="0"/>
              <a:t> per </a:t>
            </a:r>
            <a:r>
              <a:rPr lang="el-GR" dirty="0" err="1"/>
              <a:t>second</a:t>
            </a:r>
            <a:r>
              <a:rPr lang="el-GR" dirty="0"/>
              <a:t>, </a:t>
            </a:r>
            <a:r>
              <a:rPr lang="el-GR" dirty="0" err="1"/>
              <a:t>fps</a:t>
            </a:r>
            <a:r>
              <a:rPr lang="el-GR" dirty="0"/>
              <a:t>), π.χ. </a:t>
            </a:r>
            <a:r>
              <a:rPr lang="el-GR" i="1" dirty="0"/>
              <a:t>25 ή 1</a:t>
            </a:r>
            <a:r>
              <a:rPr lang="en-US" i="1" dirty="0"/>
              <a:t>6</a:t>
            </a:r>
            <a:r>
              <a:rPr lang="el-GR" i="1" dirty="0"/>
              <a:t> </a:t>
            </a:r>
            <a:r>
              <a:rPr lang="en-US" i="1" dirty="0"/>
              <a:t>fps</a:t>
            </a:r>
            <a:endParaRPr lang="el-GR" i="1" dirty="0"/>
          </a:p>
          <a:p>
            <a:pPr lvl="1"/>
            <a:r>
              <a:rPr lang="el-GR" i="1" dirty="0"/>
              <a:t>1920 Χ 1080 = 2.073.600 </a:t>
            </a:r>
            <a:r>
              <a:rPr lang="en-US" i="1" dirty="0"/>
              <a:t>pixels  / frame</a:t>
            </a:r>
          </a:p>
          <a:p>
            <a:pPr lvl="1"/>
            <a:r>
              <a:rPr lang="el-GR" i="1" dirty="0"/>
              <a:t>2.073.600 </a:t>
            </a:r>
            <a:r>
              <a:rPr lang="en-US" i="1" dirty="0"/>
              <a:t>pixels x 25 fps = </a:t>
            </a:r>
            <a:r>
              <a:rPr lang="el-GR" i="1" dirty="0"/>
              <a:t>51.840.000 </a:t>
            </a:r>
            <a:r>
              <a:rPr lang="en-US" i="1" dirty="0"/>
              <a:t>pixels / sec</a:t>
            </a:r>
            <a:endParaRPr lang="el-GR" i="1" dirty="0"/>
          </a:p>
        </p:txBody>
      </p:sp>
      <p:pic>
        <p:nvPicPr>
          <p:cNvPr id="5" name="Εικόνα 4" descr="Εικόνα που περιέχει φύλλο&#10;&#10;Περιγραφή που δημιουργήθηκε αυτόματα">
            <a:extLst>
              <a:ext uri="{FF2B5EF4-FFF2-40B4-BE49-F238E27FC236}">
                <a16:creationId xmlns:a16="http://schemas.microsoft.com/office/drawing/2014/main" id="{366145F2-C331-4C77-8AD1-E22BB5FB0A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9082" y="3645024"/>
            <a:ext cx="8757804" cy="2520280"/>
          </a:xfrm>
          <a:prstGeom prst="rect">
            <a:avLst/>
          </a:prstGeom>
        </p:spPr>
      </p:pic>
    </p:spTree>
    <p:extLst>
      <p:ext uri="{BB962C8B-B14F-4D97-AF65-F5344CB8AC3E}">
        <p14:creationId xmlns:p14="http://schemas.microsoft.com/office/powerpoint/2010/main" val="2839583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C6BAB6-A566-42D2-9344-281ECF8757C2}"/>
              </a:ext>
            </a:extLst>
          </p:cNvPr>
          <p:cNvSpPr>
            <a:spLocks noGrp="1"/>
          </p:cNvSpPr>
          <p:nvPr>
            <p:ph type="title"/>
          </p:nvPr>
        </p:nvSpPr>
        <p:spPr/>
        <p:txBody>
          <a:bodyPr>
            <a:normAutofit/>
          </a:bodyPr>
          <a:lstStyle/>
          <a:p>
            <a:r>
              <a:rPr lang="el-GR" dirty="0"/>
              <a:t>Ρυθμός δεδομένων βίντεο </a:t>
            </a:r>
          </a:p>
        </p:txBody>
      </p:sp>
      <p:sp>
        <p:nvSpPr>
          <p:cNvPr id="3" name="Θέση περιεχομένου 2">
            <a:extLst>
              <a:ext uri="{FF2B5EF4-FFF2-40B4-BE49-F238E27FC236}">
                <a16:creationId xmlns:a16="http://schemas.microsoft.com/office/drawing/2014/main" id="{F704B2FB-CA45-47EC-82B9-84904E520158}"/>
              </a:ext>
            </a:extLst>
          </p:cNvPr>
          <p:cNvSpPr>
            <a:spLocks noGrp="1"/>
          </p:cNvSpPr>
          <p:nvPr>
            <p:ph idx="1"/>
          </p:nvPr>
        </p:nvSpPr>
        <p:spPr>
          <a:xfrm>
            <a:off x="413525" y="1817280"/>
            <a:ext cx="6136565" cy="4492039"/>
          </a:xfrm>
        </p:spPr>
        <p:txBody>
          <a:bodyPr>
            <a:normAutofit/>
          </a:bodyPr>
          <a:lstStyle/>
          <a:p>
            <a:pPr marL="0" indent="0">
              <a:buNone/>
            </a:pPr>
            <a:r>
              <a:rPr lang="el-GR" b="1" dirty="0"/>
              <a:t>Ρυθμός δεδομένων</a:t>
            </a:r>
            <a:endParaRPr lang="en-US" b="1" dirty="0"/>
          </a:p>
          <a:p>
            <a:pPr lvl="1"/>
            <a:r>
              <a:rPr lang="el-GR" dirty="0"/>
              <a:t>Πλήθος </a:t>
            </a:r>
            <a:r>
              <a:rPr lang="en-US" dirty="0"/>
              <a:t>pixel </a:t>
            </a:r>
            <a:r>
              <a:rPr lang="el-GR" dirty="0"/>
              <a:t>(ανάλυση)</a:t>
            </a:r>
          </a:p>
          <a:p>
            <a:pPr lvl="1"/>
            <a:r>
              <a:rPr lang="el-GR" b="1" dirty="0"/>
              <a:t>Όγκος δεδομένων </a:t>
            </a:r>
            <a:r>
              <a:rPr lang="el-GR" dirty="0"/>
              <a:t>ανά </a:t>
            </a:r>
            <a:r>
              <a:rPr lang="en-US" dirty="0"/>
              <a:t>pixel</a:t>
            </a:r>
          </a:p>
          <a:p>
            <a:pPr lvl="2"/>
            <a:r>
              <a:rPr lang="el-GR" dirty="0"/>
              <a:t>Πως </a:t>
            </a:r>
            <a:r>
              <a:rPr lang="el-GR" dirty="0" err="1"/>
              <a:t>αναπαριστάται</a:t>
            </a:r>
            <a:r>
              <a:rPr lang="el-GR" dirty="0"/>
              <a:t> το χρώμα σε κάθε </a:t>
            </a:r>
            <a:r>
              <a:rPr lang="en-US" dirty="0"/>
              <a:t>pixel</a:t>
            </a:r>
          </a:p>
          <a:p>
            <a:pPr lvl="2"/>
            <a:r>
              <a:rPr lang="en-US" dirty="0"/>
              <a:t>O </a:t>
            </a:r>
            <a:r>
              <a:rPr lang="el-GR" dirty="0"/>
              <a:t>βαθμός πιστότητας ως προς το αρχικό χρώμα</a:t>
            </a:r>
            <a:endParaRPr lang="en-US" dirty="0"/>
          </a:p>
          <a:p>
            <a:pPr marL="914400" lvl="2" indent="0">
              <a:buNone/>
            </a:pPr>
            <a:endParaRPr lang="en-US" dirty="0"/>
          </a:p>
          <a:p>
            <a:pPr lvl="2"/>
            <a:endParaRPr lang="en-US" dirty="0"/>
          </a:p>
          <a:p>
            <a:pPr lvl="1"/>
            <a:endParaRPr lang="el-GR" dirty="0"/>
          </a:p>
        </p:txBody>
      </p:sp>
      <p:pic>
        <p:nvPicPr>
          <p:cNvPr id="5" name="Εικόνα 4">
            <a:extLst>
              <a:ext uri="{FF2B5EF4-FFF2-40B4-BE49-F238E27FC236}">
                <a16:creationId xmlns:a16="http://schemas.microsoft.com/office/drawing/2014/main" id="{E3F2DA06-F026-458C-A824-454451D29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619" y="1817281"/>
            <a:ext cx="5135856" cy="2707997"/>
          </a:xfrm>
          <a:prstGeom prst="rect">
            <a:avLst/>
          </a:prstGeom>
        </p:spPr>
      </p:pic>
    </p:spTree>
    <p:extLst>
      <p:ext uri="{BB962C8B-B14F-4D97-AF65-F5344CB8AC3E}">
        <p14:creationId xmlns:p14="http://schemas.microsoft.com/office/powerpoint/2010/main" val="1489792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B69A0B-A0E3-5027-7237-3B7800B4676C}"/>
              </a:ext>
            </a:extLst>
          </p:cNvPr>
          <p:cNvSpPr>
            <a:spLocks noGrp="1"/>
          </p:cNvSpPr>
          <p:nvPr>
            <p:ph type="title"/>
          </p:nvPr>
        </p:nvSpPr>
        <p:spPr/>
        <p:txBody>
          <a:bodyPr/>
          <a:lstStyle/>
          <a:p>
            <a:r>
              <a:rPr lang="el-GR" dirty="0"/>
              <a:t>03 </a:t>
            </a:r>
            <a:r>
              <a:rPr lang="el-GR" dirty="0" err="1"/>
              <a:t>Τριχρωματική</a:t>
            </a:r>
            <a:r>
              <a:rPr lang="el-GR" dirty="0"/>
              <a:t> Όραση: Αναπαράσταση </a:t>
            </a:r>
            <a:r>
              <a:rPr lang="en-US" dirty="0"/>
              <a:t>RGB</a:t>
            </a:r>
            <a:endParaRPr lang="el-GR" dirty="0"/>
          </a:p>
        </p:txBody>
      </p:sp>
      <p:sp>
        <p:nvSpPr>
          <p:cNvPr id="5" name="Text Placeholder 4">
            <a:extLst>
              <a:ext uri="{FF2B5EF4-FFF2-40B4-BE49-F238E27FC236}">
                <a16:creationId xmlns:a16="http://schemas.microsoft.com/office/drawing/2014/main" id="{D3664A6D-A8B3-FA8F-9EEC-429E55BC9291}"/>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2489819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6BCA0B-4A16-1E86-A83B-135028B9352F}"/>
              </a:ext>
            </a:extLst>
          </p:cNvPr>
          <p:cNvSpPr>
            <a:spLocks noGrp="1"/>
          </p:cNvSpPr>
          <p:nvPr>
            <p:ph type="title"/>
          </p:nvPr>
        </p:nvSpPr>
        <p:spPr/>
        <p:txBody>
          <a:bodyPr/>
          <a:lstStyle/>
          <a:p>
            <a:r>
              <a:rPr lang="el-GR" dirty="0"/>
              <a:t>Μίξη τριών φασματικών χρωμάτων</a:t>
            </a:r>
          </a:p>
        </p:txBody>
      </p:sp>
      <p:sp>
        <p:nvSpPr>
          <p:cNvPr id="5" name="Content Placeholder 4">
            <a:extLst>
              <a:ext uri="{FF2B5EF4-FFF2-40B4-BE49-F238E27FC236}">
                <a16:creationId xmlns:a16="http://schemas.microsoft.com/office/drawing/2014/main" id="{2DAC920B-299D-D72E-0E50-A3CA58B0530C}"/>
              </a:ext>
            </a:extLst>
          </p:cNvPr>
          <p:cNvSpPr>
            <a:spLocks noGrp="1"/>
          </p:cNvSpPr>
          <p:nvPr>
            <p:ph idx="1"/>
          </p:nvPr>
        </p:nvSpPr>
        <p:spPr>
          <a:xfrm>
            <a:off x="838200" y="1825625"/>
            <a:ext cx="5791200" cy="4351338"/>
          </a:xfrm>
        </p:spPr>
        <p:txBody>
          <a:bodyPr/>
          <a:lstStyle/>
          <a:p>
            <a:pPr marL="0" indent="0">
              <a:buNone/>
            </a:pPr>
            <a:r>
              <a:rPr lang="el-GR" dirty="0"/>
              <a:t>Η δυνατότητα παραγωγής οποιουδήποτε χρώματος με </a:t>
            </a:r>
            <a:r>
              <a:rPr lang="el-GR" b="1" dirty="0"/>
              <a:t>μίξη τριών φασματικών χρωμάτων</a:t>
            </a:r>
            <a:r>
              <a:rPr lang="el-GR" dirty="0"/>
              <a:t>, τα οποία ονομάζουμε </a:t>
            </a:r>
            <a:r>
              <a:rPr lang="el-GR" b="1" dirty="0"/>
              <a:t>κύρια χρώματα </a:t>
            </a:r>
            <a:r>
              <a:rPr lang="el-GR" dirty="0"/>
              <a:t>και τα οποία είναι το </a:t>
            </a:r>
            <a:r>
              <a:rPr lang="el-GR" b="1" dirty="0">
                <a:solidFill>
                  <a:srgbClr val="C00000"/>
                </a:solidFill>
              </a:rPr>
              <a:t>κόκκινο (R), </a:t>
            </a:r>
            <a:r>
              <a:rPr lang="el-GR" dirty="0"/>
              <a:t>το </a:t>
            </a:r>
            <a:r>
              <a:rPr lang="el-GR" b="1" dirty="0">
                <a:solidFill>
                  <a:srgbClr val="00B050"/>
                </a:solidFill>
              </a:rPr>
              <a:t>πράσινο (G) </a:t>
            </a:r>
            <a:r>
              <a:rPr lang="el-GR" dirty="0"/>
              <a:t>και το </a:t>
            </a:r>
            <a:r>
              <a:rPr lang="el-GR" b="1" dirty="0">
                <a:solidFill>
                  <a:srgbClr val="002060"/>
                </a:solidFill>
              </a:rPr>
              <a:t>μπλε (Β). </a:t>
            </a:r>
          </a:p>
          <a:p>
            <a:endParaRPr lang="el-GR" dirty="0"/>
          </a:p>
        </p:txBody>
      </p:sp>
      <p:pic>
        <p:nvPicPr>
          <p:cNvPr id="7" name="Picture 2">
            <a:extLst>
              <a:ext uri="{FF2B5EF4-FFF2-40B4-BE49-F238E27FC236}">
                <a16:creationId xmlns:a16="http://schemas.microsoft.com/office/drawing/2014/main" id="{34B49B64-19C3-E72C-26D6-EF1AE4B4740E}"/>
              </a:ext>
            </a:extLst>
          </p:cNvPr>
          <p:cNvPicPr>
            <a:picLocks noChangeAspect="1"/>
          </p:cNvPicPr>
          <p:nvPr/>
        </p:nvPicPr>
        <p:blipFill>
          <a:blip r:embed="rId2"/>
          <a:srcRect l="3985" t="17368" r="50985" b="3617"/>
          <a:stretch>
            <a:fillRect/>
          </a:stretch>
        </p:blipFill>
        <p:spPr>
          <a:xfrm>
            <a:off x="7048500" y="1825625"/>
            <a:ext cx="4572000" cy="4475059"/>
          </a:xfrm>
          <a:prstGeom prst="rect">
            <a:avLst/>
          </a:prstGeom>
        </p:spPr>
      </p:pic>
    </p:spTree>
    <p:extLst>
      <p:ext uri="{BB962C8B-B14F-4D97-AF65-F5344CB8AC3E}">
        <p14:creationId xmlns:p14="http://schemas.microsoft.com/office/powerpoint/2010/main" val="2113109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2199" b="4482"/>
          <a:stretch>
            <a:fillRect/>
          </a:stretch>
        </p:blipFill>
        <p:spPr>
          <a:xfrm>
            <a:off x="0" y="1785937"/>
            <a:ext cx="12192000" cy="4986337"/>
          </a:xfrm>
          <a:prstGeom prst="rect">
            <a:avLst/>
          </a:prstGeom>
        </p:spPr>
      </p:pic>
      <p:sp>
        <p:nvSpPr>
          <p:cNvPr id="3" name="Title 2">
            <a:extLst>
              <a:ext uri="{FF2B5EF4-FFF2-40B4-BE49-F238E27FC236}">
                <a16:creationId xmlns:a16="http://schemas.microsoft.com/office/drawing/2014/main" id="{1314A644-CD41-940A-E929-6C36B7178E23}"/>
              </a:ext>
            </a:extLst>
          </p:cNvPr>
          <p:cNvSpPr>
            <a:spLocks noGrp="1"/>
          </p:cNvSpPr>
          <p:nvPr>
            <p:ph type="title"/>
          </p:nvPr>
        </p:nvSpPr>
        <p:spPr/>
        <p:txBody>
          <a:bodyPr/>
          <a:lstStyle/>
          <a:p>
            <a:r>
              <a:rPr lang="el-GR" dirty="0"/>
              <a:t>Ο χώρος αναπαράστασης </a:t>
            </a:r>
            <a:r>
              <a:rPr lang="en-GB" dirty="0"/>
              <a:t>RGB – </a:t>
            </a:r>
            <a:r>
              <a:rPr lang="en-US" dirty="0"/>
              <a:t>O </a:t>
            </a:r>
            <a:r>
              <a:rPr lang="el-GR" dirty="0"/>
              <a:t>χρωματικός κύβος</a:t>
            </a:r>
          </a:p>
        </p:txBody>
      </p:sp>
      <p:pic>
        <p:nvPicPr>
          <p:cNvPr id="4" name="Θέση περιεχομένου 4">
            <a:extLst>
              <a:ext uri="{FF2B5EF4-FFF2-40B4-BE49-F238E27FC236}">
                <a16:creationId xmlns:a16="http://schemas.microsoft.com/office/drawing/2014/main" id="{3A33CE3F-67F3-271E-A75E-0EC0C1B38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298" y="1842889"/>
            <a:ext cx="6890563" cy="49198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1BEC8C-E62E-2A9D-63B5-E2DE8E2388EF}"/>
              </a:ext>
            </a:extLst>
          </p:cNvPr>
          <p:cNvSpPr>
            <a:spLocks noGrp="1"/>
          </p:cNvSpPr>
          <p:nvPr>
            <p:ph type="title"/>
          </p:nvPr>
        </p:nvSpPr>
        <p:spPr/>
        <p:txBody>
          <a:bodyPr/>
          <a:lstStyle/>
          <a:p>
            <a:r>
              <a:rPr lang="el-GR" dirty="0"/>
              <a:t>Αναπαράσταση ενός χρώματος</a:t>
            </a:r>
          </a:p>
        </p:txBody>
      </p:sp>
      <p:sp>
        <p:nvSpPr>
          <p:cNvPr id="4" name="Content Placeholder 3">
            <a:extLst>
              <a:ext uri="{FF2B5EF4-FFF2-40B4-BE49-F238E27FC236}">
                <a16:creationId xmlns:a16="http://schemas.microsoft.com/office/drawing/2014/main" id="{C44D149F-05BE-9332-8E7E-FBF2AEFF2E11}"/>
              </a:ext>
            </a:extLst>
          </p:cNvPr>
          <p:cNvSpPr>
            <a:spLocks noGrp="1"/>
          </p:cNvSpPr>
          <p:nvPr>
            <p:ph idx="1"/>
          </p:nvPr>
        </p:nvSpPr>
        <p:spPr>
          <a:xfrm>
            <a:off x="838200" y="1825625"/>
            <a:ext cx="5553075" cy="4351338"/>
          </a:xfrm>
        </p:spPr>
        <p:txBody>
          <a:bodyPr/>
          <a:lstStyle/>
          <a:p>
            <a:r>
              <a:rPr lang="el-GR" dirty="0"/>
              <a:t>Ο χώρος αναπαράστασης RGB χρησιμοποιεί το ποσοστό συμμετοχής των </a:t>
            </a:r>
            <a:r>
              <a:rPr lang="el-GR" b="1" dirty="0"/>
              <a:t>τριών </a:t>
            </a:r>
            <a:r>
              <a:rPr lang="el-GR" dirty="0"/>
              <a:t>αυτών βασικών χρωμάτων για την περιγραφή οποιουδήποτε συνδυασμού.</a:t>
            </a:r>
          </a:p>
          <a:p>
            <a:r>
              <a:rPr lang="el-GR" b="1" dirty="0"/>
              <a:t>Λευκό: </a:t>
            </a:r>
            <a:r>
              <a:rPr lang="el-GR" i="1" dirty="0"/>
              <a:t>100% </a:t>
            </a:r>
            <a:r>
              <a:rPr lang="en-US" i="1" dirty="0"/>
              <a:t>R</a:t>
            </a:r>
            <a:r>
              <a:rPr lang="el-GR" i="1" dirty="0"/>
              <a:t>, 100% Β, 100% </a:t>
            </a:r>
            <a:r>
              <a:rPr lang="en-US" i="1" dirty="0"/>
              <a:t>G</a:t>
            </a:r>
            <a:r>
              <a:rPr lang="el-GR" i="1" dirty="0"/>
              <a:t> </a:t>
            </a:r>
            <a:endParaRPr lang="en-US" i="1" dirty="0"/>
          </a:p>
          <a:p>
            <a:endParaRPr lang="el-GR" dirty="0"/>
          </a:p>
        </p:txBody>
      </p:sp>
      <p:pic>
        <p:nvPicPr>
          <p:cNvPr id="6" name="Εικόνα 4">
            <a:extLst>
              <a:ext uri="{FF2B5EF4-FFF2-40B4-BE49-F238E27FC236}">
                <a16:creationId xmlns:a16="http://schemas.microsoft.com/office/drawing/2014/main" id="{34C96092-A378-4647-5F04-D807A7E41C20}"/>
              </a:ext>
            </a:extLst>
          </p:cNvPr>
          <p:cNvPicPr>
            <a:picLocks noChangeAspect="1"/>
          </p:cNvPicPr>
          <p:nvPr/>
        </p:nvPicPr>
        <p:blipFill>
          <a:blip r:embed="rId2"/>
          <a:stretch>
            <a:fillRect/>
          </a:stretch>
        </p:blipFill>
        <p:spPr>
          <a:xfrm rot="5400000">
            <a:off x="7693569" y="851632"/>
            <a:ext cx="2852935" cy="5154735"/>
          </a:xfrm>
          <a:prstGeom prst="rect">
            <a:avLst/>
          </a:prstGeom>
        </p:spPr>
      </p:pic>
    </p:spTree>
    <p:extLst>
      <p:ext uri="{BB962C8B-B14F-4D97-AF65-F5344CB8AC3E}">
        <p14:creationId xmlns:p14="http://schemas.microsoft.com/office/powerpoint/2010/main" val="1861834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6F896D-79A9-4102-9BD1-F1C4F0E7ED82}"/>
              </a:ext>
            </a:extLst>
          </p:cNvPr>
          <p:cNvSpPr>
            <a:spLocks noGrp="1"/>
          </p:cNvSpPr>
          <p:nvPr>
            <p:ph type="title"/>
          </p:nvPr>
        </p:nvSpPr>
        <p:spPr/>
        <p:txBody>
          <a:bodyPr/>
          <a:lstStyle/>
          <a:p>
            <a:endParaRPr lang="en-US" dirty="0"/>
          </a:p>
        </p:txBody>
      </p:sp>
      <p:pic>
        <p:nvPicPr>
          <p:cNvPr id="5" name="Θέση περιεχομένου 4" descr="Εικόνα που περιέχει εσωτερικό&#10;&#10;Η περιγραφή δημιουργήθηκε αυτόματα">
            <a:extLst>
              <a:ext uri="{FF2B5EF4-FFF2-40B4-BE49-F238E27FC236}">
                <a16:creationId xmlns:a16="http://schemas.microsoft.com/office/drawing/2014/main" id="{B92EACC9-3131-4A3B-98DB-04950A48509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140" y="2366509"/>
            <a:ext cx="12051492" cy="3377066"/>
          </a:xfrm>
        </p:spPr>
      </p:pic>
    </p:spTree>
    <p:extLst>
      <p:ext uri="{BB962C8B-B14F-4D97-AF65-F5344CB8AC3E}">
        <p14:creationId xmlns:p14="http://schemas.microsoft.com/office/powerpoint/2010/main" val="3924411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7087" b="3922"/>
          <a:stretch>
            <a:fillRect/>
          </a:stretch>
        </p:blipFill>
        <p:spPr>
          <a:xfrm>
            <a:off x="0" y="1381125"/>
            <a:ext cx="12192000" cy="5372100"/>
          </a:xfrm>
          <a:prstGeom prst="rect">
            <a:avLst/>
          </a:prstGeom>
        </p:spPr>
      </p:pic>
      <p:sp>
        <p:nvSpPr>
          <p:cNvPr id="3" name="Title 2">
            <a:extLst>
              <a:ext uri="{FF2B5EF4-FFF2-40B4-BE49-F238E27FC236}">
                <a16:creationId xmlns:a16="http://schemas.microsoft.com/office/drawing/2014/main" id="{468146E3-24B9-6F44-A3AA-4CBC413CCF19}"/>
              </a:ext>
            </a:extLst>
          </p:cNvPr>
          <p:cNvSpPr>
            <a:spLocks noGrp="1"/>
          </p:cNvSpPr>
          <p:nvPr>
            <p:ph type="title"/>
          </p:nvPr>
        </p:nvSpPr>
        <p:spPr/>
        <p:txBody>
          <a:bodyPr/>
          <a:lstStyle/>
          <a:p>
            <a:r>
              <a:rPr lang="el-GR" dirty="0"/>
              <a:t>Προσθετική έναντι Αφαιρετικής μίξης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C32773-1606-F6C6-17C8-F98417A06A92}"/>
              </a:ext>
            </a:extLst>
          </p:cNvPr>
          <p:cNvSpPr>
            <a:spLocks noGrp="1"/>
          </p:cNvSpPr>
          <p:nvPr>
            <p:ph type="title"/>
          </p:nvPr>
        </p:nvSpPr>
        <p:spPr/>
        <p:txBody>
          <a:bodyPr/>
          <a:lstStyle/>
          <a:p>
            <a:r>
              <a:rPr lang="el-GR" dirty="0"/>
              <a:t>04 Υπολογισμός ρυθμού δεδομένων</a:t>
            </a:r>
            <a:r>
              <a:rPr lang="en-GB" dirty="0"/>
              <a:t> </a:t>
            </a:r>
            <a:r>
              <a:rPr lang="el-GR" dirty="0"/>
              <a:t>βίντεο</a:t>
            </a:r>
          </a:p>
        </p:txBody>
      </p:sp>
      <p:sp>
        <p:nvSpPr>
          <p:cNvPr id="4" name="Text Placeholder 3">
            <a:extLst>
              <a:ext uri="{FF2B5EF4-FFF2-40B4-BE49-F238E27FC236}">
                <a16:creationId xmlns:a16="http://schemas.microsoft.com/office/drawing/2014/main" id="{D438D0AE-F417-05A7-5F14-8FA2FE959B26}"/>
              </a:ext>
            </a:extLst>
          </p:cNvPr>
          <p:cNvSpPr>
            <a:spLocks noGrp="1"/>
          </p:cNvSpPr>
          <p:nvPr>
            <p:ph type="body" idx="1"/>
          </p:nvPr>
        </p:nvSpPr>
        <p:spPr/>
        <p:txBody>
          <a:bodyPr/>
          <a:lstStyle/>
          <a:p>
            <a:r>
              <a:rPr lang="el-GR" dirty="0"/>
              <a:t>ή αλλιώς Εύρος Ζώνης</a:t>
            </a:r>
          </a:p>
        </p:txBody>
      </p:sp>
    </p:spTree>
    <p:extLst>
      <p:ext uri="{BB962C8B-B14F-4D97-AF65-F5344CB8AC3E}">
        <p14:creationId xmlns:p14="http://schemas.microsoft.com/office/powerpoint/2010/main" val="123239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095C87-E935-462D-B443-154F084A1C14}"/>
              </a:ext>
            </a:extLst>
          </p:cNvPr>
          <p:cNvSpPr>
            <a:spLocks noGrp="1"/>
          </p:cNvSpPr>
          <p:nvPr>
            <p:ph type="title"/>
          </p:nvPr>
        </p:nvSpPr>
        <p:spPr/>
        <p:txBody>
          <a:bodyPr/>
          <a:lstStyle/>
          <a:p>
            <a:r>
              <a:rPr lang="el-GR" dirty="0"/>
              <a:t>Πλήθος </a:t>
            </a:r>
            <a:r>
              <a:rPr lang="en-US" dirty="0"/>
              <a:t>bits / </a:t>
            </a:r>
            <a:r>
              <a:rPr lang="el-GR" dirty="0"/>
              <a:t>βασικό χρώμα</a:t>
            </a:r>
            <a:r>
              <a:rPr lang="en-US" dirty="0"/>
              <a:t> </a:t>
            </a:r>
          </a:p>
        </p:txBody>
      </p:sp>
      <p:sp>
        <p:nvSpPr>
          <p:cNvPr id="3" name="Θέση περιεχομένου 2">
            <a:extLst>
              <a:ext uri="{FF2B5EF4-FFF2-40B4-BE49-F238E27FC236}">
                <a16:creationId xmlns:a16="http://schemas.microsoft.com/office/drawing/2014/main" id="{3FEEDA8E-09EC-4DB2-820A-94698A50D0F8}"/>
              </a:ext>
            </a:extLst>
          </p:cNvPr>
          <p:cNvSpPr>
            <a:spLocks noGrp="1"/>
          </p:cNvSpPr>
          <p:nvPr>
            <p:ph idx="1"/>
          </p:nvPr>
        </p:nvSpPr>
        <p:spPr>
          <a:xfrm>
            <a:off x="954447" y="1628800"/>
            <a:ext cx="9627463" cy="4608512"/>
          </a:xfrm>
        </p:spPr>
        <p:txBody>
          <a:bodyPr>
            <a:normAutofit fontScale="92500"/>
          </a:bodyPr>
          <a:lstStyle/>
          <a:p>
            <a:r>
              <a:rPr lang="el-GR" dirty="0"/>
              <a:t>Τα διαθέσιμα </a:t>
            </a:r>
            <a:r>
              <a:rPr lang="el-GR" b="1" dirty="0"/>
              <a:t>επίπεδα </a:t>
            </a:r>
            <a:r>
              <a:rPr lang="el-GR" b="1" dirty="0" err="1"/>
              <a:t>κβαντισμού</a:t>
            </a:r>
            <a:r>
              <a:rPr lang="el-GR" b="1" dirty="0"/>
              <a:t> </a:t>
            </a:r>
            <a:r>
              <a:rPr lang="el-GR" dirty="0"/>
              <a:t>επηρεάζουν την ποιότητα της απεικόνισης.</a:t>
            </a:r>
          </a:p>
          <a:p>
            <a:pPr lvl="1"/>
            <a:r>
              <a:rPr lang="el-GR" dirty="0"/>
              <a:t>Πλήθος των </a:t>
            </a:r>
            <a:r>
              <a:rPr lang="el-GR" dirty="0" err="1"/>
              <a:t>bits</a:t>
            </a:r>
            <a:r>
              <a:rPr lang="el-GR" dirty="0"/>
              <a:t> για αναπαράσταση </a:t>
            </a:r>
            <a:endParaRPr lang="el-GR" b="1" dirty="0"/>
          </a:p>
          <a:p>
            <a:r>
              <a:rPr lang="el-GR" dirty="0"/>
              <a:t>8 </a:t>
            </a:r>
            <a:r>
              <a:rPr lang="el-GR" dirty="0" err="1"/>
              <a:t>bits</a:t>
            </a:r>
            <a:r>
              <a:rPr lang="el-GR" dirty="0"/>
              <a:t> (τυπική επιλογή), </a:t>
            </a:r>
          </a:p>
          <a:p>
            <a:pPr lvl="1"/>
            <a:r>
              <a:rPr lang="el-GR" dirty="0"/>
              <a:t>2</a:t>
            </a:r>
            <a:r>
              <a:rPr lang="el-GR" baseline="30000" dirty="0"/>
              <a:t>8</a:t>
            </a:r>
            <a:r>
              <a:rPr lang="el-GR" dirty="0"/>
              <a:t> = 256 τιμές </a:t>
            </a:r>
            <a:r>
              <a:rPr lang="el-GR" dirty="0" err="1"/>
              <a:t>κβάντισης</a:t>
            </a:r>
            <a:r>
              <a:rPr lang="en-US" dirty="0"/>
              <a:t> </a:t>
            </a:r>
            <a:endParaRPr lang="el-GR" dirty="0"/>
          </a:p>
          <a:p>
            <a:pPr lvl="1"/>
            <a:r>
              <a:rPr lang="el-GR" dirty="0"/>
              <a:t>το εύρος των επιπέδων </a:t>
            </a:r>
            <a:r>
              <a:rPr lang="el-GR" dirty="0" err="1"/>
              <a:t>κβαντισμού</a:t>
            </a:r>
            <a:r>
              <a:rPr lang="el-GR" dirty="0"/>
              <a:t> είναι από το 0 έως το 255  </a:t>
            </a:r>
            <a:r>
              <a:rPr lang="en-US" dirty="0"/>
              <a:t>(100%)</a:t>
            </a:r>
            <a:r>
              <a:rPr lang="el-GR" dirty="0"/>
              <a:t> </a:t>
            </a:r>
          </a:p>
          <a:p>
            <a:r>
              <a:rPr lang="el-GR" dirty="0"/>
              <a:t>10 </a:t>
            </a:r>
            <a:r>
              <a:rPr lang="el-GR" dirty="0" err="1"/>
              <a:t>bits</a:t>
            </a:r>
            <a:r>
              <a:rPr lang="el-GR" dirty="0"/>
              <a:t> </a:t>
            </a:r>
          </a:p>
          <a:p>
            <a:pPr lvl="1"/>
            <a:r>
              <a:rPr lang="el-GR" dirty="0"/>
              <a:t>2</a:t>
            </a:r>
            <a:r>
              <a:rPr lang="el-GR" baseline="30000" dirty="0"/>
              <a:t>10 </a:t>
            </a:r>
            <a:r>
              <a:rPr lang="el-GR" dirty="0"/>
              <a:t>= 1024 τιμές </a:t>
            </a:r>
            <a:r>
              <a:rPr lang="el-GR" dirty="0" err="1"/>
              <a:t>κβάντισης</a:t>
            </a:r>
            <a:endParaRPr lang="el-GR" dirty="0"/>
          </a:p>
          <a:p>
            <a:pPr lvl="1"/>
            <a:r>
              <a:rPr lang="el-GR" dirty="0"/>
              <a:t>το εύρος κυμαίνεται από το 0 έως το 1.023</a:t>
            </a:r>
            <a:r>
              <a:rPr lang="en-US" dirty="0"/>
              <a:t> (100%)</a:t>
            </a:r>
            <a:endParaRPr lang="el-GR" dirty="0"/>
          </a:p>
          <a:p>
            <a:pPr lvl="1"/>
            <a:endParaRPr lang="en-US" dirty="0"/>
          </a:p>
        </p:txBody>
      </p:sp>
    </p:spTree>
    <p:extLst>
      <p:ext uri="{BB962C8B-B14F-4D97-AF65-F5344CB8AC3E}">
        <p14:creationId xmlns:p14="http://schemas.microsoft.com/office/powerpoint/2010/main" val="1380905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4930" r="17500" b="18768"/>
          <a:stretch>
            <a:fillRect/>
          </a:stretch>
        </p:blipFill>
        <p:spPr>
          <a:xfrm>
            <a:off x="485775" y="1952625"/>
            <a:ext cx="10058400" cy="3829050"/>
          </a:xfrm>
          <a:prstGeom prst="rect">
            <a:avLst/>
          </a:prstGeom>
        </p:spPr>
      </p:pic>
      <p:sp>
        <p:nvSpPr>
          <p:cNvPr id="3" name="Title 2">
            <a:extLst>
              <a:ext uri="{FF2B5EF4-FFF2-40B4-BE49-F238E27FC236}">
                <a16:creationId xmlns:a16="http://schemas.microsoft.com/office/drawing/2014/main" id="{2274DBB8-BF61-5141-97DE-A7A1CC9F8F78}"/>
              </a:ext>
            </a:extLst>
          </p:cNvPr>
          <p:cNvSpPr>
            <a:spLocks noGrp="1"/>
          </p:cNvSpPr>
          <p:nvPr>
            <p:ph type="title"/>
          </p:nvPr>
        </p:nvSpPr>
        <p:spPr/>
        <p:txBody>
          <a:bodyPr/>
          <a:lstStyle/>
          <a:p>
            <a:r>
              <a:rPr lang="el-GR" dirty="0" err="1"/>
              <a:t>Κβαντισμός</a:t>
            </a:r>
            <a:r>
              <a:rPr lang="el-GR" dirty="0"/>
              <a:t> και βάθος χρώματος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B1F285-0076-475E-93A5-88975FAFB5BD}"/>
              </a:ext>
            </a:extLst>
          </p:cNvPr>
          <p:cNvSpPr>
            <a:spLocks noGrp="1"/>
          </p:cNvSpPr>
          <p:nvPr>
            <p:ph type="title"/>
          </p:nvPr>
        </p:nvSpPr>
        <p:spPr/>
        <p:txBody>
          <a:bodyPr/>
          <a:lstStyle/>
          <a:p>
            <a:r>
              <a:rPr lang="el-GR" dirty="0"/>
              <a:t>Στοιχεία ενός πλαισίου</a:t>
            </a:r>
          </a:p>
        </p:txBody>
      </p:sp>
      <p:sp>
        <p:nvSpPr>
          <p:cNvPr id="3" name="Θέση περιεχομένου 2">
            <a:extLst>
              <a:ext uri="{FF2B5EF4-FFF2-40B4-BE49-F238E27FC236}">
                <a16:creationId xmlns:a16="http://schemas.microsoft.com/office/drawing/2014/main" id="{628C5E31-43A2-47F5-9C79-2D370DC39ED0}"/>
              </a:ext>
            </a:extLst>
          </p:cNvPr>
          <p:cNvSpPr>
            <a:spLocks noGrp="1"/>
          </p:cNvSpPr>
          <p:nvPr>
            <p:ph idx="1"/>
          </p:nvPr>
        </p:nvSpPr>
        <p:spPr>
          <a:xfrm>
            <a:off x="990600" y="1556793"/>
            <a:ext cx="9677400" cy="5015457"/>
          </a:xfrm>
        </p:spPr>
        <p:txBody>
          <a:bodyPr>
            <a:normAutofit/>
          </a:bodyPr>
          <a:lstStyle/>
          <a:p>
            <a:r>
              <a:rPr lang="el-GR" dirty="0"/>
              <a:t>Ανάλυση: 1</a:t>
            </a:r>
            <a:r>
              <a:rPr lang="en-US" dirty="0"/>
              <a:t>920 x 1080 (1080i)</a:t>
            </a:r>
          </a:p>
          <a:p>
            <a:r>
              <a:rPr lang="el-GR" dirty="0"/>
              <a:t>Πλήθος </a:t>
            </a:r>
            <a:r>
              <a:rPr lang="en-US" dirty="0"/>
              <a:t>pixels: 2.073.600</a:t>
            </a:r>
            <a:endParaRPr lang="en-US" sz="2000" i="1" dirty="0"/>
          </a:p>
          <a:p>
            <a:r>
              <a:rPr lang="el-GR" b="1" dirty="0"/>
              <a:t>Δείγμα ανά χρώμα: 1             </a:t>
            </a:r>
            <a:r>
              <a:rPr lang="el-GR" dirty="0"/>
              <a:t>(4:4:4)</a:t>
            </a:r>
          </a:p>
          <a:p>
            <a:r>
              <a:rPr lang="el-GR" dirty="0"/>
              <a:t>Τρία χρώματα</a:t>
            </a:r>
          </a:p>
          <a:p>
            <a:r>
              <a:rPr lang="el-GR" dirty="0"/>
              <a:t>Πλήθος δειγμάτων </a:t>
            </a:r>
            <a:r>
              <a:rPr lang="en-US" dirty="0"/>
              <a:t>RGB: </a:t>
            </a:r>
            <a:r>
              <a:rPr lang="en-US" b="1" dirty="0"/>
              <a:t>6.220.800</a:t>
            </a:r>
            <a:r>
              <a:rPr lang="el-GR" b="1" dirty="0"/>
              <a:t> </a:t>
            </a:r>
            <a:r>
              <a:rPr lang="el-GR" i="1" dirty="0"/>
              <a:t>(</a:t>
            </a:r>
            <a:r>
              <a:rPr lang="en-US" i="1" dirty="0"/>
              <a:t>2.073.600 x 3</a:t>
            </a:r>
            <a:r>
              <a:rPr lang="el-GR" i="1" dirty="0"/>
              <a:t>)</a:t>
            </a:r>
            <a:endParaRPr lang="el-GR" sz="2000" i="1" dirty="0"/>
          </a:p>
          <a:p>
            <a:r>
              <a:rPr lang="el-GR" dirty="0"/>
              <a:t>Πλήθος </a:t>
            </a:r>
            <a:r>
              <a:rPr lang="en-US" dirty="0"/>
              <a:t>bits / </a:t>
            </a:r>
            <a:r>
              <a:rPr lang="el-GR" dirty="0"/>
              <a:t>εικόνα </a:t>
            </a:r>
            <a:r>
              <a:rPr lang="en-US" dirty="0"/>
              <a:t>(frame)</a:t>
            </a:r>
          </a:p>
          <a:p>
            <a:pPr lvl="1"/>
            <a:r>
              <a:rPr lang="en-US" b="1" dirty="0"/>
              <a:t>8</a:t>
            </a:r>
            <a:r>
              <a:rPr lang="en-US" dirty="0"/>
              <a:t> bit/</a:t>
            </a:r>
            <a:r>
              <a:rPr lang="el-GR" dirty="0"/>
              <a:t>δείγμα: </a:t>
            </a:r>
            <a:r>
              <a:rPr lang="el-GR" b="1" dirty="0"/>
              <a:t>49.766.400</a:t>
            </a:r>
            <a:r>
              <a:rPr lang="el-GR" dirty="0"/>
              <a:t> </a:t>
            </a:r>
            <a:r>
              <a:rPr lang="en-US" dirty="0"/>
              <a:t>bits</a:t>
            </a:r>
            <a:r>
              <a:rPr lang="el-GR" dirty="0"/>
              <a:t> </a:t>
            </a:r>
            <a:r>
              <a:rPr lang="en-US" dirty="0"/>
              <a:t> / frame</a:t>
            </a:r>
            <a:endParaRPr lang="el-GR" dirty="0"/>
          </a:p>
          <a:p>
            <a:pPr lvl="1"/>
            <a:r>
              <a:rPr lang="el-GR" b="1" dirty="0"/>
              <a:t>10</a:t>
            </a:r>
            <a:r>
              <a:rPr lang="en-US" dirty="0"/>
              <a:t> bit/</a:t>
            </a:r>
            <a:r>
              <a:rPr lang="el-GR" dirty="0"/>
              <a:t>δείγμα: </a:t>
            </a:r>
            <a:r>
              <a:rPr lang="el-GR" b="1" dirty="0"/>
              <a:t>62.208.000</a:t>
            </a:r>
            <a:r>
              <a:rPr lang="el-GR" dirty="0"/>
              <a:t> </a:t>
            </a:r>
            <a:r>
              <a:rPr lang="en-US" dirty="0"/>
              <a:t>bits / frame</a:t>
            </a:r>
            <a:endParaRPr lang="el-GR" dirty="0"/>
          </a:p>
          <a:p>
            <a:pPr lvl="1"/>
            <a:endParaRPr lang="el-GR" dirty="0"/>
          </a:p>
        </p:txBody>
      </p:sp>
    </p:spTree>
    <p:extLst>
      <p:ext uri="{BB962C8B-B14F-4D97-AF65-F5344CB8AC3E}">
        <p14:creationId xmlns:p14="http://schemas.microsoft.com/office/powerpoint/2010/main" val="638031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246" b="3361"/>
          <a:stretch>
            <a:fillRect/>
          </a:stretch>
        </p:blipFill>
        <p:spPr>
          <a:xfrm>
            <a:off x="0" y="1390650"/>
            <a:ext cx="12192000" cy="5467350"/>
          </a:xfrm>
          <a:prstGeom prst="rect">
            <a:avLst/>
          </a:prstGeom>
        </p:spPr>
      </p:pic>
      <p:sp>
        <p:nvSpPr>
          <p:cNvPr id="3" name="Title 2">
            <a:extLst>
              <a:ext uri="{FF2B5EF4-FFF2-40B4-BE49-F238E27FC236}">
                <a16:creationId xmlns:a16="http://schemas.microsoft.com/office/drawing/2014/main" id="{143016E7-2555-19DE-3731-98F64D546856}"/>
              </a:ext>
            </a:extLst>
          </p:cNvPr>
          <p:cNvSpPr>
            <a:spLocks noGrp="1"/>
          </p:cNvSpPr>
          <p:nvPr>
            <p:ph type="title"/>
          </p:nvPr>
        </p:nvSpPr>
        <p:spPr/>
        <p:txBody>
          <a:bodyPr/>
          <a:lstStyle/>
          <a:p>
            <a:r>
              <a:rPr lang="el-GR" dirty="0"/>
              <a:t>Υπολογισμός Ρυθμού Δεδομένων βίντεο</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37A797E-E0F5-43B1-9FD5-1A0ACFBC14B8}"/>
              </a:ext>
            </a:extLst>
          </p:cNvPr>
          <p:cNvSpPr>
            <a:spLocks noGrp="1"/>
          </p:cNvSpPr>
          <p:nvPr>
            <p:ph type="title"/>
          </p:nvPr>
        </p:nvSpPr>
        <p:spPr/>
        <p:txBody>
          <a:bodyPr/>
          <a:lstStyle/>
          <a:p>
            <a:r>
              <a:rPr lang="el-GR" dirty="0"/>
              <a:t>Ρυθμός δεδομένων </a:t>
            </a:r>
            <a:r>
              <a:rPr lang="en-US" dirty="0"/>
              <a:t>(RBG)</a:t>
            </a:r>
            <a:endParaRPr lang="el-GR" dirty="0"/>
          </a:p>
        </p:txBody>
      </p:sp>
      <p:sp>
        <p:nvSpPr>
          <p:cNvPr id="3" name="Θέση περιεχομένου 2">
            <a:extLst>
              <a:ext uri="{FF2B5EF4-FFF2-40B4-BE49-F238E27FC236}">
                <a16:creationId xmlns:a16="http://schemas.microsoft.com/office/drawing/2014/main" id="{9FACA8CF-D652-4053-9897-0CBF4DCEEE76}"/>
              </a:ext>
            </a:extLst>
          </p:cNvPr>
          <p:cNvSpPr>
            <a:spLocks noGrp="1"/>
          </p:cNvSpPr>
          <p:nvPr>
            <p:ph idx="1"/>
          </p:nvPr>
        </p:nvSpPr>
        <p:spPr/>
        <p:txBody>
          <a:bodyPr/>
          <a:lstStyle/>
          <a:p>
            <a:r>
              <a:rPr lang="el-GR" b="1" dirty="0"/>
              <a:t>25</a:t>
            </a:r>
            <a:r>
              <a:rPr lang="el-GR" dirty="0"/>
              <a:t> πλαίσια/δευτερόλεπτο</a:t>
            </a:r>
            <a:r>
              <a:rPr lang="en-US" dirty="0"/>
              <a:t>, </a:t>
            </a:r>
            <a:r>
              <a:rPr lang="el-GR" dirty="0"/>
              <a:t> ρυθμός: 	</a:t>
            </a:r>
            <a:endParaRPr lang="en-US" dirty="0"/>
          </a:p>
          <a:p>
            <a:pPr lvl="1"/>
            <a:r>
              <a:rPr lang="el-GR" dirty="0"/>
              <a:t>1</a:t>
            </a:r>
            <a:r>
              <a:rPr lang="en-US" dirty="0"/>
              <a:t>.</a:t>
            </a:r>
            <a:r>
              <a:rPr lang="el-GR" dirty="0"/>
              <a:t>244</a:t>
            </a:r>
            <a:r>
              <a:rPr lang="en-US" dirty="0"/>
              <a:t>.</a:t>
            </a:r>
            <a:r>
              <a:rPr lang="el-GR" dirty="0"/>
              <a:t>160</a:t>
            </a:r>
            <a:r>
              <a:rPr lang="en-US" dirty="0"/>
              <a:t>.</a:t>
            </a:r>
            <a:r>
              <a:rPr lang="el-GR" dirty="0"/>
              <a:t>000 </a:t>
            </a:r>
            <a:r>
              <a:rPr lang="en-US" dirty="0"/>
              <a:t> bits/sec        </a:t>
            </a:r>
            <a:r>
              <a:rPr lang="el-GR" dirty="0"/>
              <a:t>(8 </a:t>
            </a:r>
            <a:r>
              <a:rPr lang="en-US" dirty="0"/>
              <a:t>bits)</a:t>
            </a:r>
          </a:p>
          <a:p>
            <a:pPr lvl="1"/>
            <a:r>
              <a:rPr lang="el-GR" dirty="0"/>
              <a:t>1</a:t>
            </a:r>
            <a:r>
              <a:rPr lang="en-US" dirty="0"/>
              <a:t>.</a:t>
            </a:r>
            <a:r>
              <a:rPr lang="el-GR" dirty="0"/>
              <a:t>555</a:t>
            </a:r>
            <a:r>
              <a:rPr lang="en-US" dirty="0"/>
              <a:t>.</a:t>
            </a:r>
            <a:r>
              <a:rPr lang="el-GR" dirty="0"/>
              <a:t>200</a:t>
            </a:r>
            <a:r>
              <a:rPr lang="en-US" dirty="0"/>
              <a:t>.</a:t>
            </a:r>
            <a:r>
              <a:rPr lang="el-GR" dirty="0"/>
              <a:t>000</a:t>
            </a:r>
            <a:r>
              <a:rPr lang="en-US" dirty="0"/>
              <a:t>  bits/sec        (10 bits)</a:t>
            </a:r>
            <a:endParaRPr lang="el-GR" dirty="0"/>
          </a:p>
          <a:p>
            <a:r>
              <a:rPr lang="el-GR" b="1" dirty="0"/>
              <a:t>30</a:t>
            </a:r>
            <a:r>
              <a:rPr lang="el-GR" dirty="0"/>
              <a:t>	πλαίσια/δευτερόλεπτο</a:t>
            </a:r>
            <a:r>
              <a:rPr lang="en-US" dirty="0"/>
              <a:t>, </a:t>
            </a:r>
            <a:r>
              <a:rPr lang="el-GR" dirty="0"/>
              <a:t> ρυθμός:</a:t>
            </a:r>
            <a:endParaRPr lang="en-US" dirty="0"/>
          </a:p>
          <a:p>
            <a:pPr lvl="1"/>
            <a:r>
              <a:rPr lang="el-GR" dirty="0"/>
              <a:t>1</a:t>
            </a:r>
            <a:r>
              <a:rPr lang="en-US" dirty="0"/>
              <a:t>.</a:t>
            </a:r>
            <a:r>
              <a:rPr lang="el-GR" dirty="0"/>
              <a:t>492</a:t>
            </a:r>
            <a:r>
              <a:rPr lang="en-US" dirty="0"/>
              <a:t>.</a:t>
            </a:r>
            <a:r>
              <a:rPr lang="el-GR" dirty="0"/>
              <a:t>992</a:t>
            </a:r>
            <a:r>
              <a:rPr lang="en-US" dirty="0"/>
              <a:t>.</a:t>
            </a:r>
            <a:r>
              <a:rPr lang="el-GR" dirty="0"/>
              <a:t>000</a:t>
            </a:r>
            <a:r>
              <a:rPr lang="en-US" dirty="0"/>
              <a:t> bits/sec </a:t>
            </a:r>
            <a:r>
              <a:rPr lang="el-GR" dirty="0"/>
              <a:t>	</a:t>
            </a:r>
            <a:r>
              <a:rPr lang="en-US" dirty="0"/>
              <a:t>(8 bits)</a:t>
            </a:r>
          </a:p>
          <a:p>
            <a:pPr lvl="1"/>
            <a:r>
              <a:rPr lang="el-GR" dirty="0"/>
              <a:t>1</a:t>
            </a:r>
            <a:r>
              <a:rPr lang="en-US" dirty="0"/>
              <a:t>.</a:t>
            </a:r>
            <a:r>
              <a:rPr lang="el-GR" dirty="0"/>
              <a:t>866</a:t>
            </a:r>
            <a:r>
              <a:rPr lang="en-US" dirty="0"/>
              <a:t>.</a:t>
            </a:r>
            <a:r>
              <a:rPr lang="el-GR" dirty="0"/>
              <a:t>240</a:t>
            </a:r>
            <a:r>
              <a:rPr lang="en-US" dirty="0"/>
              <a:t>.</a:t>
            </a:r>
            <a:r>
              <a:rPr lang="el-GR" dirty="0"/>
              <a:t>000</a:t>
            </a:r>
            <a:r>
              <a:rPr lang="en-US" dirty="0"/>
              <a:t> bits/sec      (10 bits)</a:t>
            </a:r>
            <a:endParaRPr lang="el-GR" dirty="0"/>
          </a:p>
          <a:p>
            <a:endParaRPr lang="el-GR" dirty="0"/>
          </a:p>
        </p:txBody>
      </p:sp>
    </p:spTree>
    <p:extLst>
      <p:ext uri="{BB962C8B-B14F-4D97-AF65-F5344CB8AC3E}">
        <p14:creationId xmlns:p14="http://schemas.microsoft.com/office/powerpoint/2010/main" val="49365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781" t="24580" r="-781" b="5252"/>
          <a:stretch>
            <a:fillRect/>
          </a:stretch>
        </p:blipFill>
        <p:spPr>
          <a:xfrm>
            <a:off x="123825" y="1809750"/>
            <a:ext cx="12192000" cy="4772026"/>
          </a:xfrm>
          <a:prstGeom prst="rect">
            <a:avLst/>
          </a:prstGeom>
        </p:spPr>
      </p:pic>
      <p:sp>
        <p:nvSpPr>
          <p:cNvPr id="3" name="Title 2">
            <a:extLst>
              <a:ext uri="{FF2B5EF4-FFF2-40B4-BE49-F238E27FC236}">
                <a16:creationId xmlns:a16="http://schemas.microsoft.com/office/drawing/2014/main" id="{37C9374D-C6CA-7B97-D4DC-688591253A05}"/>
              </a:ext>
            </a:extLst>
          </p:cNvPr>
          <p:cNvSpPr>
            <a:spLocks noGrp="1"/>
          </p:cNvSpPr>
          <p:nvPr>
            <p:ph type="title"/>
          </p:nvPr>
        </p:nvSpPr>
        <p:spPr>
          <a:xfrm>
            <a:off x="838200" y="365125"/>
            <a:ext cx="11106150" cy="1325563"/>
          </a:xfrm>
        </p:spPr>
        <p:txBody>
          <a:bodyPr/>
          <a:lstStyle/>
          <a:p>
            <a:r>
              <a:rPr lang="el-GR" dirty="0"/>
              <a:t>Υπολογισμός δεδομένων ενός πλαισίου </a:t>
            </a:r>
            <a:r>
              <a:rPr lang="en-GB" dirty="0" err="1"/>
              <a:t>FullHD</a:t>
            </a:r>
            <a:endParaRPr lang="el-G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ED6953-3CA1-467B-AFBF-B753C631F70D}"/>
              </a:ext>
            </a:extLst>
          </p:cNvPr>
          <p:cNvSpPr>
            <a:spLocks noGrp="1"/>
          </p:cNvSpPr>
          <p:nvPr>
            <p:ph type="title"/>
          </p:nvPr>
        </p:nvSpPr>
        <p:spPr/>
        <p:txBody>
          <a:bodyPr/>
          <a:lstStyle/>
          <a:p>
            <a:r>
              <a:rPr lang="el-GR" dirty="0"/>
              <a:t>Ρυθμός δεδομένων </a:t>
            </a:r>
            <a:r>
              <a:rPr lang="el-GR" dirty="0" err="1"/>
              <a:t>βίνετο</a:t>
            </a:r>
            <a:r>
              <a:rPr lang="el-GR" dirty="0"/>
              <a:t> ανά </a:t>
            </a:r>
            <a:r>
              <a:rPr lang="en-GB" dirty="0"/>
              <a:t>second</a:t>
            </a:r>
            <a:endParaRPr lang="en-US" dirty="0"/>
          </a:p>
        </p:txBody>
      </p:sp>
      <p:sp>
        <p:nvSpPr>
          <p:cNvPr id="3" name="Θέση περιεχομένου 2">
            <a:extLst>
              <a:ext uri="{FF2B5EF4-FFF2-40B4-BE49-F238E27FC236}">
                <a16:creationId xmlns:a16="http://schemas.microsoft.com/office/drawing/2014/main" id="{5F6706AF-8E72-41DF-99D7-FAC06D445686}"/>
              </a:ext>
            </a:extLst>
          </p:cNvPr>
          <p:cNvSpPr>
            <a:spLocks noGrp="1"/>
          </p:cNvSpPr>
          <p:nvPr>
            <p:ph idx="1"/>
          </p:nvPr>
        </p:nvSpPr>
        <p:spPr>
          <a:xfrm>
            <a:off x="838200" y="1556793"/>
            <a:ext cx="9829800" cy="5186907"/>
          </a:xfrm>
        </p:spPr>
        <p:txBody>
          <a:bodyPr>
            <a:normAutofit/>
          </a:bodyPr>
          <a:lstStyle/>
          <a:p>
            <a:r>
              <a:rPr lang="el-GR" dirty="0"/>
              <a:t>Ο ρυθμός δεδομένων του βίντεο εξαρτάται από:</a:t>
            </a:r>
            <a:endParaRPr lang="en-US" dirty="0"/>
          </a:p>
          <a:p>
            <a:pPr lvl="1"/>
            <a:r>
              <a:rPr lang="el-GR" dirty="0"/>
              <a:t>την ανάλυση κάθε εικόνας π.χ. 1920 επί 1080</a:t>
            </a:r>
            <a:endParaRPr lang="en-US" dirty="0"/>
          </a:p>
          <a:p>
            <a:pPr lvl="1"/>
            <a:r>
              <a:rPr lang="el-GR" dirty="0"/>
              <a:t>τον αριθμό των </a:t>
            </a:r>
            <a:r>
              <a:rPr lang="en-US" dirty="0"/>
              <a:t>bits</a:t>
            </a:r>
            <a:r>
              <a:rPr lang="el-GR" dirty="0"/>
              <a:t> / χρώμα (</a:t>
            </a:r>
            <a:r>
              <a:rPr lang="en-US" dirty="0"/>
              <a:t>RGB)</a:t>
            </a:r>
            <a:r>
              <a:rPr lang="el-GR" dirty="0"/>
              <a:t> ή </a:t>
            </a:r>
            <a:r>
              <a:rPr lang="en-US" dirty="0"/>
              <a:t>(</a:t>
            </a:r>
            <a:r>
              <a:rPr lang="en-US" dirty="0" err="1"/>
              <a:t>YCbCr</a:t>
            </a:r>
            <a:r>
              <a:rPr lang="en-US" dirty="0"/>
              <a:t>) </a:t>
            </a:r>
          </a:p>
          <a:p>
            <a:pPr lvl="1"/>
            <a:r>
              <a:rPr lang="el-GR" dirty="0"/>
              <a:t>τη συχνότητα με την οποία λαμβάνονται οι εικόνες</a:t>
            </a:r>
            <a:endParaRPr lang="en-US" dirty="0"/>
          </a:p>
          <a:p>
            <a:r>
              <a:rPr lang="el-GR" dirty="0"/>
              <a:t>Παγκοσμίως έχουν επικρατήσει δύο συστήματα: </a:t>
            </a:r>
            <a:endParaRPr lang="en-US" dirty="0"/>
          </a:p>
          <a:p>
            <a:pPr lvl="1"/>
            <a:r>
              <a:rPr lang="el-GR" dirty="0"/>
              <a:t>625 γραμμές ανά εικόνα</a:t>
            </a:r>
            <a:r>
              <a:rPr lang="en-US" dirty="0"/>
              <a:t>, </a:t>
            </a:r>
            <a:r>
              <a:rPr lang="el-GR" dirty="0"/>
              <a:t>25</a:t>
            </a:r>
            <a:r>
              <a:rPr lang="en-US" dirty="0"/>
              <a:t> </a:t>
            </a:r>
            <a:r>
              <a:rPr lang="el-GR" dirty="0" err="1"/>
              <a:t>Hz</a:t>
            </a:r>
            <a:r>
              <a:rPr lang="el-GR" dirty="0"/>
              <a:t> (Ευρώπη) </a:t>
            </a:r>
            <a:endParaRPr lang="en-US" dirty="0"/>
          </a:p>
          <a:p>
            <a:pPr lvl="1"/>
            <a:r>
              <a:rPr lang="el-GR" dirty="0"/>
              <a:t>525 γραμμές ανά εικόνα</a:t>
            </a:r>
            <a:r>
              <a:rPr lang="en-US" dirty="0"/>
              <a:t>, </a:t>
            </a:r>
            <a:r>
              <a:rPr lang="el-GR" dirty="0"/>
              <a:t>30</a:t>
            </a:r>
            <a:r>
              <a:rPr lang="en-US" dirty="0"/>
              <a:t> </a:t>
            </a:r>
            <a:r>
              <a:rPr lang="el-GR" dirty="0" err="1"/>
              <a:t>Hz</a:t>
            </a:r>
            <a:r>
              <a:rPr lang="el-GR" dirty="0"/>
              <a:t> (Αμερική) </a:t>
            </a:r>
            <a:endParaRPr lang="en-US" dirty="0"/>
          </a:p>
          <a:p>
            <a:pPr lvl="1"/>
            <a:endParaRPr lang="el-GR" dirty="0"/>
          </a:p>
        </p:txBody>
      </p:sp>
    </p:spTree>
    <p:extLst>
      <p:ext uri="{BB962C8B-B14F-4D97-AF65-F5344CB8AC3E}">
        <p14:creationId xmlns:p14="http://schemas.microsoft.com/office/powerpoint/2010/main" val="3191446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5770" b="4062"/>
          <a:stretch>
            <a:fillRect/>
          </a:stretch>
        </p:blipFill>
        <p:spPr>
          <a:xfrm>
            <a:off x="0" y="1971675"/>
            <a:ext cx="12192000" cy="4772025"/>
          </a:xfrm>
          <a:prstGeom prst="rect">
            <a:avLst/>
          </a:prstGeom>
        </p:spPr>
      </p:pic>
      <p:sp>
        <p:nvSpPr>
          <p:cNvPr id="3" name="TextBox 2">
            <a:extLst>
              <a:ext uri="{FF2B5EF4-FFF2-40B4-BE49-F238E27FC236}">
                <a16:creationId xmlns:a16="http://schemas.microsoft.com/office/drawing/2014/main" id="{6D3D02E8-7638-C0C8-90CB-287A6A942067}"/>
              </a:ext>
            </a:extLst>
          </p:cNvPr>
          <p:cNvSpPr txBox="1"/>
          <p:nvPr/>
        </p:nvSpPr>
        <p:spPr>
          <a:xfrm>
            <a:off x="123825" y="5400675"/>
            <a:ext cx="877548" cy="584775"/>
          </a:xfrm>
          <a:prstGeom prst="rect">
            <a:avLst/>
          </a:prstGeom>
          <a:noFill/>
        </p:spPr>
        <p:txBody>
          <a:bodyPr wrap="none" rtlCol="0">
            <a:spAutoFit/>
          </a:bodyPr>
          <a:lstStyle/>
          <a:p>
            <a:r>
              <a:rPr lang="en-GB" sz="3200" b="1" dirty="0"/>
              <a:t>PAL</a:t>
            </a:r>
            <a:endParaRPr lang="el-GR" sz="3200" b="1" dirty="0"/>
          </a:p>
        </p:txBody>
      </p:sp>
      <p:sp>
        <p:nvSpPr>
          <p:cNvPr id="5" name="TextBox 4">
            <a:extLst>
              <a:ext uri="{FF2B5EF4-FFF2-40B4-BE49-F238E27FC236}">
                <a16:creationId xmlns:a16="http://schemas.microsoft.com/office/drawing/2014/main" id="{D9E82AC1-95FE-466B-5E3B-586479479B18}"/>
              </a:ext>
            </a:extLst>
          </p:cNvPr>
          <p:cNvSpPr txBox="1"/>
          <p:nvPr/>
        </p:nvSpPr>
        <p:spPr>
          <a:xfrm>
            <a:off x="10972371" y="5400674"/>
            <a:ext cx="1219629" cy="584775"/>
          </a:xfrm>
          <a:prstGeom prst="rect">
            <a:avLst/>
          </a:prstGeom>
          <a:noFill/>
        </p:spPr>
        <p:txBody>
          <a:bodyPr wrap="none" rtlCol="0">
            <a:spAutoFit/>
          </a:bodyPr>
          <a:lstStyle/>
          <a:p>
            <a:r>
              <a:rPr lang="en-GB" sz="3200" b="1" dirty="0"/>
              <a:t>NTSC</a:t>
            </a:r>
            <a:endParaRPr lang="el-GR" sz="3200" b="1" dirty="0"/>
          </a:p>
        </p:txBody>
      </p:sp>
      <p:sp>
        <p:nvSpPr>
          <p:cNvPr id="6" name="Title 5">
            <a:extLst>
              <a:ext uri="{FF2B5EF4-FFF2-40B4-BE49-F238E27FC236}">
                <a16:creationId xmlns:a16="http://schemas.microsoft.com/office/drawing/2014/main" id="{56B7D8F3-C7A4-451F-2AE7-CC5D0DC23D52}"/>
              </a:ext>
            </a:extLst>
          </p:cNvPr>
          <p:cNvSpPr>
            <a:spLocks noGrp="1"/>
          </p:cNvSpPr>
          <p:nvPr>
            <p:ph type="title"/>
          </p:nvPr>
        </p:nvSpPr>
        <p:spPr/>
        <p:txBody>
          <a:bodyPr/>
          <a:lstStyle/>
          <a:p>
            <a:r>
              <a:rPr lang="el-GR" dirty="0"/>
              <a:t>Παγκόσμια πρότυπα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642"/>
          <a:stretch>
            <a:fillRect/>
          </a:stretch>
        </p:blipFill>
        <p:spPr>
          <a:xfrm>
            <a:off x="0" y="28575"/>
            <a:ext cx="12192000" cy="65532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482"/>
          <a:stretch>
            <a:fillRect/>
          </a:stretch>
        </p:blipFill>
        <p:spPr>
          <a:xfrm>
            <a:off x="0" y="28575"/>
            <a:ext cx="12192000" cy="64960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922"/>
          <a:stretch>
            <a:fillRect/>
          </a:stretch>
        </p:blipFill>
        <p:spPr>
          <a:xfrm>
            <a:off x="0" y="28575"/>
            <a:ext cx="12192000" cy="65341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21DAFF-E604-0390-2FCA-345AA4ADBABB}"/>
              </a:ext>
            </a:extLst>
          </p:cNvPr>
          <p:cNvPicPr>
            <a:picLocks noChangeAspect="1"/>
          </p:cNvPicPr>
          <p:nvPr/>
        </p:nvPicPr>
        <p:blipFill>
          <a:blip r:embed="rId2">
            <a:extLst>
              <a:ext uri="{28A0092B-C50C-407E-A947-70E740481C1C}">
                <a14:useLocalDpi xmlns:a14="http://schemas.microsoft.com/office/drawing/2010/main" val="0"/>
              </a:ext>
            </a:extLst>
          </a:blip>
          <a:srcRect b="3108"/>
          <a:stretch>
            <a:fillRect/>
          </a:stretch>
        </p:blipFill>
        <p:spPr>
          <a:xfrm>
            <a:off x="0" y="26582"/>
            <a:ext cx="12192000" cy="6593294"/>
          </a:xfrm>
          <a:prstGeom prst="rect">
            <a:avLst/>
          </a:prstGeom>
        </p:spPr>
      </p:pic>
    </p:spTree>
    <p:extLst>
      <p:ext uri="{BB962C8B-B14F-4D97-AF65-F5344CB8AC3E}">
        <p14:creationId xmlns:p14="http://schemas.microsoft.com/office/powerpoint/2010/main" val="4100612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1F41-F471-62C1-BCF2-CD6DE6353623}"/>
              </a:ext>
            </a:extLst>
          </p:cNvPr>
          <p:cNvSpPr>
            <a:spLocks noGrp="1"/>
          </p:cNvSpPr>
          <p:nvPr>
            <p:ph type="title"/>
          </p:nvPr>
        </p:nvSpPr>
        <p:spPr/>
        <p:txBody>
          <a:bodyPr/>
          <a:lstStyle/>
          <a:p>
            <a:r>
              <a:rPr lang="el-GR" dirty="0"/>
              <a:t>05 </a:t>
            </a:r>
            <a:r>
              <a:rPr lang="en-US" dirty="0"/>
              <a:t>A</a:t>
            </a:r>
            <a:r>
              <a:rPr lang="el-GR" dirty="0" err="1"/>
              <a:t>ναπαράσταση</a:t>
            </a:r>
            <a:r>
              <a:rPr lang="el-GR" dirty="0"/>
              <a:t> σήματος βίντεο</a:t>
            </a:r>
          </a:p>
        </p:txBody>
      </p:sp>
      <p:sp>
        <p:nvSpPr>
          <p:cNvPr id="3" name="Text Placeholder 2">
            <a:extLst>
              <a:ext uri="{FF2B5EF4-FFF2-40B4-BE49-F238E27FC236}">
                <a16:creationId xmlns:a16="http://schemas.microsoft.com/office/drawing/2014/main" id="{D5039A17-87EF-5226-6CBF-5B9022A0FBFB}"/>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577191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602"/>
          <a:stretch>
            <a:fillRect/>
          </a:stretch>
        </p:blipFill>
        <p:spPr>
          <a:xfrm>
            <a:off x="0" y="28575"/>
            <a:ext cx="12192000" cy="641985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4440" b="3642"/>
          <a:stretch>
            <a:fillRect/>
          </a:stretch>
        </p:blipFill>
        <p:spPr>
          <a:xfrm>
            <a:off x="0" y="1966913"/>
            <a:ext cx="12192000" cy="4891087"/>
          </a:xfrm>
          <a:prstGeom prst="rect">
            <a:avLst/>
          </a:prstGeom>
        </p:spPr>
      </p:pic>
      <p:sp>
        <p:nvSpPr>
          <p:cNvPr id="3" name="Title 2">
            <a:extLst>
              <a:ext uri="{FF2B5EF4-FFF2-40B4-BE49-F238E27FC236}">
                <a16:creationId xmlns:a16="http://schemas.microsoft.com/office/drawing/2014/main" id="{378BEDE4-CF04-DB55-2AC9-455FE70C2E4E}"/>
              </a:ext>
            </a:extLst>
          </p:cNvPr>
          <p:cNvSpPr>
            <a:spLocks noGrp="1"/>
          </p:cNvSpPr>
          <p:nvPr>
            <p:ph type="title"/>
          </p:nvPr>
        </p:nvSpPr>
        <p:spPr/>
        <p:txBody>
          <a:bodyPr/>
          <a:lstStyle/>
          <a:p>
            <a:r>
              <a:rPr lang="el-GR" dirty="0"/>
              <a:t>Δύο ισοδύναμοι τρόποι αναπαράστασης (χώροι) για δύο διαφορετικές ανάγκες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E0DF0D-68E2-4F3C-891B-CE805F86E4C4}"/>
              </a:ext>
            </a:extLst>
          </p:cNvPr>
          <p:cNvSpPr>
            <a:spLocks noGrp="1"/>
          </p:cNvSpPr>
          <p:nvPr>
            <p:ph type="title"/>
          </p:nvPr>
        </p:nvSpPr>
        <p:spPr/>
        <p:txBody>
          <a:bodyPr>
            <a:normAutofit/>
          </a:bodyPr>
          <a:lstStyle/>
          <a:p>
            <a:r>
              <a:rPr lang="el-GR" dirty="0"/>
              <a:t>Αναπαράσταση στη κάμερα/συσκευή  &amp; κατά τη μετάδοση</a:t>
            </a:r>
            <a:endParaRPr lang="en-US" baseline="-25000" dirty="0"/>
          </a:p>
        </p:txBody>
      </p:sp>
      <p:pic>
        <p:nvPicPr>
          <p:cNvPr id="4" name="Εικόνα 3">
            <a:extLst>
              <a:ext uri="{FF2B5EF4-FFF2-40B4-BE49-F238E27FC236}">
                <a16:creationId xmlns:a16="http://schemas.microsoft.com/office/drawing/2014/main" id="{642D8698-BD55-46B3-90C5-914CA375AC01}"/>
              </a:ext>
            </a:extLst>
          </p:cNvPr>
          <p:cNvPicPr>
            <a:picLocks noChangeAspect="1"/>
          </p:cNvPicPr>
          <p:nvPr/>
        </p:nvPicPr>
        <p:blipFill>
          <a:blip r:embed="rId3"/>
          <a:stretch>
            <a:fillRect/>
          </a:stretch>
        </p:blipFill>
        <p:spPr>
          <a:xfrm>
            <a:off x="2129685" y="1556793"/>
            <a:ext cx="7846226" cy="2088232"/>
          </a:xfrm>
          <a:prstGeom prst="rect">
            <a:avLst/>
          </a:prstGeom>
        </p:spPr>
      </p:pic>
      <p:pic>
        <p:nvPicPr>
          <p:cNvPr id="5" name="Εικόνα 4">
            <a:extLst>
              <a:ext uri="{FF2B5EF4-FFF2-40B4-BE49-F238E27FC236}">
                <a16:creationId xmlns:a16="http://schemas.microsoft.com/office/drawing/2014/main" id="{E12BF057-B624-4E2F-B259-29DACFFCCCD7}"/>
              </a:ext>
            </a:extLst>
          </p:cNvPr>
          <p:cNvPicPr>
            <a:picLocks noChangeAspect="1"/>
          </p:cNvPicPr>
          <p:nvPr/>
        </p:nvPicPr>
        <p:blipFill>
          <a:blip r:embed="rId4"/>
          <a:stretch>
            <a:fillRect/>
          </a:stretch>
        </p:blipFill>
        <p:spPr>
          <a:xfrm>
            <a:off x="1738829" y="4366025"/>
            <a:ext cx="8489453" cy="1909800"/>
          </a:xfrm>
          <a:prstGeom prst="rect">
            <a:avLst/>
          </a:prstGeom>
        </p:spPr>
      </p:pic>
      <p:sp>
        <p:nvSpPr>
          <p:cNvPr id="3" name="Ορθογώνιο 2">
            <a:extLst>
              <a:ext uri="{FF2B5EF4-FFF2-40B4-BE49-F238E27FC236}">
                <a16:creationId xmlns:a16="http://schemas.microsoft.com/office/drawing/2014/main" id="{74579E4D-2C4A-4DAC-B0BD-B7271FF33B0C}"/>
              </a:ext>
            </a:extLst>
          </p:cNvPr>
          <p:cNvSpPr/>
          <p:nvPr/>
        </p:nvSpPr>
        <p:spPr>
          <a:xfrm>
            <a:off x="2361100" y="3753497"/>
            <a:ext cx="7684126"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b="1" dirty="0"/>
              <a:t>Μετάδοση</a:t>
            </a:r>
          </a:p>
        </p:txBody>
      </p:sp>
    </p:spTree>
    <p:extLst>
      <p:ext uri="{BB962C8B-B14F-4D97-AF65-F5344CB8AC3E}">
        <p14:creationId xmlns:p14="http://schemas.microsoft.com/office/powerpoint/2010/main" val="3773111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8151" b="21569"/>
          <a:stretch>
            <a:fillRect/>
          </a:stretch>
        </p:blipFill>
        <p:spPr>
          <a:xfrm>
            <a:off x="0" y="2428875"/>
            <a:ext cx="12192000" cy="3419476"/>
          </a:xfrm>
          <a:prstGeom prst="rect">
            <a:avLst/>
          </a:prstGeom>
        </p:spPr>
      </p:pic>
      <p:sp>
        <p:nvSpPr>
          <p:cNvPr id="3" name="Title 2">
            <a:extLst>
              <a:ext uri="{FF2B5EF4-FFF2-40B4-BE49-F238E27FC236}">
                <a16:creationId xmlns:a16="http://schemas.microsoft.com/office/drawing/2014/main" id="{84A9D36A-C7DB-AC22-7D57-823242857AE7}"/>
              </a:ext>
            </a:extLst>
          </p:cNvPr>
          <p:cNvSpPr>
            <a:spLocks noGrp="1"/>
          </p:cNvSpPr>
          <p:nvPr>
            <p:ph type="title"/>
          </p:nvPr>
        </p:nvSpPr>
        <p:spPr/>
        <p:txBody>
          <a:bodyPr/>
          <a:lstStyle/>
          <a:p>
            <a:r>
              <a:rPr lang="el-GR" dirty="0"/>
              <a:t>Η αρχιτεκτονική της μετάδοσης: από άκρο σε άκρο</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0252" b="14706"/>
          <a:stretch>
            <a:fillRect/>
          </a:stretch>
        </p:blipFill>
        <p:spPr>
          <a:xfrm>
            <a:off x="-95250" y="2632074"/>
            <a:ext cx="12192000" cy="3743325"/>
          </a:xfrm>
          <a:prstGeom prst="rect">
            <a:avLst/>
          </a:prstGeom>
        </p:spPr>
      </p:pic>
      <p:sp>
        <p:nvSpPr>
          <p:cNvPr id="3" name="Title 2">
            <a:extLst>
              <a:ext uri="{FF2B5EF4-FFF2-40B4-BE49-F238E27FC236}">
                <a16:creationId xmlns:a16="http://schemas.microsoft.com/office/drawing/2014/main" id="{3819D035-2DF5-6495-7189-372552001BE9}"/>
              </a:ext>
            </a:extLst>
          </p:cNvPr>
          <p:cNvSpPr>
            <a:spLocks noGrp="1"/>
          </p:cNvSpPr>
          <p:nvPr>
            <p:ph type="title"/>
          </p:nvPr>
        </p:nvSpPr>
        <p:spPr/>
        <p:txBody>
          <a:bodyPr/>
          <a:lstStyle/>
          <a:p>
            <a:r>
              <a:rPr lang="el-GR" dirty="0"/>
              <a:t>Μαθηματικός μετασχηματισμός: εξαγωγή Φωτεινότητας (</a:t>
            </a:r>
            <a:r>
              <a:rPr lang="en-GB" dirty="0"/>
              <a:t>Luma)</a:t>
            </a:r>
            <a:endParaRPr lang="el-G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2970" b="27310"/>
          <a:stretch>
            <a:fillRect/>
          </a:stretch>
        </p:blipFill>
        <p:spPr>
          <a:xfrm>
            <a:off x="0" y="2101850"/>
            <a:ext cx="12192000" cy="3381375"/>
          </a:xfrm>
          <a:prstGeom prst="rect">
            <a:avLst/>
          </a:prstGeom>
        </p:spPr>
      </p:pic>
      <p:sp>
        <p:nvSpPr>
          <p:cNvPr id="3" name="Title 2">
            <a:extLst>
              <a:ext uri="{FF2B5EF4-FFF2-40B4-BE49-F238E27FC236}">
                <a16:creationId xmlns:a16="http://schemas.microsoft.com/office/drawing/2014/main" id="{13C03FBF-DDBF-D9F2-C95B-1548F760EE5C}"/>
              </a:ext>
            </a:extLst>
          </p:cNvPr>
          <p:cNvSpPr>
            <a:spLocks noGrp="1"/>
          </p:cNvSpPr>
          <p:nvPr>
            <p:ph type="title"/>
          </p:nvPr>
        </p:nvSpPr>
        <p:spPr/>
        <p:txBody>
          <a:bodyPr/>
          <a:lstStyle/>
          <a:p>
            <a:r>
              <a:rPr lang="el-GR" dirty="0"/>
              <a:t>Εξαγωγή</a:t>
            </a:r>
            <a:r>
              <a:rPr lang="en-GB" dirty="0"/>
              <a:t> </a:t>
            </a:r>
            <a:r>
              <a:rPr lang="el-GR" dirty="0" err="1"/>
              <a:t>χρωμοδιαφορών</a:t>
            </a:r>
            <a:r>
              <a:rPr lang="el-GR" dirty="0"/>
              <a:t> </a:t>
            </a:r>
            <a:r>
              <a:rPr lang="en-GB" dirty="0"/>
              <a:t>(Chroma)</a:t>
            </a:r>
            <a:r>
              <a:rPr lang="el-GR" dirty="0"/>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2941"/>
          <a:stretch>
            <a:fillRect/>
          </a:stretch>
        </p:blipFill>
        <p:spPr>
          <a:xfrm>
            <a:off x="0" y="28575"/>
            <a:ext cx="12192000" cy="6600825"/>
          </a:xfrm>
          <a:prstGeom prst="rect">
            <a:avLst/>
          </a:prstGeom>
        </p:spPr>
      </p:pic>
      <p:sp>
        <p:nvSpPr>
          <p:cNvPr id="3" name="Title 2">
            <a:extLst>
              <a:ext uri="{FF2B5EF4-FFF2-40B4-BE49-F238E27FC236}">
                <a16:creationId xmlns:a16="http://schemas.microsoft.com/office/drawing/2014/main" id="{57445774-FF2F-6188-B0D8-6586F9499A07}"/>
              </a:ext>
            </a:extLst>
          </p:cNvPr>
          <p:cNvSpPr>
            <a:spLocks noGrp="1"/>
          </p:cNvSpPr>
          <p:nvPr>
            <p:ph type="title"/>
          </p:nvPr>
        </p:nvSpPr>
        <p:spPr>
          <a:xfrm>
            <a:off x="276225" y="228600"/>
            <a:ext cx="6696075" cy="1325563"/>
          </a:xfrm>
          <a:solidFill>
            <a:schemeClr val="bg1"/>
          </a:solidFill>
        </p:spPr>
        <p:txBody>
          <a:bodyPr>
            <a:normAutofit fontScale="90000"/>
          </a:bodyPr>
          <a:lstStyle/>
          <a:p>
            <a:r>
              <a:rPr lang="el-GR" dirty="0" err="1"/>
              <a:t>Οπτικοποίηση</a:t>
            </a:r>
            <a:r>
              <a:rPr lang="el-GR" dirty="0"/>
              <a:t>: διαχωρισμός </a:t>
            </a:r>
            <a:r>
              <a:rPr lang="en-GB" dirty="0"/>
              <a:t>Luma </a:t>
            </a:r>
            <a:r>
              <a:rPr lang="en-US" dirty="0"/>
              <a:t>&amp; Chroma</a:t>
            </a:r>
            <a:endParaRPr lang="el-GR" dirty="0"/>
          </a:p>
        </p:txBody>
      </p:sp>
      <p:sp>
        <p:nvSpPr>
          <p:cNvPr id="4" name="Rectangle 3">
            <a:extLst>
              <a:ext uri="{FF2B5EF4-FFF2-40B4-BE49-F238E27FC236}">
                <a16:creationId xmlns:a16="http://schemas.microsoft.com/office/drawing/2014/main" id="{0391E48E-BE25-B67A-8B16-845806C57F98}"/>
              </a:ext>
            </a:extLst>
          </p:cNvPr>
          <p:cNvSpPr/>
          <p:nvPr/>
        </p:nvSpPr>
        <p:spPr>
          <a:xfrm>
            <a:off x="9405257" y="2537927"/>
            <a:ext cx="2286000" cy="14369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E0DF0D-68E2-4F3C-891B-CE805F86E4C4}"/>
              </a:ext>
            </a:extLst>
          </p:cNvPr>
          <p:cNvSpPr>
            <a:spLocks noGrp="1"/>
          </p:cNvSpPr>
          <p:nvPr>
            <p:ph type="title"/>
          </p:nvPr>
        </p:nvSpPr>
        <p:spPr/>
        <p:txBody>
          <a:bodyPr>
            <a:normAutofit/>
          </a:bodyPr>
          <a:lstStyle/>
          <a:p>
            <a:r>
              <a:rPr lang="el-GR" dirty="0"/>
              <a:t>Μετατροπή χρωματικής πληροφορίας από τον χώρο RGB στον χώρο </a:t>
            </a:r>
            <a:r>
              <a:rPr lang="el-GR" dirty="0" err="1"/>
              <a:t>YC</a:t>
            </a:r>
            <a:r>
              <a:rPr lang="el-GR" baseline="-25000" dirty="0" err="1"/>
              <a:t>b</a:t>
            </a:r>
            <a:r>
              <a:rPr lang="el-GR" dirty="0" err="1"/>
              <a:t>C</a:t>
            </a:r>
            <a:r>
              <a:rPr lang="el-GR" baseline="-25000" dirty="0" err="1"/>
              <a:t>r</a:t>
            </a:r>
            <a:endParaRPr lang="en-US" baseline="-25000" dirty="0"/>
          </a:p>
        </p:txBody>
      </p:sp>
      <p:pic>
        <p:nvPicPr>
          <p:cNvPr id="4" name="Εικόνα 3">
            <a:extLst>
              <a:ext uri="{FF2B5EF4-FFF2-40B4-BE49-F238E27FC236}">
                <a16:creationId xmlns:a16="http://schemas.microsoft.com/office/drawing/2014/main" id="{642D8698-BD55-46B3-90C5-914CA375AC01}"/>
              </a:ext>
            </a:extLst>
          </p:cNvPr>
          <p:cNvPicPr>
            <a:picLocks noChangeAspect="1"/>
          </p:cNvPicPr>
          <p:nvPr/>
        </p:nvPicPr>
        <p:blipFill>
          <a:blip r:embed="rId3"/>
          <a:stretch>
            <a:fillRect/>
          </a:stretch>
        </p:blipFill>
        <p:spPr>
          <a:xfrm>
            <a:off x="1524000" y="2060848"/>
            <a:ext cx="9144000" cy="2433628"/>
          </a:xfrm>
          <a:prstGeom prst="rect">
            <a:avLst/>
          </a:prstGeom>
        </p:spPr>
      </p:pic>
    </p:spTree>
    <p:extLst>
      <p:ext uri="{BB962C8B-B14F-4D97-AF65-F5344CB8AC3E}">
        <p14:creationId xmlns:p14="http://schemas.microsoft.com/office/powerpoint/2010/main" val="3207643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A36FCA3-3080-4771-83B0-BBF83DE3E699}"/>
              </a:ext>
            </a:extLst>
          </p:cNvPr>
          <p:cNvSpPr>
            <a:spLocks noGrp="1"/>
          </p:cNvSpPr>
          <p:nvPr>
            <p:ph type="title"/>
          </p:nvPr>
        </p:nvSpPr>
        <p:spPr/>
        <p:txBody>
          <a:bodyPr>
            <a:normAutofit/>
          </a:bodyPr>
          <a:lstStyle/>
          <a:p>
            <a:r>
              <a:rPr lang="el-GR" dirty="0"/>
              <a:t>Επαναφορά πληροφορίας από τον χώρο </a:t>
            </a:r>
            <a:r>
              <a:rPr lang="el-GR" dirty="0" err="1"/>
              <a:t>YC</a:t>
            </a:r>
            <a:r>
              <a:rPr lang="el-GR" baseline="-25000" dirty="0" err="1"/>
              <a:t>b</a:t>
            </a:r>
            <a:r>
              <a:rPr lang="el-GR" dirty="0" err="1"/>
              <a:t>C</a:t>
            </a:r>
            <a:r>
              <a:rPr lang="el-GR" baseline="-25000" dirty="0" err="1"/>
              <a:t>r</a:t>
            </a:r>
            <a:r>
              <a:rPr lang="el-GR" dirty="0"/>
              <a:t> στον χώρο RGB</a:t>
            </a:r>
            <a:endParaRPr lang="en-US" dirty="0"/>
          </a:p>
        </p:txBody>
      </p:sp>
      <p:pic>
        <p:nvPicPr>
          <p:cNvPr id="4" name="Εικόνα 3">
            <a:extLst>
              <a:ext uri="{FF2B5EF4-FFF2-40B4-BE49-F238E27FC236}">
                <a16:creationId xmlns:a16="http://schemas.microsoft.com/office/drawing/2014/main" id="{6F145761-76D6-449E-914D-5777F87E1251}"/>
              </a:ext>
            </a:extLst>
          </p:cNvPr>
          <p:cNvPicPr>
            <a:picLocks noChangeAspect="1"/>
          </p:cNvPicPr>
          <p:nvPr/>
        </p:nvPicPr>
        <p:blipFill>
          <a:blip r:embed="rId3"/>
          <a:stretch>
            <a:fillRect/>
          </a:stretch>
        </p:blipFill>
        <p:spPr>
          <a:xfrm>
            <a:off x="1524000" y="2400476"/>
            <a:ext cx="9144000" cy="2057048"/>
          </a:xfrm>
          <a:prstGeom prst="rect">
            <a:avLst/>
          </a:prstGeom>
        </p:spPr>
      </p:pic>
    </p:spTree>
    <p:extLst>
      <p:ext uri="{BB962C8B-B14F-4D97-AF65-F5344CB8AC3E}">
        <p14:creationId xmlns:p14="http://schemas.microsoft.com/office/powerpoint/2010/main" val="1963481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1288" b="3501"/>
          <a:stretch>
            <a:fillRect/>
          </a:stretch>
        </p:blipFill>
        <p:spPr>
          <a:xfrm>
            <a:off x="0" y="1476375"/>
            <a:ext cx="12192000" cy="5114925"/>
          </a:xfrm>
          <a:prstGeom prst="rect">
            <a:avLst/>
          </a:prstGeom>
        </p:spPr>
      </p:pic>
      <p:sp>
        <p:nvSpPr>
          <p:cNvPr id="3" name="Title 2">
            <a:extLst>
              <a:ext uri="{FF2B5EF4-FFF2-40B4-BE49-F238E27FC236}">
                <a16:creationId xmlns:a16="http://schemas.microsoft.com/office/drawing/2014/main" id="{574AD995-E416-B2B4-F08E-DA447F26803E}"/>
              </a:ext>
            </a:extLst>
          </p:cNvPr>
          <p:cNvSpPr>
            <a:spLocks noGrp="1"/>
          </p:cNvSpPr>
          <p:nvPr>
            <p:ph type="title"/>
          </p:nvPr>
        </p:nvSpPr>
        <p:spPr/>
        <p:txBody>
          <a:bodyPr/>
          <a:lstStyle/>
          <a:p>
            <a:r>
              <a:rPr lang="el-GR" dirty="0"/>
              <a:t>Επαναφορά στο χώρο </a:t>
            </a:r>
            <a:r>
              <a:rPr lang="en-GB" dirty="0"/>
              <a:t>RGB</a:t>
            </a:r>
            <a:endParaRPr lang="el-G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667" b="5742"/>
          <a:stretch>
            <a:fillRect/>
          </a:stretch>
        </p:blipFill>
        <p:spPr>
          <a:xfrm>
            <a:off x="-76200" y="1504950"/>
            <a:ext cx="12192000" cy="5276850"/>
          </a:xfrm>
          <a:prstGeom prst="rect">
            <a:avLst/>
          </a:prstGeom>
        </p:spPr>
      </p:pic>
      <p:sp>
        <p:nvSpPr>
          <p:cNvPr id="3" name="Title 2">
            <a:extLst>
              <a:ext uri="{FF2B5EF4-FFF2-40B4-BE49-F238E27FC236}">
                <a16:creationId xmlns:a16="http://schemas.microsoft.com/office/drawing/2014/main" id="{A5557937-B94D-9D6E-0BB0-8C57EF4A3DB9}"/>
              </a:ext>
            </a:extLst>
          </p:cNvPr>
          <p:cNvSpPr>
            <a:spLocks noGrp="1"/>
          </p:cNvSpPr>
          <p:nvPr>
            <p:ph type="title"/>
          </p:nvPr>
        </p:nvSpPr>
        <p:spPr/>
        <p:txBody>
          <a:bodyPr/>
          <a:lstStyle/>
          <a:p>
            <a:r>
              <a:rPr lang="el-GR" dirty="0"/>
              <a:t>Σύγκριση </a:t>
            </a:r>
            <a:r>
              <a:rPr lang="en-GB" dirty="0"/>
              <a:t>RGB vs </a:t>
            </a:r>
            <a:r>
              <a:rPr lang="en-GB" dirty="0" err="1"/>
              <a:t>YCbCr</a:t>
            </a:r>
            <a:endParaRPr lang="el-G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4440" b="2801"/>
          <a:stretch>
            <a:fillRect/>
          </a:stretch>
        </p:blipFill>
        <p:spPr>
          <a:xfrm>
            <a:off x="0" y="1690687"/>
            <a:ext cx="12192000" cy="4948237"/>
          </a:xfrm>
          <a:prstGeom prst="rect">
            <a:avLst/>
          </a:prstGeom>
        </p:spPr>
      </p:pic>
      <p:sp>
        <p:nvSpPr>
          <p:cNvPr id="3" name="Title 2">
            <a:extLst>
              <a:ext uri="{FF2B5EF4-FFF2-40B4-BE49-F238E27FC236}">
                <a16:creationId xmlns:a16="http://schemas.microsoft.com/office/drawing/2014/main" id="{FF3DD7CC-20E9-0F28-D930-D46FF8D4B52C}"/>
              </a:ext>
            </a:extLst>
          </p:cNvPr>
          <p:cNvSpPr>
            <a:spLocks noGrp="1"/>
          </p:cNvSpPr>
          <p:nvPr>
            <p:ph type="title"/>
          </p:nvPr>
        </p:nvSpPr>
        <p:spPr/>
        <p:txBody>
          <a:bodyPr/>
          <a:lstStyle/>
          <a:p>
            <a:r>
              <a:rPr lang="el-GR" dirty="0"/>
              <a:t>Συνολική εικόνα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741E6-5AA7-244A-51BF-2EA80F2B4D95}"/>
              </a:ext>
            </a:extLst>
          </p:cNvPr>
          <p:cNvSpPr>
            <a:spLocks noGrp="1"/>
          </p:cNvSpPr>
          <p:nvPr>
            <p:ph type="title"/>
          </p:nvPr>
        </p:nvSpPr>
        <p:spPr/>
        <p:txBody>
          <a:bodyPr/>
          <a:lstStyle/>
          <a:p>
            <a:endParaRPr lang="el-GR"/>
          </a:p>
        </p:txBody>
      </p:sp>
      <p:pic>
        <p:nvPicPr>
          <p:cNvPr id="6" name="Picture 5">
            <a:extLst>
              <a:ext uri="{FF2B5EF4-FFF2-40B4-BE49-F238E27FC236}">
                <a16:creationId xmlns:a16="http://schemas.microsoft.com/office/drawing/2014/main" id="{4B27D664-6D58-34B3-9B0B-2272DDC86BA7}"/>
              </a:ext>
            </a:extLst>
          </p:cNvPr>
          <p:cNvPicPr>
            <a:picLocks noChangeAspect="1"/>
          </p:cNvPicPr>
          <p:nvPr/>
        </p:nvPicPr>
        <p:blipFill>
          <a:blip r:embed="rId2">
            <a:extLst>
              <a:ext uri="{28A0092B-C50C-407E-A947-70E740481C1C}">
                <a14:useLocalDpi xmlns:a14="http://schemas.microsoft.com/office/drawing/2010/main" val="0"/>
              </a:ext>
            </a:extLst>
          </a:blip>
          <a:srcRect b="2689"/>
          <a:stretch>
            <a:fillRect/>
          </a:stretch>
        </p:blipFill>
        <p:spPr>
          <a:xfrm>
            <a:off x="0" y="118065"/>
            <a:ext cx="12192000" cy="6621869"/>
          </a:xfrm>
          <a:prstGeom prst="rect">
            <a:avLst/>
          </a:prstGeom>
        </p:spPr>
      </p:pic>
    </p:spTree>
    <p:extLst>
      <p:ext uri="{BB962C8B-B14F-4D97-AF65-F5344CB8AC3E}">
        <p14:creationId xmlns:p14="http://schemas.microsoft.com/office/powerpoint/2010/main" val="939962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CB283A-43BE-7422-4057-A751F57251AD}"/>
              </a:ext>
            </a:extLst>
          </p:cNvPr>
          <p:cNvSpPr>
            <a:spLocks noGrp="1"/>
          </p:cNvSpPr>
          <p:nvPr>
            <p:ph type="title"/>
          </p:nvPr>
        </p:nvSpPr>
        <p:spPr/>
        <p:txBody>
          <a:bodyPr/>
          <a:lstStyle/>
          <a:p>
            <a:r>
              <a:rPr lang="el-GR" dirty="0"/>
              <a:t>06 Δημιουργία Ψηφιακού Σήματος Βίντεο</a:t>
            </a:r>
          </a:p>
        </p:txBody>
      </p:sp>
      <p:sp>
        <p:nvSpPr>
          <p:cNvPr id="4" name="Text Placeholder 3">
            <a:extLst>
              <a:ext uri="{FF2B5EF4-FFF2-40B4-BE49-F238E27FC236}">
                <a16:creationId xmlns:a16="http://schemas.microsoft.com/office/drawing/2014/main" id="{FDA8244F-F4A6-F64E-05A8-5E8641B84BA3}"/>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34639121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6387" b="6163"/>
          <a:stretch>
            <a:fillRect/>
          </a:stretch>
        </p:blipFill>
        <p:spPr>
          <a:xfrm>
            <a:off x="0" y="1143000"/>
            <a:ext cx="12192000" cy="526732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6891" b="6862"/>
          <a:stretch>
            <a:fillRect/>
          </a:stretch>
        </p:blipFill>
        <p:spPr>
          <a:xfrm>
            <a:off x="0" y="1857375"/>
            <a:ext cx="12192000" cy="4505325"/>
          </a:xfrm>
          <a:prstGeom prst="rect">
            <a:avLst/>
          </a:prstGeom>
        </p:spPr>
      </p:pic>
      <p:sp>
        <p:nvSpPr>
          <p:cNvPr id="3" name="Title 2">
            <a:extLst>
              <a:ext uri="{FF2B5EF4-FFF2-40B4-BE49-F238E27FC236}">
                <a16:creationId xmlns:a16="http://schemas.microsoft.com/office/drawing/2014/main" id="{DEE5DB32-6229-B364-2052-AACFB4B58587}"/>
              </a:ext>
            </a:extLst>
          </p:cNvPr>
          <p:cNvSpPr>
            <a:spLocks noGrp="1"/>
          </p:cNvSpPr>
          <p:nvPr>
            <p:ph type="title"/>
          </p:nvPr>
        </p:nvSpPr>
        <p:spPr/>
        <p:txBody>
          <a:bodyPr/>
          <a:lstStyle/>
          <a:p>
            <a:r>
              <a:rPr lang="el-GR" dirty="0"/>
              <a:t>Τα βήματα της </a:t>
            </a:r>
            <a:r>
              <a:rPr lang="el-GR" dirty="0" err="1"/>
              <a:t>Ψηφιοποίησης</a:t>
            </a:r>
            <a:endParaRPr lang="el-G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92D7BD-A966-471F-ACEF-CE1D8D7728F3}"/>
              </a:ext>
            </a:extLst>
          </p:cNvPr>
          <p:cNvSpPr>
            <a:spLocks noGrp="1"/>
          </p:cNvSpPr>
          <p:nvPr>
            <p:ph type="title"/>
          </p:nvPr>
        </p:nvSpPr>
        <p:spPr>
          <a:xfrm>
            <a:off x="838200" y="365125"/>
            <a:ext cx="11125200" cy="1325563"/>
          </a:xfrm>
        </p:spPr>
        <p:txBody>
          <a:bodyPr/>
          <a:lstStyle/>
          <a:p>
            <a:r>
              <a:rPr lang="el-GR" dirty="0"/>
              <a:t>Δημιουργία Ψηφιακού Σήματος. Βήματα 1 - 4</a:t>
            </a:r>
            <a:endParaRPr lang="en-US" dirty="0"/>
          </a:p>
        </p:txBody>
      </p:sp>
      <p:sp>
        <p:nvSpPr>
          <p:cNvPr id="3" name="Θέση περιεχομένου 2">
            <a:extLst>
              <a:ext uri="{FF2B5EF4-FFF2-40B4-BE49-F238E27FC236}">
                <a16:creationId xmlns:a16="http://schemas.microsoft.com/office/drawing/2014/main" id="{A8768936-57D1-46D9-B348-1739B7D10636}"/>
              </a:ext>
            </a:extLst>
          </p:cNvPr>
          <p:cNvSpPr>
            <a:spLocks noGrp="1"/>
          </p:cNvSpPr>
          <p:nvPr>
            <p:ph idx="1"/>
          </p:nvPr>
        </p:nvSpPr>
        <p:spPr>
          <a:xfrm>
            <a:off x="838200" y="1558926"/>
            <a:ext cx="10734675" cy="5026570"/>
          </a:xfrm>
        </p:spPr>
        <p:txBody>
          <a:bodyPr>
            <a:normAutofit fontScale="92500" lnSpcReduction="20000"/>
          </a:bodyPr>
          <a:lstStyle/>
          <a:p>
            <a:r>
              <a:rPr lang="el-GR" sz="2000" b="1" dirty="0">
                <a:solidFill>
                  <a:schemeClr val="tx2"/>
                </a:solidFill>
              </a:rPr>
              <a:t>Βήμα 1: </a:t>
            </a:r>
            <a:r>
              <a:rPr lang="el-GR" sz="2000" dirty="0"/>
              <a:t>λήψη των τιμών της έντασης των βασικών χρωματικών συνιστωσών κόκκινου, πράσινου και μπλε (Red, </a:t>
            </a:r>
            <a:r>
              <a:rPr lang="el-GR" sz="2000" dirty="0" err="1"/>
              <a:t>Green</a:t>
            </a:r>
            <a:r>
              <a:rPr lang="el-GR" sz="2000" dirty="0"/>
              <a:t>, </a:t>
            </a:r>
            <a:r>
              <a:rPr lang="el-GR" sz="2000" dirty="0" err="1"/>
              <a:t>Blue</a:t>
            </a:r>
            <a:r>
              <a:rPr lang="el-GR" sz="2000" dirty="0"/>
              <a:t>). </a:t>
            </a:r>
          </a:p>
          <a:p>
            <a:r>
              <a:rPr lang="el-GR" sz="2000" b="1" dirty="0">
                <a:solidFill>
                  <a:schemeClr val="tx2"/>
                </a:solidFill>
              </a:rPr>
              <a:t>Βήμα 2</a:t>
            </a:r>
            <a:r>
              <a:rPr lang="el-GR" sz="2000" b="1" dirty="0"/>
              <a:t>: </a:t>
            </a:r>
            <a:r>
              <a:rPr lang="el-GR" sz="2000" dirty="0"/>
              <a:t>τα 3 σήματα υφίστανται διόρθωση </a:t>
            </a:r>
            <a:r>
              <a:rPr lang="el-GR" sz="2100" dirty="0" err="1"/>
              <a:t>γάμμα</a:t>
            </a:r>
            <a:r>
              <a:rPr lang="el-GR" sz="2100" dirty="0"/>
              <a:t> (CCIR Rec.709).</a:t>
            </a:r>
            <a:endParaRPr lang="en-US" sz="2100" dirty="0"/>
          </a:p>
          <a:p>
            <a:r>
              <a:rPr lang="el-GR" sz="2000" b="1" dirty="0">
                <a:solidFill>
                  <a:schemeClr val="tx2"/>
                </a:solidFill>
              </a:rPr>
              <a:t>Βήμα 3: </a:t>
            </a:r>
            <a:r>
              <a:rPr lang="el-GR" sz="2000" dirty="0"/>
              <a:t>επεξεργασία των 3 σημάτων ώστε να δώσουν το σήμα φωτεινότητας </a:t>
            </a:r>
            <a:r>
              <a:rPr lang="el-GR" sz="2000" b="1" dirty="0"/>
              <a:t>Y</a:t>
            </a:r>
            <a:r>
              <a:rPr lang="el-GR" sz="2000" dirty="0"/>
              <a:t> και τα σήματα </a:t>
            </a:r>
            <a:r>
              <a:rPr lang="el-GR" sz="2000" dirty="0" err="1"/>
              <a:t>χρωμικότητας</a:t>
            </a:r>
            <a:r>
              <a:rPr lang="el-GR" sz="2000" dirty="0"/>
              <a:t>, δηλαδή τις </a:t>
            </a:r>
            <a:r>
              <a:rPr lang="el-GR" sz="2000" dirty="0" err="1"/>
              <a:t>χρωμοδιαφορές</a:t>
            </a:r>
            <a:r>
              <a:rPr lang="el-GR" sz="2000" dirty="0"/>
              <a:t> </a:t>
            </a:r>
            <a:r>
              <a:rPr lang="el-GR" sz="2000" b="1" dirty="0" err="1"/>
              <a:t>C</a:t>
            </a:r>
            <a:r>
              <a:rPr lang="el-GR" sz="2000" b="1" baseline="-25000" dirty="0" err="1"/>
              <a:t>b</a:t>
            </a:r>
            <a:r>
              <a:rPr lang="el-GR" sz="2000" dirty="0"/>
              <a:t> και</a:t>
            </a:r>
            <a:r>
              <a:rPr lang="el-GR" sz="2000" b="1" dirty="0"/>
              <a:t> </a:t>
            </a:r>
            <a:r>
              <a:rPr lang="el-GR" sz="2000" b="1" dirty="0" err="1"/>
              <a:t>C</a:t>
            </a:r>
            <a:r>
              <a:rPr lang="el-GR" sz="2000" b="1" baseline="-25000" dirty="0" err="1"/>
              <a:t>r</a:t>
            </a:r>
            <a:r>
              <a:rPr lang="el-GR" sz="2000" dirty="0"/>
              <a:t>.  </a:t>
            </a:r>
          </a:p>
          <a:p>
            <a:pPr marL="0" indent="0">
              <a:buNone/>
            </a:pPr>
            <a:r>
              <a:rPr lang="el-GR" sz="2000" dirty="0"/>
              <a:t>		</a:t>
            </a:r>
            <a:r>
              <a:rPr lang="en-US" sz="2000" b="1" dirty="0"/>
              <a:t>Y = 0,30R+0,59G+0,11B</a:t>
            </a:r>
            <a:r>
              <a:rPr lang="el-GR" sz="2000" b="1" dirty="0"/>
              <a:t>  </a:t>
            </a:r>
            <a:r>
              <a:rPr lang="el-GR" sz="2000" dirty="0"/>
              <a:t>(φωτεινότητα, εύρος: λευκό μαύρο)</a:t>
            </a:r>
          </a:p>
          <a:p>
            <a:pPr marL="57150" indent="0">
              <a:buNone/>
            </a:pPr>
            <a:r>
              <a:rPr lang="en-US" sz="2000" b="1" dirty="0"/>
              <a:t>		</a:t>
            </a:r>
            <a:r>
              <a:rPr lang="el-GR" sz="2000" b="1" dirty="0"/>
              <a:t> C</a:t>
            </a:r>
            <a:r>
              <a:rPr lang="en-US" sz="2000" b="1" baseline="-25000" dirty="0"/>
              <a:t>r</a:t>
            </a:r>
            <a:r>
              <a:rPr lang="el-GR" sz="2000" b="1" baseline="-25000" dirty="0"/>
              <a:t> </a:t>
            </a:r>
            <a:r>
              <a:rPr lang="en-US" sz="2000" b="1" dirty="0"/>
              <a:t>= R-Y </a:t>
            </a:r>
            <a:r>
              <a:rPr lang="pt-BR" sz="2000" dirty="0"/>
              <a:t>= R-(0,30R+0,59G+0,11B) = </a:t>
            </a:r>
            <a:r>
              <a:rPr lang="pt-BR" sz="2000" b="1" dirty="0"/>
              <a:t>0,70R-0,59G-0,11B</a:t>
            </a:r>
          </a:p>
          <a:p>
            <a:pPr marL="57150" indent="0">
              <a:buNone/>
            </a:pPr>
            <a:r>
              <a:rPr lang="pt-BR" sz="2000" b="1" dirty="0"/>
              <a:t>		</a:t>
            </a:r>
            <a:r>
              <a:rPr lang="el-GR" sz="2000" b="1" dirty="0"/>
              <a:t> </a:t>
            </a:r>
            <a:r>
              <a:rPr lang="el-GR" sz="2000" b="1" dirty="0" err="1"/>
              <a:t>C</a:t>
            </a:r>
            <a:r>
              <a:rPr lang="el-GR" sz="2000" b="1" baseline="-25000" dirty="0" err="1"/>
              <a:t>b</a:t>
            </a:r>
            <a:r>
              <a:rPr lang="el-GR" sz="2000" b="1" baseline="-25000" dirty="0"/>
              <a:t> </a:t>
            </a:r>
            <a:r>
              <a:rPr lang="pt-BR" sz="2000" b="1" dirty="0"/>
              <a:t>= B-Y</a:t>
            </a:r>
            <a:r>
              <a:rPr lang="pt-BR" sz="2000" dirty="0"/>
              <a:t> = B-(0,30R+0,59G+0,11B) = </a:t>
            </a:r>
            <a:r>
              <a:rPr lang="pt-BR" sz="2000" b="1" dirty="0"/>
              <a:t>-0,30R-0,59G+0,89B</a:t>
            </a:r>
            <a:endParaRPr lang="el-GR" sz="2000" b="1" dirty="0"/>
          </a:p>
          <a:p>
            <a:pPr lvl="1"/>
            <a:r>
              <a:rPr lang="el-GR" sz="1700" dirty="0"/>
              <a:t>Οι τιμές της μεταβλητής Y έχουν εύρος τιμών από 0 έως 1 </a:t>
            </a:r>
            <a:r>
              <a:rPr lang="en-US" sz="1700" dirty="0"/>
              <a:t>  </a:t>
            </a:r>
            <a:r>
              <a:rPr lang="en-US" sz="1700" i="1" dirty="0"/>
              <a:t>(R=G=B=0, R=G=B=1)</a:t>
            </a:r>
            <a:endParaRPr lang="el-GR" sz="1700" i="1" dirty="0"/>
          </a:p>
          <a:p>
            <a:pPr lvl="1"/>
            <a:r>
              <a:rPr lang="el-GR" sz="1700" dirty="0"/>
              <a:t>Η </a:t>
            </a:r>
            <a:r>
              <a:rPr lang="el-GR" sz="1700" dirty="0" err="1"/>
              <a:t>χρωμοδιαφορά</a:t>
            </a:r>
            <a:r>
              <a:rPr lang="el-GR" sz="1700" dirty="0"/>
              <a:t> </a:t>
            </a:r>
            <a:r>
              <a:rPr lang="en-US" sz="1700" b="1" dirty="0"/>
              <a:t>R-Y</a:t>
            </a:r>
            <a:r>
              <a:rPr lang="el-GR" sz="1700" dirty="0"/>
              <a:t> από -</a:t>
            </a:r>
            <a:r>
              <a:rPr lang="el-GR" sz="1700" b="1" dirty="0"/>
              <a:t>0,70 έως +0,70 </a:t>
            </a:r>
            <a:r>
              <a:rPr lang="en-US" sz="1700" i="1" dirty="0"/>
              <a:t>(R=</a:t>
            </a:r>
            <a:r>
              <a:rPr lang="el-GR" sz="1700" i="1" dirty="0"/>
              <a:t>0,</a:t>
            </a:r>
            <a:r>
              <a:rPr lang="en-US" sz="1700" i="1" dirty="0"/>
              <a:t>G=B=</a:t>
            </a:r>
            <a:r>
              <a:rPr lang="el-GR" sz="1700" i="1" dirty="0"/>
              <a:t>1</a:t>
            </a:r>
            <a:r>
              <a:rPr lang="en-US" sz="1700" i="1" dirty="0"/>
              <a:t>, R=</a:t>
            </a:r>
            <a:r>
              <a:rPr lang="el-GR" sz="1700" i="1" dirty="0"/>
              <a:t>1, </a:t>
            </a:r>
            <a:r>
              <a:rPr lang="en-US" sz="1700" i="1" dirty="0"/>
              <a:t>G=B=</a:t>
            </a:r>
            <a:r>
              <a:rPr lang="el-GR" sz="1700" i="1" dirty="0"/>
              <a:t>0</a:t>
            </a:r>
            <a:r>
              <a:rPr lang="en-US" sz="1700" i="1" dirty="0"/>
              <a:t>) </a:t>
            </a:r>
            <a:r>
              <a:rPr lang="el-GR" sz="1700" dirty="0"/>
              <a:t>και της</a:t>
            </a:r>
            <a:r>
              <a:rPr lang="el-GR" sz="1700" b="1" dirty="0"/>
              <a:t> </a:t>
            </a:r>
            <a:r>
              <a:rPr lang="en-US" sz="1700" b="1" dirty="0"/>
              <a:t>B-Y </a:t>
            </a:r>
            <a:r>
              <a:rPr lang="el-GR" sz="1700" dirty="0"/>
              <a:t>από -0,8</a:t>
            </a:r>
            <a:r>
              <a:rPr lang="en-US" sz="1700" dirty="0"/>
              <a:t>9</a:t>
            </a:r>
            <a:r>
              <a:rPr lang="el-GR" sz="1700" dirty="0"/>
              <a:t> έως +0,8</a:t>
            </a:r>
            <a:r>
              <a:rPr lang="en-US" sz="1700" dirty="0"/>
              <a:t>9 </a:t>
            </a:r>
            <a:r>
              <a:rPr lang="en-US" sz="1700" i="1" dirty="0"/>
              <a:t>(R=G=</a:t>
            </a:r>
            <a:r>
              <a:rPr lang="el-GR" sz="1700" i="1" dirty="0"/>
              <a:t>1, </a:t>
            </a:r>
            <a:r>
              <a:rPr lang="en-US" sz="1700" i="1" dirty="0"/>
              <a:t>B=0, R=G=</a:t>
            </a:r>
            <a:r>
              <a:rPr lang="el-GR" sz="1700" i="1" dirty="0"/>
              <a:t>0,</a:t>
            </a:r>
            <a:r>
              <a:rPr lang="en-US" sz="1700" i="1" dirty="0"/>
              <a:t>B=1)</a:t>
            </a:r>
            <a:endParaRPr lang="en-US" sz="1700" dirty="0"/>
          </a:p>
          <a:p>
            <a:r>
              <a:rPr lang="el-GR" sz="2000" b="1" dirty="0">
                <a:solidFill>
                  <a:schemeClr val="tx2"/>
                </a:solidFill>
              </a:rPr>
              <a:t>Βήμα 4: </a:t>
            </a:r>
            <a:r>
              <a:rPr lang="el-GR" sz="2000" dirty="0"/>
              <a:t>Για να αντιστοιχιστούν τα εύρη των τιμών στην μονάδα, </a:t>
            </a:r>
            <a:r>
              <a:rPr lang="el-GR" sz="2000" b="1" dirty="0"/>
              <a:t>γίνεται κλιμάκωση των τιμών</a:t>
            </a:r>
            <a:r>
              <a:rPr lang="el-GR" sz="2000" dirty="0"/>
              <a:t> ώστε οι </a:t>
            </a:r>
            <a:r>
              <a:rPr lang="el-GR" sz="2000" dirty="0" err="1"/>
              <a:t>χρωμοδιαφορές</a:t>
            </a:r>
            <a:r>
              <a:rPr lang="el-GR" sz="2000" dirty="0"/>
              <a:t> κυμαίνονται στο διάστημα -0,5 έως και 0,5.  </a:t>
            </a:r>
          </a:p>
          <a:p>
            <a:pPr marL="0" indent="0">
              <a:buNone/>
            </a:pPr>
            <a:r>
              <a:rPr lang="el-GR" sz="2000" dirty="0"/>
              <a:t>		</a:t>
            </a:r>
            <a:r>
              <a:rPr lang="el-GR" sz="2000" dirty="0" err="1"/>
              <a:t>C</a:t>
            </a:r>
            <a:r>
              <a:rPr lang="el-GR" sz="2000" baseline="-25000" dirty="0" err="1"/>
              <a:t>b</a:t>
            </a:r>
            <a:r>
              <a:rPr lang="el-GR" sz="2000" dirty="0"/>
              <a:t>=0,56*(B-Y)                      </a:t>
            </a:r>
            <a:r>
              <a:rPr lang="el-GR" sz="1900" i="1" dirty="0"/>
              <a:t>0,56*(-0,70, +0,70) = (-0,50, +0,50) </a:t>
            </a:r>
          </a:p>
          <a:p>
            <a:pPr marL="0" indent="0">
              <a:buNone/>
            </a:pPr>
            <a:r>
              <a:rPr lang="el-GR" sz="2000" dirty="0"/>
              <a:t>		</a:t>
            </a:r>
            <a:r>
              <a:rPr lang="el-GR" sz="2000" dirty="0" err="1"/>
              <a:t>C</a:t>
            </a:r>
            <a:r>
              <a:rPr lang="el-GR" sz="2000" baseline="-25000" dirty="0" err="1"/>
              <a:t>r</a:t>
            </a:r>
            <a:r>
              <a:rPr lang="el-GR" sz="2000" dirty="0"/>
              <a:t>=0,71(R-Y)                         </a:t>
            </a:r>
            <a:r>
              <a:rPr lang="el-GR" sz="1900" i="1" dirty="0"/>
              <a:t>0,71*(-0,89, +0,89) = (-0,50, +0,50) </a:t>
            </a:r>
            <a:endParaRPr lang="en-US" sz="2000" i="1" dirty="0"/>
          </a:p>
        </p:txBody>
      </p:sp>
    </p:spTree>
    <p:extLst>
      <p:ext uri="{BB962C8B-B14F-4D97-AF65-F5344CB8AC3E}">
        <p14:creationId xmlns:p14="http://schemas.microsoft.com/office/powerpoint/2010/main" val="10231164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3156" b="10224"/>
          <a:stretch>
            <a:fillRect/>
          </a:stretch>
        </p:blipFill>
        <p:spPr>
          <a:xfrm>
            <a:off x="0" y="1962150"/>
            <a:ext cx="12192000" cy="4530725"/>
          </a:xfrm>
          <a:prstGeom prst="rect">
            <a:avLst/>
          </a:prstGeom>
        </p:spPr>
      </p:pic>
      <p:sp>
        <p:nvSpPr>
          <p:cNvPr id="3" name="Title 2">
            <a:extLst>
              <a:ext uri="{FF2B5EF4-FFF2-40B4-BE49-F238E27FC236}">
                <a16:creationId xmlns:a16="http://schemas.microsoft.com/office/drawing/2014/main" id="{405382F3-7BF7-A928-7D88-D5FDCFEA88F7}"/>
              </a:ext>
            </a:extLst>
          </p:cNvPr>
          <p:cNvSpPr>
            <a:spLocks noGrp="1"/>
          </p:cNvSpPr>
          <p:nvPr>
            <p:ph type="title"/>
          </p:nvPr>
        </p:nvSpPr>
        <p:spPr/>
        <p:txBody>
          <a:bodyPr/>
          <a:lstStyle/>
          <a:p>
            <a:r>
              <a:rPr lang="en-US" dirty="0"/>
              <a:t>B</a:t>
            </a:r>
            <a:r>
              <a:rPr lang="el-GR" dirty="0" err="1"/>
              <a:t>ήμα</a:t>
            </a:r>
            <a:r>
              <a:rPr lang="el-GR" dirty="0"/>
              <a:t> 1 – 3: Από το </a:t>
            </a:r>
            <a:r>
              <a:rPr lang="en-GB" dirty="0"/>
              <a:t>RGB </a:t>
            </a:r>
            <a:r>
              <a:rPr lang="el-GR" dirty="0"/>
              <a:t>στη Φωτεινότητα και </a:t>
            </a:r>
            <a:r>
              <a:rPr lang="el-GR" dirty="0" err="1"/>
              <a:t>χρωμικότητα</a:t>
            </a:r>
            <a:endParaRPr lang="el-G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4566" b="3221"/>
          <a:stretch>
            <a:fillRect/>
          </a:stretch>
        </p:blipFill>
        <p:spPr>
          <a:xfrm>
            <a:off x="0" y="1228725"/>
            <a:ext cx="12192000" cy="5591175"/>
          </a:xfrm>
          <a:prstGeom prst="rect">
            <a:avLst/>
          </a:prstGeom>
        </p:spPr>
      </p:pic>
      <p:sp>
        <p:nvSpPr>
          <p:cNvPr id="3" name="Title 2">
            <a:extLst>
              <a:ext uri="{FF2B5EF4-FFF2-40B4-BE49-F238E27FC236}">
                <a16:creationId xmlns:a16="http://schemas.microsoft.com/office/drawing/2014/main" id="{28027988-B75A-936F-F0BE-67E8CBAFB6E4}"/>
              </a:ext>
            </a:extLst>
          </p:cNvPr>
          <p:cNvSpPr>
            <a:spLocks noGrp="1"/>
          </p:cNvSpPr>
          <p:nvPr>
            <p:ph type="title"/>
          </p:nvPr>
        </p:nvSpPr>
        <p:spPr/>
        <p:txBody>
          <a:bodyPr/>
          <a:lstStyle/>
          <a:p>
            <a:r>
              <a:rPr lang="el-GR" dirty="0"/>
              <a:t>Εξισώσεις μετασχηματισμού</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348" b="7563"/>
          <a:stretch>
            <a:fillRect/>
          </a:stretch>
        </p:blipFill>
        <p:spPr>
          <a:xfrm>
            <a:off x="0" y="1690688"/>
            <a:ext cx="12192000" cy="5038725"/>
          </a:xfrm>
          <a:prstGeom prst="rect">
            <a:avLst/>
          </a:prstGeom>
        </p:spPr>
      </p:pic>
      <p:sp>
        <p:nvSpPr>
          <p:cNvPr id="3" name="Title 2">
            <a:extLst>
              <a:ext uri="{FF2B5EF4-FFF2-40B4-BE49-F238E27FC236}">
                <a16:creationId xmlns:a16="http://schemas.microsoft.com/office/drawing/2014/main" id="{EB515C19-3710-E84E-FB4D-1A5A2830F1FC}"/>
              </a:ext>
            </a:extLst>
          </p:cNvPr>
          <p:cNvSpPr>
            <a:spLocks noGrp="1"/>
          </p:cNvSpPr>
          <p:nvPr>
            <p:ph type="title"/>
          </p:nvPr>
        </p:nvSpPr>
        <p:spPr/>
        <p:txBody>
          <a:bodyPr/>
          <a:lstStyle/>
          <a:p>
            <a:r>
              <a:rPr lang="el-GR" dirty="0"/>
              <a:t>Βήμα 4: Κλιμάκωση τιμών </a:t>
            </a:r>
            <a:r>
              <a:rPr lang="en-GB" dirty="0"/>
              <a:t>(scaling)</a:t>
            </a:r>
            <a:endParaRPr lang="el-G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66A7DF-21AA-41F8-BC1E-87F57D225C9A}"/>
              </a:ext>
            </a:extLst>
          </p:cNvPr>
          <p:cNvSpPr>
            <a:spLocks noGrp="1"/>
          </p:cNvSpPr>
          <p:nvPr>
            <p:ph type="title"/>
          </p:nvPr>
        </p:nvSpPr>
        <p:spPr/>
        <p:txBody>
          <a:bodyPr/>
          <a:lstStyle/>
          <a:p>
            <a:r>
              <a:rPr lang="el-GR" dirty="0"/>
              <a:t>Φιλτράρισμα (Βήμα 5)</a:t>
            </a:r>
            <a:endParaRPr lang="en-US" dirty="0"/>
          </a:p>
        </p:txBody>
      </p:sp>
      <p:sp>
        <p:nvSpPr>
          <p:cNvPr id="3" name="Θέση περιεχομένου 2">
            <a:extLst>
              <a:ext uri="{FF2B5EF4-FFF2-40B4-BE49-F238E27FC236}">
                <a16:creationId xmlns:a16="http://schemas.microsoft.com/office/drawing/2014/main" id="{05DF751F-74B3-40A6-B82C-FA4BAD58FAC2}"/>
              </a:ext>
            </a:extLst>
          </p:cNvPr>
          <p:cNvSpPr>
            <a:spLocks noGrp="1"/>
          </p:cNvSpPr>
          <p:nvPr>
            <p:ph idx="1"/>
          </p:nvPr>
        </p:nvSpPr>
        <p:spPr>
          <a:xfrm>
            <a:off x="838199" y="1556792"/>
            <a:ext cx="10639425" cy="5026570"/>
          </a:xfrm>
        </p:spPr>
        <p:txBody>
          <a:bodyPr>
            <a:normAutofit/>
          </a:bodyPr>
          <a:lstStyle/>
          <a:p>
            <a:pPr marL="0" indent="0">
              <a:buNone/>
            </a:pPr>
            <a:r>
              <a:rPr lang="en-US" b="1" dirty="0">
                <a:solidFill>
                  <a:schemeClr val="tx2"/>
                </a:solidFill>
              </a:rPr>
              <a:t>B</a:t>
            </a:r>
            <a:r>
              <a:rPr lang="el-GR" b="1" dirty="0" err="1">
                <a:solidFill>
                  <a:schemeClr val="tx2"/>
                </a:solidFill>
              </a:rPr>
              <a:t>ήμα</a:t>
            </a:r>
            <a:r>
              <a:rPr lang="el-GR" b="1" dirty="0">
                <a:solidFill>
                  <a:schemeClr val="tx2"/>
                </a:solidFill>
              </a:rPr>
              <a:t> 5: </a:t>
            </a:r>
            <a:r>
              <a:rPr lang="el-GR" b="1" dirty="0"/>
              <a:t>Φιλτράρισμα: </a:t>
            </a:r>
            <a:r>
              <a:rPr lang="el-GR" dirty="0"/>
              <a:t>Το σήμα </a:t>
            </a:r>
            <a:r>
              <a:rPr lang="en-US" dirty="0"/>
              <a:t>(</a:t>
            </a:r>
            <a:r>
              <a:rPr lang="el-GR" dirty="0"/>
              <a:t>αναλογικό) στη συνέχεια φιλτράρεται με χρήση </a:t>
            </a:r>
            <a:r>
              <a:rPr lang="el-GR" b="1" dirty="0"/>
              <a:t>φίλτρου διέλευσης χαμηλών συχνοτήτων (</a:t>
            </a:r>
            <a:r>
              <a:rPr lang="en-US" b="1" dirty="0"/>
              <a:t>Low pass filter)</a:t>
            </a:r>
            <a:endParaRPr lang="el-GR" b="1" dirty="0"/>
          </a:p>
          <a:p>
            <a:pPr lvl="1"/>
            <a:r>
              <a:rPr lang="el-GR" dirty="0"/>
              <a:t>το σήμα της φωτεινότητας υφίσταται φιλτράρισμα στα </a:t>
            </a:r>
            <a:r>
              <a:rPr lang="el-GR" b="1" dirty="0"/>
              <a:t>5,75 </a:t>
            </a:r>
            <a:r>
              <a:rPr lang="el-GR" b="1" dirty="0" err="1"/>
              <a:t>MHz</a:t>
            </a:r>
            <a:endParaRPr lang="el-GR" b="1" dirty="0"/>
          </a:p>
          <a:p>
            <a:pPr lvl="1"/>
            <a:r>
              <a:rPr lang="el-GR" dirty="0"/>
              <a:t>τα σήματα των </a:t>
            </a:r>
            <a:r>
              <a:rPr lang="el-GR" dirty="0" err="1"/>
              <a:t>χρωμοδιαφορών</a:t>
            </a:r>
            <a:r>
              <a:rPr lang="el-GR" dirty="0"/>
              <a:t> στα </a:t>
            </a:r>
            <a:r>
              <a:rPr lang="el-GR" b="1" dirty="0"/>
              <a:t>2,75 </a:t>
            </a:r>
            <a:r>
              <a:rPr lang="el-GR" b="1" dirty="0" err="1"/>
              <a:t>MHz</a:t>
            </a:r>
            <a:r>
              <a:rPr lang="el-GR" b="1" dirty="0"/>
              <a:t>  </a:t>
            </a:r>
            <a:r>
              <a:rPr lang="en-US" sz="1600" dirty="0"/>
              <a:t>(</a:t>
            </a:r>
            <a:r>
              <a:rPr lang="el-GR" sz="1600" dirty="0"/>
              <a:t>συχνότητα αποκοπής)</a:t>
            </a:r>
            <a:endParaRPr lang="el-GR" dirty="0"/>
          </a:p>
        </p:txBody>
      </p:sp>
      <p:pic>
        <p:nvPicPr>
          <p:cNvPr id="4" name="Εικόνα 3">
            <a:extLst>
              <a:ext uri="{FF2B5EF4-FFF2-40B4-BE49-F238E27FC236}">
                <a16:creationId xmlns:a16="http://schemas.microsoft.com/office/drawing/2014/main" id="{2A574521-C802-4B92-9D2E-FF8E6BC8782B}"/>
              </a:ext>
            </a:extLst>
          </p:cNvPr>
          <p:cNvPicPr>
            <a:picLocks noChangeAspect="1"/>
          </p:cNvPicPr>
          <p:nvPr/>
        </p:nvPicPr>
        <p:blipFill>
          <a:blip r:embed="rId3"/>
          <a:stretch>
            <a:fillRect/>
          </a:stretch>
        </p:blipFill>
        <p:spPr>
          <a:xfrm>
            <a:off x="1662871" y="4365104"/>
            <a:ext cx="9144000" cy="1740940"/>
          </a:xfrm>
          <a:prstGeom prst="rect">
            <a:avLst/>
          </a:prstGeom>
        </p:spPr>
      </p:pic>
      <p:sp>
        <p:nvSpPr>
          <p:cNvPr id="5" name="Ορθογώνιο 4">
            <a:extLst>
              <a:ext uri="{FF2B5EF4-FFF2-40B4-BE49-F238E27FC236}">
                <a16:creationId xmlns:a16="http://schemas.microsoft.com/office/drawing/2014/main" id="{9E6835FD-9BD4-E353-2091-10C95D4150E6}"/>
              </a:ext>
            </a:extLst>
          </p:cNvPr>
          <p:cNvSpPr/>
          <p:nvPr/>
        </p:nvSpPr>
        <p:spPr>
          <a:xfrm>
            <a:off x="5087888" y="3991074"/>
            <a:ext cx="1584176" cy="259228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958143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6247" b="6442"/>
          <a:stretch>
            <a:fillRect/>
          </a:stretch>
        </p:blipFill>
        <p:spPr>
          <a:xfrm>
            <a:off x="0" y="1547813"/>
            <a:ext cx="12192000" cy="5257800"/>
          </a:xfrm>
          <a:prstGeom prst="rect">
            <a:avLst/>
          </a:prstGeom>
        </p:spPr>
      </p:pic>
      <p:sp>
        <p:nvSpPr>
          <p:cNvPr id="3" name="Title 2">
            <a:extLst>
              <a:ext uri="{FF2B5EF4-FFF2-40B4-BE49-F238E27FC236}">
                <a16:creationId xmlns:a16="http://schemas.microsoft.com/office/drawing/2014/main" id="{C839AE1C-FB8C-C657-4FBC-D81CAAA3C89C}"/>
              </a:ext>
            </a:extLst>
          </p:cNvPr>
          <p:cNvSpPr>
            <a:spLocks noGrp="1"/>
          </p:cNvSpPr>
          <p:nvPr>
            <p:ph type="title"/>
          </p:nvPr>
        </p:nvSpPr>
        <p:spPr/>
        <p:txBody>
          <a:bodyPr/>
          <a:lstStyle/>
          <a:p>
            <a:r>
              <a:rPr lang="en-US" dirty="0"/>
              <a:t>B</a:t>
            </a:r>
            <a:r>
              <a:rPr lang="el-GR" dirty="0" err="1"/>
              <a:t>ήμα</a:t>
            </a:r>
            <a:r>
              <a:rPr lang="el-GR" dirty="0"/>
              <a:t> 5: Φιλτράρισμα συχνοτήτων</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846" b="6862"/>
          <a:stretch>
            <a:fillRect/>
          </a:stretch>
        </p:blipFill>
        <p:spPr>
          <a:xfrm>
            <a:off x="0" y="1457325"/>
            <a:ext cx="12192000" cy="5324475"/>
          </a:xfrm>
          <a:prstGeom prst="rect">
            <a:avLst/>
          </a:prstGeom>
        </p:spPr>
      </p:pic>
      <p:sp>
        <p:nvSpPr>
          <p:cNvPr id="3" name="Title 2">
            <a:extLst>
              <a:ext uri="{FF2B5EF4-FFF2-40B4-BE49-F238E27FC236}">
                <a16:creationId xmlns:a16="http://schemas.microsoft.com/office/drawing/2014/main" id="{2134EBB7-8878-A863-77E7-01638C323282}"/>
              </a:ext>
            </a:extLst>
          </p:cNvPr>
          <p:cNvSpPr>
            <a:spLocks noGrp="1"/>
          </p:cNvSpPr>
          <p:nvPr>
            <p:ph type="title"/>
          </p:nvPr>
        </p:nvSpPr>
        <p:spPr/>
        <p:txBody>
          <a:bodyPr/>
          <a:lstStyle/>
          <a:p>
            <a:r>
              <a:rPr lang="el-GR" dirty="0"/>
              <a:t>Βήμα 6: Δειγματοληψία – διακριτές τιμές</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1288" b="6022"/>
          <a:stretch>
            <a:fillRect/>
          </a:stretch>
        </p:blipFill>
        <p:spPr>
          <a:xfrm>
            <a:off x="0" y="1690688"/>
            <a:ext cx="12192000" cy="4943475"/>
          </a:xfrm>
          <a:prstGeom prst="rect">
            <a:avLst/>
          </a:prstGeom>
        </p:spPr>
      </p:pic>
      <p:sp>
        <p:nvSpPr>
          <p:cNvPr id="3" name="Title 2">
            <a:extLst>
              <a:ext uri="{FF2B5EF4-FFF2-40B4-BE49-F238E27FC236}">
                <a16:creationId xmlns:a16="http://schemas.microsoft.com/office/drawing/2014/main" id="{E2A9B196-BCEE-3FC7-BE7B-DA7C9D07A1CB}"/>
              </a:ext>
            </a:extLst>
          </p:cNvPr>
          <p:cNvSpPr>
            <a:spLocks noGrp="1"/>
          </p:cNvSpPr>
          <p:nvPr>
            <p:ph type="title"/>
          </p:nvPr>
        </p:nvSpPr>
        <p:spPr>
          <a:xfrm>
            <a:off x="838199" y="365125"/>
            <a:ext cx="11172825" cy="1325563"/>
          </a:xfrm>
        </p:spPr>
        <p:txBody>
          <a:bodyPr/>
          <a:lstStyle/>
          <a:p>
            <a:r>
              <a:rPr lang="el-GR" dirty="0"/>
              <a:t>Συχνότητες Δειγματοληψίας – Αναλογία 4:2:2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66A7DF-21AA-41F8-BC1E-87F57D225C9A}"/>
              </a:ext>
            </a:extLst>
          </p:cNvPr>
          <p:cNvSpPr>
            <a:spLocks noGrp="1"/>
          </p:cNvSpPr>
          <p:nvPr>
            <p:ph type="title"/>
          </p:nvPr>
        </p:nvSpPr>
        <p:spPr/>
        <p:txBody>
          <a:bodyPr/>
          <a:lstStyle/>
          <a:p>
            <a:r>
              <a:rPr lang="el-GR" dirty="0"/>
              <a:t>Δειγματοληψία  (Βήμα 6)</a:t>
            </a:r>
            <a:endParaRPr lang="en-US" dirty="0"/>
          </a:p>
        </p:txBody>
      </p:sp>
      <p:sp>
        <p:nvSpPr>
          <p:cNvPr id="3" name="Θέση περιεχομένου 2">
            <a:extLst>
              <a:ext uri="{FF2B5EF4-FFF2-40B4-BE49-F238E27FC236}">
                <a16:creationId xmlns:a16="http://schemas.microsoft.com/office/drawing/2014/main" id="{05DF751F-74B3-40A6-B82C-FA4BAD58FAC2}"/>
              </a:ext>
            </a:extLst>
          </p:cNvPr>
          <p:cNvSpPr>
            <a:spLocks noGrp="1"/>
          </p:cNvSpPr>
          <p:nvPr>
            <p:ph idx="1"/>
          </p:nvPr>
        </p:nvSpPr>
        <p:spPr>
          <a:xfrm>
            <a:off x="838200" y="1339592"/>
            <a:ext cx="9829800" cy="2953504"/>
          </a:xfrm>
        </p:spPr>
        <p:txBody>
          <a:bodyPr>
            <a:normAutofit fontScale="62500" lnSpcReduction="20000"/>
          </a:bodyPr>
          <a:lstStyle/>
          <a:p>
            <a:pPr marL="0" indent="0">
              <a:lnSpc>
                <a:spcPct val="120000"/>
              </a:lnSpc>
              <a:buNone/>
            </a:pPr>
            <a:r>
              <a:rPr lang="el-GR" b="1" dirty="0">
                <a:solidFill>
                  <a:schemeClr val="tx2"/>
                </a:solidFill>
              </a:rPr>
              <a:t>Βήμα 6: </a:t>
            </a:r>
            <a:r>
              <a:rPr lang="el-GR" b="1" dirty="0"/>
              <a:t>Δειγματοληψία</a:t>
            </a:r>
            <a:r>
              <a:rPr lang="el-GR" dirty="0"/>
              <a:t>: Τα σήματα Y, </a:t>
            </a:r>
            <a:r>
              <a:rPr lang="el-GR" dirty="0" err="1"/>
              <a:t>Cb</a:t>
            </a:r>
            <a:r>
              <a:rPr lang="el-GR" dirty="0"/>
              <a:t>, </a:t>
            </a:r>
            <a:r>
              <a:rPr lang="el-GR" dirty="0" err="1"/>
              <a:t>Cr</a:t>
            </a:r>
            <a:r>
              <a:rPr lang="el-GR" dirty="0"/>
              <a:t> μετατρέπονται στη συνέχεια σε </a:t>
            </a:r>
            <a:r>
              <a:rPr lang="el-GR" b="1" dirty="0"/>
              <a:t>σήματα διακριτού χρόνου</a:t>
            </a:r>
            <a:r>
              <a:rPr lang="el-GR" dirty="0"/>
              <a:t>, με χρήση δειγματοληψίας. </a:t>
            </a:r>
          </a:p>
          <a:p>
            <a:pPr lvl="1">
              <a:lnSpc>
                <a:spcPct val="120000"/>
              </a:lnSpc>
            </a:pPr>
            <a:r>
              <a:rPr lang="el-GR" sz="2900" dirty="0"/>
              <a:t>Οι </a:t>
            </a:r>
            <a:r>
              <a:rPr lang="el-GR" sz="2900" b="1" dirty="0"/>
              <a:t>συχνότητες δειγματοληψίας για τα σήματα πρέπει να υπερβαίνουν το διπλάσιο της μέγιστης συνιστώσας συχνότητας </a:t>
            </a:r>
            <a:r>
              <a:rPr lang="el-GR" sz="2900" dirty="0"/>
              <a:t>(σύμφωνα και με το φιλτράρισμα που έχουν υποστεί) ώστε να ικανοποιούν το θεώρημα του </a:t>
            </a:r>
            <a:r>
              <a:rPr lang="el-GR" sz="2900" dirty="0" err="1"/>
              <a:t>Shannon</a:t>
            </a:r>
            <a:r>
              <a:rPr lang="en-US" sz="2900" dirty="0"/>
              <a:t>.</a:t>
            </a:r>
          </a:p>
          <a:p>
            <a:pPr lvl="1">
              <a:lnSpc>
                <a:spcPct val="120000"/>
              </a:lnSpc>
            </a:pPr>
            <a:r>
              <a:rPr lang="el-GR" sz="2900" dirty="0"/>
              <a:t>Παρατηρούμε ότι </a:t>
            </a:r>
            <a:r>
              <a:rPr lang="el-GR" sz="2900" b="1" dirty="0"/>
              <a:t>η συχνότητα δειγματοληψίας της φωτεινότητας είναι η διπλάσια από αυτή των </a:t>
            </a:r>
            <a:r>
              <a:rPr lang="el-GR" sz="2900" b="1" dirty="0" err="1"/>
              <a:t>χρωμοδιαφορών</a:t>
            </a:r>
            <a:r>
              <a:rPr lang="el-GR" sz="2900" dirty="0"/>
              <a:t>, με αποτέλεσμα το </a:t>
            </a:r>
            <a:r>
              <a:rPr lang="el-GR" sz="2900" dirty="0">
                <a:solidFill>
                  <a:schemeClr val="tx2"/>
                </a:solidFill>
              </a:rPr>
              <a:t>πλήθος των δειγμάτων που αφορούν τη φωτεινότητα να ισούται με το πλήθος των δειγμάτων που αφορούν τις </a:t>
            </a:r>
            <a:r>
              <a:rPr lang="el-GR" sz="2900" dirty="0" err="1">
                <a:solidFill>
                  <a:schemeClr val="tx2"/>
                </a:solidFill>
              </a:rPr>
              <a:t>χρωμοδιαφορές</a:t>
            </a:r>
            <a:r>
              <a:rPr lang="el-GR" dirty="0">
                <a:solidFill>
                  <a:schemeClr val="tx2"/>
                </a:solidFill>
              </a:rPr>
              <a:t>.</a:t>
            </a:r>
            <a:endParaRPr lang="en-US" dirty="0">
              <a:solidFill>
                <a:schemeClr val="tx2"/>
              </a:solidFill>
            </a:endParaRPr>
          </a:p>
        </p:txBody>
      </p:sp>
      <p:graphicFrame>
        <p:nvGraphicFramePr>
          <p:cNvPr id="4" name="Θέση περιεχομένου 3">
            <a:extLst>
              <a:ext uri="{FF2B5EF4-FFF2-40B4-BE49-F238E27FC236}">
                <a16:creationId xmlns:a16="http://schemas.microsoft.com/office/drawing/2014/main" id="{78956E14-58CF-4506-B0AB-4E2CFD8549B1}"/>
              </a:ext>
            </a:extLst>
          </p:cNvPr>
          <p:cNvGraphicFramePr>
            <a:graphicFrameLocks/>
          </p:cNvGraphicFramePr>
          <p:nvPr/>
        </p:nvGraphicFramePr>
        <p:xfrm>
          <a:off x="2013953" y="4270750"/>
          <a:ext cx="6840761" cy="2103120"/>
        </p:xfrm>
        <a:graphic>
          <a:graphicData uri="http://schemas.openxmlformats.org/drawingml/2006/table">
            <a:tbl>
              <a:tblPr firstRow="1" bandRow="1">
                <a:tableStyleId>{5C22544A-7EE6-4342-B048-85BDC9FD1C3A}</a:tableStyleId>
              </a:tblPr>
              <a:tblGrid>
                <a:gridCol w="720080">
                  <a:extLst>
                    <a:ext uri="{9D8B030D-6E8A-4147-A177-3AD203B41FA5}">
                      <a16:colId xmlns:a16="http://schemas.microsoft.com/office/drawing/2014/main" val="1766188156"/>
                    </a:ext>
                  </a:extLst>
                </a:gridCol>
                <a:gridCol w="2176009">
                  <a:extLst>
                    <a:ext uri="{9D8B030D-6E8A-4147-A177-3AD203B41FA5}">
                      <a16:colId xmlns:a16="http://schemas.microsoft.com/office/drawing/2014/main" val="1640433666"/>
                    </a:ext>
                  </a:extLst>
                </a:gridCol>
                <a:gridCol w="2296898">
                  <a:extLst>
                    <a:ext uri="{9D8B030D-6E8A-4147-A177-3AD203B41FA5}">
                      <a16:colId xmlns:a16="http://schemas.microsoft.com/office/drawing/2014/main" val="3704111730"/>
                    </a:ext>
                  </a:extLst>
                </a:gridCol>
                <a:gridCol w="798921">
                  <a:extLst>
                    <a:ext uri="{9D8B030D-6E8A-4147-A177-3AD203B41FA5}">
                      <a16:colId xmlns:a16="http://schemas.microsoft.com/office/drawing/2014/main" val="3986435473"/>
                    </a:ext>
                  </a:extLst>
                </a:gridCol>
                <a:gridCol w="848853">
                  <a:extLst>
                    <a:ext uri="{9D8B030D-6E8A-4147-A177-3AD203B41FA5}">
                      <a16:colId xmlns:a16="http://schemas.microsoft.com/office/drawing/2014/main" val="3633295670"/>
                    </a:ext>
                  </a:extLst>
                </a:gridCol>
              </a:tblGrid>
              <a:tr h="542198">
                <a:tc>
                  <a:txBody>
                    <a:bodyPr/>
                    <a:lstStyle/>
                    <a:p>
                      <a:pPr algn="ctr"/>
                      <a:r>
                        <a:rPr lang="el-GR" sz="1800" dirty="0"/>
                        <a:t>Σήμα</a:t>
                      </a:r>
                      <a:endParaRPr lang="en-US" sz="1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800" dirty="0"/>
                        <a:t>Συχνότητα </a:t>
                      </a:r>
                      <a:r>
                        <a:rPr lang="el-GR" sz="1800" dirty="0" err="1"/>
                        <a:t>Φιλταρίσματος</a:t>
                      </a:r>
                      <a:r>
                        <a:rPr lang="el-GR" sz="1800" dirty="0"/>
                        <a:t> (</a:t>
                      </a:r>
                      <a:r>
                        <a:rPr lang="en-US" sz="1800" dirty="0"/>
                        <a:t>MHz)</a:t>
                      </a:r>
                    </a:p>
                  </a:txBody>
                  <a:tcPr/>
                </a:tc>
                <a:tc>
                  <a:txBody>
                    <a:bodyPr/>
                    <a:lstStyle/>
                    <a:p>
                      <a:pPr algn="ctr"/>
                      <a:r>
                        <a:rPr lang="el-GR" sz="1800" dirty="0"/>
                        <a:t>Συχνότητα Δειγματοληψίας (</a:t>
                      </a:r>
                      <a:r>
                        <a:rPr lang="en-US" sz="1800" dirty="0"/>
                        <a:t>MHz)</a:t>
                      </a:r>
                    </a:p>
                  </a:txBody>
                  <a:tcPr/>
                </a:tc>
                <a:tc>
                  <a:txBody>
                    <a:bodyPr/>
                    <a:lstStyle/>
                    <a:p>
                      <a:pPr algn="ctr"/>
                      <a:r>
                        <a:rPr lang="en-US" sz="1800" dirty="0"/>
                        <a:t>A</a:t>
                      </a:r>
                      <a:r>
                        <a:rPr lang="el-GR" sz="1800" dirty="0" err="1"/>
                        <a:t>ναλογία</a:t>
                      </a:r>
                      <a:endParaRPr lang="en-US" sz="1800" dirty="0"/>
                    </a:p>
                  </a:txBody>
                  <a:tcPr/>
                </a:tc>
                <a:tc>
                  <a:txBody>
                    <a:bodyPr/>
                    <a:lstStyle/>
                    <a:p>
                      <a:pPr algn="ctr"/>
                      <a:endParaRPr lang="en-US" sz="1800" dirty="0"/>
                    </a:p>
                  </a:txBody>
                  <a:tcPr/>
                </a:tc>
                <a:extLst>
                  <a:ext uri="{0D108BD9-81ED-4DB2-BD59-A6C34878D82A}">
                    <a16:rowId xmlns:a16="http://schemas.microsoft.com/office/drawing/2014/main" val="232200776"/>
                  </a:ext>
                </a:extLst>
              </a:tr>
              <a:tr h="325559">
                <a:tc>
                  <a:txBody>
                    <a:bodyPr/>
                    <a:lstStyle/>
                    <a:p>
                      <a:pPr algn="ctr"/>
                      <a:r>
                        <a:rPr lang="el-GR" sz="2000" dirty="0"/>
                        <a:t>Υ</a:t>
                      </a:r>
                      <a:endParaRPr lang="en-US"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b="0" dirty="0"/>
                        <a:t>5,75</a:t>
                      </a:r>
                      <a:endParaRPr lang="en-US" sz="2000" b="0" dirty="0"/>
                    </a:p>
                  </a:txBody>
                  <a:tcPr/>
                </a:tc>
                <a:tc>
                  <a:txBody>
                    <a:bodyPr/>
                    <a:lstStyle/>
                    <a:p>
                      <a:pPr algn="ctr"/>
                      <a:r>
                        <a:rPr lang="en-US" sz="2000" b="1" dirty="0"/>
                        <a:t>13,5</a:t>
                      </a:r>
                    </a:p>
                  </a:txBody>
                  <a:tcPr/>
                </a:tc>
                <a:tc>
                  <a:txBody>
                    <a:bodyPr/>
                    <a:lstStyle/>
                    <a:p>
                      <a:pPr algn="ctr"/>
                      <a:r>
                        <a:rPr lang="el-GR" sz="2000" dirty="0"/>
                        <a:t>2</a:t>
                      </a:r>
                      <a:endParaRPr lang="en-US" sz="2000" dirty="0"/>
                    </a:p>
                  </a:txBody>
                  <a:tcPr/>
                </a:tc>
                <a:tc>
                  <a:txBody>
                    <a:bodyPr/>
                    <a:lstStyle/>
                    <a:p>
                      <a:pPr algn="ctr"/>
                      <a:r>
                        <a:rPr lang="el-GR" sz="2000" dirty="0"/>
                        <a:t>4</a:t>
                      </a:r>
                      <a:endParaRPr lang="en-US" sz="2000" dirty="0"/>
                    </a:p>
                  </a:txBody>
                  <a:tcPr/>
                </a:tc>
                <a:extLst>
                  <a:ext uri="{0D108BD9-81ED-4DB2-BD59-A6C34878D82A}">
                    <a16:rowId xmlns:a16="http://schemas.microsoft.com/office/drawing/2014/main" val="495626348"/>
                  </a:ext>
                </a:extLst>
              </a:tr>
              <a:tr h="325559">
                <a:tc>
                  <a:txBody>
                    <a:bodyPr/>
                    <a:lstStyle/>
                    <a:p>
                      <a:pPr algn="ctr"/>
                      <a:r>
                        <a:rPr lang="en-US" sz="2000" dirty="0"/>
                        <a:t>C</a:t>
                      </a:r>
                      <a:r>
                        <a:rPr lang="en-US" sz="2000" baseline="-25000" dirty="0"/>
                        <a:t>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b="0" dirty="0"/>
                        <a:t>2,75</a:t>
                      </a:r>
                      <a:endParaRPr lang="en-US" sz="2000" b="0" dirty="0"/>
                    </a:p>
                  </a:txBody>
                  <a:tcPr/>
                </a:tc>
                <a:tc>
                  <a:txBody>
                    <a:bodyPr/>
                    <a:lstStyle/>
                    <a:p>
                      <a:pPr algn="ctr"/>
                      <a:r>
                        <a:rPr lang="en-US" sz="2000" b="1" dirty="0"/>
                        <a:t>6,75</a:t>
                      </a:r>
                    </a:p>
                  </a:txBody>
                  <a:tcPr/>
                </a:tc>
                <a:tc>
                  <a:txBody>
                    <a:bodyPr/>
                    <a:lstStyle/>
                    <a:p>
                      <a:pPr algn="ctr"/>
                      <a:r>
                        <a:rPr lang="el-GR" sz="2000" dirty="0"/>
                        <a:t>1</a:t>
                      </a:r>
                      <a:endParaRPr lang="en-US" sz="2000" dirty="0"/>
                    </a:p>
                  </a:txBody>
                  <a:tcPr/>
                </a:tc>
                <a:tc>
                  <a:txBody>
                    <a:bodyPr/>
                    <a:lstStyle/>
                    <a:p>
                      <a:pPr algn="ctr"/>
                      <a:r>
                        <a:rPr lang="el-GR" sz="2000" dirty="0"/>
                        <a:t>2</a:t>
                      </a:r>
                      <a:endParaRPr lang="en-US" sz="2000" dirty="0"/>
                    </a:p>
                  </a:txBody>
                  <a:tcPr/>
                </a:tc>
                <a:extLst>
                  <a:ext uri="{0D108BD9-81ED-4DB2-BD59-A6C34878D82A}">
                    <a16:rowId xmlns:a16="http://schemas.microsoft.com/office/drawing/2014/main" val="1093979109"/>
                  </a:ext>
                </a:extLst>
              </a:tr>
              <a:tr h="325559">
                <a:tc>
                  <a:txBody>
                    <a:bodyPr/>
                    <a:lstStyle/>
                    <a:p>
                      <a:pPr algn="ctr"/>
                      <a:r>
                        <a:rPr lang="en-US" sz="2000" dirty="0" err="1"/>
                        <a:t>C</a:t>
                      </a:r>
                      <a:r>
                        <a:rPr lang="en-US" sz="2000" baseline="-25000" dirty="0" err="1"/>
                        <a:t>b</a:t>
                      </a:r>
                      <a:endParaRPr lang="en-US" sz="2000" baseline="-25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b="0" dirty="0"/>
                        <a:t>2,75 </a:t>
                      </a:r>
                      <a:endParaRPr lang="en-US" sz="2000" b="0" dirty="0"/>
                    </a:p>
                  </a:txBody>
                  <a:tcPr/>
                </a:tc>
                <a:tc>
                  <a:txBody>
                    <a:bodyPr/>
                    <a:lstStyle/>
                    <a:p>
                      <a:pPr algn="ctr"/>
                      <a:r>
                        <a:rPr lang="en-US" sz="2000" b="1" dirty="0"/>
                        <a:t>6,75</a:t>
                      </a:r>
                    </a:p>
                  </a:txBody>
                  <a:tcPr/>
                </a:tc>
                <a:tc>
                  <a:txBody>
                    <a:bodyPr/>
                    <a:lstStyle/>
                    <a:p>
                      <a:pPr algn="ctr"/>
                      <a:r>
                        <a:rPr lang="el-GR" sz="2000" dirty="0"/>
                        <a:t>1</a:t>
                      </a:r>
                      <a:endParaRPr lang="en-US" sz="2000" dirty="0"/>
                    </a:p>
                  </a:txBody>
                  <a:tcPr/>
                </a:tc>
                <a:tc>
                  <a:txBody>
                    <a:bodyPr/>
                    <a:lstStyle/>
                    <a:p>
                      <a:pPr algn="ctr"/>
                      <a:r>
                        <a:rPr lang="el-GR" sz="2000" dirty="0"/>
                        <a:t>2</a:t>
                      </a:r>
                      <a:endParaRPr lang="en-US" sz="2000" dirty="0"/>
                    </a:p>
                  </a:txBody>
                  <a:tcPr/>
                </a:tc>
                <a:extLst>
                  <a:ext uri="{0D108BD9-81ED-4DB2-BD59-A6C34878D82A}">
                    <a16:rowId xmlns:a16="http://schemas.microsoft.com/office/drawing/2014/main" val="3833194253"/>
                  </a:ext>
                </a:extLst>
              </a:tr>
            </a:tbl>
          </a:graphicData>
        </a:graphic>
      </p:graphicFrame>
      <p:sp>
        <p:nvSpPr>
          <p:cNvPr id="6" name="TextBox 5">
            <a:extLst>
              <a:ext uri="{FF2B5EF4-FFF2-40B4-BE49-F238E27FC236}">
                <a16:creationId xmlns:a16="http://schemas.microsoft.com/office/drawing/2014/main" id="{47378C35-2FF1-DF59-65D2-39E191359CDA}"/>
              </a:ext>
            </a:extLst>
          </p:cNvPr>
          <p:cNvSpPr txBox="1"/>
          <p:nvPr/>
        </p:nvSpPr>
        <p:spPr>
          <a:xfrm>
            <a:off x="8860369" y="5370218"/>
            <a:ext cx="1807631" cy="400110"/>
          </a:xfrm>
          <a:prstGeom prst="rect">
            <a:avLst/>
          </a:prstGeom>
          <a:noFill/>
        </p:spPr>
        <p:txBody>
          <a:bodyPr wrap="square">
            <a:spAutoFit/>
          </a:bodyPr>
          <a:lstStyle/>
          <a:p>
            <a:r>
              <a:rPr lang="es-ES" sz="2000" dirty="0">
                <a:latin typeface="+mj-lt"/>
              </a:rPr>
              <a:t>C</a:t>
            </a:r>
            <a:r>
              <a:rPr lang="es-ES" sz="900" dirty="0">
                <a:latin typeface="+mj-lt"/>
              </a:rPr>
              <a:t>B </a:t>
            </a:r>
            <a:r>
              <a:rPr lang="es-ES" sz="2000" dirty="0">
                <a:latin typeface="+mj-lt"/>
              </a:rPr>
              <a:t>Y C</a:t>
            </a:r>
            <a:r>
              <a:rPr lang="es-ES" sz="900" dirty="0">
                <a:latin typeface="+mj-lt"/>
              </a:rPr>
              <a:t>R </a:t>
            </a:r>
            <a:r>
              <a:rPr lang="es-ES" sz="2000" dirty="0">
                <a:latin typeface="+mj-lt"/>
              </a:rPr>
              <a:t>Y C</a:t>
            </a:r>
            <a:r>
              <a:rPr lang="es-ES" sz="900" dirty="0">
                <a:latin typeface="+mj-lt"/>
              </a:rPr>
              <a:t>B </a:t>
            </a:r>
            <a:r>
              <a:rPr lang="es-ES" sz="2000" dirty="0">
                <a:latin typeface="+mj-lt"/>
              </a:rPr>
              <a:t>Y ...</a:t>
            </a:r>
            <a:endParaRPr lang="el-GR" sz="2000" dirty="0">
              <a:latin typeface="+mj-lt"/>
            </a:endParaRPr>
          </a:p>
        </p:txBody>
      </p:sp>
    </p:spTree>
    <p:extLst>
      <p:ext uri="{BB962C8B-B14F-4D97-AF65-F5344CB8AC3E}">
        <p14:creationId xmlns:p14="http://schemas.microsoft.com/office/powerpoint/2010/main" val="26591259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961F79-007C-46D1-98F1-480FD752417D}"/>
              </a:ext>
            </a:extLst>
          </p:cNvPr>
          <p:cNvSpPr>
            <a:spLocks noGrp="1"/>
          </p:cNvSpPr>
          <p:nvPr>
            <p:ph type="title"/>
          </p:nvPr>
        </p:nvSpPr>
        <p:spPr/>
        <p:txBody>
          <a:bodyPr/>
          <a:lstStyle/>
          <a:p>
            <a:r>
              <a:rPr lang="el-GR" dirty="0"/>
              <a:t>Συχνότητα δειγματοληψίας</a:t>
            </a:r>
            <a:endParaRPr lang="en-US" dirty="0"/>
          </a:p>
        </p:txBody>
      </p:sp>
      <p:pic>
        <p:nvPicPr>
          <p:cNvPr id="6" name="Εικόνα 5">
            <a:extLst>
              <a:ext uri="{FF2B5EF4-FFF2-40B4-BE49-F238E27FC236}">
                <a16:creationId xmlns:a16="http://schemas.microsoft.com/office/drawing/2014/main" id="{48DEC947-6840-4E36-B008-FD139F744649}"/>
              </a:ext>
            </a:extLst>
          </p:cNvPr>
          <p:cNvPicPr>
            <a:picLocks noChangeAspect="1"/>
          </p:cNvPicPr>
          <p:nvPr/>
        </p:nvPicPr>
        <p:blipFill>
          <a:blip r:embed="rId3"/>
          <a:stretch>
            <a:fillRect/>
          </a:stretch>
        </p:blipFill>
        <p:spPr>
          <a:xfrm>
            <a:off x="1631504" y="2924944"/>
            <a:ext cx="9144000" cy="1740940"/>
          </a:xfrm>
          <a:prstGeom prst="rect">
            <a:avLst/>
          </a:prstGeom>
        </p:spPr>
      </p:pic>
      <p:sp>
        <p:nvSpPr>
          <p:cNvPr id="7" name="Ορθογώνιο 6">
            <a:extLst>
              <a:ext uri="{FF2B5EF4-FFF2-40B4-BE49-F238E27FC236}">
                <a16:creationId xmlns:a16="http://schemas.microsoft.com/office/drawing/2014/main" id="{E3F08560-F924-4DB0-8211-6CC9403C7DD9}"/>
              </a:ext>
            </a:extLst>
          </p:cNvPr>
          <p:cNvSpPr/>
          <p:nvPr/>
        </p:nvSpPr>
        <p:spPr>
          <a:xfrm>
            <a:off x="6816080" y="2492896"/>
            <a:ext cx="1584176" cy="259228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250253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6442"/>
          <a:stretch>
            <a:fillRect/>
          </a:stretch>
        </p:blipFill>
        <p:spPr>
          <a:xfrm>
            <a:off x="0" y="28575"/>
            <a:ext cx="12192000" cy="63627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15347A-50EB-4944-A8A3-EF965B9B11A1}"/>
              </a:ext>
            </a:extLst>
          </p:cNvPr>
          <p:cNvSpPr>
            <a:spLocks noGrp="1"/>
          </p:cNvSpPr>
          <p:nvPr>
            <p:ph type="title"/>
          </p:nvPr>
        </p:nvSpPr>
        <p:spPr/>
        <p:txBody>
          <a:bodyPr/>
          <a:lstStyle/>
          <a:p>
            <a:r>
              <a:rPr lang="el-GR" dirty="0" err="1"/>
              <a:t>Κβαντισμός</a:t>
            </a:r>
            <a:r>
              <a:rPr lang="el-GR" dirty="0"/>
              <a:t> (Βήμα 7)</a:t>
            </a:r>
            <a:endParaRPr lang="en-US" dirty="0"/>
          </a:p>
        </p:txBody>
      </p:sp>
      <p:sp>
        <p:nvSpPr>
          <p:cNvPr id="3" name="Θέση περιεχομένου 2">
            <a:extLst>
              <a:ext uri="{FF2B5EF4-FFF2-40B4-BE49-F238E27FC236}">
                <a16:creationId xmlns:a16="http://schemas.microsoft.com/office/drawing/2014/main" id="{E750EDA6-6B3F-4203-A0AF-EDF94C37F6AD}"/>
              </a:ext>
            </a:extLst>
          </p:cNvPr>
          <p:cNvSpPr>
            <a:spLocks noGrp="1"/>
          </p:cNvSpPr>
          <p:nvPr>
            <p:ph idx="1"/>
          </p:nvPr>
        </p:nvSpPr>
        <p:spPr>
          <a:xfrm>
            <a:off x="962025" y="1556792"/>
            <a:ext cx="9705975" cy="4680520"/>
          </a:xfrm>
        </p:spPr>
        <p:txBody>
          <a:bodyPr>
            <a:normAutofit fontScale="92500"/>
          </a:bodyPr>
          <a:lstStyle/>
          <a:p>
            <a:r>
              <a:rPr lang="el-GR" dirty="0"/>
              <a:t>Αντιστοίχιση κάθε δείγματος σε ακολουθία </a:t>
            </a:r>
            <a:r>
              <a:rPr lang="el-GR" dirty="0" err="1"/>
              <a:t>bits</a:t>
            </a:r>
            <a:endParaRPr lang="el-GR" dirty="0"/>
          </a:p>
          <a:p>
            <a:r>
              <a:rPr lang="el-GR" dirty="0"/>
              <a:t>Ο </a:t>
            </a:r>
            <a:r>
              <a:rPr lang="el-GR" dirty="0" err="1"/>
              <a:t>κβαντισμός</a:t>
            </a:r>
            <a:r>
              <a:rPr lang="el-GR" dirty="0"/>
              <a:t> των σημάτων της φωτεινότητας και των </a:t>
            </a:r>
            <a:r>
              <a:rPr lang="el-GR" dirty="0" err="1"/>
              <a:t>χρωμοδιαφορών</a:t>
            </a:r>
            <a:r>
              <a:rPr lang="el-GR" dirty="0"/>
              <a:t> πραγματοποιείται </a:t>
            </a:r>
            <a:r>
              <a:rPr lang="el-GR" b="1" dirty="0"/>
              <a:t>με χρήση κατ’ ελάχιστον </a:t>
            </a:r>
          </a:p>
          <a:p>
            <a:pPr lvl="1"/>
            <a:r>
              <a:rPr lang="el-GR" b="1" dirty="0"/>
              <a:t>οκτώ </a:t>
            </a:r>
            <a:r>
              <a:rPr lang="el-GR" b="1" dirty="0" err="1"/>
              <a:t>bits</a:t>
            </a:r>
            <a:r>
              <a:rPr lang="el-GR" b="1" dirty="0"/>
              <a:t> </a:t>
            </a:r>
            <a:r>
              <a:rPr lang="el-GR" dirty="0"/>
              <a:t>για τη φωτεινότητα </a:t>
            </a:r>
            <a:r>
              <a:rPr lang="en-US" dirty="0"/>
              <a:t>Y</a:t>
            </a:r>
            <a:endParaRPr lang="el-GR" dirty="0"/>
          </a:p>
          <a:p>
            <a:pPr lvl="1"/>
            <a:r>
              <a:rPr lang="el-GR" b="1" dirty="0"/>
              <a:t>τεσσάρων </a:t>
            </a:r>
            <a:r>
              <a:rPr lang="el-GR" b="1" dirty="0" err="1"/>
              <a:t>bits</a:t>
            </a:r>
            <a:r>
              <a:rPr lang="el-GR" b="1" dirty="0"/>
              <a:t> </a:t>
            </a:r>
            <a:r>
              <a:rPr lang="el-GR" dirty="0"/>
              <a:t>για τις </a:t>
            </a:r>
            <a:r>
              <a:rPr lang="el-GR" dirty="0" err="1"/>
              <a:t>χρωμοδιαφορές</a:t>
            </a:r>
            <a:r>
              <a:rPr lang="el-GR" dirty="0"/>
              <a:t> </a:t>
            </a:r>
          </a:p>
          <a:p>
            <a:pPr lvl="1"/>
            <a:r>
              <a:rPr lang="el-GR" dirty="0"/>
              <a:t>οι συνήθεις τιμές είναι τα 8 ή τα 10 </a:t>
            </a:r>
            <a:r>
              <a:rPr lang="el-GR" dirty="0" err="1"/>
              <a:t>bits</a:t>
            </a:r>
            <a:r>
              <a:rPr lang="el-GR" dirty="0"/>
              <a:t> και για τα τρία μεγέθη</a:t>
            </a:r>
          </a:p>
          <a:p>
            <a:r>
              <a:rPr lang="el-GR" b="1" dirty="0"/>
              <a:t>Ομοιόμορφος </a:t>
            </a:r>
            <a:r>
              <a:rPr lang="el-GR" b="1" dirty="0" err="1"/>
              <a:t>κβαντισμός</a:t>
            </a:r>
            <a:r>
              <a:rPr lang="el-GR" b="1" dirty="0"/>
              <a:t> </a:t>
            </a:r>
            <a:r>
              <a:rPr lang="el-GR" dirty="0"/>
              <a:t>με χρήση 8 και 10 </a:t>
            </a:r>
            <a:r>
              <a:rPr lang="el-GR" dirty="0" err="1"/>
              <a:t>bits</a:t>
            </a:r>
            <a:r>
              <a:rPr lang="el-GR" dirty="0"/>
              <a:t> </a:t>
            </a:r>
          </a:p>
          <a:p>
            <a:pPr lvl="1"/>
            <a:r>
              <a:rPr lang="el-GR" dirty="0"/>
              <a:t>έχουμε 2</a:t>
            </a:r>
            <a:r>
              <a:rPr lang="el-GR" baseline="30000" dirty="0"/>
              <a:t>8</a:t>
            </a:r>
            <a:r>
              <a:rPr lang="el-GR" dirty="0"/>
              <a:t> και 2</a:t>
            </a:r>
            <a:r>
              <a:rPr lang="el-GR" baseline="30000" dirty="0"/>
              <a:t>10</a:t>
            </a:r>
            <a:r>
              <a:rPr lang="el-GR" dirty="0"/>
              <a:t> επίπεδα </a:t>
            </a:r>
            <a:r>
              <a:rPr lang="el-GR" dirty="0" err="1"/>
              <a:t>κβαντισμού</a:t>
            </a:r>
            <a:endParaRPr lang="el-GR" dirty="0"/>
          </a:p>
          <a:p>
            <a:pPr lvl="1"/>
            <a:r>
              <a:rPr lang="el-GR" dirty="0"/>
              <a:t>το πλήθος των τιμών </a:t>
            </a:r>
            <a:r>
              <a:rPr lang="el-GR" dirty="0" err="1"/>
              <a:t>κβάντισης</a:t>
            </a:r>
            <a:r>
              <a:rPr lang="el-GR" dirty="0"/>
              <a:t> είναι αντίστοιχα 256 και 1.024 </a:t>
            </a:r>
            <a:endParaRPr lang="en-US" dirty="0"/>
          </a:p>
        </p:txBody>
      </p:sp>
    </p:spTree>
    <p:extLst>
      <p:ext uri="{BB962C8B-B14F-4D97-AF65-F5344CB8AC3E}">
        <p14:creationId xmlns:p14="http://schemas.microsoft.com/office/powerpoint/2010/main" val="19930029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487" b="8825"/>
          <a:stretch>
            <a:fillRect/>
          </a:stretch>
        </p:blipFill>
        <p:spPr>
          <a:xfrm>
            <a:off x="0" y="1549400"/>
            <a:ext cx="12192000" cy="4943475"/>
          </a:xfrm>
          <a:prstGeom prst="rect">
            <a:avLst/>
          </a:prstGeom>
        </p:spPr>
      </p:pic>
      <p:sp>
        <p:nvSpPr>
          <p:cNvPr id="3" name="Title 2">
            <a:extLst>
              <a:ext uri="{FF2B5EF4-FFF2-40B4-BE49-F238E27FC236}">
                <a16:creationId xmlns:a16="http://schemas.microsoft.com/office/drawing/2014/main" id="{1A7E2243-868A-87C0-7855-DA9EE2A0760F}"/>
              </a:ext>
            </a:extLst>
          </p:cNvPr>
          <p:cNvSpPr>
            <a:spLocks noGrp="1"/>
          </p:cNvSpPr>
          <p:nvPr>
            <p:ph type="title"/>
          </p:nvPr>
        </p:nvSpPr>
        <p:spPr/>
        <p:txBody>
          <a:bodyPr/>
          <a:lstStyle/>
          <a:p>
            <a:r>
              <a:rPr lang="el-GR" dirty="0"/>
              <a:t>Σφάλμα </a:t>
            </a:r>
            <a:r>
              <a:rPr lang="el-GR" dirty="0" err="1"/>
              <a:t>κβαντισμού</a:t>
            </a:r>
            <a:r>
              <a:rPr lang="el-GR" dirty="0"/>
              <a:t> &amp; δείκτης </a:t>
            </a:r>
            <a:r>
              <a:rPr lang="en-GB" dirty="0"/>
              <a:t>SQNR</a:t>
            </a:r>
            <a:endParaRPr lang="el-G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DF1B28-675E-4CC2-BDA6-9B03AA6BF7EE}"/>
              </a:ext>
            </a:extLst>
          </p:cNvPr>
          <p:cNvSpPr>
            <a:spLocks noGrp="1"/>
          </p:cNvSpPr>
          <p:nvPr>
            <p:ph type="title"/>
          </p:nvPr>
        </p:nvSpPr>
        <p:spPr/>
        <p:txBody>
          <a:bodyPr/>
          <a:lstStyle/>
          <a:p>
            <a:r>
              <a:rPr lang="el-GR" dirty="0"/>
              <a:t> Σφάλμα </a:t>
            </a:r>
            <a:r>
              <a:rPr lang="el-GR" dirty="0" err="1"/>
              <a:t>κβαντισμού</a:t>
            </a:r>
            <a:r>
              <a:rPr lang="el-GR" dirty="0"/>
              <a:t> </a:t>
            </a:r>
            <a:endParaRPr lang="en-US" dirty="0"/>
          </a:p>
        </p:txBody>
      </p:sp>
      <p:sp>
        <p:nvSpPr>
          <p:cNvPr id="3" name="Θέση περιεχομένου 2">
            <a:extLst>
              <a:ext uri="{FF2B5EF4-FFF2-40B4-BE49-F238E27FC236}">
                <a16:creationId xmlns:a16="http://schemas.microsoft.com/office/drawing/2014/main" id="{34B946BE-9FA7-4EA6-B1A7-47DEF041A410}"/>
              </a:ext>
            </a:extLst>
          </p:cNvPr>
          <p:cNvSpPr>
            <a:spLocks noGrp="1"/>
          </p:cNvSpPr>
          <p:nvPr>
            <p:ph idx="1"/>
          </p:nvPr>
        </p:nvSpPr>
        <p:spPr>
          <a:xfrm>
            <a:off x="1631504" y="1556792"/>
            <a:ext cx="9036496" cy="4968552"/>
          </a:xfrm>
        </p:spPr>
        <p:txBody>
          <a:bodyPr>
            <a:normAutofit fontScale="92500"/>
          </a:bodyPr>
          <a:lstStyle/>
          <a:p>
            <a:r>
              <a:rPr lang="el-GR" sz="2400" dirty="0"/>
              <a:t>Το πλήθος των </a:t>
            </a:r>
            <a:r>
              <a:rPr lang="el-GR" sz="2400" dirty="0" err="1"/>
              <a:t>bits</a:t>
            </a:r>
            <a:r>
              <a:rPr lang="el-GR" sz="2400" dirty="0"/>
              <a:t> που επιλέγουμε για τον </a:t>
            </a:r>
            <a:r>
              <a:rPr lang="el-GR" sz="2400" dirty="0" err="1"/>
              <a:t>κβαντισμό</a:t>
            </a:r>
            <a:r>
              <a:rPr lang="el-GR" sz="2400" dirty="0"/>
              <a:t> σχετίζεται με</a:t>
            </a:r>
          </a:p>
          <a:p>
            <a:pPr lvl="1"/>
            <a:r>
              <a:rPr lang="el-GR" sz="2000" b="1" dirty="0"/>
              <a:t>την ποιότητα του </a:t>
            </a:r>
            <a:r>
              <a:rPr lang="el-GR" sz="2000" b="1" dirty="0" err="1"/>
              <a:t>κβαντισμού</a:t>
            </a:r>
            <a:r>
              <a:rPr lang="el-GR" sz="2000" b="1" dirty="0"/>
              <a:t> </a:t>
            </a:r>
            <a:r>
              <a:rPr lang="el-GR" sz="2000" dirty="0"/>
              <a:t>και συγκεκριμένα </a:t>
            </a:r>
          </a:p>
          <a:p>
            <a:pPr lvl="1"/>
            <a:r>
              <a:rPr lang="el-GR" sz="2000" dirty="0"/>
              <a:t>τον </a:t>
            </a:r>
            <a:r>
              <a:rPr lang="el-GR" sz="2000" b="1" dirty="0"/>
              <a:t>λόγο του σήματος προς τον θόρυβο </a:t>
            </a:r>
            <a:r>
              <a:rPr lang="el-GR" sz="2000" b="1" dirty="0" err="1"/>
              <a:t>κβαντισμού</a:t>
            </a:r>
            <a:r>
              <a:rPr lang="el-GR" sz="2000" b="1" dirty="0"/>
              <a:t> </a:t>
            </a:r>
            <a:r>
              <a:rPr lang="el-GR" sz="2000" dirty="0"/>
              <a:t>(</a:t>
            </a:r>
            <a:r>
              <a:rPr lang="el-GR" sz="2000" dirty="0" err="1"/>
              <a:t>Signal</a:t>
            </a:r>
            <a:r>
              <a:rPr lang="el-GR" sz="2000" dirty="0"/>
              <a:t> </a:t>
            </a:r>
            <a:r>
              <a:rPr lang="el-GR" sz="2000" dirty="0" err="1"/>
              <a:t>to</a:t>
            </a:r>
            <a:r>
              <a:rPr lang="el-GR" sz="2000" dirty="0"/>
              <a:t> </a:t>
            </a:r>
            <a:r>
              <a:rPr lang="el-GR" sz="2000" dirty="0" err="1"/>
              <a:t>Quantization</a:t>
            </a:r>
            <a:r>
              <a:rPr lang="el-GR" sz="2000" dirty="0"/>
              <a:t> </a:t>
            </a:r>
            <a:r>
              <a:rPr lang="el-GR" sz="2000" dirty="0" err="1"/>
              <a:t>Noise</a:t>
            </a:r>
            <a:r>
              <a:rPr lang="el-GR" sz="2000" dirty="0"/>
              <a:t> </a:t>
            </a:r>
            <a:r>
              <a:rPr lang="el-GR" sz="2000" dirty="0" err="1"/>
              <a:t>Ratio</a:t>
            </a:r>
            <a:r>
              <a:rPr lang="el-GR" sz="2000" dirty="0"/>
              <a:t>, SQNR).</a:t>
            </a:r>
          </a:p>
          <a:p>
            <a:r>
              <a:rPr lang="el-GR" sz="2400" dirty="0"/>
              <a:t>Στην ουσία αφορά </a:t>
            </a:r>
            <a:r>
              <a:rPr lang="el-GR" sz="2400" b="1" dirty="0"/>
              <a:t>τη διαφορά μεταξύ της πραγματικής τιμής του αναλογικού σήματος και της κοντινότερης κβαντισμένης τιμής. </a:t>
            </a:r>
          </a:p>
          <a:p>
            <a:r>
              <a:rPr lang="el-GR" sz="2400" dirty="0"/>
              <a:t>Η στρογγυλοποίηση αυτή αφορά το </a:t>
            </a:r>
            <a:r>
              <a:rPr lang="el-GR" sz="2400" b="1" dirty="0"/>
              <a:t>σφάλμα </a:t>
            </a:r>
            <a:r>
              <a:rPr lang="el-GR" sz="2400" b="1" dirty="0" err="1"/>
              <a:t>κβαντισμού</a:t>
            </a:r>
            <a:r>
              <a:rPr lang="el-GR" sz="2400" b="1" dirty="0"/>
              <a:t> </a:t>
            </a:r>
            <a:r>
              <a:rPr lang="el-GR" sz="2400" dirty="0"/>
              <a:t>(ή, αλλιώς, τον θόρυβο </a:t>
            </a:r>
            <a:r>
              <a:rPr lang="el-GR" sz="2400" dirty="0" err="1"/>
              <a:t>κβαντισμού</a:t>
            </a:r>
            <a:r>
              <a:rPr lang="el-GR" sz="2400" dirty="0"/>
              <a:t>). </a:t>
            </a:r>
            <a:endParaRPr lang="en-US" sz="2400" dirty="0"/>
          </a:p>
          <a:p>
            <a:r>
              <a:rPr lang="el-GR" sz="2400" dirty="0"/>
              <a:t>Το SQNR σχετίζεται με τη στρογγυλοποίηση που πραγματοποιείται και εξαρτάται από το πλήθος των διαθέσιμων επιπέδων.</a:t>
            </a:r>
          </a:p>
        </p:txBody>
      </p:sp>
    </p:spTree>
    <p:extLst>
      <p:ext uri="{BB962C8B-B14F-4D97-AF65-F5344CB8AC3E}">
        <p14:creationId xmlns:p14="http://schemas.microsoft.com/office/powerpoint/2010/main" val="2687455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BCA899-9745-4718-A7F6-D6839D3C867B}"/>
              </a:ext>
            </a:extLst>
          </p:cNvPr>
          <p:cNvSpPr>
            <a:spLocks noGrp="1"/>
          </p:cNvSpPr>
          <p:nvPr>
            <p:ph type="title"/>
          </p:nvPr>
        </p:nvSpPr>
        <p:spPr/>
        <p:txBody>
          <a:bodyPr/>
          <a:lstStyle/>
          <a:p>
            <a:r>
              <a:rPr lang="el-GR" dirty="0"/>
              <a:t>Σφάλμα </a:t>
            </a:r>
            <a:r>
              <a:rPr lang="el-GR" dirty="0" err="1"/>
              <a:t>κβαντισμού</a:t>
            </a:r>
            <a:endParaRPr lang="el-GR" dirty="0"/>
          </a:p>
        </p:txBody>
      </p:sp>
      <p:pic>
        <p:nvPicPr>
          <p:cNvPr id="1026" name="Picture 2" descr="Σχετική εικόνα">
            <a:extLst>
              <a:ext uri="{FF2B5EF4-FFF2-40B4-BE49-F238E27FC236}">
                <a16:creationId xmlns:a16="http://schemas.microsoft.com/office/drawing/2014/main" id="{383A75F0-F917-4956-9CD4-69C44B335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133" y="1567543"/>
            <a:ext cx="10863667" cy="4767943"/>
          </a:xfrm>
          <a:prstGeom prst="rect">
            <a:avLst/>
          </a:prstGeom>
          <a:noFill/>
          <a:extLst>
            <a:ext uri="{909E8E84-426E-40DD-AFC4-6F175D3DCCD1}">
              <a14:hiddenFill xmlns:a14="http://schemas.microsoft.com/office/drawing/2010/main">
                <a:solidFill>
                  <a:srgbClr val="FFFFFF"/>
                </a:solidFill>
              </a14:hiddenFill>
            </a:ext>
          </a:extLst>
        </p:spPr>
      </p:pic>
      <p:cxnSp>
        <p:nvCxnSpPr>
          <p:cNvPr id="6" name="Ευθύγραμμο βέλος σύνδεσης 5">
            <a:extLst>
              <a:ext uri="{FF2B5EF4-FFF2-40B4-BE49-F238E27FC236}">
                <a16:creationId xmlns:a16="http://schemas.microsoft.com/office/drawing/2014/main" id="{D35AA797-2A3D-46DD-9021-FD36B0350202}"/>
              </a:ext>
            </a:extLst>
          </p:cNvPr>
          <p:cNvCxnSpPr>
            <a:cxnSpLocks/>
          </p:cNvCxnSpPr>
          <p:nvPr/>
        </p:nvCxnSpPr>
        <p:spPr>
          <a:xfrm>
            <a:off x="9120336" y="2435845"/>
            <a:ext cx="0" cy="470662"/>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a:extLst>
              <a:ext uri="{FF2B5EF4-FFF2-40B4-BE49-F238E27FC236}">
                <a16:creationId xmlns:a16="http://schemas.microsoft.com/office/drawing/2014/main" id="{E388FF5D-32D2-4A69-B80C-A8F5E5426D2C}"/>
              </a:ext>
            </a:extLst>
          </p:cNvPr>
          <p:cNvCxnSpPr>
            <a:cxnSpLocks/>
          </p:cNvCxnSpPr>
          <p:nvPr/>
        </p:nvCxnSpPr>
        <p:spPr>
          <a:xfrm>
            <a:off x="6672064" y="2564904"/>
            <a:ext cx="0" cy="288032"/>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Ευθύγραμμο βέλος σύνδεσης 9">
            <a:extLst>
              <a:ext uri="{FF2B5EF4-FFF2-40B4-BE49-F238E27FC236}">
                <a16:creationId xmlns:a16="http://schemas.microsoft.com/office/drawing/2014/main" id="{AD6529AC-6E35-4C2F-B6F5-866E938455A6}"/>
              </a:ext>
            </a:extLst>
          </p:cNvPr>
          <p:cNvCxnSpPr>
            <a:cxnSpLocks/>
          </p:cNvCxnSpPr>
          <p:nvPr/>
        </p:nvCxnSpPr>
        <p:spPr>
          <a:xfrm>
            <a:off x="3935760" y="2671176"/>
            <a:ext cx="0" cy="181760"/>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3366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9468" b="2801"/>
          <a:stretch>
            <a:fillRect/>
          </a:stretch>
        </p:blipFill>
        <p:spPr>
          <a:xfrm>
            <a:off x="0" y="1571625"/>
            <a:ext cx="12192000" cy="5286375"/>
          </a:xfrm>
          <a:prstGeom prst="rect">
            <a:avLst/>
          </a:prstGeom>
        </p:spPr>
      </p:pic>
      <p:sp>
        <p:nvSpPr>
          <p:cNvPr id="3" name="Title 2">
            <a:extLst>
              <a:ext uri="{FF2B5EF4-FFF2-40B4-BE49-F238E27FC236}">
                <a16:creationId xmlns:a16="http://schemas.microsoft.com/office/drawing/2014/main" id="{E21DC351-547F-FD25-9EFF-6145706BCE0D}"/>
              </a:ext>
            </a:extLst>
          </p:cNvPr>
          <p:cNvSpPr>
            <a:spLocks noGrp="1"/>
          </p:cNvSpPr>
          <p:nvPr>
            <p:ph type="title"/>
          </p:nvPr>
        </p:nvSpPr>
        <p:spPr/>
        <p:txBody>
          <a:bodyPr/>
          <a:lstStyle/>
          <a:p>
            <a:r>
              <a:rPr lang="el-GR" dirty="0"/>
              <a:t>Σύγκριση βάθους </a:t>
            </a:r>
            <a:r>
              <a:rPr lang="el-GR" dirty="0" err="1"/>
              <a:t>κβαντισμού</a:t>
            </a:r>
            <a:endParaRPr lang="el-GR"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E875F8-953B-496D-ACDA-8C06C004CF29}"/>
              </a:ext>
            </a:extLst>
          </p:cNvPr>
          <p:cNvSpPr>
            <a:spLocks noGrp="1"/>
          </p:cNvSpPr>
          <p:nvPr>
            <p:ph type="title"/>
          </p:nvPr>
        </p:nvSpPr>
        <p:spPr/>
        <p:txBody>
          <a:bodyPr>
            <a:normAutofit/>
          </a:bodyPr>
          <a:lstStyle/>
          <a:p>
            <a:r>
              <a:rPr lang="el-GR" dirty="0"/>
              <a:t>Ρυθμός μετάδοσης </a:t>
            </a:r>
            <a:r>
              <a:rPr lang="en-US" dirty="0"/>
              <a:t>SD</a:t>
            </a:r>
          </a:p>
        </p:txBody>
      </p:sp>
      <p:sp>
        <p:nvSpPr>
          <p:cNvPr id="3" name="Θέση περιεχομένου 2">
            <a:extLst>
              <a:ext uri="{FF2B5EF4-FFF2-40B4-BE49-F238E27FC236}">
                <a16:creationId xmlns:a16="http://schemas.microsoft.com/office/drawing/2014/main" id="{ADB798DB-13A0-49A3-AC1F-57D71965BCA3}"/>
              </a:ext>
            </a:extLst>
          </p:cNvPr>
          <p:cNvSpPr>
            <a:spLocks noGrp="1"/>
          </p:cNvSpPr>
          <p:nvPr>
            <p:ph idx="1"/>
          </p:nvPr>
        </p:nvSpPr>
        <p:spPr>
          <a:xfrm>
            <a:off x="981075" y="1556792"/>
            <a:ext cx="10782300" cy="5026570"/>
          </a:xfrm>
        </p:spPr>
        <p:txBody>
          <a:bodyPr>
            <a:normAutofit/>
          </a:bodyPr>
          <a:lstStyle/>
          <a:p>
            <a:pPr marL="0" indent="0">
              <a:lnSpc>
                <a:spcPct val="120000"/>
              </a:lnSpc>
              <a:buNone/>
            </a:pPr>
            <a:r>
              <a:rPr lang="el-GR" sz="2400" b="1" dirty="0"/>
              <a:t>Τυπική ευκρίνεια (</a:t>
            </a:r>
            <a:r>
              <a:rPr lang="en-US" sz="2400" b="1" dirty="0"/>
              <a:t>Standard Definition – SD)</a:t>
            </a:r>
            <a:r>
              <a:rPr lang="el-GR" sz="2400" b="1" dirty="0"/>
              <a:t> </a:t>
            </a:r>
          </a:p>
          <a:p>
            <a:pPr marL="0" indent="0">
              <a:lnSpc>
                <a:spcPct val="120000"/>
              </a:lnSpc>
              <a:buNone/>
            </a:pPr>
            <a:r>
              <a:rPr lang="el-GR" sz="2400" dirty="0"/>
              <a:t>Ο ρυθμός μετάδοσης για δειγματοληψία με ρυθμούς 13,5 </a:t>
            </a:r>
            <a:r>
              <a:rPr lang="el-GR" sz="2400" dirty="0" err="1"/>
              <a:t>MHz</a:t>
            </a:r>
            <a:r>
              <a:rPr lang="el-GR" sz="2400" dirty="0"/>
              <a:t> </a:t>
            </a:r>
            <a:r>
              <a:rPr lang="en-US" sz="2400" dirty="0"/>
              <a:t>(Y) </a:t>
            </a:r>
            <a:r>
              <a:rPr lang="el-GR" sz="2400" dirty="0"/>
              <a:t>και 6,75MHz </a:t>
            </a:r>
            <a:r>
              <a:rPr lang="en-US" sz="2400" dirty="0"/>
              <a:t>(</a:t>
            </a:r>
            <a:r>
              <a:rPr lang="el-GR" sz="2400" dirty="0" err="1"/>
              <a:t>χρωμοδιαφορές</a:t>
            </a:r>
            <a:r>
              <a:rPr lang="el-GR" sz="2400" dirty="0"/>
              <a:t>) αντίστοιχα και </a:t>
            </a:r>
            <a:r>
              <a:rPr lang="el-GR" sz="2400" dirty="0" err="1"/>
              <a:t>κβαντισμό</a:t>
            </a:r>
            <a:endParaRPr lang="en-US" sz="2400" dirty="0"/>
          </a:p>
          <a:p>
            <a:pPr marL="457200" indent="-457200">
              <a:lnSpc>
                <a:spcPct val="120000"/>
              </a:lnSpc>
              <a:buFont typeface="+mj-lt"/>
              <a:buAutoNum type="arabicPeriod"/>
            </a:pPr>
            <a:r>
              <a:rPr lang="el-GR" sz="2400" dirty="0"/>
              <a:t>με χρήση 8 </a:t>
            </a:r>
            <a:r>
              <a:rPr lang="el-GR" sz="2400" dirty="0" err="1"/>
              <a:t>bits</a:t>
            </a:r>
            <a:r>
              <a:rPr lang="el-GR" sz="2400" dirty="0"/>
              <a:t> και για τις τρεις </a:t>
            </a:r>
            <a:r>
              <a:rPr lang="el-GR" sz="2400" dirty="0" err="1"/>
              <a:t>προκύπτουσες</a:t>
            </a:r>
            <a:r>
              <a:rPr lang="el-GR" sz="2400" dirty="0"/>
              <a:t> συνιστώσες και </a:t>
            </a:r>
            <a:endParaRPr lang="en-US" sz="2400" dirty="0"/>
          </a:p>
          <a:p>
            <a:pPr marL="457200" indent="-457200">
              <a:lnSpc>
                <a:spcPct val="120000"/>
              </a:lnSpc>
              <a:buFont typeface="+mj-lt"/>
              <a:buAutoNum type="arabicPeriod"/>
            </a:pPr>
            <a:r>
              <a:rPr lang="el-GR" sz="2400" dirty="0"/>
              <a:t>10 </a:t>
            </a:r>
            <a:r>
              <a:rPr lang="el-GR" sz="2400" dirty="0" err="1"/>
              <a:t>bits</a:t>
            </a:r>
            <a:r>
              <a:rPr lang="el-GR" sz="2400" dirty="0"/>
              <a:t> για τις τρεις συνιστώσες προκύπτει από τις επόμενες σχέσεις. </a:t>
            </a:r>
            <a:endParaRPr lang="en-US" sz="2400" dirty="0"/>
          </a:p>
          <a:p>
            <a:pPr marL="800100" lvl="2" indent="0">
              <a:lnSpc>
                <a:spcPct val="120000"/>
              </a:lnSpc>
              <a:buNone/>
            </a:pPr>
            <a:endParaRPr lang="el-GR" dirty="0"/>
          </a:p>
        </p:txBody>
      </p:sp>
    </p:spTree>
    <p:extLst>
      <p:ext uri="{BB962C8B-B14F-4D97-AF65-F5344CB8AC3E}">
        <p14:creationId xmlns:p14="http://schemas.microsoft.com/office/powerpoint/2010/main" val="14068421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348" b="10363"/>
          <a:stretch>
            <a:fillRect/>
          </a:stretch>
        </p:blipFill>
        <p:spPr>
          <a:xfrm>
            <a:off x="0" y="1690688"/>
            <a:ext cx="12192000" cy="4848225"/>
          </a:xfrm>
          <a:prstGeom prst="rect">
            <a:avLst/>
          </a:prstGeom>
        </p:spPr>
      </p:pic>
      <p:sp>
        <p:nvSpPr>
          <p:cNvPr id="3" name="Title 2">
            <a:extLst>
              <a:ext uri="{FF2B5EF4-FFF2-40B4-BE49-F238E27FC236}">
                <a16:creationId xmlns:a16="http://schemas.microsoft.com/office/drawing/2014/main" id="{86D74FC3-537C-FDE0-E865-AB390AC8B8F1}"/>
              </a:ext>
            </a:extLst>
          </p:cNvPr>
          <p:cNvSpPr>
            <a:spLocks noGrp="1"/>
          </p:cNvSpPr>
          <p:nvPr>
            <p:ph type="title"/>
          </p:nvPr>
        </p:nvSpPr>
        <p:spPr/>
        <p:txBody>
          <a:bodyPr/>
          <a:lstStyle/>
          <a:p>
            <a:r>
              <a:rPr lang="el-GR" dirty="0"/>
              <a:t>Ρυθμός δεδομένων </a:t>
            </a:r>
            <a:r>
              <a:rPr lang="en-GB" dirty="0"/>
              <a:t>SD </a:t>
            </a:r>
            <a:r>
              <a:rPr lang="el-GR" dirty="0"/>
              <a:t> 8 </a:t>
            </a:r>
            <a:r>
              <a:rPr lang="en-GB" dirty="0"/>
              <a:t>bit</a:t>
            </a:r>
            <a:endParaRPr lang="el-G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7227" b="3361"/>
          <a:stretch>
            <a:fillRect/>
          </a:stretch>
        </p:blipFill>
        <p:spPr>
          <a:xfrm>
            <a:off x="0" y="1457325"/>
            <a:ext cx="12192000" cy="5400675"/>
          </a:xfrm>
          <a:prstGeom prst="rect">
            <a:avLst/>
          </a:prstGeom>
        </p:spPr>
      </p:pic>
      <p:sp>
        <p:nvSpPr>
          <p:cNvPr id="3" name="Title 2">
            <a:extLst>
              <a:ext uri="{FF2B5EF4-FFF2-40B4-BE49-F238E27FC236}">
                <a16:creationId xmlns:a16="http://schemas.microsoft.com/office/drawing/2014/main" id="{737F16DA-F510-9B6A-3EA3-EB364C70514F}"/>
              </a:ext>
            </a:extLst>
          </p:cNvPr>
          <p:cNvSpPr>
            <a:spLocks noGrp="1"/>
          </p:cNvSpPr>
          <p:nvPr>
            <p:ph type="title"/>
          </p:nvPr>
        </p:nvSpPr>
        <p:spPr/>
        <p:txBody>
          <a:bodyPr/>
          <a:lstStyle/>
          <a:p>
            <a:r>
              <a:rPr lang="el-GR" dirty="0"/>
              <a:t>Ρυθμός δεδομένων </a:t>
            </a:r>
            <a:r>
              <a:rPr lang="en-GB" dirty="0"/>
              <a:t>SD </a:t>
            </a:r>
            <a:r>
              <a:rPr lang="el-GR" dirty="0"/>
              <a:t> </a:t>
            </a:r>
            <a:r>
              <a:rPr lang="en-GB" dirty="0"/>
              <a:t>10</a:t>
            </a:r>
            <a:r>
              <a:rPr lang="el-GR" dirty="0"/>
              <a:t> </a:t>
            </a:r>
            <a:r>
              <a:rPr lang="en-GB" dirty="0"/>
              <a:t>bit</a:t>
            </a:r>
            <a:endParaRPr lang="el-G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8254" b="3221"/>
          <a:stretch>
            <a:fillRect/>
          </a:stretch>
        </p:blipFill>
        <p:spPr>
          <a:xfrm>
            <a:off x="0" y="1474787"/>
            <a:ext cx="12192000" cy="5340350"/>
          </a:xfrm>
          <a:prstGeom prst="rect">
            <a:avLst/>
          </a:prstGeom>
        </p:spPr>
      </p:pic>
      <p:sp>
        <p:nvSpPr>
          <p:cNvPr id="3" name="Title 2">
            <a:extLst>
              <a:ext uri="{FF2B5EF4-FFF2-40B4-BE49-F238E27FC236}">
                <a16:creationId xmlns:a16="http://schemas.microsoft.com/office/drawing/2014/main" id="{D58C41EF-9623-7463-3BB0-ED0670E5B725}"/>
              </a:ext>
            </a:extLst>
          </p:cNvPr>
          <p:cNvSpPr>
            <a:spLocks noGrp="1"/>
          </p:cNvSpPr>
          <p:nvPr>
            <p:ph type="title"/>
          </p:nvPr>
        </p:nvSpPr>
        <p:spPr>
          <a:xfrm>
            <a:off x="657225" y="365125"/>
            <a:ext cx="11534775" cy="1325563"/>
          </a:xfrm>
        </p:spPr>
        <p:txBody>
          <a:bodyPr/>
          <a:lstStyle/>
          <a:p>
            <a:r>
              <a:rPr lang="el-GR" dirty="0"/>
              <a:t>Συνολική Αρχιτεκτονική </a:t>
            </a:r>
            <a:r>
              <a:rPr lang="el-GR" dirty="0" err="1"/>
              <a:t>Συστήματ</a:t>
            </a:r>
            <a:r>
              <a:rPr lang="en-US" dirty="0"/>
              <a:t>o</a:t>
            </a:r>
            <a:r>
              <a:rPr lang="el-GR" dirty="0"/>
              <a:t>ς </a:t>
            </a:r>
            <a:r>
              <a:rPr lang="en-GB" sz="3200" dirty="0"/>
              <a:t>(ITU-R BT.601)</a:t>
            </a:r>
            <a:endParaRPr lang="el-G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488" b="4902"/>
          <a:stretch>
            <a:fillRect/>
          </a:stretch>
        </p:blipFill>
        <p:spPr>
          <a:xfrm>
            <a:off x="0" y="1690688"/>
            <a:ext cx="12192000" cy="5210175"/>
          </a:xfrm>
          <a:prstGeom prst="rect">
            <a:avLst/>
          </a:prstGeom>
        </p:spPr>
      </p:pic>
      <p:sp>
        <p:nvSpPr>
          <p:cNvPr id="4" name="Title 3">
            <a:extLst>
              <a:ext uri="{FF2B5EF4-FFF2-40B4-BE49-F238E27FC236}">
                <a16:creationId xmlns:a16="http://schemas.microsoft.com/office/drawing/2014/main" id="{43BCC6FC-45A6-DDCD-49CC-55DB2FB380B0}"/>
              </a:ext>
            </a:extLst>
          </p:cNvPr>
          <p:cNvSpPr>
            <a:spLocks noGrp="1"/>
          </p:cNvSpPr>
          <p:nvPr>
            <p:ph type="title"/>
          </p:nvPr>
        </p:nvSpPr>
        <p:spPr/>
        <p:txBody>
          <a:bodyPr/>
          <a:lstStyle/>
          <a:p>
            <a:r>
              <a:rPr lang="el-GR" dirty="0"/>
              <a:t>Βασικές Αρχές </a:t>
            </a:r>
            <a:r>
              <a:rPr lang="el-GR" dirty="0" err="1"/>
              <a:t>Ψηφιοποίησης</a:t>
            </a:r>
            <a:r>
              <a:rPr lang="el-GR" dirty="0"/>
              <a:t> (Σύνοψη)</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06BFAA-F2B5-6D19-14C5-6A321FE897FF}"/>
              </a:ext>
            </a:extLst>
          </p:cNvPr>
          <p:cNvPicPr>
            <a:picLocks noChangeAspect="1"/>
          </p:cNvPicPr>
          <p:nvPr/>
        </p:nvPicPr>
        <p:blipFill>
          <a:blip r:embed="rId3">
            <a:extLst>
              <a:ext uri="{28A0092B-C50C-407E-A947-70E740481C1C}">
                <a14:useLocalDpi xmlns:a14="http://schemas.microsoft.com/office/drawing/2010/main" val="0"/>
              </a:ext>
            </a:extLst>
          </a:blip>
          <a:srcRect b="2969"/>
          <a:stretch>
            <a:fillRect/>
          </a:stretch>
        </p:blipFill>
        <p:spPr>
          <a:xfrm>
            <a:off x="0" y="127590"/>
            <a:ext cx="12192000" cy="6602819"/>
          </a:xfrm>
          <a:prstGeom prst="rect">
            <a:avLst/>
          </a:prstGeom>
        </p:spPr>
      </p:pic>
    </p:spTree>
    <p:extLst>
      <p:ext uri="{BB962C8B-B14F-4D97-AF65-F5344CB8AC3E}">
        <p14:creationId xmlns:p14="http://schemas.microsoft.com/office/powerpoint/2010/main" val="4879919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4BF0D9-A1FA-5E5F-29DC-079B645998BA}"/>
              </a:ext>
            </a:extLst>
          </p:cNvPr>
          <p:cNvSpPr>
            <a:spLocks noGrp="1"/>
          </p:cNvSpPr>
          <p:nvPr>
            <p:ph type="title"/>
          </p:nvPr>
        </p:nvSpPr>
        <p:spPr/>
        <p:txBody>
          <a:bodyPr/>
          <a:lstStyle/>
          <a:p>
            <a:r>
              <a:rPr lang="el-GR" dirty="0"/>
              <a:t>07 </a:t>
            </a:r>
            <a:r>
              <a:rPr lang="el-GR" dirty="0" err="1"/>
              <a:t>Υποδειγματοληψία</a:t>
            </a:r>
            <a:r>
              <a:rPr lang="el-GR" dirty="0"/>
              <a:t> Χρώματος </a:t>
            </a:r>
          </a:p>
        </p:txBody>
      </p:sp>
      <p:sp>
        <p:nvSpPr>
          <p:cNvPr id="4" name="Text Placeholder 3">
            <a:extLst>
              <a:ext uri="{FF2B5EF4-FFF2-40B4-BE49-F238E27FC236}">
                <a16:creationId xmlns:a16="http://schemas.microsoft.com/office/drawing/2014/main" id="{442B3BBB-CEFF-8D73-6EE1-EEB72A6A88ED}"/>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16061924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6527" b="27031"/>
          <a:stretch>
            <a:fillRect/>
          </a:stretch>
        </p:blipFill>
        <p:spPr>
          <a:xfrm>
            <a:off x="0" y="1152525"/>
            <a:ext cx="12192000" cy="383857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2604" b="5043"/>
          <a:stretch>
            <a:fillRect/>
          </a:stretch>
        </p:blipFill>
        <p:spPr>
          <a:xfrm>
            <a:off x="747712" y="1690688"/>
            <a:ext cx="10696576" cy="4913740"/>
          </a:xfrm>
          <a:prstGeom prst="rect">
            <a:avLst/>
          </a:prstGeom>
        </p:spPr>
      </p:pic>
      <p:sp>
        <p:nvSpPr>
          <p:cNvPr id="3" name="Title 2">
            <a:extLst>
              <a:ext uri="{FF2B5EF4-FFF2-40B4-BE49-F238E27FC236}">
                <a16:creationId xmlns:a16="http://schemas.microsoft.com/office/drawing/2014/main" id="{7B8AFEEB-94B6-9E86-FA23-79BA31239F5D}"/>
              </a:ext>
            </a:extLst>
          </p:cNvPr>
          <p:cNvSpPr>
            <a:spLocks noGrp="1"/>
          </p:cNvSpPr>
          <p:nvPr>
            <p:ph type="title"/>
          </p:nvPr>
        </p:nvSpPr>
        <p:spPr/>
        <p:txBody>
          <a:bodyPr/>
          <a:lstStyle/>
          <a:p>
            <a:r>
              <a:rPr lang="el-GR" dirty="0"/>
              <a:t>Το βιολογικό θεμέλιο: αξιοποιώντας την ατέλεια της όρασης</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BD0CDC-C661-4749-B2DB-52E3EBAB2CB4}"/>
              </a:ext>
            </a:extLst>
          </p:cNvPr>
          <p:cNvSpPr>
            <a:spLocks noGrp="1"/>
          </p:cNvSpPr>
          <p:nvPr>
            <p:ph type="title"/>
          </p:nvPr>
        </p:nvSpPr>
        <p:spPr/>
        <p:txBody>
          <a:bodyPr/>
          <a:lstStyle/>
          <a:p>
            <a:r>
              <a:rPr lang="el-GR" dirty="0" err="1"/>
              <a:t>Υποδειγματοληψία</a:t>
            </a:r>
            <a:r>
              <a:rPr lang="el-GR" dirty="0"/>
              <a:t> Χρώματος </a:t>
            </a:r>
            <a:endParaRPr lang="en-US" dirty="0"/>
          </a:p>
        </p:txBody>
      </p:sp>
      <p:sp>
        <p:nvSpPr>
          <p:cNvPr id="3" name="Θέση περιεχομένου 2">
            <a:extLst>
              <a:ext uri="{FF2B5EF4-FFF2-40B4-BE49-F238E27FC236}">
                <a16:creationId xmlns:a16="http://schemas.microsoft.com/office/drawing/2014/main" id="{E96B4C1E-41D6-4606-8926-41A24DA0516E}"/>
              </a:ext>
            </a:extLst>
          </p:cNvPr>
          <p:cNvSpPr>
            <a:spLocks noGrp="1"/>
          </p:cNvSpPr>
          <p:nvPr>
            <p:ph idx="1"/>
          </p:nvPr>
        </p:nvSpPr>
        <p:spPr>
          <a:xfrm>
            <a:off x="1577752" y="1196752"/>
            <a:ext cx="9036496" cy="5301208"/>
          </a:xfrm>
        </p:spPr>
        <p:txBody>
          <a:bodyPr>
            <a:normAutofit fontScale="92500"/>
          </a:bodyPr>
          <a:lstStyle/>
          <a:p>
            <a:r>
              <a:rPr lang="el-GR" sz="2000" dirty="0"/>
              <a:t>Η εναλλαγή δειγμάτων φωτεινότητας και </a:t>
            </a:r>
            <a:r>
              <a:rPr lang="el-GR" sz="2000" dirty="0" err="1"/>
              <a:t>χρωμοδιαφορών</a:t>
            </a:r>
            <a:r>
              <a:rPr lang="el-GR" sz="2000" dirty="0"/>
              <a:t> στο σήμα βίντεο είναι: </a:t>
            </a:r>
          </a:p>
          <a:p>
            <a:pPr marL="0" indent="0" algn="ctr">
              <a:buNone/>
            </a:pPr>
            <a:r>
              <a:rPr lang="el-GR" sz="2000" b="1" dirty="0" err="1">
                <a:solidFill>
                  <a:srgbClr val="0070C0"/>
                </a:solidFill>
              </a:rPr>
              <a:t>Cb</a:t>
            </a:r>
            <a:r>
              <a:rPr lang="el-GR" sz="2000" b="1" dirty="0"/>
              <a:t>, Y, </a:t>
            </a:r>
            <a:r>
              <a:rPr lang="el-GR" sz="2000" b="1" dirty="0" err="1">
                <a:solidFill>
                  <a:srgbClr val="C00000"/>
                </a:solidFill>
              </a:rPr>
              <a:t>Cr</a:t>
            </a:r>
            <a:r>
              <a:rPr lang="el-GR" sz="2000" b="1" dirty="0"/>
              <a:t>, Y, </a:t>
            </a:r>
            <a:r>
              <a:rPr lang="el-GR" sz="2000" b="1" dirty="0" err="1">
                <a:solidFill>
                  <a:srgbClr val="0070C0"/>
                </a:solidFill>
              </a:rPr>
              <a:t>Cb</a:t>
            </a:r>
            <a:r>
              <a:rPr lang="el-GR" sz="2000" b="1" dirty="0"/>
              <a:t>, Y, </a:t>
            </a:r>
            <a:r>
              <a:rPr lang="el-GR" sz="2000" b="1" dirty="0" err="1">
                <a:solidFill>
                  <a:srgbClr val="C00000"/>
                </a:solidFill>
              </a:rPr>
              <a:t>Cr</a:t>
            </a:r>
            <a:r>
              <a:rPr lang="el-GR" sz="2000" b="1" dirty="0"/>
              <a:t>, </a:t>
            </a:r>
            <a:r>
              <a:rPr lang="en-US" sz="2000" b="1" dirty="0"/>
              <a:t>Y, </a:t>
            </a:r>
            <a:r>
              <a:rPr lang="el-GR" sz="2000" b="1" dirty="0"/>
              <a:t>… </a:t>
            </a:r>
          </a:p>
          <a:p>
            <a:r>
              <a:rPr lang="el-GR" sz="2000" dirty="0"/>
              <a:t>Η αλληλουχία αυτή ονομάζεται </a:t>
            </a:r>
            <a:r>
              <a:rPr lang="el-GR" sz="2000" b="1" dirty="0"/>
              <a:t>4:</a:t>
            </a:r>
            <a:r>
              <a:rPr lang="el-GR" sz="2000" b="1" dirty="0">
                <a:solidFill>
                  <a:srgbClr val="0070C0"/>
                </a:solidFill>
              </a:rPr>
              <a:t>2</a:t>
            </a:r>
            <a:r>
              <a:rPr lang="el-GR" sz="2000" b="1" dirty="0"/>
              <a:t>:</a:t>
            </a:r>
            <a:r>
              <a:rPr lang="el-GR" sz="2000" b="1" dirty="0">
                <a:solidFill>
                  <a:srgbClr val="C00000"/>
                </a:solidFill>
              </a:rPr>
              <a:t>2</a:t>
            </a:r>
            <a:r>
              <a:rPr lang="el-GR" sz="2000" dirty="0"/>
              <a:t> και στην ουσία πρόκειται για μια τεχνική που παραπέμπει στην </a:t>
            </a:r>
            <a:r>
              <a:rPr lang="el-GR" sz="2000" b="1" dirty="0" err="1"/>
              <a:t>υποδειγματοληψία</a:t>
            </a:r>
            <a:r>
              <a:rPr lang="el-GR" sz="2000" b="1" dirty="0"/>
              <a:t> του χρώματος, </a:t>
            </a:r>
            <a:r>
              <a:rPr lang="el-GR" sz="2000" dirty="0"/>
              <a:t>η οποία εκμεταλλεύεται κάποια από τα χαρακτηριστικά του ανθρώπινου συστήματος όρασης. </a:t>
            </a:r>
          </a:p>
          <a:p>
            <a:r>
              <a:rPr lang="el-GR" sz="2000" dirty="0"/>
              <a:t>Λόγω της και δεδομένης της ανάγκης για συμπίεση του σήματος </a:t>
            </a:r>
            <a:r>
              <a:rPr lang="el-GR" sz="2000" b="1" dirty="0"/>
              <a:t>αυξημένης ευαισθησίας του ανθρώπινου οφθαλμού στη φωτεινότητα, σε σχέση με την ευαισθησία του στα χρώματα </a:t>
            </a:r>
            <a:r>
              <a:rPr lang="el-GR" sz="2000" dirty="0"/>
              <a:t>μπορούμε να λαμβάνουμε λιγότερα δείγματα χρωματικής πληροφορίας σε σχέση με τα δείγματα τα οποία αφορούν τη φωτεινότητα.  </a:t>
            </a:r>
          </a:p>
          <a:p>
            <a:pPr marL="0" indent="0" algn="ctr">
              <a:buNone/>
            </a:pPr>
            <a:r>
              <a:rPr lang="el-GR" sz="2000" b="1" dirty="0" err="1"/>
              <a:t>υποδειγματοληψία</a:t>
            </a:r>
            <a:r>
              <a:rPr lang="el-GR" sz="2000" b="1" dirty="0"/>
              <a:t> χρώματος</a:t>
            </a:r>
          </a:p>
          <a:p>
            <a:r>
              <a:rPr lang="el-GR" sz="2000" dirty="0"/>
              <a:t>Το 4: 2 :</a:t>
            </a:r>
            <a:r>
              <a:rPr lang="en-US" sz="2000" dirty="0"/>
              <a:t> </a:t>
            </a:r>
            <a:r>
              <a:rPr lang="el-GR" sz="2000" dirty="0"/>
              <a:t>2 δεν είναι ο μόνος συνδυασμός, είναι δυνατό να υπάρξουν πολλές περιπτώσεις και συνδυασμοί. </a:t>
            </a:r>
          </a:p>
          <a:p>
            <a:r>
              <a:rPr lang="el-GR" sz="2000" dirty="0"/>
              <a:t>Χρειάζεται ένας τρόπος περιγραφής αυτής της </a:t>
            </a:r>
            <a:r>
              <a:rPr lang="el-GR" sz="2000" dirty="0" err="1"/>
              <a:t>υποδειγματοληψίας</a:t>
            </a:r>
            <a:r>
              <a:rPr lang="el-GR" sz="2000" dirty="0"/>
              <a:t>. </a:t>
            </a:r>
            <a:endParaRPr lang="en-US" sz="2000" dirty="0"/>
          </a:p>
        </p:txBody>
      </p:sp>
    </p:spTree>
    <p:extLst>
      <p:ext uri="{BB962C8B-B14F-4D97-AF65-F5344CB8AC3E}">
        <p14:creationId xmlns:p14="http://schemas.microsoft.com/office/powerpoint/2010/main" val="18573173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3390" b="4482"/>
          <a:stretch>
            <a:fillRect/>
          </a:stretch>
        </p:blipFill>
        <p:spPr>
          <a:xfrm>
            <a:off x="0" y="1952625"/>
            <a:ext cx="12192000" cy="4905375"/>
          </a:xfrm>
          <a:prstGeom prst="rect">
            <a:avLst/>
          </a:prstGeom>
        </p:spPr>
      </p:pic>
      <p:sp>
        <p:nvSpPr>
          <p:cNvPr id="3" name="Title 2">
            <a:extLst>
              <a:ext uri="{FF2B5EF4-FFF2-40B4-BE49-F238E27FC236}">
                <a16:creationId xmlns:a16="http://schemas.microsoft.com/office/drawing/2014/main" id="{FB909101-19CE-6DAE-BBE8-E5B6452A781E}"/>
              </a:ext>
            </a:extLst>
          </p:cNvPr>
          <p:cNvSpPr>
            <a:spLocks noGrp="1"/>
          </p:cNvSpPr>
          <p:nvPr>
            <p:ph type="title"/>
          </p:nvPr>
        </p:nvSpPr>
        <p:spPr/>
        <p:txBody>
          <a:bodyPr/>
          <a:lstStyle/>
          <a:p>
            <a:r>
              <a:rPr lang="el-GR" dirty="0"/>
              <a:t>Το σύστημα αναφοράς </a:t>
            </a:r>
            <a:r>
              <a:rPr lang="en-GB" dirty="0"/>
              <a:t>J:a:b</a:t>
            </a:r>
            <a:endParaRPr lang="el-G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0566B1-6D73-4AC5-8907-2E31E74CB1FB}"/>
              </a:ext>
            </a:extLst>
          </p:cNvPr>
          <p:cNvSpPr>
            <a:spLocks noGrp="1"/>
          </p:cNvSpPr>
          <p:nvPr>
            <p:ph type="title"/>
          </p:nvPr>
        </p:nvSpPr>
        <p:spPr/>
        <p:txBody>
          <a:bodyPr>
            <a:normAutofit/>
          </a:bodyPr>
          <a:lstStyle/>
          <a:p>
            <a:r>
              <a:rPr lang="el-GR" dirty="0"/>
              <a:t>Περιγραφή </a:t>
            </a:r>
            <a:r>
              <a:rPr lang="el-GR" dirty="0" err="1"/>
              <a:t>Υποδειγματοληψίας</a:t>
            </a:r>
            <a:r>
              <a:rPr lang="el-GR" dirty="0"/>
              <a:t> Χρώματος </a:t>
            </a:r>
            <a:endParaRPr lang="en-US" dirty="0"/>
          </a:p>
        </p:txBody>
      </p:sp>
      <p:sp>
        <p:nvSpPr>
          <p:cNvPr id="3" name="Θέση περιεχομένου 2">
            <a:extLst>
              <a:ext uri="{FF2B5EF4-FFF2-40B4-BE49-F238E27FC236}">
                <a16:creationId xmlns:a16="http://schemas.microsoft.com/office/drawing/2014/main" id="{80EA8731-8C41-4B3E-A359-39B9D2545810}"/>
              </a:ext>
            </a:extLst>
          </p:cNvPr>
          <p:cNvSpPr>
            <a:spLocks noGrp="1"/>
          </p:cNvSpPr>
          <p:nvPr>
            <p:ph idx="1"/>
          </p:nvPr>
        </p:nvSpPr>
        <p:spPr>
          <a:xfrm>
            <a:off x="1981200" y="6367631"/>
            <a:ext cx="8229600" cy="431463"/>
          </a:xfrm>
        </p:spPr>
        <p:txBody>
          <a:bodyPr>
            <a:normAutofit/>
          </a:bodyPr>
          <a:lstStyle/>
          <a:p>
            <a:pPr marL="0" indent="0" algn="r">
              <a:buNone/>
            </a:pPr>
            <a:r>
              <a:rPr lang="en-US" sz="1800" dirty="0">
                <a:hlinkClick r:id="rId3"/>
              </a:rPr>
              <a:t>https://en.wikipedia.org/wiki/Chroma_subsampling</a:t>
            </a:r>
            <a:r>
              <a:rPr lang="en-US" sz="1800" dirty="0"/>
              <a:t> </a:t>
            </a:r>
          </a:p>
        </p:txBody>
      </p:sp>
      <p:pic>
        <p:nvPicPr>
          <p:cNvPr id="4" name="Εικόνα 3">
            <a:extLst>
              <a:ext uri="{FF2B5EF4-FFF2-40B4-BE49-F238E27FC236}">
                <a16:creationId xmlns:a16="http://schemas.microsoft.com/office/drawing/2014/main" id="{F1979A27-CD13-427F-B51F-3333C43399DD}"/>
              </a:ext>
            </a:extLst>
          </p:cNvPr>
          <p:cNvPicPr>
            <a:picLocks noChangeAspect="1"/>
          </p:cNvPicPr>
          <p:nvPr/>
        </p:nvPicPr>
        <p:blipFill>
          <a:blip r:embed="rId4"/>
          <a:stretch>
            <a:fillRect/>
          </a:stretch>
        </p:blipFill>
        <p:spPr>
          <a:xfrm>
            <a:off x="1581752" y="3209234"/>
            <a:ext cx="9144000" cy="3158396"/>
          </a:xfrm>
          <a:prstGeom prst="rect">
            <a:avLst/>
          </a:prstGeom>
        </p:spPr>
      </p:pic>
      <p:sp>
        <p:nvSpPr>
          <p:cNvPr id="8" name="Rectangle 4">
            <a:extLst>
              <a:ext uri="{FF2B5EF4-FFF2-40B4-BE49-F238E27FC236}">
                <a16:creationId xmlns:a16="http://schemas.microsoft.com/office/drawing/2014/main" id="{070DF1F7-0DEC-4140-B421-AB09F8665FAF}"/>
              </a:ext>
            </a:extLst>
          </p:cNvPr>
          <p:cNvSpPr>
            <a:spLocks noChangeArrowheads="1"/>
          </p:cNvSpPr>
          <p:nvPr/>
        </p:nvSpPr>
        <p:spPr bwMode="auto">
          <a:xfrm>
            <a:off x="1560016" y="1479193"/>
            <a:ext cx="9144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en-US" altLang="en-US" sz="4000" b="1" dirty="0">
                <a:latin typeface="Arial" panose="020B0604020202020204" pitchFamily="34" charset="0"/>
              </a:rPr>
              <a:t>J: a: b</a:t>
            </a:r>
            <a:endParaRPr lang="el-GR" altLang="en-US" sz="2000" b="1" dirty="0">
              <a:latin typeface="Arial" panose="020B0604020202020204" pitchFamily="34" charset="0"/>
            </a:endParaRPr>
          </a:p>
          <a:p>
            <a:pPr lvl="0" eaLnBrk="0" fontAlgn="base" hangingPunct="0">
              <a:spcBef>
                <a:spcPct val="0"/>
              </a:spcBef>
              <a:spcAft>
                <a:spcPct val="0"/>
              </a:spcAft>
            </a:pPr>
            <a:r>
              <a:rPr lang="en-US" altLang="en-US" sz="1600" b="1" i="1" dirty="0">
                <a:latin typeface="Arial" panose="020B0604020202020204" pitchFamily="34" charset="0"/>
              </a:rPr>
              <a:t>J</a:t>
            </a:r>
            <a:r>
              <a:rPr lang="en-US" altLang="en-US" sz="1600" b="1" dirty="0">
                <a:latin typeface="Arial" panose="020B0604020202020204" pitchFamily="34" charset="0"/>
              </a:rPr>
              <a:t>:</a:t>
            </a:r>
            <a:r>
              <a:rPr lang="el-GR" altLang="en-US" sz="1600" b="1" dirty="0">
                <a:latin typeface="Arial" panose="020B0604020202020204" pitchFamily="34" charset="0"/>
              </a:rPr>
              <a:t> </a:t>
            </a:r>
            <a:r>
              <a:rPr lang="el-GR" altLang="en-US" sz="1600" dirty="0">
                <a:latin typeface="Arial" panose="020B0604020202020204" pitchFamily="34" charset="0"/>
              </a:rPr>
              <a:t>μας δίνει το πόσα </a:t>
            </a:r>
            <a:r>
              <a:rPr lang="el-GR" altLang="en-US" sz="1600" b="1" dirty="0">
                <a:latin typeface="Arial" panose="020B0604020202020204" pitchFamily="34" charset="0"/>
              </a:rPr>
              <a:t>δείγματα (φωτεινότητας) </a:t>
            </a:r>
            <a:r>
              <a:rPr lang="el-GR" altLang="en-US" sz="1600" dirty="0">
                <a:latin typeface="Arial" panose="020B0604020202020204" pitchFamily="34" charset="0"/>
              </a:rPr>
              <a:t>παίρνουμε οριζόντια σαν αναφορά, συνήθως 4. </a:t>
            </a:r>
            <a:r>
              <a:rPr lang="en-US" altLang="en-US" sz="1600" dirty="0">
                <a:latin typeface="Arial" panose="020B0604020202020204" pitchFamily="34" charset="0"/>
              </a:rPr>
              <a:t> </a:t>
            </a:r>
          </a:p>
          <a:p>
            <a:pPr lvl="0" eaLnBrk="0" fontAlgn="base" hangingPunct="0">
              <a:spcBef>
                <a:spcPct val="0"/>
              </a:spcBef>
              <a:spcAft>
                <a:spcPct val="0"/>
              </a:spcAft>
            </a:pPr>
            <a:r>
              <a:rPr lang="en-US" altLang="en-US" sz="1600" b="1" i="1" dirty="0">
                <a:latin typeface="Arial" panose="020B0604020202020204" pitchFamily="34" charset="0"/>
              </a:rPr>
              <a:t>a</a:t>
            </a:r>
            <a:r>
              <a:rPr lang="en-US" altLang="en-US" sz="1600" b="1" dirty="0">
                <a:latin typeface="Arial" panose="020B0604020202020204" pitchFamily="34" charset="0"/>
              </a:rPr>
              <a:t>: </a:t>
            </a:r>
            <a:r>
              <a:rPr lang="el-GR" altLang="en-US" sz="1600" dirty="0">
                <a:latin typeface="Arial" panose="020B0604020202020204" pitchFamily="34" charset="0"/>
              </a:rPr>
              <a:t>μας δείχνει πόσα </a:t>
            </a:r>
            <a:r>
              <a:rPr lang="el-GR" altLang="en-US" sz="1600" b="1" dirty="0">
                <a:latin typeface="Arial" panose="020B0604020202020204" pitchFamily="34" charset="0"/>
              </a:rPr>
              <a:t>δείγματα </a:t>
            </a:r>
            <a:r>
              <a:rPr lang="el-GR" altLang="en-US" sz="1600" b="1" dirty="0" err="1">
                <a:latin typeface="Arial" panose="020B0604020202020204" pitchFamily="34" charset="0"/>
              </a:rPr>
              <a:t>χρωμικότητας</a:t>
            </a:r>
            <a:r>
              <a:rPr lang="el-GR" altLang="en-US" sz="1600" b="1" dirty="0">
                <a:latin typeface="Arial" panose="020B0604020202020204" pitchFamily="34" charset="0"/>
              </a:rPr>
              <a:t> </a:t>
            </a:r>
            <a:r>
              <a:rPr lang="el-GR" altLang="en-US" sz="1600" dirty="0">
                <a:latin typeface="Arial" panose="020B0604020202020204" pitchFamily="34" charset="0"/>
              </a:rPr>
              <a:t>έχουμε στα πρώτα </a:t>
            </a:r>
            <a:r>
              <a:rPr lang="el-GR" altLang="en-US" sz="1600" b="1" dirty="0">
                <a:latin typeface="Arial" panose="020B0604020202020204" pitchFamily="34" charset="0"/>
              </a:rPr>
              <a:t>J (οριζόντια) δείγματα</a:t>
            </a:r>
          </a:p>
          <a:p>
            <a:pPr lvl="0" eaLnBrk="0" fontAlgn="base" hangingPunct="0">
              <a:spcBef>
                <a:spcPct val="0"/>
              </a:spcBef>
              <a:spcAft>
                <a:spcPct val="0"/>
              </a:spcAft>
            </a:pPr>
            <a:r>
              <a:rPr lang="en-US" altLang="en-US" sz="1600" b="1" i="1" dirty="0">
                <a:latin typeface="Arial" panose="020B0604020202020204" pitchFamily="34" charset="0"/>
              </a:rPr>
              <a:t>b</a:t>
            </a:r>
            <a:r>
              <a:rPr lang="en-US" altLang="en-US" sz="1600" b="1" dirty="0">
                <a:latin typeface="Arial" panose="020B0604020202020204" pitchFamily="34" charset="0"/>
              </a:rPr>
              <a:t>:</a:t>
            </a:r>
            <a:r>
              <a:rPr lang="el-GR" altLang="en-US" sz="1600" dirty="0">
                <a:latin typeface="Arial" panose="020B0604020202020204" pitchFamily="34" charset="0"/>
              </a:rPr>
              <a:t>μας δείχνει πόσες αλλαγές στα δείγματα έχουμε ανάμεσα στην 1</a:t>
            </a:r>
            <a:r>
              <a:rPr lang="el-GR" altLang="en-US" sz="1600" baseline="30000" dirty="0">
                <a:latin typeface="Arial" panose="020B0604020202020204" pitchFamily="34" charset="0"/>
              </a:rPr>
              <a:t>η</a:t>
            </a:r>
            <a:r>
              <a:rPr lang="el-GR" altLang="en-US" sz="1600" dirty="0">
                <a:latin typeface="Arial" panose="020B0604020202020204" pitchFamily="34" charset="0"/>
              </a:rPr>
              <a:t> και 2</a:t>
            </a:r>
            <a:r>
              <a:rPr lang="el-GR" altLang="en-US" sz="1600" baseline="30000" dirty="0">
                <a:latin typeface="Arial" panose="020B0604020202020204" pitchFamily="34" charset="0"/>
              </a:rPr>
              <a:t>η</a:t>
            </a:r>
            <a:r>
              <a:rPr lang="el-GR" altLang="en-US" sz="1600" dirty="0">
                <a:latin typeface="Arial" panose="020B0604020202020204" pitchFamily="34" charset="0"/>
              </a:rPr>
              <a:t> γραμμή </a:t>
            </a:r>
            <a:r>
              <a:rPr lang="en-US" altLang="en-US" sz="1600" dirty="0">
                <a:latin typeface="Arial" panose="020B0604020202020204" pitchFamily="34" charset="0"/>
              </a:rPr>
              <a:t> </a:t>
            </a:r>
          </a:p>
        </p:txBody>
      </p:sp>
    </p:spTree>
    <p:extLst>
      <p:ext uri="{BB962C8B-B14F-4D97-AF65-F5344CB8AC3E}">
        <p14:creationId xmlns:p14="http://schemas.microsoft.com/office/powerpoint/2010/main" val="19587194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8907" b="3361"/>
          <a:stretch>
            <a:fillRect/>
          </a:stretch>
        </p:blipFill>
        <p:spPr>
          <a:xfrm>
            <a:off x="0" y="1466849"/>
            <a:ext cx="12192000" cy="5286375"/>
          </a:xfrm>
          <a:prstGeom prst="rect">
            <a:avLst/>
          </a:prstGeom>
        </p:spPr>
      </p:pic>
      <p:sp>
        <p:nvSpPr>
          <p:cNvPr id="3" name="Title 2">
            <a:extLst>
              <a:ext uri="{FF2B5EF4-FFF2-40B4-BE49-F238E27FC236}">
                <a16:creationId xmlns:a16="http://schemas.microsoft.com/office/drawing/2014/main" id="{06597B8C-3DBE-9E56-0527-89F415929458}"/>
              </a:ext>
            </a:extLst>
          </p:cNvPr>
          <p:cNvSpPr>
            <a:spLocks noGrp="1"/>
          </p:cNvSpPr>
          <p:nvPr>
            <p:ph type="title"/>
          </p:nvPr>
        </p:nvSpPr>
        <p:spPr/>
        <p:txBody>
          <a:bodyPr/>
          <a:lstStyle/>
          <a:p>
            <a:r>
              <a:rPr lang="en-GB" dirty="0"/>
              <a:t>4:4:4 – </a:t>
            </a:r>
            <a:r>
              <a:rPr lang="el-GR" dirty="0"/>
              <a:t>το Μη συμπιεσμένο πρότυπο</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B9169C-8532-4C12-903D-952E7FAFF599}"/>
              </a:ext>
            </a:extLst>
          </p:cNvPr>
          <p:cNvSpPr>
            <a:spLocks noGrp="1"/>
          </p:cNvSpPr>
          <p:nvPr>
            <p:ph type="title"/>
          </p:nvPr>
        </p:nvSpPr>
        <p:spPr/>
        <p:txBody>
          <a:bodyPr>
            <a:normAutofit/>
          </a:bodyPr>
          <a:lstStyle/>
          <a:p>
            <a:r>
              <a:rPr lang="en-US" dirty="0"/>
              <a:t>4:4:4 </a:t>
            </a:r>
            <a:r>
              <a:rPr lang="el-GR" dirty="0"/>
              <a:t>Αναλογία </a:t>
            </a:r>
            <a:r>
              <a:rPr lang="el-GR" dirty="0" err="1"/>
              <a:t>Cb</a:t>
            </a:r>
            <a:r>
              <a:rPr lang="el-GR" dirty="0"/>
              <a:t>, </a:t>
            </a:r>
            <a:r>
              <a:rPr lang="el-GR" dirty="0" err="1"/>
              <a:t>Cr</a:t>
            </a:r>
            <a:r>
              <a:rPr lang="el-GR" dirty="0"/>
              <a:t> προς Υ</a:t>
            </a:r>
          </a:p>
        </p:txBody>
      </p:sp>
      <p:sp>
        <p:nvSpPr>
          <p:cNvPr id="3" name="Θέση περιεχομένου 2">
            <a:extLst>
              <a:ext uri="{FF2B5EF4-FFF2-40B4-BE49-F238E27FC236}">
                <a16:creationId xmlns:a16="http://schemas.microsoft.com/office/drawing/2014/main" id="{B6A8068C-2E08-445B-A0DB-A1C8A6467713}"/>
              </a:ext>
            </a:extLst>
          </p:cNvPr>
          <p:cNvSpPr>
            <a:spLocks noGrp="1"/>
          </p:cNvSpPr>
          <p:nvPr>
            <p:ph idx="1"/>
          </p:nvPr>
        </p:nvSpPr>
        <p:spPr/>
        <p:txBody>
          <a:bodyPr>
            <a:normAutofit/>
          </a:bodyPr>
          <a:lstStyle/>
          <a:p>
            <a:r>
              <a:rPr lang="el-GR" dirty="0" err="1"/>
              <a:t>Cb</a:t>
            </a:r>
            <a:r>
              <a:rPr lang="el-GR" dirty="0"/>
              <a:t>, </a:t>
            </a:r>
            <a:r>
              <a:rPr lang="el-GR" dirty="0" err="1"/>
              <a:t>Cr</a:t>
            </a:r>
            <a:r>
              <a:rPr lang="el-GR" dirty="0"/>
              <a:t>, Y, </a:t>
            </a:r>
            <a:r>
              <a:rPr lang="el-GR" dirty="0" err="1"/>
              <a:t>Cb</a:t>
            </a:r>
            <a:r>
              <a:rPr lang="el-GR" dirty="0"/>
              <a:t>, </a:t>
            </a:r>
            <a:r>
              <a:rPr lang="el-GR" dirty="0" err="1"/>
              <a:t>Cr</a:t>
            </a:r>
            <a:r>
              <a:rPr lang="el-GR" dirty="0"/>
              <a:t>, Y, </a:t>
            </a:r>
            <a:r>
              <a:rPr lang="el-GR" dirty="0" err="1"/>
              <a:t>Cb</a:t>
            </a:r>
            <a:r>
              <a:rPr lang="el-GR" dirty="0"/>
              <a:t>, </a:t>
            </a:r>
            <a:r>
              <a:rPr lang="el-GR" dirty="0" err="1"/>
              <a:t>Cr</a:t>
            </a:r>
            <a:r>
              <a:rPr lang="el-GR" dirty="0"/>
              <a:t>, Y, </a:t>
            </a:r>
            <a:r>
              <a:rPr lang="el-GR" dirty="0" err="1"/>
              <a:t>Cb</a:t>
            </a:r>
            <a:r>
              <a:rPr lang="el-GR" dirty="0"/>
              <a:t>, </a:t>
            </a:r>
            <a:r>
              <a:rPr lang="el-GR" dirty="0" err="1"/>
              <a:t>Cr</a:t>
            </a:r>
            <a:r>
              <a:rPr lang="en-US" dirty="0"/>
              <a:t>, Y, …..</a:t>
            </a:r>
          </a:p>
          <a:p>
            <a:r>
              <a:rPr lang="el-GR" dirty="0"/>
              <a:t>Αναλογία </a:t>
            </a:r>
            <a:r>
              <a:rPr lang="en-US" dirty="0" err="1"/>
              <a:t>Cb</a:t>
            </a:r>
            <a:r>
              <a:rPr lang="en-US" dirty="0"/>
              <a:t>, Cr </a:t>
            </a:r>
            <a:r>
              <a:rPr lang="el-GR" dirty="0"/>
              <a:t>προς </a:t>
            </a:r>
            <a:r>
              <a:rPr lang="en-US" dirty="0"/>
              <a:t>Y : 1 </a:t>
            </a:r>
            <a:r>
              <a:rPr lang="el-GR" dirty="0"/>
              <a:t>προς 1</a:t>
            </a:r>
          </a:p>
          <a:p>
            <a:endParaRPr lang="en-US" dirty="0"/>
          </a:p>
          <a:p>
            <a:endParaRPr lang="el-GR" b="1" dirty="0"/>
          </a:p>
          <a:p>
            <a:endParaRPr lang="el-GR" dirty="0"/>
          </a:p>
        </p:txBody>
      </p:sp>
      <p:pic>
        <p:nvPicPr>
          <p:cNvPr id="6" name="Picture 2" descr="444-colored-samples">
            <a:extLst>
              <a:ext uri="{FF2B5EF4-FFF2-40B4-BE49-F238E27FC236}">
                <a16:creationId xmlns:a16="http://schemas.microsoft.com/office/drawing/2014/main" id="{F54FEE21-ABB9-1D9B-C921-B76E4F03C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506" y="3390132"/>
            <a:ext cx="5688632" cy="16497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Αποτέλεσμα εικόνας για 4:2:0 sampling example">
            <a:extLst>
              <a:ext uri="{FF2B5EF4-FFF2-40B4-BE49-F238E27FC236}">
                <a16:creationId xmlns:a16="http://schemas.microsoft.com/office/drawing/2014/main" id="{1D820DFC-DF09-51B9-05E3-4BBBBA089E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9877" b="49568"/>
          <a:stretch>
            <a:fillRect/>
          </a:stretch>
        </p:blipFill>
        <p:spPr bwMode="auto">
          <a:xfrm>
            <a:off x="6593203" y="2959868"/>
            <a:ext cx="5474972" cy="2497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194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8767" b="2662"/>
          <a:stretch>
            <a:fillRect/>
          </a:stretch>
        </p:blipFill>
        <p:spPr>
          <a:xfrm>
            <a:off x="0" y="1304925"/>
            <a:ext cx="12192000" cy="5343525"/>
          </a:xfrm>
          <a:prstGeom prst="rect">
            <a:avLst/>
          </a:prstGeom>
        </p:spPr>
      </p:pic>
      <p:sp>
        <p:nvSpPr>
          <p:cNvPr id="3" name="Title 2">
            <a:extLst>
              <a:ext uri="{FF2B5EF4-FFF2-40B4-BE49-F238E27FC236}">
                <a16:creationId xmlns:a16="http://schemas.microsoft.com/office/drawing/2014/main" id="{D25FA838-3253-B20F-2F75-857C4147BCBB}"/>
              </a:ext>
            </a:extLst>
          </p:cNvPr>
          <p:cNvSpPr>
            <a:spLocks noGrp="1"/>
          </p:cNvSpPr>
          <p:nvPr>
            <p:ph type="title"/>
          </p:nvPr>
        </p:nvSpPr>
        <p:spPr/>
        <p:txBody>
          <a:bodyPr/>
          <a:lstStyle/>
          <a:p>
            <a:r>
              <a:rPr lang="el-GR" dirty="0"/>
              <a:t>4</a:t>
            </a:r>
            <a:r>
              <a:rPr lang="en-GB" dirty="0"/>
              <a:t>:2:2 – </a:t>
            </a:r>
            <a:r>
              <a:rPr lang="el-GR" dirty="0"/>
              <a:t>Μείωση χρώματος κατά 50%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B9169C-8532-4C12-903D-952E7FAFF599}"/>
              </a:ext>
            </a:extLst>
          </p:cNvPr>
          <p:cNvSpPr>
            <a:spLocks noGrp="1"/>
          </p:cNvSpPr>
          <p:nvPr>
            <p:ph type="title"/>
          </p:nvPr>
        </p:nvSpPr>
        <p:spPr/>
        <p:txBody>
          <a:bodyPr>
            <a:normAutofit/>
          </a:bodyPr>
          <a:lstStyle/>
          <a:p>
            <a:r>
              <a:rPr lang="el-GR" dirty="0"/>
              <a:t>4:2</a:t>
            </a:r>
            <a:r>
              <a:rPr lang="en-US" dirty="0"/>
              <a:t>:</a:t>
            </a:r>
            <a:r>
              <a:rPr lang="el-GR" dirty="0"/>
              <a:t>2 </a:t>
            </a:r>
            <a:r>
              <a:rPr lang="en-US" dirty="0"/>
              <a:t> </a:t>
            </a:r>
            <a:r>
              <a:rPr lang="el-GR" dirty="0"/>
              <a:t>Αναλογία </a:t>
            </a:r>
            <a:r>
              <a:rPr lang="el-GR" dirty="0" err="1"/>
              <a:t>Cb</a:t>
            </a:r>
            <a:r>
              <a:rPr lang="el-GR" dirty="0"/>
              <a:t>, </a:t>
            </a:r>
            <a:r>
              <a:rPr lang="el-GR" dirty="0" err="1"/>
              <a:t>Cr</a:t>
            </a:r>
            <a:r>
              <a:rPr lang="el-GR" dirty="0"/>
              <a:t> προς Υ</a:t>
            </a:r>
          </a:p>
        </p:txBody>
      </p:sp>
      <p:sp>
        <p:nvSpPr>
          <p:cNvPr id="3" name="Θέση περιεχομένου 2">
            <a:extLst>
              <a:ext uri="{FF2B5EF4-FFF2-40B4-BE49-F238E27FC236}">
                <a16:creationId xmlns:a16="http://schemas.microsoft.com/office/drawing/2014/main" id="{B6A8068C-2E08-445B-A0DB-A1C8A6467713}"/>
              </a:ext>
            </a:extLst>
          </p:cNvPr>
          <p:cNvSpPr>
            <a:spLocks noGrp="1"/>
          </p:cNvSpPr>
          <p:nvPr>
            <p:ph idx="1"/>
          </p:nvPr>
        </p:nvSpPr>
        <p:spPr>
          <a:xfrm>
            <a:off x="419100" y="1825625"/>
            <a:ext cx="10934700" cy="4351338"/>
          </a:xfrm>
        </p:spPr>
        <p:txBody>
          <a:bodyPr>
            <a:normAutofit/>
          </a:bodyPr>
          <a:lstStyle/>
          <a:p>
            <a:pPr lvl="1"/>
            <a:r>
              <a:rPr lang="el-GR" b="1" dirty="0" err="1"/>
              <a:t>Cb</a:t>
            </a:r>
            <a:r>
              <a:rPr lang="el-GR" b="1" dirty="0"/>
              <a:t>, Y, </a:t>
            </a:r>
            <a:r>
              <a:rPr lang="el-GR" b="1" dirty="0" err="1"/>
              <a:t>Cr</a:t>
            </a:r>
            <a:r>
              <a:rPr lang="el-GR" b="1" dirty="0"/>
              <a:t>, Y, </a:t>
            </a:r>
            <a:r>
              <a:rPr lang="el-GR" b="1" dirty="0" err="1"/>
              <a:t>Cb</a:t>
            </a:r>
            <a:r>
              <a:rPr lang="el-GR" b="1" dirty="0"/>
              <a:t>, Y, </a:t>
            </a:r>
            <a:r>
              <a:rPr lang="el-GR" b="1" dirty="0" err="1"/>
              <a:t>Cr</a:t>
            </a:r>
            <a:r>
              <a:rPr lang="el-GR" dirty="0"/>
              <a:t>, Y, </a:t>
            </a:r>
            <a:r>
              <a:rPr lang="el-GR" dirty="0" err="1"/>
              <a:t>Cb</a:t>
            </a:r>
            <a:r>
              <a:rPr lang="el-GR" dirty="0"/>
              <a:t>, Y, </a:t>
            </a:r>
            <a:r>
              <a:rPr lang="el-GR" dirty="0" err="1"/>
              <a:t>Cr</a:t>
            </a:r>
            <a:r>
              <a:rPr lang="el-GR" dirty="0"/>
              <a:t>, Y, </a:t>
            </a:r>
            <a:r>
              <a:rPr lang="el-GR" dirty="0" err="1"/>
              <a:t>Cb</a:t>
            </a:r>
            <a:r>
              <a:rPr lang="el-GR" dirty="0"/>
              <a:t>, Y, </a:t>
            </a:r>
            <a:r>
              <a:rPr lang="el-GR" dirty="0" err="1"/>
              <a:t>Cr</a:t>
            </a:r>
            <a:r>
              <a:rPr lang="en-US" dirty="0"/>
              <a:t>, Y</a:t>
            </a:r>
            <a:r>
              <a:rPr lang="el-GR" dirty="0"/>
              <a:t> … </a:t>
            </a:r>
            <a:endParaRPr lang="en-US" dirty="0"/>
          </a:p>
          <a:p>
            <a:pPr lvl="1"/>
            <a:r>
              <a:rPr lang="en-US" dirty="0"/>
              <a:t>A</a:t>
            </a:r>
            <a:r>
              <a:rPr lang="el-GR" dirty="0" err="1"/>
              <a:t>ναλογία</a:t>
            </a:r>
            <a:r>
              <a:rPr lang="el-GR" dirty="0"/>
              <a:t> </a:t>
            </a:r>
            <a:r>
              <a:rPr lang="en-US" dirty="0" err="1"/>
              <a:t>Cb</a:t>
            </a:r>
            <a:r>
              <a:rPr lang="en-US" dirty="0"/>
              <a:t>, Cr </a:t>
            </a:r>
            <a:r>
              <a:rPr lang="el-GR" dirty="0"/>
              <a:t>προς Υ: </a:t>
            </a:r>
            <a:r>
              <a:rPr lang="en-US" dirty="0"/>
              <a:t> 4</a:t>
            </a:r>
            <a:r>
              <a:rPr lang="el-GR" dirty="0"/>
              <a:t> προς </a:t>
            </a:r>
            <a:r>
              <a:rPr lang="en-US" dirty="0"/>
              <a:t>8 = 0,5 </a:t>
            </a:r>
            <a:r>
              <a:rPr lang="el-GR" dirty="0"/>
              <a:t>έκαστο</a:t>
            </a:r>
            <a:r>
              <a:rPr lang="en-US" dirty="0"/>
              <a:t> </a:t>
            </a:r>
          </a:p>
          <a:p>
            <a:endParaRPr lang="en-US" dirty="0"/>
          </a:p>
          <a:p>
            <a:endParaRPr lang="el-GR" b="1" dirty="0"/>
          </a:p>
          <a:p>
            <a:endParaRPr lang="el-GR" dirty="0"/>
          </a:p>
        </p:txBody>
      </p:sp>
      <p:pic>
        <p:nvPicPr>
          <p:cNvPr id="4" name="Picture 4" descr="422-colored-samples">
            <a:extLst>
              <a:ext uri="{FF2B5EF4-FFF2-40B4-BE49-F238E27FC236}">
                <a16:creationId xmlns:a16="http://schemas.microsoft.com/office/drawing/2014/main" id="{D4F1C6FE-CE19-05E5-A2E9-876AA70C11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7707" y="3696472"/>
            <a:ext cx="5688632" cy="16497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Αποτέλεσμα εικόνας για 4:2:0 sampling example">
            <a:extLst>
              <a:ext uri="{FF2B5EF4-FFF2-40B4-BE49-F238E27FC236}">
                <a16:creationId xmlns:a16="http://schemas.microsoft.com/office/drawing/2014/main" id="{30D7155D-7B83-F8A7-30C8-3866110D2A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86" r="49877"/>
          <a:stretch>
            <a:fillRect/>
          </a:stretch>
        </p:blipFill>
        <p:spPr bwMode="auto">
          <a:xfrm>
            <a:off x="7030573" y="3209153"/>
            <a:ext cx="5085227" cy="229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2392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067" b="3501"/>
          <a:stretch>
            <a:fillRect/>
          </a:stretch>
        </p:blipFill>
        <p:spPr>
          <a:xfrm>
            <a:off x="0" y="1257300"/>
            <a:ext cx="12192000" cy="5334000"/>
          </a:xfrm>
          <a:prstGeom prst="rect">
            <a:avLst/>
          </a:prstGeom>
        </p:spPr>
      </p:pic>
      <p:sp>
        <p:nvSpPr>
          <p:cNvPr id="3" name="Title 2">
            <a:extLst>
              <a:ext uri="{FF2B5EF4-FFF2-40B4-BE49-F238E27FC236}">
                <a16:creationId xmlns:a16="http://schemas.microsoft.com/office/drawing/2014/main" id="{83DC19FF-515A-6707-7AAF-12049C2C8A30}"/>
              </a:ext>
            </a:extLst>
          </p:cNvPr>
          <p:cNvSpPr>
            <a:spLocks noGrp="1"/>
          </p:cNvSpPr>
          <p:nvPr>
            <p:ph type="title"/>
          </p:nvPr>
        </p:nvSpPr>
        <p:spPr/>
        <p:txBody>
          <a:bodyPr/>
          <a:lstStyle/>
          <a:p>
            <a:r>
              <a:rPr lang="el-GR" dirty="0"/>
              <a:t>4:2:0 – Οικονομία δεδομένων</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B9169C-8532-4C12-903D-952E7FAFF599}"/>
              </a:ext>
            </a:extLst>
          </p:cNvPr>
          <p:cNvSpPr>
            <a:spLocks noGrp="1"/>
          </p:cNvSpPr>
          <p:nvPr>
            <p:ph type="title"/>
          </p:nvPr>
        </p:nvSpPr>
        <p:spPr/>
        <p:txBody>
          <a:bodyPr>
            <a:normAutofit/>
          </a:bodyPr>
          <a:lstStyle/>
          <a:p>
            <a:r>
              <a:rPr lang="en-US" dirty="0"/>
              <a:t>4:2:0  </a:t>
            </a:r>
            <a:r>
              <a:rPr lang="el-GR" dirty="0"/>
              <a:t>Αναλογία </a:t>
            </a:r>
            <a:r>
              <a:rPr lang="el-GR" dirty="0" err="1"/>
              <a:t>Cb</a:t>
            </a:r>
            <a:r>
              <a:rPr lang="el-GR" dirty="0"/>
              <a:t>, </a:t>
            </a:r>
            <a:r>
              <a:rPr lang="el-GR" dirty="0" err="1"/>
              <a:t>Cr</a:t>
            </a:r>
            <a:r>
              <a:rPr lang="el-GR" dirty="0"/>
              <a:t> προς Υ</a:t>
            </a:r>
          </a:p>
        </p:txBody>
      </p:sp>
      <p:sp>
        <p:nvSpPr>
          <p:cNvPr id="3" name="Θέση περιεχομένου 2">
            <a:extLst>
              <a:ext uri="{FF2B5EF4-FFF2-40B4-BE49-F238E27FC236}">
                <a16:creationId xmlns:a16="http://schemas.microsoft.com/office/drawing/2014/main" id="{B6A8068C-2E08-445B-A0DB-A1C8A6467713}"/>
              </a:ext>
            </a:extLst>
          </p:cNvPr>
          <p:cNvSpPr>
            <a:spLocks noGrp="1"/>
          </p:cNvSpPr>
          <p:nvPr>
            <p:ph idx="1"/>
          </p:nvPr>
        </p:nvSpPr>
        <p:spPr/>
        <p:txBody>
          <a:bodyPr>
            <a:normAutofit/>
          </a:bodyPr>
          <a:lstStyle/>
          <a:p>
            <a:r>
              <a:rPr lang="el-GR" dirty="0" err="1"/>
              <a:t>Cb</a:t>
            </a:r>
            <a:r>
              <a:rPr lang="el-GR" dirty="0"/>
              <a:t>, Y, </a:t>
            </a:r>
            <a:r>
              <a:rPr lang="en-US" dirty="0"/>
              <a:t>Y, Y, Y, </a:t>
            </a:r>
            <a:r>
              <a:rPr lang="el-GR" dirty="0" err="1"/>
              <a:t>Cr</a:t>
            </a:r>
            <a:r>
              <a:rPr lang="el-GR" dirty="0"/>
              <a:t>, Y, </a:t>
            </a:r>
            <a:r>
              <a:rPr lang="en-US" dirty="0"/>
              <a:t>Y, Y, Y,…</a:t>
            </a:r>
          </a:p>
          <a:p>
            <a:r>
              <a:rPr lang="en-US" dirty="0"/>
              <a:t>A</a:t>
            </a:r>
            <a:r>
              <a:rPr lang="el-GR" dirty="0" err="1"/>
              <a:t>ναλογία</a:t>
            </a:r>
            <a:r>
              <a:rPr lang="el-GR" dirty="0"/>
              <a:t> </a:t>
            </a:r>
            <a:r>
              <a:rPr lang="en-US" dirty="0" err="1"/>
              <a:t>Cb</a:t>
            </a:r>
            <a:r>
              <a:rPr lang="en-US" dirty="0"/>
              <a:t>,</a:t>
            </a:r>
            <a:r>
              <a:rPr lang="el-GR" dirty="0"/>
              <a:t> </a:t>
            </a:r>
            <a:r>
              <a:rPr lang="en-US" dirty="0"/>
              <a:t>Cr</a:t>
            </a:r>
            <a:r>
              <a:rPr lang="el-GR" dirty="0"/>
              <a:t> προς Υ:</a:t>
            </a:r>
            <a:r>
              <a:rPr lang="en-US" dirty="0"/>
              <a:t>  1</a:t>
            </a:r>
            <a:r>
              <a:rPr lang="el-GR" dirty="0"/>
              <a:t> προς 8</a:t>
            </a:r>
            <a:r>
              <a:rPr lang="en-US" dirty="0"/>
              <a:t> </a:t>
            </a:r>
            <a:r>
              <a:rPr lang="el-GR" dirty="0"/>
              <a:t>έκαστο</a:t>
            </a:r>
            <a:r>
              <a:rPr lang="en-US" dirty="0"/>
              <a:t>  </a:t>
            </a:r>
          </a:p>
          <a:p>
            <a:endParaRPr lang="en-US" dirty="0"/>
          </a:p>
          <a:p>
            <a:endParaRPr lang="el-GR" b="1" dirty="0"/>
          </a:p>
          <a:p>
            <a:endParaRPr lang="el-GR" dirty="0"/>
          </a:p>
        </p:txBody>
      </p:sp>
      <p:pic>
        <p:nvPicPr>
          <p:cNvPr id="4" name="Picture 6" descr="420-colored-samples-v2">
            <a:extLst>
              <a:ext uri="{FF2B5EF4-FFF2-40B4-BE49-F238E27FC236}">
                <a16:creationId xmlns:a16="http://schemas.microsoft.com/office/drawing/2014/main" id="{5A3E5213-B85E-A9D8-FF88-D4AFD3AEB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972" y="3605015"/>
            <a:ext cx="5688632" cy="16497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Αποτέλεσμα εικόνας για 4:2:0 sampling example">
            <a:extLst>
              <a:ext uri="{FF2B5EF4-FFF2-40B4-BE49-F238E27FC236}">
                <a16:creationId xmlns:a16="http://schemas.microsoft.com/office/drawing/2014/main" id="{30266BEC-26E8-5039-EF06-410F666544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123" t="49914"/>
          <a:stretch>
            <a:fillRect/>
          </a:stretch>
        </p:blipFill>
        <p:spPr bwMode="auto">
          <a:xfrm>
            <a:off x="7286625" y="3108357"/>
            <a:ext cx="4713613" cy="2146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3888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940944-90DC-47E5-81A1-B7244613C287}"/>
              </a:ext>
            </a:extLst>
          </p:cNvPr>
          <p:cNvSpPr>
            <a:spLocks noGrp="1"/>
          </p:cNvSpPr>
          <p:nvPr>
            <p:ph type="title"/>
          </p:nvPr>
        </p:nvSpPr>
        <p:spPr/>
        <p:txBody>
          <a:bodyPr/>
          <a:lstStyle/>
          <a:p>
            <a:r>
              <a:rPr lang="el-GR" dirty="0"/>
              <a:t>Σύγκριση προτύπων (οπτικά)</a:t>
            </a:r>
          </a:p>
        </p:txBody>
      </p:sp>
      <p:sp>
        <p:nvSpPr>
          <p:cNvPr id="3" name="Θέση περιεχομένου 2">
            <a:extLst>
              <a:ext uri="{FF2B5EF4-FFF2-40B4-BE49-F238E27FC236}">
                <a16:creationId xmlns:a16="http://schemas.microsoft.com/office/drawing/2014/main" id="{74755A0F-2813-4E27-AF9D-C34EADD925ED}"/>
              </a:ext>
            </a:extLst>
          </p:cNvPr>
          <p:cNvSpPr>
            <a:spLocks noGrp="1"/>
          </p:cNvSpPr>
          <p:nvPr>
            <p:ph idx="1"/>
          </p:nvPr>
        </p:nvSpPr>
        <p:spPr/>
        <p:txBody>
          <a:bodyPr/>
          <a:lstStyle/>
          <a:p>
            <a:endParaRPr lang="el-GR"/>
          </a:p>
        </p:txBody>
      </p:sp>
      <p:pic>
        <p:nvPicPr>
          <p:cNvPr id="3074" name="Picture 2" descr="Αποτέλεσμα εικόνας για 4:2:0 sampling example">
            <a:extLst>
              <a:ext uri="{FF2B5EF4-FFF2-40B4-BE49-F238E27FC236}">
                <a16:creationId xmlns:a16="http://schemas.microsoft.com/office/drawing/2014/main" id="{23A9CC5C-FA82-45A5-9CD0-6247FD73B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459" y="1485900"/>
            <a:ext cx="11847081"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0560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4BEE36-0877-4F72-A2AA-D983AADB12C4}"/>
              </a:ext>
            </a:extLst>
          </p:cNvPr>
          <p:cNvSpPr>
            <a:spLocks noGrp="1"/>
          </p:cNvSpPr>
          <p:nvPr>
            <p:ph type="title"/>
          </p:nvPr>
        </p:nvSpPr>
        <p:spPr/>
        <p:txBody>
          <a:bodyPr/>
          <a:lstStyle/>
          <a:p>
            <a:r>
              <a:rPr lang="el-GR" dirty="0"/>
              <a:t>Ρυθμός μετάδοσης 4:2:0</a:t>
            </a:r>
            <a:endParaRPr lang="en-US" dirty="0"/>
          </a:p>
        </p:txBody>
      </p:sp>
      <p:sp>
        <p:nvSpPr>
          <p:cNvPr id="3" name="Θέση περιεχομένου 2">
            <a:extLst>
              <a:ext uri="{FF2B5EF4-FFF2-40B4-BE49-F238E27FC236}">
                <a16:creationId xmlns:a16="http://schemas.microsoft.com/office/drawing/2014/main" id="{F71DEF3A-F90C-475C-86C6-78579DD261B8}"/>
              </a:ext>
            </a:extLst>
          </p:cNvPr>
          <p:cNvSpPr>
            <a:spLocks noGrp="1"/>
          </p:cNvSpPr>
          <p:nvPr>
            <p:ph idx="1"/>
          </p:nvPr>
        </p:nvSpPr>
        <p:spPr>
          <a:xfrm>
            <a:off x="838200" y="1556792"/>
            <a:ext cx="9650288" cy="4824536"/>
          </a:xfrm>
        </p:spPr>
        <p:txBody>
          <a:bodyPr>
            <a:normAutofit fontScale="85000" lnSpcReduction="10000"/>
          </a:bodyPr>
          <a:lstStyle/>
          <a:p>
            <a:r>
              <a:rPr lang="el-GR" dirty="0"/>
              <a:t>Η </a:t>
            </a:r>
            <a:r>
              <a:rPr lang="el-GR" dirty="0" err="1"/>
              <a:t>υποδειγματοληψία</a:t>
            </a:r>
            <a:r>
              <a:rPr lang="el-GR" dirty="0"/>
              <a:t> του χρώματος χαμηλώνει τις απαιτήσεις αναφορικά με τον ρυθμό μετάδοσης.</a:t>
            </a:r>
          </a:p>
          <a:p>
            <a:r>
              <a:rPr lang="el-GR" dirty="0"/>
              <a:t>Έστω </a:t>
            </a:r>
            <a:r>
              <a:rPr lang="el-GR" dirty="0" err="1"/>
              <a:t>υποδειγματοληψία</a:t>
            </a:r>
            <a:r>
              <a:rPr lang="el-GR" dirty="0"/>
              <a:t> χρώματος της μορφής </a:t>
            </a:r>
            <a:r>
              <a:rPr lang="el-GR" b="1" dirty="0"/>
              <a:t>4:2:0 και </a:t>
            </a:r>
            <a:r>
              <a:rPr lang="el-GR" dirty="0" err="1"/>
              <a:t>κβάντιση</a:t>
            </a:r>
            <a:r>
              <a:rPr lang="el-GR" dirty="0"/>
              <a:t> με 8 </a:t>
            </a:r>
            <a:r>
              <a:rPr lang="el-GR" dirty="0" err="1"/>
              <a:t>bits</a:t>
            </a:r>
            <a:r>
              <a:rPr lang="el-GR" dirty="0"/>
              <a:t> για τις τρεις συνιστώσες (φωτεινότητα και </a:t>
            </a:r>
            <a:r>
              <a:rPr lang="el-GR" dirty="0" err="1"/>
              <a:t>χρωμοδιαφορές</a:t>
            </a:r>
            <a:r>
              <a:rPr lang="el-GR" dirty="0"/>
              <a:t>).  </a:t>
            </a:r>
          </a:p>
          <a:p>
            <a:pPr lvl="1"/>
            <a:r>
              <a:rPr lang="el-GR" dirty="0"/>
              <a:t>Ακολουθία</a:t>
            </a:r>
            <a:r>
              <a:rPr lang="el-GR" b="1" dirty="0"/>
              <a:t>: </a:t>
            </a:r>
            <a:r>
              <a:rPr lang="el-GR" b="1" dirty="0" err="1"/>
              <a:t>Cb</a:t>
            </a:r>
            <a:r>
              <a:rPr lang="el-GR" b="1" dirty="0"/>
              <a:t>, Y, </a:t>
            </a:r>
            <a:r>
              <a:rPr lang="en-US" b="1" dirty="0"/>
              <a:t>Y, Y, </a:t>
            </a:r>
            <a:r>
              <a:rPr lang="en-US" dirty="0">
                <a:solidFill>
                  <a:schemeClr val="tx2"/>
                </a:solidFill>
              </a:rPr>
              <a:t>Y, </a:t>
            </a:r>
            <a:r>
              <a:rPr lang="el-GR" dirty="0" err="1">
                <a:solidFill>
                  <a:schemeClr val="tx2"/>
                </a:solidFill>
              </a:rPr>
              <a:t>Cr</a:t>
            </a:r>
            <a:r>
              <a:rPr lang="el-GR" dirty="0">
                <a:solidFill>
                  <a:schemeClr val="tx2"/>
                </a:solidFill>
              </a:rPr>
              <a:t>, Y, </a:t>
            </a:r>
            <a:r>
              <a:rPr lang="en-US" dirty="0">
                <a:solidFill>
                  <a:schemeClr val="tx2"/>
                </a:solidFill>
              </a:rPr>
              <a:t>Y, Y, Y</a:t>
            </a:r>
            <a:r>
              <a:rPr lang="en-US" dirty="0"/>
              <a:t>,…</a:t>
            </a:r>
          </a:p>
          <a:p>
            <a:pPr lvl="1"/>
            <a:r>
              <a:rPr lang="en-US" dirty="0"/>
              <a:t>A</a:t>
            </a:r>
            <a:r>
              <a:rPr lang="el-GR" dirty="0" err="1"/>
              <a:t>ναλογία</a:t>
            </a:r>
            <a:r>
              <a:rPr lang="el-GR" dirty="0"/>
              <a:t> </a:t>
            </a:r>
            <a:r>
              <a:rPr lang="en-US" dirty="0" err="1"/>
              <a:t>Cb</a:t>
            </a:r>
            <a:r>
              <a:rPr lang="en-US" dirty="0"/>
              <a:t>,</a:t>
            </a:r>
            <a:r>
              <a:rPr lang="el-GR" dirty="0"/>
              <a:t> </a:t>
            </a:r>
            <a:r>
              <a:rPr lang="en-US" dirty="0"/>
              <a:t>Cr</a:t>
            </a:r>
            <a:r>
              <a:rPr lang="el-GR" dirty="0"/>
              <a:t> προς Υ:</a:t>
            </a:r>
            <a:r>
              <a:rPr lang="en-US" dirty="0"/>
              <a:t>  1</a:t>
            </a:r>
            <a:r>
              <a:rPr lang="el-GR" dirty="0"/>
              <a:t> προς 4 έκαστο </a:t>
            </a:r>
            <a:r>
              <a:rPr lang="en-US" dirty="0"/>
              <a:t>  </a:t>
            </a:r>
          </a:p>
          <a:p>
            <a:endParaRPr lang="el-GR" dirty="0"/>
          </a:p>
          <a:p>
            <a:pPr marL="400050" lvl="1" indent="0">
              <a:buNone/>
            </a:pPr>
            <a:r>
              <a:rPr lang="el-GR" b="1" dirty="0"/>
              <a:t>Y: 	           </a:t>
            </a:r>
            <a:r>
              <a:rPr lang="el-GR" dirty="0"/>
              <a:t>13,5 </a:t>
            </a:r>
            <a:r>
              <a:rPr lang="el-GR" dirty="0" err="1"/>
              <a:t>MHz</a:t>
            </a:r>
            <a:r>
              <a:rPr lang="el-GR" dirty="0"/>
              <a:t> * 8 </a:t>
            </a:r>
            <a:r>
              <a:rPr lang="el-GR" dirty="0" err="1"/>
              <a:t>bits</a:t>
            </a:r>
            <a:r>
              <a:rPr lang="el-GR" dirty="0"/>
              <a:t> / </a:t>
            </a:r>
            <a:r>
              <a:rPr lang="el-GR" dirty="0" err="1"/>
              <a:t>sample</a:t>
            </a:r>
            <a:r>
              <a:rPr lang="el-GR" dirty="0"/>
              <a:t> = 108Mbps</a:t>
            </a:r>
          </a:p>
          <a:p>
            <a:pPr marL="400050" lvl="1" indent="0">
              <a:buNone/>
            </a:pPr>
            <a:r>
              <a:rPr lang="el-GR" b="1" dirty="0" err="1"/>
              <a:t>Cb</a:t>
            </a:r>
            <a:r>
              <a:rPr lang="el-GR" b="1" dirty="0"/>
              <a:t>:  </a:t>
            </a:r>
            <a:r>
              <a:rPr lang="el-GR" dirty="0"/>
              <a:t>(1/</a:t>
            </a:r>
            <a:r>
              <a:rPr lang="en-US" dirty="0"/>
              <a:t>4</a:t>
            </a:r>
            <a:r>
              <a:rPr lang="el-GR" dirty="0"/>
              <a:t>)*6,75 </a:t>
            </a:r>
            <a:r>
              <a:rPr lang="el-GR" dirty="0" err="1"/>
              <a:t>MHz</a:t>
            </a:r>
            <a:r>
              <a:rPr lang="el-GR" dirty="0"/>
              <a:t> * 8 </a:t>
            </a:r>
            <a:r>
              <a:rPr lang="el-GR" dirty="0" err="1"/>
              <a:t>bits</a:t>
            </a:r>
            <a:r>
              <a:rPr lang="el-GR" dirty="0"/>
              <a:t> / </a:t>
            </a:r>
            <a:r>
              <a:rPr lang="el-GR" dirty="0" err="1"/>
              <a:t>sample</a:t>
            </a:r>
            <a:r>
              <a:rPr lang="el-GR" dirty="0"/>
              <a:t> = 13,5Mbps</a:t>
            </a:r>
          </a:p>
          <a:p>
            <a:pPr marL="400050" lvl="1" indent="0">
              <a:buNone/>
            </a:pPr>
            <a:r>
              <a:rPr lang="el-GR" b="1" dirty="0" err="1"/>
              <a:t>Cr</a:t>
            </a:r>
            <a:r>
              <a:rPr lang="el-GR" b="1" dirty="0"/>
              <a:t>:  </a:t>
            </a:r>
            <a:r>
              <a:rPr lang="el-GR" dirty="0"/>
              <a:t>(1/</a:t>
            </a:r>
            <a:r>
              <a:rPr lang="en-US" dirty="0"/>
              <a:t>4)</a:t>
            </a:r>
            <a:r>
              <a:rPr lang="el-GR" dirty="0"/>
              <a:t>*6,75 </a:t>
            </a:r>
            <a:r>
              <a:rPr lang="el-GR" dirty="0" err="1"/>
              <a:t>MHz</a:t>
            </a:r>
            <a:r>
              <a:rPr lang="el-GR" dirty="0"/>
              <a:t> * 8 </a:t>
            </a:r>
            <a:r>
              <a:rPr lang="el-GR" dirty="0" err="1"/>
              <a:t>bits</a:t>
            </a:r>
            <a:r>
              <a:rPr lang="el-GR" dirty="0"/>
              <a:t> / </a:t>
            </a:r>
            <a:r>
              <a:rPr lang="el-GR" dirty="0" err="1"/>
              <a:t>sample</a:t>
            </a:r>
            <a:r>
              <a:rPr lang="el-GR" dirty="0"/>
              <a:t> </a:t>
            </a:r>
            <a:r>
              <a:rPr lang="en-US" dirty="0"/>
              <a:t> </a:t>
            </a:r>
            <a:r>
              <a:rPr lang="el-GR" dirty="0"/>
              <a:t>= 13,5Mbps</a:t>
            </a:r>
          </a:p>
          <a:p>
            <a:pPr marL="400050" lvl="1" indent="0">
              <a:buNone/>
            </a:pPr>
            <a:r>
              <a:rPr lang="en-US" dirty="0"/>
              <a:t>				    </a:t>
            </a:r>
            <a:r>
              <a:rPr lang="el-GR" dirty="0"/>
              <a:t>ΑΘΡΟΙΣΜΑ: </a:t>
            </a:r>
            <a:r>
              <a:rPr lang="el-GR" b="1" dirty="0"/>
              <a:t>135</a:t>
            </a:r>
            <a:r>
              <a:rPr lang="el-GR" dirty="0"/>
              <a:t> </a:t>
            </a:r>
            <a:r>
              <a:rPr lang="en-US" dirty="0"/>
              <a:t>Mbps</a:t>
            </a:r>
          </a:p>
        </p:txBody>
      </p:sp>
      <p:pic>
        <p:nvPicPr>
          <p:cNvPr id="4" name="Εικόνα 3">
            <a:extLst>
              <a:ext uri="{FF2B5EF4-FFF2-40B4-BE49-F238E27FC236}">
                <a16:creationId xmlns:a16="http://schemas.microsoft.com/office/drawing/2014/main" id="{08B62836-2CD3-4D41-9F0F-3D8BEA387858}"/>
              </a:ext>
            </a:extLst>
          </p:cNvPr>
          <p:cNvPicPr>
            <a:picLocks noChangeAspect="1"/>
          </p:cNvPicPr>
          <p:nvPr/>
        </p:nvPicPr>
        <p:blipFill rotWithShape="1">
          <a:blip r:embed="rId3"/>
          <a:srcRect l="24995" r="57262"/>
          <a:stretch/>
        </p:blipFill>
        <p:spPr>
          <a:xfrm>
            <a:off x="10227146" y="3149352"/>
            <a:ext cx="1584176" cy="3158396"/>
          </a:xfrm>
          <a:prstGeom prst="rect">
            <a:avLst/>
          </a:prstGeom>
        </p:spPr>
      </p:pic>
    </p:spTree>
    <p:extLst>
      <p:ext uri="{BB962C8B-B14F-4D97-AF65-F5344CB8AC3E}">
        <p14:creationId xmlns:p14="http://schemas.microsoft.com/office/powerpoint/2010/main" val="34038792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742"/>
          <a:stretch>
            <a:fillRect/>
          </a:stretch>
        </p:blipFill>
        <p:spPr>
          <a:xfrm>
            <a:off x="0" y="28575"/>
            <a:ext cx="12192000" cy="6410325"/>
          </a:xfrm>
          <a:prstGeom prst="rect">
            <a:avLst/>
          </a:prstGeom>
        </p:spPr>
      </p:pic>
      <p:sp>
        <p:nvSpPr>
          <p:cNvPr id="3" name="Title 2">
            <a:extLst>
              <a:ext uri="{FF2B5EF4-FFF2-40B4-BE49-F238E27FC236}">
                <a16:creationId xmlns:a16="http://schemas.microsoft.com/office/drawing/2014/main" id="{A5107ECC-BF4A-FD5A-E9A2-90726C638FFD}"/>
              </a:ext>
            </a:extLst>
          </p:cNvPr>
          <p:cNvSpPr>
            <a:spLocks noGrp="1"/>
          </p:cNvSpPr>
          <p:nvPr>
            <p:ph type="title"/>
          </p:nvPr>
        </p:nvSpPr>
        <p:spPr/>
        <p:txBody>
          <a:bodyPr/>
          <a:lstStyle/>
          <a:p>
            <a:endParaRPr lang="el-G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3D27-1288-8914-4882-B768B6F7A9AE}"/>
              </a:ext>
            </a:extLst>
          </p:cNvPr>
          <p:cNvSpPr>
            <a:spLocks noGrp="1"/>
          </p:cNvSpPr>
          <p:nvPr>
            <p:ph type="title"/>
          </p:nvPr>
        </p:nvSpPr>
        <p:spPr/>
        <p:txBody>
          <a:bodyPr/>
          <a:lstStyle/>
          <a:p>
            <a:endParaRPr lang="el-GR"/>
          </a:p>
        </p:txBody>
      </p:sp>
      <p:pic>
        <p:nvPicPr>
          <p:cNvPr id="4" name="Picture 3">
            <a:extLst>
              <a:ext uri="{FF2B5EF4-FFF2-40B4-BE49-F238E27FC236}">
                <a16:creationId xmlns:a16="http://schemas.microsoft.com/office/drawing/2014/main" id="{2795D823-A681-C0E9-9E5F-317E8366255C}"/>
              </a:ext>
            </a:extLst>
          </p:cNvPr>
          <p:cNvPicPr>
            <a:picLocks noChangeAspect="1"/>
          </p:cNvPicPr>
          <p:nvPr/>
        </p:nvPicPr>
        <p:blipFill>
          <a:blip r:embed="rId3">
            <a:extLst>
              <a:ext uri="{28A0092B-C50C-407E-A947-70E740481C1C}">
                <a14:useLocalDpi xmlns:a14="http://schemas.microsoft.com/office/drawing/2010/main" val="0"/>
              </a:ext>
            </a:extLst>
          </a:blip>
          <a:srcRect b="2549"/>
          <a:stretch>
            <a:fillRect/>
          </a:stretch>
        </p:blipFill>
        <p:spPr>
          <a:xfrm>
            <a:off x="0" y="0"/>
            <a:ext cx="12192000" cy="6631394"/>
          </a:xfrm>
          <a:prstGeom prst="rect">
            <a:avLst/>
          </a:prstGeom>
        </p:spPr>
      </p:pic>
    </p:spTree>
    <p:extLst>
      <p:ext uri="{BB962C8B-B14F-4D97-AF65-F5344CB8AC3E}">
        <p14:creationId xmlns:p14="http://schemas.microsoft.com/office/powerpoint/2010/main" val="19756859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DCC30D-5463-D643-55E5-41744F2EFCC7}"/>
              </a:ext>
            </a:extLst>
          </p:cNvPr>
          <p:cNvSpPr>
            <a:spLocks noGrp="1"/>
          </p:cNvSpPr>
          <p:nvPr>
            <p:ph type="title"/>
          </p:nvPr>
        </p:nvSpPr>
        <p:spPr/>
        <p:txBody>
          <a:bodyPr/>
          <a:lstStyle/>
          <a:p>
            <a:r>
              <a:rPr lang="el-GR" dirty="0"/>
              <a:t>08 Πρότυπο </a:t>
            </a:r>
            <a:r>
              <a:rPr lang="en-GB" dirty="0"/>
              <a:t>ITU-R BT.601</a:t>
            </a:r>
            <a:r>
              <a:rPr lang="el-GR" dirty="0"/>
              <a:t> για βίντεο Τυπικής Ευκρίνειας </a:t>
            </a:r>
            <a:r>
              <a:rPr lang="en-GB" dirty="0"/>
              <a:t>(SD) &amp; </a:t>
            </a:r>
            <a:r>
              <a:rPr lang="el-GR" dirty="0"/>
              <a:t>Μέθοδοι Σάρωσης</a:t>
            </a:r>
          </a:p>
        </p:txBody>
      </p:sp>
      <p:sp>
        <p:nvSpPr>
          <p:cNvPr id="4" name="Text Placeholder 3">
            <a:extLst>
              <a:ext uri="{FF2B5EF4-FFF2-40B4-BE49-F238E27FC236}">
                <a16:creationId xmlns:a16="http://schemas.microsoft.com/office/drawing/2014/main" id="{22839A6B-CFCA-2110-75ED-0F1C133BD363}"/>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17049028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8628" b="32212"/>
          <a:stretch>
            <a:fillRect/>
          </a:stretch>
        </p:blipFill>
        <p:spPr>
          <a:xfrm>
            <a:off x="0" y="1295400"/>
            <a:ext cx="12192000" cy="3343275"/>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6059" b="5601"/>
          <a:stretch>
            <a:fillRect/>
          </a:stretch>
        </p:blipFill>
        <p:spPr>
          <a:xfrm>
            <a:off x="0" y="1800807"/>
            <a:ext cx="12192000" cy="4647617"/>
          </a:xfrm>
          <a:prstGeom prst="rect">
            <a:avLst/>
          </a:prstGeom>
        </p:spPr>
      </p:pic>
      <p:sp>
        <p:nvSpPr>
          <p:cNvPr id="4" name="Title 3">
            <a:extLst>
              <a:ext uri="{FF2B5EF4-FFF2-40B4-BE49-F238E27FC236}">
                <a16:creationId xmlns:a16="http://schemas.microsoft.com/office/drawing/2014/main" id="{802922A5-B1A0-C4F2-F34B-6F27C67E288B}"/>
              </a:ext>
            </a:extLst>
          </p:cNvPr>
          <p:cNvSpPr>
            <a:spLocks noGrp="1"/>
          </p:cNvSpPr>
          <p:nvPr>
            <p:ph type="title"/>
          </p:nvPr>
        </p:nvSpPr>
        <p:spPr/>
        <p:txBody>
          <a:bodyPr/>
          <a:lstStyle/>
          <a:p>
            <a:r>
              <a:rPr lang="el-GR" dirty="0"/>
              <a:t>Πρότυπο ITU-</a:t>
            </a:r>
            <a:r>
              <a:rPr lang="en-US" dirty="0"/>
              <a:t>R </a:t>
            </a:r>
            <a:r>
              <a:rPr lang="el-GR" dirty="0"/>
              <a:t>BT</a:t>
            </a:r>
            <a:r>
              <a:rPr lang="en-US" dirty="0"/>
              <a:t>.</a:t>
            </a:r>
            <a:r>
              <a:rPr lang="el-GR" dirty="0"/>
              <a:t>601για βίντεο </a:t>
            </a:r>
            <a:r>
              <a:rPr lang="en-GB" dirty="0"/>
              <a:t>SD</a:t>
            </a:r>
            <a:br>
              <a:rPr lang="el-GR" dirty="0"/>
            </a:br>
            <a:endParaRPr lang="el-GR"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BF9CA0-99E4-4E72-9DBF-9BD8E6BFB89B}"/>
              </a:ext>
            </a:extLst>
          </p:cNvPr>
          <p:cNvSpPr>
            <a:spLocks noGrp="1"/>
          </p:cNvSpPr>
          <p:nvPr>
            <p:ph type="title"/>
          </p:nvPr>
        </p:nvSpPr>
        <p:spPr/>
        <p:txBody>
          <a:bodyPr>
            <a:noAutofit/>
          </a:bodyPr>
          <a:lstStyle/>
          <a:p>
            <a:r>
              <a:rPr lang="el-GR" sz="3200" dirty="0"/>
              <a:t>Χαρακτηριστικά δειγματοληψίας και </a:t>
            </a:r>
            <a:r>
              <a:rPr lang="el-GR" sz="3200" dirty="0" err="1"/>
              <a:t>κβαντισμού</a:t>
            </a:r>
            <a:r>
              <a:rPr lang="el-GR" sz="3200" dirty="0"/>
              <a:t> τηλεοπτικού σήματος κατά το πρότυπο ITU-BT R.601 (4</a:t>
            </a:r>
            <a:r>
              <a:rPr lang="en-US" sz="3200" dirty="0"/>
              <a:t>:2:2)</a:t>
            </a:r>
          </a:p>
        </p:txBody>
      </p:sp>
      <p:pic>
        <p:nvPicPr>
          <p:cNvPr id="4" name="Εικόνα 3">
            <a:extLst>
              <a:ext uri="{FF2B5EF4-FFF2-40B4-BE49-F238E27FC236}">
                <a16:creationId xmlns:a16="http://schemas.microsoft.com/office/drawing/2014/main" id="{1F1EE9F8-D73B-44D5-9A2D-BF5E5A27A709}"/>
              </a:ext>
            </a:extLst>
          </p:cNvPr>
          <p:cNvPicPr>
            <a:picLocks noChangeAspect="1"/>
          </p:cNvPicPr>
          <p:nvPr/>
        </p:nvPicPr>
        <p:blipFill>
          <a:blip r:embed="rId3"/>
          <a:stretch>
            <a:fillRect/>
          </a:stretch>
        </p:blipFill>
        <p:spPr>
          <a:xfrm>
            <a:off x="838200" y="1519833"/>
            <a:ext cx="10049696" cy="5105776"/>
          </a:xfrm>
          <a:prstGeom prst="rect">
            <a:avLst/>
          </a:prstGeom>
        </p:spPr>
      </p:pic>
    </p:spTree>
    <p:extLst>
      <p:ext uri="{BB962C8B-B14F-4D97-AF65-F5344CB8AC3E}">
        <p14:creationId xmlns:p14="http://schemas.microsoft.com/office/powerpoint/2010/main" val="13660110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10224"/>
          <a:stretch>
            <a:fillRect/>
          </a:stretch>
        </p:blipFill>
        <p:spPr>
          <a:xfrm>
            <a:off x="0" y="28575"/>
            <a:ext cx="12192000" cy="6105525"/>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5391" b="17964"/>
          <a:stretch>
            <a:fillRect/>
          </a:stretch>
        </p:blipFill>
        <p:spPr>
          <a:xfrm>
            <a:off x="657224" y="28575"/>
            <a:ext cx="11534775" cy="5579123"/>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8684"/>
          <a:stretch>
            <a:fillRect/>
          </a:stretch>
        </p:blipFill>
        <p:spPr>
          <a:xfrm>
            <a:off x="0" y="28575"/>
            <a:ext cx="12192000" cy="621030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9244"/>
          <a:stretch>
            <a:fillRect/>
          </a:stretch>
        </p:blipFill>
        <p:spPr>
          <a:xfrm>
            <a:off x="0" y="28575"/>
            <a:ext cx="12192000" cy="61722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68B2B-8CDF-6D23-236C-E89D2EF2B7C5}"/>
              </a:ext>
            </a:extLst>
          </p:cNvPr>
          <p:cNvSpPr>
            <a:spLocks noGrp="1"/>
          </p:cNvSpPr>
          <p:nvPr>
            <p:ph type="title"/>
          </p:nvPr>
        </p:nvSpPr>
        <p:spPr/>
        <p:txBody>
          <a:bodyPr/>
          <a:lstStyle/>
          <a:p>
            <a:r>
              <a:rPr lang="el-GR" dirty="0"/>
              <a:t>Μέθοδοι Σάρωσης</a:t>
            </a:r>
          </a:p>
        </p:txBody>
      </p:sp>
      <p:sp>
        <p:nvSpPr>
          <p:cNvPr id="3" name="Text Placeholder 2">
            <a:extLst>
              <a:ext uri="{FF2B5EF4-FFF2-40B4-BE49-F238E27FC236}">
                <a16:creationId xmlns:a16="http://schemas.microsoft.com/office/drawing/2014/main" id="{B79D5005-E414-B437-214E-FE1034C16483}"/>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35885067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8684"/>
          <a:stretch>
            <a:fillRect/>
          </a:stretch>
        </p:blipFill>
        <p:spPr>
          <a:xfrm>
            <a:off x="0" y="28575"/>
            <a:ext cx="12192000" cy="621030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8264"/>
          <a:stretch>
            <a:fillRect/>
          </a:stretch>
        </p:blipFill>
        <p:spPr>
          <a:xfrm>
            <a:off x="0" y="28575"/>
            <a:ext cx="12192000" cy="6238875"/>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9664"/>
          <a:stretch>
            <a:fillRect/>
          </a:stretch>
        </p:blipFill>
        <p:spPr>
          <a:xfrm>
            <a:off x="0" y="28575"/>
            <a:ext cx="12192000" cy="6143625"/>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7703"/>
          <a:stretch>
            <a:fillRect/>
          </a:stretch>
        </p:blipFill>
        <p:spPr>
          <a:xfrm>
            <a:off x="0" y="28575"/>
            <a:ext cx="12192000" cy="6276975"/>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0F263-832E-B048-FDCC-9CBB63DD3173}"/>
              </a:ext>
            </a:extLst>
          </p:cNvPr>
          <p:cNvSpPr>
            <a:spLocks noGrp="1"/>
          </p:cNvSpPr>
          <p:nvPr>
            <p:ph type="title"/>
          </p:nvPr>
        </p:nvSpPr>
        <p:spPr/>
        <p:txBody>
          <a:bodyPr/>
          <a:lstStyle/>
          <a:p>
            <a:endParaRPr lang="el-GR"/>
          </a:p>
        </p:txBody>
      </p:sp>
      <p:pic>
        <p:nvPicPr>
          <p:cNvPr id="5" name="Content Placeholder 4">
            <a:extLst>
              <a:ext uri="{FF2B5EF4-FFF2-40B4-BE49-F238E27FC236}">
                <a16:creationId xmlns:a16="http://schemas.microsoft.com/office/drawing/2014/main" id="{84CBC19A-D1B0-700F-EC69-2B085F1EBB5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2222"/>
          <a:stretch>
            <a:fillRect/>
          </a:stretch>
        </p:blipFill>
        <p:spPr>
          <a:xfrm>
            <a:off x="0" y="0"/>
            <a:ext cx="12199983" cy="6657975"/>
          </a:xfrm>
          <a:prstGeom prst="rect">
            <a:avLst/>
          </a:prstGeom>
        </p:spPr>
      </p:pic>
    </p:spTree>
    <p:extLst>
      <p:ext uri="{BB962C8B-B14F-4D97-AF65-F5344CB8AC3E}">
        <p14:creationId xmlns:p14="http://schemas.microsoft.com/office/powerpoint/2010/main" val="19371114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A3C4B0-4CDA-5E62-61DA-E912AD11B193}"/>
              </a:ext>
            </a:extLst>
          </p:cNvPr>
          <p:cNvSpPr>
            <a:spLocks noGrp="1"/>
          </p:cNvSpPr>
          <p:nvPr>
            <p:ph type="title"/>
          </p:nvPr>
        </p:nvSpPr>
        <p:spPr>
          <a:xfrm>
            <a:off x="831850" y="1709738"/>
            <a:ext cx="11027358" cy="2852737"/>
          </a:xfrm>
        </p:spPr>
        <p:txBody>
          <a:bodyPr/>
          <a:lstStyle/>
          <a:p>
            <a:r>
              <a:rPr lang="el-GR" dirty="0"/>
              <a:t>09 Δημιουργία και Δομή Σήματος Υψηλής Ευκρίνειας </a:t>
            </a:r>
            <a:r>
              <a:rPr lang="en-GB" dirty="0"/>
              <a:t>(HD)</a:t>
            </a:r>
            <a:endParaRPr lang="el-GR" dirty="0"/>
          </a:p>
        </p:txBody>
      </p:sp>
      <p:sp>
        <p:nvSpPr>
          <p:cNvPr id="4" name="Text Placeholder 3">
            <a:extLst>
              <a:ext uri="{FF2B5EF4-FFF2-40B4-BE49-F238E27FC236}">
                <a16:creationId xmlns:a16="http://schemas.microsoft.com/office/drawing/2014/main" id="{895BADEC-61F3-A8AF-43B7-765FE45E5224}"/>
              </a:ext>
            </a:extLst>
          </p:cNvPr>
          <p:cNvSpPr>
            <a:spLocks noGrp="1"/>
          </p:cNvSpPr>
          <p:nvPr>
            <p:ph type="body" idx="1"/>
          </p:nvPr>
        </p:nvSpPr>
        <p:spPr/>
        <p:txBody>
          <a:bodyPr/>
          <a:lstStyle/>
          <a:p>
            <a:endParaRPr lang="el-G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F48CD5-FB0B-94D9-14BE-0C2629D6BFB1}"/>
              </a:ext>
            </a:extLst>
          </p:cNvPr>
          <p:cNvPicPr>
            <a:picLocks noChangeAspect="1"/>
          </p:cNvPicPr>
          <p:nvPr/>
        </p:nvPicPr>
        <p:blipFill>
          <a:blip r:embed="rId2"/>
          <a:stretch>
            <a:fillRect/>
          </a:stretch>
        </p:blipFill>
        <p:spPr>
          <a:xfrm>
            <a:off x="0" y="1319068"/>
            <a:ext cx="12192000" cy="3634076"/>
          </a:xfrm>
          <a:prstGeom prst="rect">
            <a:avLst/>
          </a:prstGeom>
        </p:spPr>
      </p:pic>
    </p:spTree>
    <p:extLst>
      <p:ext uri="{BB962C8B-B14F-4D97-AF65-F5344CB8AC3E}">
        <p14:creationId xmlns:p14="http://schemas.microsoft.com/office/powerpoint/2010/main" val="90337868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501"/>
          <a:stretch>
            <a:fillRect/>
          </a:stretch>
        </p:blipFill>
        <p:spPr>
          <a:xfrm>
            <a:off x="0" y="28575"/>
            <a:ext cx="12192000" cy="6562725"/>
          </a:xfrm>
          <a:prstGeom prst="rect">
            <a:avLst/>
          </a:prstGeom>
        </p:spPr>
      </p:pic>
      <p:sp>
        <p:nvSpPr>
          <p:cNvPr id="3" name="Title 2">
            <a:extLst>
              <a:ext uri="{FF2B5EF4-FFF2-40B4-BE49-F238E27FC236}">
                <a16:creationId xmlns:a16="http://schemas.microsoft.com/office/drawing/2014/main" id="{737431CD-E19C-869C-948A-5BED6FF66C08}"/>
              </a:ext>
            </a:extLst>
          </p:cNvPr>
          <p:cNvSpPr>
            <a:spLocks noGrp="1"/>
          </p:cNvSpPr>
          <p:nvPr>
            <p:ph type="title"/>
          </p:nvPr>
        </p:nvSpPr>
        <p:spPr/>
        <p:txBody>
          <a:bodyPr/>
          <a:lstStyle/>
          <a:p>
            <a:r>
              <a:rPr lang="el-GR" dirty="0">
                <a:solidFill>
                  <a:schemeClr val="bg1"/>
                </a:solidFill>
              </a:rPr>
              <a:t>Τα θεμελιώδη πρότυπα</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4859" b="14252"/>
          <a:stretch>
            <a:fillRect/>
          </a:stretch>
        </p:blipFill>
        <p:spPr>
          <a:xfrm>
            <a:off x="0" y="1690688"/>
            <a:ext cx="12192000" cy="4140945"/>
          </a:xfrm>
          <a:prstGeom prst="rect">
            <a:avLst/>
          </a:prstGeom>
        </p:spPr>
      </p:pic>
      <p:sp>
        <p:nvSpPr>
          <p:cNvPr id="3" name="Title 2">
            <a:extLst>
              <a:ext uri="{FF2B5EF4-FFF2-40B4-BE49-F238E27FC236}">
                <a16:creationId xmlns:a16="http://schemas.microsoft.com/office/drawing/2014/main" id="{92F277AB-EED6-1635-04CA-5C7390BE265B}"/>
              </a:ext>
            </a:extLst>
          </p:cNvPr>
          <p:cNvSpPr>
            <a:spLocks noGrp="1"/>
          </p:cNvSpPr>
          <p:nvPr>
            <p:ph type="title"/>
          </p:nvPr>
        </p:nvSpPr>
        <p:spPr/>
        <p:txBody>
          <a:bodyPr/>
          <a:lstStyle/>
          <a:p>
            <a:r>
              <a:rPr lang="el-GR" dirty="0"/>
              <a:t>Ο οπτικός καμβάς: άλμα στην Ανάλυση</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7004" b="4341"/>
          <a:stretch>
            <a:fillRect/>
          </a:stretch>
        </p:blipFill>
        <p:spPr>
          <a:xfrm>
            <a:off x="0" y="1508838"/>
            <a:ext cx="12192000" cy="5349162"/>
          </a:xfrm>
          <a:prstGeom prst="rect">
            <a:avLst/>
          </a:prstGeom>
        </p:spPr>
      </p:pic>
      <p:sp>
        <p:nvSpPr>
          <p:cNvPr id="3" name="Title 2">
            <a:extLst>
              <a:ext uri="{FF2B5EF4-FFF2-40B4-BE49-F238E27FC236}">
                <a16:creationId xmlns:a16="http://schemas.microsoft.com/office/drawing/2014/main" id="{72F468D2-5F1A-0450-3289-AF0B34F91345}"/>
              </a:ext>
            </a:extLst>
          </p:cNvPr>
          <p:cNvSpPr>
            <a:spLocks noGrp="1"/>
          </p:cNvSpPr>
          <p:nvPr>
            <p:ph type="title"/>
          </p:nvPr>
        </p:nvSpPr>
        <p:spPr>
          <a:xfrm>
            <a:off x="838199" y="365125"/>
            <a:ext cx="11160967" cy="1325563"/>
          </a:xfrm>
        </p:spPr>
        <p:txBody>
          <a:bodyPr/>
          <a:lstStyle/>
          <a:p>
            <a:r>
              <a:rPr lang="el-GR" dirty="0"/>
              <a:t>Πίνακας Συστημάτων κατά </a:t>
            </a:r>
            <a:r>
              <a:rPr lang="en-GB" dirty="0"/>
              <a:t>EDU (TECH 3299)</a:t>
            </a:r>
            <a:endParaRPr lang="el-GR"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7705" b="5323"/>
          <a:stretch>
            <a:fillRect/>
          </a:stretch>
        </p:blipFill>
        <p:spPr>
          <a:xfrm>
            <a:off x="0" y="1912775"/>
            <a:ext cx="12192000" cy="4554699"/>
          </a:xfrm>
          <a:prstGeom prst="rect">
            <a:avLst/>
          </a:prstGeom>
        </p:spPr>
      </p:pic>
      <p:sp>
        <p:nvSpPr>
          <p:cNvPr id="3" name="Title 2">
            <a:extLst>
              <a:ext uri="{FF2B5EF4-FFF2-40B4-BE49-F238E27FC236}">
                <a16:creationId xmlns:a16="http://schemas.microsoft.com/office/drawing/2014/main" id="{FD65BAF8-3459-4E81-12B1-11E81F5BFB50}"/>
              </a:ext>
            </a:extLst>
          </p:cNvPr>
          <p:cNvSpPr>
            <a:spLocks noGrp="1"/>
          </p:cNvSpPr>
          <p:nvPr>
            <p:ph type="title"/>
          </p:nvPr>
        </p:nvSpPr>
        <p:spPr>
          <a:xfrm>
            <a:off x="838200" y="365125"/>
            <a:ext cx="11142306" cy="1325563"/>
          </a:xfrm>
        </p:spPr>
        <p:txBody>
          <a:bodyPr/>
          <a:lstStyle/>
          <a:p>
            <a:r>
              <a:rPr lang="el-GR" dirty="0"/>
              <a:t>Δημιουργία </a:t>
            </a:r>
            <a:r>
              <a:rPr lang="el-GR" dirty="0" err="1"/>
              <a:t>Σήμτατος</a:t>
            </a:r>
            <a:r>
              <a:rPr lang="el-GR" dirty="0"/>
              <a:t> Υψηλής Ευκρίνειας (</a:t>
            </a:r>
            <a:r>
              <a:rPr lang="en-GB" dirty="0"/>
              <a:t>HD)</a:t>
            </a:r>
            <a:endParaRPr lang="el-GR"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9077" b="3781"/>
          <a:stretch>
            <a:fillRect/>
          </a:stretch>
        </p:blipFill>
        <p:spPr>
          <a:xfrm>
            <a:off x="0" y="2034074"/>
            <a:ext cx="12192000" cy="4566168"/>
          </a:xfrm>
          <a:prstGeom prst="rect">
            <a:avLst/>
          </a:prstGeom>
        </p:spPr>
      </p:pic>
      <p:sp>
        <p:nvSpPr>
          <p:cNvPr id="3" name="Title 2">
            <a:extLst>
              <a:ext uri="{FF2B5EF4-FFF2-40B4-BE49-F238E27FC236}">
                <a16:creationId xmlns:a16="http://schemas.microsoft.com/office/drawing/2014/main" id="{AA80AD62-EF3D-144B-C87E-D6C1334189BE}"/>
              </a:ext>
            </a:extLst>
          </p:cNvPr>
          <p:cNvSpPr>
            <a:spLocks noGrp="1"/>
          </p:cNvSpPr>
          <p:nvPr>
            <p:ph type="title"/>
          </p:nvPr>
        </p:nvSpPr>
        <p:spPr>
          <a:xfrm>
            <a:off x="838199" y="365125"/>
            <a:ext cx="11244943" cy="1325563"/>
          </a:xfrm>
        </p:spPr>
        <p:txBody>
          <a:bodyPr/>
          <a:lstStyle/>
          <a:p>
            <a:r>
              <a:rPr lang="el-GR" dirty="0"/>
              <a:t>Υπολογισμός Εύρους Ζώνης (Σύστημα 7</a:t>
            </a:r>
            <a:r>
              <a:rPr lang="en-GB" dirty="0"/>
              <a:t>2</a:t>
            </a:r>
            <a:r>
              <a:rPr lang="el-GR" dirty="0"/>
              <a:t> </a:t>
            </a:r>
            <a:r>
              <a:rPr lang="en-GB" dirty="0" err="1"/>
              <a:t>Mhz</a:t>
            </a:r>
            <a:r>
              <a:rPr lang="en-GB" dirty="0"/>
              <a:t>)</a:t>
            </a:r>
            <a:endParaRPr lang="el-G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4413" b="22629"/>
          <a:stretch>
            <a:fillRect/>
          </a:stretch>
        </p:blipFill>
        <p:spPr>
          <a:xfrm>
            <a:off x="0" y="2258008"/>
            <a:ext cx="12192000" cy="3601616"/>
          </a:xfrm>
          <a:prstGeom prst="rect">
            <a:avLst/>
          </a:prstGeom>
        </p:spPr>
      </p:pic>
      <p:sp>
        <p:nvSpPr>
          <p:cNvPr id="3" name="Title 2">
            <a:extLst>
              <a:ext uri="{FF2B5EF4-FFF2-40B4-BE49-F238E27FC236}">
                <a16:creationId xmlns:a16="http://schemas.microsoft.com/office/drawing/2014/main" id="{29A371CA-B51A-8109-61B4-006E288818A5}"/>
              </a:ext>
            </a:extLst>
          </p:cNvPr>
          <p:cNvSpPr>
            <a:spLocks noGrp="1"/>
          </p:cNvSpPr>
          <p:nvPr>
            <p:ph type="title"/>
          </p:nvPr>
        </p:nvSpPr>
        <p:spPr/>
        <p:txBody>
          <a:bodyPr/>
          <a:lstStyle/>
          <a:p>
            <a:r>
              <a:rPr lang="el-GR" dirty="0"/>
              <a:t>Υπολογισμός Εύρους Ζώνης (Σύστημα 74,25 </a:t>
            </a:r>
            <a:r>
              <a:rPr lang="en-GB" dirty="0" err="1"/>
              <a:t>Mhz</a:t>
            </a:r>
            <a:r>
              <a:rPr lang="en-GB" dirty="0"/>
              <a:t>)</a:t>
            </a:r>
            <a:endParaRPr lang="el-GR"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7965" b="19062"/>
          <a:stretch>
            <a:fillRect/>
          </a:stretch>
        </p:blipFill>
        <p:spPr>
          <a:xfrm>
            <a:off x="0" y="2043404"/>
            <a:ext cx="12192000" cy="4282752"/>
          </a:xfrm>
          <a:prstGeom prst="rect">
            <a:avLst/>
          </a:prstGeom>
        </p:spPr>
      </p:pic>
      <p:sp>
        <p:nvSpPr>
          <p:cNvPr id="3" name="Title 2">
            <a:extLst>
              <a:ext uri="{FF2B5EF4-FFF2-40B4-BE49-F238E27FC236}">
                <a16:creationId xmlns:a16="http://schemas.microsoft.com/office/drawing/2014/main" id="{C7C0D0B6-0BC0-4BDE-342F-F08B4830BCEB}"/>
              </a:ext>
            </a:extLst>
          </p:cNvPr>
          <p:cNvSpPr>
            <a:spLocks noGrp="1"/>
          </p:cNvSpPr>
          <p:nvPr>
            <p:ph type="title"/>
          </p:nvPr>
        </p:nvSpPr>
        <p:spPr>
          <a:xfrm>
            <a:off x="838199" y="365125"/>
            <a:ext cx="11188959" cy="1325563"/>
          </a:xfrm>
        </p:spPr>
        <p:txBody>
          <a:bodyPr/>
          <a:lstStyle/>
          <a:p>
            <a:r>
              <a:rPr lang="el-GR" dirty="0"/>
              <a:t>Εύρος Ζώνης στα συστήματα </a:t>
            </a:r>
            <a:r>
              <a:rPr lang="en-GB" dirty="0"/>
              <a:t>50/60 Hz</a:t>
            </a:r>
            <a:endParaRPr lang="el-GR"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3589" b="12751"/>
          <a:stretch>
            <a:fillRect/>
          </a:stretch>
        </p:blipFill>
        <p:spPr>
          <a:xfrm>
            <a:off x="0" y="1521506"/>
            <a:ext cx="12192000" cy="4329404"/>
          </a:xfrm>
          <a:prstGeom prst="rect">
            <a:avLst/>
          </a:prstGeom>
        </p:spPr>
      </p:pic>
      <p:sp>
        <p:nvSpPr>
          <p:cNvPr id="3" name="Title 2">
            <a:extLst>
              <a:ext uri="{FF2B5EF4-FFF2-40B4-BE49-F238E27FC236}">
                <a16:creationId xmlns:a16="http://schemas.microsoft.com/office/drawing/2014/main" id="{88E5B21E-1A9A-A4EB-93A0-8DE194017AAA}"/>
              </a:ext>
            </a:extLst>
          </p:cNvPr>
          <p:cNvSpPr>
            <a:spLocks noGrp="1"/>
          </p:cNvSpPr>
          <p:nvPr>
            <p:ph type="title"/>
          </p:nvPr>
        </p:nvSpPr>
        <p:spPr/>
        <p:txBody>
          <a:bodyPr/>
          <a:lstStyle/>
          <a:p>
            <a:r>
              <a:rPr lang="el-GR" dirty="0"/>
              <a:t>Ανατομία Ασυμπίεστου Σήματος </a:t>
            </a:r>
            <a:r>
              <a:rPr lang="en-GB" dirty="0"/>
              <a:t>HD</a:t>
            </a:r>
            <a:endParaRPr lang="el-GR"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2339" b="3642"/>
          <a:stretch>
            <a:fillRect/>
          </a:stretch>
        </p:blipFill>
        <p:spPr>
          <a:xfrm>
            <a:off x="55982" y="1162634"/>
            <a:ext cx="12192000" cy="5714028"/>
          </a:xfrm>
          <a:prstGeom prst="rect">
            <a:avLst/>
          </a:prstGeom>
        </p:spPr>
      </p:pic>
      <p:sp>
        <p:nvSpPr>
          <p:cNvPr id="3" name="Title 2">
            <a:extLst>
              <a:ext uri="{FF2B5EF4-FFF2-40B4-BE49-F238E27FC236}">
                <a16:creationId xmlns:a16="http://schemas.microsoft.com/office/drawing/2014/main" id="{2A02396D-8EAF-1C3B-78EB-00FC7F565B98}"/>
              </a:ext>
            </a:extLst>
          </p:cNvPr>
          <p:cNvSpPr>
            <a:spLocks noGrp="1"/>
          </p:cNvSpPr>
          <p:nvPr>
            <p:ph type="title"/>
          </p:nvPr>
        </p:nvSpPr>
        <p:spPr/>
        <p:txBody>
          <a:bodyPr/>
          <a:lstStyle/>
          <a:p>
            <a:r>
              <a:rPr lang="el-GR" dirty="0"/>
              <a:t>Διεπαφές Υλικού</a:t>
            </a:r>
            <a:r>
              <a:rPr lang="en-GB" dirty="0"/>
              <a:t> </a:t>
            </a:r>
            <a:r>
              <a:rPr lang="el-GR" dirty="0"/>
              <a:t>για τοπική ενσύρματη μετάδοση σήματος </a:t>
            </a:r>
            <a:r>
              <a:rPr lang="en-US" dirty="0"/>
              <a:t>HD</a:t>
            </a:r>
            <a:endParaRPr lang="el-G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30724" b="4202"/>
          <a:stretch>
            <a:fillRect/>
          </a:stretch>
        </p:blipFill>
        <p:spPr>
          <a:xfrm>
            <a:off x="0" y="2118049"/>
            <a:ext cx="12192000" cy="4425626"/>
          </a:xfrm>
          <a:prstGeom prst="rect">
            <a:avLst/>
          </a:prstGeom>
        </p:spPr>
      </p:pic>
      <p:sp>
        <p:nvSpPr>
          <p:cNvPr id="3" name="Title 2">
            <a:extLst>
              <a:ext uri="{FF2B5EF4-FFF2-40B4-BE49-F238E27FC236}">
                <a16:creationId xmlns:a16="http://schemas.microsoft.com/office/drawing/2014/main" id="{7F4ACB2E-1753-FA05-9642-3A4A2BFB42B8}"/>
              </a:ext>
            </a:extLst>
          </p:cNvPr>
          <p:cNvSpPr>
            <a:spLocks noGrp="1"/>
          </p:cNvSpPr>
          <p:nvPr>
            <p:ph type="title"/>
          </p:nvPr>
        </p:nvSpPr>
        <p:spPr/>
        <p:txBody>
          <a:bodyPr/>
          <a:lstStyle/>
          <a:p>
            <a:r>
              <a:rPr lang="el-GR" dirty="0"/>
              <a:t>Σύνοψη: Από τα Πρότυπα στο Υλικό </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DF7628-1317-1A52-D136-7F14C46BB052}"/>
              </a:ext>
            </a:extLst>
          </p:cNvPr>
          <p:cNvPicPr>
            <a:picLocks noChangeAspect="1"/>
          </p:cNvPicPr>
          <p:nvPr/>
        </p:nvPicPr>
        <p:blipFill>
          <a:blip r:embed="rId3">
            <a:extLst>
              <a:ext uri="{28A0092B-C50C-407E-A947-70E740481C1C}">
                <a14:useLocalDpi xmlns:a14="http://schemas.microsoft.com/office/drawing/2010/main" val="0"/>
              </a:ext>
            </a:extLst>
          </a:blip>
          <a:srcRect b="2549"/>
          <a:stretch>
            <a:fillRect/>
          </a:stretch>
        </p:blipFill>
        <p:spPr>
          <a:xfrm>
            <a:off x="0" y="0"/>
            <a:ext cx="12192000" cy="6631394"/>
          </a:xfrm>
          <a:prstGeom prst="rect">
            <a:avLst/>
          </a:prstGeom>
        </p:spPr>
      </p:pic>
    </p:spTree>
    <p:extLst>
      <p:ext uri="{BB962C8B-B14F-4D97-AF65-F5344CB8AC3E}">
        <p14:creationId xmlns:p14="http://schemas.microsoft.com/office/powerpoint/2010/main" val="25572374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a:t>Τέλος Ενότητας</a:t>
            </a: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3228398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a:t>Σημειώματα</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61320830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dirty="0"/>
              <a:t>Σημείωμα Ιστορικού Εκδόσεων</a:t>
            </a:r>
            <a:r>
              <a:rPr lang="en-US" dirty="0"/>
              <a:t> </a:t>
            </a:r>
            <a:r>
              <a:rPr lang="el-GR" dirty="0"/>
              <a:t>Έργου</a:t>
            </a:r>
          </a:p>
        </p:txBody>
      </p:sp>
      <p:sp>
        <p:nvSpPr>
          <p:cNvPr id="5" name="Content Placeholder 4"/>
          <p:cNvSpPr>
            <a:spLocks noGrp="1"/>
          </p:cNvSpPr>
          <p:nvPr>
            <p:ph idx="1"/>
          </p:nvPr>
        </p:nvSpPr>
        <p:spPr/>
        <p:txBody>
          <a:bodyPr>
            <a:normAutofit/>
          </a:bodyPr>
          <a:lstStyle/>
          <a:p>
            <a:pPr marL="0" indent="0">
              <a:buNone/>
            </a:pPr>
            <a:r>
              <a:rPr lang="el-GR" sz="2000" dirty="0"/>
              <a:t>Το παρόν έργο αποτελεί την έκδοση 2.0.  </a:t>
            </a:r>
          </a:p>
          <a:p>
            <a:endParaRPr lang="el-GR" sz="2000" dirty="0"/>
          </a:p>
        </p:txBody>
      </p:sp>
    </p:spTree>
    <p:extLst>
      <p:ext uri="{BB962C8B-B14F-4D97-AF65-F5344CB8AC3E}">
        <p14:creationId xmlns:p14="http://schemas.microsoft.com/office/powerpoint/2010/main" val="19484187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Αναφοράς</a:t>
            </a:r>
          </a:p>
        </p:txBody>
      </p:sp>
      <p:sp>
        <p:nvSpPr>
          <p:cNvPr id="3" name="Content Placeholder 2"/>
          <p:cNvSpPr>
            <a:spLocks noGrp="1"/>
          </p:cNvSpPr>
          <p:nvPr>
            <p:ph idx="1"/>
          </p:nvPr>
        </p:nvSpPr>
        <p:spPr/>
        <p:txBody>
          <a:bodyPr>
            <a:normAutofit/>
          </a:bodyPr>
          <a:lstStyle/>
          <a:p>
            <a:pPr marL="0" indent="0">
              <a:buNone/>
            </a:pPr>
            <a:r>
              <a:rPr lang="el-GR" sz="2000" dirty="0"/>
              <a:t>Copyright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Παντελής </a:t>
            </a:r>
            <a:r>
              <a:rPr lang="el-GR" sz="2000" dirty="0" err="1"/>
              <a:t>Μπαλαούρας</a:t>
            </a:r>
            <a:r>
              <a:rPr lang="en-US" sz="2000" dirty="0"/>
              <a:t>, </a:t>
            </a:r>
            <a:r>
              <a:rPr lang="el-GR" sz="2000" dirty="0"/>
              <a:t>«Συστήματα Ψηφιακής </a:t>
            </a:r>
            <a:r>
              <a:rPr lang="el-GR" sz="2000" dirty="0" err="1"/>
              <a:t>Ευρυεκπομπής</a:t>
            </a:r>
            <a:r>
              <a:rPr lang="en-US" sz="2000" dirty="0">
                <a:solidFill>
                  <a:srgbClr val="FF0000"/>
                </a:solidFill>
              </a:rPr>
              <a:t>, </a:t>
            </a:r>
            <a:r>
              <a:rPr lang="el-GR" sz="2000" dirty="0"/>
              <a:t>Παραγωγή Τηλεοπτικού Σήματος.». Έκδοση: 2.0. Αθήνα, 2026. Διαθέσιμο από τη δικτυακή διεύθυνση:  </a:t>
            </a:r>
            <a:r>
              <a:rPr lang="en-US" sz="2000" dirty="0">
                <a:hlinkClick r:id="rId3"/>
              </a:rPr>
              <a:t>https://eclass.uoa.gr/courses/D476/</a:t>
            </a:r>
            <a:r>
              <a:rPr lang="el-GR" sz="2000" dirty="0"/>
              <a:t> .</a:t>
            </a:r>
          </a:p>
          <a:p>
            <a:endParaRPr lang="el-GR" sz="2000" dirty="0"/>
          </a:p>
        </p:txBody>
      </p:sp>
    </p:spTree>
    <p:extLst>
      <p:ext uri="{BB962C8B-B14F-4D97-AF65-F5344CB8AC3E}">
        <p14:creationId xmlns:p14="http://schemas.microsoft.com/office/powerpoint/2010/main" val="147025569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Αδειοδότησης</a:t>
            </a:r>
          </a:p>
        </p:txBody>
      </p:sp>
      <p:sp>
        <p:nvSpPr>
          <p:cNvPr id="3" name="Content Placeholder 2"/>
          <p:cNvSpPr>
            <a:spLocks noGrp="1"/>
          </p:cNvSpPr>
          <p:nvPr>
            <p:ph idx="1"/>
          </p:nvPr>
        </p:nvSpPr>
        <p:spPr/>
        <p:txBody>
          <a:bodyPr>
            <a:noAutofit/>
          </a:bodyPr>
          <a:lstStyle/>
          <a:p>
            <a:pPr marL="0" indent="0">
              <a:buNone/>
            </a:pPr>
            <a:r>
              <a:rPr lang="el-GR" sz="2000" dirty="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3545" y="987934"/>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38199" y="3334519"/>
            <a:ext cx="10734675"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dirty="0"/>
          </a:p>
          <a:p>
            <a:endParaRPr lang="el-GR" dirty="0"/>
          </a:p>
          <a:p>
            <a:r>
              <a:rPr lang="el-GR" dirty="0"/>
              <a:t>Ως </a:t>
            </a:r>
            <a:r>
              <a:rPr lang="el-GR" b="1" dirty="0"/>
              <a:t>Μη Εμπορική</a:t>
            </a:r>
            <a:r>
              <a:rPr lang="el-GR" dirty="0"/>
              <a:t> ορίζεται η χρήση:</a:t>
            </a:r>
          </a:p>
          <a:p>
            <a:pPr marL="34290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a:buFont typeface="Arial" panose="020B0604020202020204" pitchFamily="34" charset="0"/>
              <a:buChar char="•"/>
            </a:pPr>
            <a:endParaRPr lang="el-GR" dirty="0"/>
          </a:p>
          <a:p>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extLst>
      <p:ext uri="{BB962C8B-B14F-4D97-AF65-F5344CB8AC3E}">
        <p14:creationId xmlns:p14="http://schemas.microsoft.com/office/powerpoint/2010/main" val="20501841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Σημειωμάτων</a:t>
            </a:r>
          </a:p>
        </p:txBody>
      </p:sp>
      <p:sp>
        <p:nvSpPr>
          <p:cNvPr id="3" name="Content Placeholder 2"/>
          <p:cNvSpPr>
            <a:spLocks noGrp="1"/>
          </p:cNvSpPr>
          <p:nvPr>
            <p:ph idx="1"/>
          </p:nvPr>
        </p:nvSpPr>
        <p:spPr/>
        <p:txBody>
          <a:bodyPr>
            <a:normAutofit/>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a:t>η </a:t>
            </a:r>
            <a:r>
              <a:rPr lang="en-US" sz="2000" dirty="0" err="1"/>
              <a:t>δήλωση</a:t>
            </a:r>
            <a:r>
              <a:rPr lang="en-US" sz="2000" dirty="0"/>
              <a:t> </a:t>
            </a:r>
            <a:r>
              <a:rPr lang="el-GR" sz="2000" dirty="0" err="1"/>
              <a:t>Δ</a:t>
            </a:r>
            <a:r>
              <a:rPr lang="en-US" sz="2000" dirty="0"/>
              <a:t>ια</a:t>
            </a:r>
            <a:r>
              <a:rPr lang="en-US" sz="2000" dirty="0" err="1"/>
              <a:t>τήρησης</a:t>
            </a:r>
            <a:r>
              <a:rPr lang="en-US" sz="2000" dirty="0"/>
              <a:t> 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75586143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Τρίτων</a:t>
            </a:r>
            <a:r>
              <a:rPr lang="en-US" dirty="0"/>
              <a:t> (1/2)</a:t>
            </a:r>
            <a:endParaRPr lang="el-GR" dirty="0"/>
          </a:p>
        </p:txBody>
      </p:sp>
      <p:sp>
        <p:nvSpPr>
          <p:cNvPr id="3" name="Content Placeholder 2"/>
          <p:cNvSpPr>
            <a:spLocks noGrp="1"/>
          </p:cNvSpPr>
          <p:nvPr>
            <p:ph idx="1"/>
          </p:nvPr>
        </p:nvSpPr>
        <p:spPr/>
        <p:txBody>
          <a:bodyPr>
            <a:noAutofit/>
          </a:bodyPr>
          <a:lstStyle/>
          <a:p>
            <a:pPr marL="0" indent="0">
              <a:buNone/>
            </a:pPr>
            <a:r>
              <a:rPr lang="el-GR" sz="2000" dirty="0"/>
              <a:t>Το Έργο αυτό κάνει χρήση των ακόλουθων έργων και ουσιαστικά αποτελεί μετεγγραφή των ακόλουθων έργων σε διαφάνειες:</a:t>
            </a:r>
          </a:p>
          <a:p>
            <a:pPr marL="0" indent="0">
              <a:buNone/>
            </a:pPr>
            <a:r>
              <a:rPr lang="el-GR" sz="2000" dirty="0"/>
              <a:t>[1] Παπαδάκης, Α. 2015. Παραγωγή Τηλεοπτικού Σήματος. </a:t>
            </a:r>
            <a:r>
              <a:rPr lang="el-GR" sz="2000" i="1" dirty="0"/>
              <a:t>Ψηφιακή τηλεόραση</a:t>
            </a:r>
            <a:r>
              <a:rPr lang="el-GR" sz="2000" dirty="0"/>
              <a:t>. Σύνδεσμος Ελληνικών Ακαδημαϊκών Βιβλιοθηκών. </a:t>
            </a:r>
            <a:r>
              <a:rPr lang="el-GR" sz="2000" dirty="0" err="1"/>
              <a:t>κεφ</a:t>
            </a:r>
            <a:r>
              <a:rPr lang="el-GR" sz="2000" dirty="0"/>
              <a:t> 2. Διαθέσιμο στο: </a:t>
            </a:r>
            <a:r>
              <a:rPr lang="el-GR" sz="2000" dirty="0">
                <a:hlinkClick r:id="rId3"/>
              </a:rPr>
              <a:t>http://hdl.handle.net/11419/5007</a:t>
            </a:r>
            <a:r>
              <a:rPr lang="en-US" sz="2000" dirty="0"/>
              <a:t> </a:t>
            </a:r>
            <a:endParaRPr lang="el-GR" sz="2000" dirty="0"/>
          </a:p>
        </p:txBody>
      </p:sp>
      <p:pic>
        <p:nvPicPr>
          <p:cNvPr id="1026" name="Picture 2" descr="https://i.creativecommons.org/l/by-nc-sa/3.0/gr/88x31.png">
            <a:extLst>
              <a:ext uri="{FF2B5EF4-FFF2-40B4-BE49-F238E27FC236}">
                <a16:creationId xmlns:a16="http://schemas.microsoft.com/office/drawing/2014/main" id="{47D34F07-AB22-4DEF-ABCC-2E49FC78C0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9856" y="5589240"/>
            <a:ext cx="2054380" cy="723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9396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B0C6-9D4A-F91E-077F-C9FCF3F0E6D4}"/>
              </a:ext>
            </a:extLst>
          </p:cNvPr>
          <p:cNvSpPr>
            <a:spLocks noGrp="1"/>
          </p:cNvSpPr>
          <p:nvPr>
            <p:ph type="title"/>
          </p:nvPr>
        </p:nvSpPr>
        <p:spPr>
          <a:xfrm>
            <a:off x="1178565" y="328298"/>
            <a:ext cx="9833548" cy="1325563"/>
          </a:xfrm>
        </p:spPr>
        <p:txBody>
          <a:bodyPr anchor="b">
            <a:normAutofit/>
          </a:bodyPr>
          <a:lstStyle/>
          <a:p>
            <a:endParaRPr lang="el-GR" sz="3600" dirty="0">
              <a:solidFill>
                <a:schemeClr val="tx2"/>
              </a:solidFill>
            </a:endParaRPr>
          </a:p>
        </p:txBody>
      </p:sp>
      <p:sp>
        <p:nvSpPr>
          <p:cNvPr id="3" name="Content Placeholder 2">
            <a:extLst>
              <a:ext uri="{FF2B5EF4-FFF2-40B4-BE49-F238E27FC236}">
                <a16:creationId xmlns:a16="http://schemas.microsoft.com/office/drawing/2014/main" id="{9F6196D8-C25C-FBBE-4DFC-53D3BEC8CF1C}"/>
              </a:ext>
            </a:extLst>
          </p:cNvPr>
          <p:cNvSpPr>
            <a:spLocks noGrp="1"/>
          </p:cNvSpPr>
          <p:nvPr>
            <p:ph idx="1"/>
          </p:nvPr>
        </p:nvSpPr>
        <p:spPr>
          <a:xfrm>
            <a:off x="1179226" y="2057401"/>
            <a:ext cx="10346024" cy="4171949"/>
          </a:xfrm>
        </p:spPr>
        <p:txBody>
          <a:bodyPr>
            <a:normAutofit/>
          </a:bodyPr>
          <a:lstStyle/>
          <a:p>
            <a:r>
              <a:rPr lang="en-GB" dirty="0">
                <a:solidFill>
                  <a:schemeClr val="tx2"/>
                </a:solidFill>
              </a:rPr>
              <a:t>H </a:t>
            </a:r>
            <a:r>
              <a:rPr lang="el-GR" dirty="0">
                <a:solidFill>
                  <a:schemeClr val="tx2"/>
                </a:solidFill>
              </a:rPr>
              <a:t>παρούσα παρουσίαση έχει </a:t>
            </a:r>
            <a:r>
              <a:rPr lang="el-GR" dirty="0" err="1">
                <a:solidFill>
                  <a:schemeClr val="tx2"/>
                </a:solidFill>
              </a:rPr>
              <a:t>οπτικοποιηθεί</a:t>
            </a:r>
            <a:r>
              <a:rPr lang="el-GR" dirty="0">
                <a:solidFill>
                  <a:schemeClr val="tx2"/>
                </a:solidFill>
              </a:rPr>
              <a:t> με χρήση του εργαλείου ΤΝ (ΑΙ) </a:t>
            </a:r>
            <a:r>
              <a:rPr lang="en-GB" dirty="0" err="1">
                <a:solidFill>
                  <a:schemeClr val="tx2"/>
                </a:solidFill>
              </a:rPr>
              <a:t>NotebookLM</a:t>
            </a:r>
            <a:r>
              <a:rPr lang="en-GB" dirty="0">
                <a:solidFill>
                  <a:schemeClr val="tx2"/>
                </a:solidFill>
              </a:rPr>
              <a:t> </a:t>
            </a:r>
            <a:r>
              <a:rPr lang="el-GR" dirty="0">
                <a:solidFill>
                  <a:schemeClr val="tx2"/>
                </a:solidFill>
              </a:rPr>
              <a:t>της </a:t>
            </a:r>
            <a:r>
              <a:rPr lang="en-GB" dirty="0">
                <a:solidFill>
                  <a:schemeClr val="tx2"/>
                </a:solidFill>
              </a:rPr>
              <a:t>Google.</a:t>
            </a:r>
          </a:p>
          <a:p>
            <a:r>
              <a:rPr lang="el-GR" dirty="0">
                <a:solidFill>
                  <a:schemeClr val="tx2"/>
                </a:solidFill>
              </a:rPr>
              <a:t>Για την δημιουργία του έχουν χρησιμοποιηθεί οι διαφάνειες του μαθήματος, οι οποίες και εμπεριέχονται.</a:t>
            </a:r>
            <a:endParaRPr lang="el-GR" sz="2400" dirty="0">
              <a:solidFill>
                <a:schemeClr val="tx2"/>
              </a:solidFill>
            </a:endParaRPr>
          </a:p>
          <a:p>
            <a:r>
              <a:rPr lang="el-GR" dirty="0">
                <a:solidFill>
                  <a:schemeClr val="tx2"/>
                </a:solidFill>
              </a:rPr>
              <a:t>Συγγραφέας: Δρ. Παντελής Μπαλαούρας, Ε.Δ.Ι.Π., Τμήμα Πληροφορικής &amp; Τηλεπικοινωνιών, Ε.Κ.Π.Α.</a:t>
            </a:r>
          </a:p>
        </p:txBody>
      </p:sp>
    </p:spTree>
    <p:extLst>
      <p:ext uri="{BB962C8B-B14F-4D97-AF65-F5344CB8AC3E}">
        <p14:creationId xmlns:p14="http://schemas.microsoft.com/office/powerpoint/2010/main" val="3772832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364</TotalTime>
  <Words>6156</Words>
  <Application>Microsoft Office PowerPoint</Application>
  <PresentationFormat>Widescreen</PresentationFormat>
  <Paragraphs>488</Paragraphs>
  <Slides>126</Slides>
  <Notes>69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126</vt:i4>
      </vt:variant>
    </vt:vector>
  </HeadingPairs>
  <TitlesOfParts>
    <vt:vector size="134" baseType="lpstr">
      <vt:lpstr>Aptos</vt:lpstr>
      <vt:lpstr>Aptos Display</vt:lpstr>
      <vt:lpstr>Arial</vt:lpstr>
      <vt:lpstr>Gill Sans Nova</vt:lpstr>
      <vt:lpstr>MyriadPro-Cond</vt:lpstr>
      <vt:lpstr>open-sans</vt:lpstr>
      <vt:lpstr>Wingdings</vt:lpstr>
      <vt:lpstr>Office Theme</vt:lpstr>
      <vt:lpstr>Ενότητα 1 Παραγωγή Τηλεοπτικού Σήματος</vt:lpstr>
      <vt:lpstr>01 Εισαγωγή</vt:lpstr>
      <vt:lpstr>Πηγές</vt:lpstr>
      <vt:lpstr>Μετάδοση τηλεοπτικού περιεχομένου</vt:lpstr>
      <vt:lpstr>Σύσταση DVB-S2/T2</vt:lpstr>
      <vt:lpstr>PowerPoint Presentation</vt:lpstr>
      <vt:lpstr>PowerPoint Presentation</vt:lpstr>
      <vt:lpstr>Μαθησιακοί στόχοι ενότητας </vt:lpstr>
      <vt:lpstr>02 Βασικές πληροφορίες</vt:lpstr>
      <vt:lpstr>Τι είναι το βίντεο </vt:lpstr>
      <vt:lpstr>Το βίντεο ως χωροχρονική μήτρα</vt:lpstr>
      <vt:lpstr>Η χωρική διάσταση – Ανάλυση εικόνας</vt:lpstr>
      <vt:lpstr>Τυπικές αναλύσεις εικόνων</vt:lpstr>
      <vt:lpstr>PowerPoint Presentation</vt:lpstr>
      <vt:lpstr>Η χρονική διάσταση – ταχύτητα πλαισίων</vt:lpstr>
      <vt:lpstr>Ταχύτητα βίντεο </vt:lpstr>
      <vt:lpstr>Ρυθμός δεδομένων βίντεο </vt:lpstr>
      <vt:lpstr>03 Τριχρωματική Όραση: Αναπαράσταση RGB</vt:lpstr>
      <vt:lpstr>Μίξη τριών φασματικών χρωμάτων</vt:lpstr>
      <vt:lpstr>Ο χώρος αναπαράστασης RGB – O χρωματικός κύβος</vt:lpstr>
      <vt:lpstr>Αναπαράσταση ενός χρώματος</vt:lpstr>
      <vt:lpstr>PowerPoint Presentation</vt:lpstr>
      <vt:lpstr>Προσθετική έναντι Αφαιρετικής μίξης</vt:lpstr>
      <vt:lpstr>04 Υπολογισμός ρυθμού δεδομένων βίντεο</vt:lpstr>
      <vt:lpstr>Πλήθος bits / βασικό χρώμα </vt:lpstr>
      <vt:lpstr>Κβαντισμός και βάθος χρώματος</vt:lpstr>
      <vt:lpstr>Στοιχεία ενός πλαισίου</vt:lpstr>
      <vt:lpstr>Υπολογισμός Ρυθμού Δεδομένων βίντεο</vt:lpstr>
      <vt:lpstr>Ρυθμός δεδομένων (RBG)</vt:lpstr>
      <vt:lpstr>Υπολογισμός δεδομένων ενός πλαισίου FullHD</vt:lpstr>
      <vt:lpstr>Ρυθμός δεδομένων βίνετο ανά second</vt:lpstr>
      <vt:lpstr>Παγκόσμια πρότυπα</vt:lpstr>
      <vt:lpstr>PowerPoint Presentation</vt:lpstr>
      <vt:lpstr>PowerPoint Presentation</vt:lpstr>
      <vt:lpstr>PowerPoint Presentation</vt:lpstr>
      <vt:lpstr>PowerPoint Presentation</vt:lpstr>
      <vt:lpstr>05 Aναπαράσταση σήματος βίντεο</vt:lpstr>
      <vt:lpstr>PowerPoint Presentation</vt:lpstr>
      <vt:lpstr>Δύο ισοδύναμοι τρόποι αναπαράστασης (χώροι) για δύο διαφορετικές ανάγκες</vt:lpstr>
      <vt:lpstr>Αναπαράσταση στη κάμερα/συσκευή  &amp; κατά τη μετάδοση</vt:lpstr>
      <vt:lpstr>Η αρχιτεκτονική της μετάδοσης: από άκρο σε άκρο</vt:lpstr>
      <vt:lpstr>Μαθηματικός μετασχηματισμός: εξαγωγή Φωτεινότητας (Luma)</vt:lpstr>
      <vt:lpstr>Εξαγωγή χρωμοδιαφορών (Chroma) </vt:lpstr>
      <vt:lpstr>Οπτικοποίηση: διαχωρισμός Luma &amp; Chroma</vt:lpstr>
      <vt:lpstr>Μετατροπή χρωματικής πληροφορίας από τον χώρο RGB στον χώρο YCbCr</vt:lpstr>
      <vt:lpstr>Επαναφορά πληροφορίας από τον χώρο YCbCr στον χώρο RGB</vt:lpstr>
      <vt:lpstr>Επαναφορά στο χώρο RGB</vt:lpstr>
      <vt:lpstr>Σύγκριση RGB vs YCbCr</vt:lpstr>
      <vt:lpstr>Συνολική εικόνα</vt:lpstr>
      <vt:lpstr>PowerPoint Presentation</vt:lpstr>
      <vt:lpstr>06 Δημιουργία Ψηφιακού Σήματος Βίντεο</vt:lpstr>
      <vt:lpstr>PowerPoint Presentation</vt:lpstr>
      <vt:lpstr>Τα βήματα της Ψηφιοποίησης</vt:lpstr>
      <vt:lpstr>Δημιουργία Ψηφιακού Σήματος. Βήματα 1 - 4</vt:lpstr>
      <vt:lpstr>Bήμα 1 – 3: Από το RGB στη Φωτεινότητα και χρωμικότητα</vt:lpstr>
      <vt:lpstr>Εξισώσεις μετασχηματισμού</vt:lpstr>
      <vt:lpstr>Βήμα 4: Κλιμάκωση τιμών (scaling)</vt:lpstr>
      <vt:lpstr>Φιλτράρισμα (Βήμα 5)</vt:lpstr>
      <vt:lpstr>Bήμα 5: Φιλτράρισμα συχνοτήτων</vt:lpstr>
      <vt:lpstr>Βήμα 6: Δειγματοληψία – διακριτές τιμές</vt:lpstr>
      <vt:lpstr>Συχνότητες Δειγματοληψίας – Αναλογία 4:2:2 </vt:lpstr>
      <vt:lpstr>Δειγματοληψία  (Βήμα 6)</vt:lpstr>
      <vt:lpstr>Συχνότητα δειγματοληψίας</vt:lpstr>
      <vt:lpstr>PowerPoint Presentation</vt:lpstr>
      <vt:lpstr>Κβαντισμός (Βήμα 7)</vt:lpstr>
      <vt:lpstr>Σφάλμα κβαντισμού &amp; δείκτης SQNR</vt:lpstr>
      <vt:lpstr> Σφάλμα κβαντισμού </vt:lpstr>
      <vt:lpstr>Σφάλμα κβαντισμού</vt:lpstr>
      <vt:lpstr>Σύγκριση βάθους κβαντισμού</vt:lpstr>
      <vt:lpstr>Ρυθμός μετάδοσης SD</vt:lpstr>
      <vt:lpstr>Ρυθμός δεδομένων SD  8 bit</vt:lpstr>
      <vt:lpstr>Ρυθμός δεδομένων SD  10 bit</vt:lpstr>
      <vt:lpstr>Συνολική Αρχιτεκτονική Συστήματoς (ITU-R BT.601)</vt:lpstr>
      <vt:lpstr>Βασικές Αρχές Ψηφιοποίησης (Σύνοψη)</vt:lpstr>
      <vt:lpstr>PowerPoint Presentation</vt:lpstr>
      <vt:lpstr>07 Υποδειγματοληψία Χρώματος </vt:lpstr>
      <vt:lpstr>PowerPoint Presentation</vt:lpstr>
      <vt:lpstr>Το βιολογικό θεμέλιο: αξιοποιώντας την ατέλεια της όρασης</vt:lpstr>
      <vt:lpstr>Υποδειγματοληψία Χρώματος </vt:lpstr>
      <vt:lpstr>Το σύστημα αναφοράς J:a:b</vt:lpstr>
      <vt:lpstr>Περιγραφή Υποδειγματοληψίας Χρώματος </vt:lpstr>
      <vt:lpstr>4:4:4 – το Μη συμπιεσμένο πρότυπο</vt:lpstr>
      <vt:lpstr>4:4:4 Αναλογία Cb, Cr προς Υ</vt:lpstr>
      <vt:lpstr>4:2:2 – Μείωση χρώματος κατά 50%</vt:lpstr>
      <vt:lpstr>4:2:2  Αναλογία Cb, Cr προς Υ</vt:lpstr>
      <vt:lpstr>4:2:0 – Οικονομία δεδομένων</vt:lpstr>
      <vt:lpstr>4:2:0  Αναλογία Cb, Cr προς Υ</vt:lpstr>
      <vt:lpstr>Σύγκριση προτύπων (οπτικά)</vt:lpstr>
      <vt:lpstr>Ρυθμός μετάδοσης 4:2:0</vt:lpstr>
      <vt:lpstr>PowerPoint Presentation</vt:lpstr>
      <vt:lpstr>PowerPoint Presentation</vt:lpstr>
      <vt:lpstr>08 Πρότυπο ITU-R BT.601 για βίντεο Τυπικής Ευκρίνειας (SD) &amp; Μέθοδοι Σάρωσης</vt:lpstr>
      <vt:lpstr>PowerPoint Presentation</vt:lpstr>
      <vt:lpstr>Πρότυπο ITU-R BT.601για βίντεο SD </vt:lpstr>
      <vt:lpstr>Χαρακτηριστικά δειγματοληψίας και κβαντισμού τηλεοπτικού σήματος κατά το πρότυπο ITU-BT R.601 (4:2:2)</vt:lpstr>
      <vt:lpstr>PowerPoint Presentation</vt:lpstr>
      <vt:lpstr>PowerPoint Presentation</vt:lpstr>
      <vt:lpstr>PowerPoint Presentation</vt:lpstr>
      <vt:lpstr>PowerPoint Presentation</vt:lpstr>
      <vt:lpstr>Μέθοδοι Σάρωσης</vt:lpstr>
      <vt:lpstr>PowerPoint Presentation</vt:lpstr>
      <vt:lpstr>PowerPoint Presentation</vt:lpstr>
      <vt:lpstr>PowerPoint Presentation</vt:lpstr>
      <vt:lpstr>PowerPoint Presentation</vt:lpstr>
      <vt:lpstr>PowerPoint Presentation</vt:lpstr>
      <vt:lpstr>09 Δημιουργία και Δομή Σήματος Υψηλής Ευκρίνειας (HD)</vt:lpstr>
      <vt:lpstr>PowerPoint Presentation</vt:lpstr>
      <vt:lpstr>Τα θεμελιώδη πρότυπα</vt:lpstr>
      <vt:lpstr>Ο οπτικός καμβάς: άλμα στην Ανάλυση</vt:lpstr>
      <vt:lpstr>Πίνακας Συστημάτων κατά EDU (TECH 3299)</vt:lpstr>
      <vt:lpstr>Δημιουργία Σήμτατος Υψηλής Ευκρίνειας (HD)</vt:lpstr>
      <vt:lpstr>Υπολογισμός Εύρους Ζώνης (Σύστημα 72 Mhz)</vt:lpstr>
      <vt:lpstr>Υπολογισμός Εύρους Ζώνης (Σύστημα 74,25 Mhz)</vt:lpstr>
      <vt:lpstr>Εύρος Ζώνης στα συστήματα 50/60 Hz</vt:lpstr>
      <vt:lpstr>Ανατομία Ασυμπίεστου Σήματος HD</vt:lpstr>
      <vt:lpstr>Διεπαφές Υλικού για τοπική ενσύρματη μετάδοση σήματος HD</vt:lpstr>
      <vt:lpstr>Σύνοψη: Από τα Πρότυπα στο Υλικό </vt:lpstr>
      <vt:lpstr>PowerPoint Presentation</vt:lpstr>
      <vt:lpstr>Τέλος Ενότητας</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Pantelis Balaouras</dc:creator>
  <cp:lastModifiedBy>Pantelis Balaouras</cp:lastModifiedBy>
  <cp:revision>1</cp:revision>
  <dcterms:created xsi:type="dcterms:W3CDTF">2026-09-30T08:38:25Z</dcterms:created>
  <dcterms:modified xsi:type="dcterms:W3CDTF">2026-09-30T14:44:53Z</dcterms:modified>
</cp:coreProperties>
</file>