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9"/>
  </p:notesMasterIdLst>
  <p:handoutMasterIdLst>
    <p:handoutMasterId r:id="rId50"/>
  </p:handoutMasterIdLst>
  <p:sldIdLst>
    <p:sldId id="836" r:id="rId2"/>
    <p:sldId id="471" r:id="rId3"/>
    <p:sldId id="867" r:id="rId4"/>
    <p:sldId id="433" r:id="rId5"/>
    <p:sldId id="839" r:id="rId6"/>
    <p:sldId id="434" r:id="rId7"/>
    <p:sldId id="474" r:id="rId8"/>
    <p:sldId id="475" r:id="rId9"/>
    <p:sldId id="476" r:id="rId10"/>
    <p:sldId id="435" r:id="rId11"/>
    <p:sldId id="477" r:id="rId12"/>
    <p:sldId id="838" r:id="rId13"/>
    <p:sldId id="300" r:id="rId14"/>
    <p:sldId id="479" r:id="rId15"/>
    <p:sldId id="480" r:id="rId16"/>
    <p:sldId id="441" r:id="rId17"/>
    <p:sldId id="861" r:id="rId18"/>
    <p:sldId id="857" r:id="rId19"/>
    <p:sldId id="858" r:id="rId20"/>
    <p:sldId id="859" r:id="rId21"/>
    <p:sldId id="860" r:id="rId22"/>
    <p:sldId id="863" r:id="rId23"/>
    <p:sldId id="862" r:id="rId24"/>
    <p:sldId id="443" r:id="rId25"/>
    <p:sldId id="532" r:id="rId26"/>
    <p:sldId id="865" r:id="rId27"/>
    <p:sldId id="866" r:id="rId28"/>
    <p:sldId id="841" r:id="rId29"/>
    <p:sldId id="445" r:id="rId30"/>
    <p:sldId id="847" r:id="rId31"/>
    <p:sldId id="864" r:id="rId32"/>
    <p:sldId id="533" r:id="rId33"/>
    <p:sldId id="534" r:id="rId34"/>
    <p:sldId id="880" r:id="rId35"/>
    <p:sldId id="881" r:id="rId36"/>
    <p:sldId id="446" r:id="rId37"/>
    <p:sldId id="447" r:id="rId38"/>
    <p:sldId id="483" r:id="rId39"/>
    <p:sldId id="848" r:id="rId40"/>
    <p:sldId id="849" r:id="rId41"/>
    <p:sldId id="449" r:id="rId42"/>
    <p:sldId id="493" r:id="rId43"/>
    <p:sldId id="494" r:id="rId44"/>
    <p:sldId id="495" r:id="rId45"/>
    <p:sldId id="516" r:id="rId46"/>
    <p:sldId id="466" r:id="rId47"/>
    <p:sldId id="468" r:id="rId48"/>
  </p:sldIdLst>
  <p:sldSz cx="9144000" cy="6858000" type="screen4x3"/>
  <p:notesSz cx="6724650" cy="9774238"/>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B19"/>
    <a:srgbClr val="CB2727"/>
    <a:srgbClr val="007FFF"/>
    <a:srgbClr val="DCDCDC"/>
    <a:srgbClr val="000099"/>
    <a:srgbClr val="CBE8FB"/>
    <a:srgbClr val="FFFF00"/>
    <a:srgbClr val="DDDDDD"/>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76" autoAdjust="0"/>
  </p:normalViewPr>
  <p:slideViewPr>
    <p:cSldViewPr snapToGrid="0">
      <p:cViewPr varScale="1">
        <p:scale>
          <a:sx n="77" d="100"/>
          <a:sy n="77" d="100"/>
        </p:scale>
        <p:origin x="2484" y="6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79"/>
        <p:guide pos="211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81B3AE39-6C11-40EC-85D9-75B61103348E}"/>
    <pc:docChg chg="modSld">
      <pc:chgData name="Pantelis Balaouras" userId="25e8755020fc1734" providerId="LiveId" clId="{81B3AE39-6C11-40EC-85D9-75B61103348E}" dt="2024-11-06T12:27:01.052" v="42" actId="20577"/>
      <pc:docMkLst>
        <pc:docMk/>
      </pc:docMkLst>
      <pc:sldChg chg="modSp mod">
        <pc:chgData name="Pantelis Balaouras" userId="25e8755020fc1734" providerId="LiveId" clId="{81B3AE39-6C11-40EC-85D9-75B61103348E}" dt="2024-11-06T12:19:04.740" v="12" actId="20577"/>
        <pc:sldMkLst>
          <pc:docMk/>
          <pc:sldMk cId="0" sldId="434"/>
        </pc:sldMkLst>
        <pc:spChg chg="mod">
          <ac:chgData name="Pantelis Balaouras" userId="25e8755020fc1734" providerId="LiveId" clId="{81B3AE39-6C11-40EC-85D9-75B61103348E}" dt="2024-11-06T12:19:04.740" v="12" actId="20577"/>
          <ac:spMkLst>
            <pc:docMk/>
            <pc:sldMk cId="0" sldId="434"/>
            <ac:spMk id="18442" creationId="{00000000-0000-0000-0000-000000000000}"/>
          </ac:spMkLst>
        </pc:spChg>
      </pc:sldChg>
      <pc:sldChg chg="modSp mod">
        <pc:chgData name="Pantelis Balaouras" userId="25e8755020fc1734" providerId="LiveId" clId="{81B3AE39-6C11-40EC-85D9-75B61103348E}" dt="2024-11-06T12:27:01.052" v="42" actId="20577"/>
        <pc:sldMkLst>
          <pc:docMk/>
          <pc:sldMk cId="0" sldId="443"/>
        </pc:sldMkLst>
        <pc:spChg chg="mod">
          <ac:chgData name="Pantelis Balaouras" userId="25e8755020fc1734" providerId="LiveId" clId="{81B3AE39-6C11-40EC-85D9-75B61103348E}" dt="2024-11-06T12:27:01.052" v="42" actId="20577"/>
          <ac:spMkLst>
            <pc:docMk/>
            <pc:sldMk cId="0" sldId="443"/>
            <ac:spMk id="29699" creationId="{00000000-0000-0000-0000-000000000000}"/>
          </ac:spMkLst>
        </pc:spChg>
      </pc:sldChg>
      <pc:sldChg chg="modSp mod">
        <pc:chgData name="Pantelis Balaouras" userId="25e8755020fc1734" providerId="LiveId" clId="{81B3AE39-6C11-40EC-85D9-75B61103348E}" dt="2024-11-06T12:14:03.188" v="4" actId="6549"/>
        <pc:sldMkLst>
          <pc:docMk/>
          <pc:sldMk cId="2323993427" sldId="836"/>
        </pc:sldMkLst>
        <pc:spChg chg="mod">
          <ac:chgData name="Pantelis Balaouras" userId="25e8755020fc1734" providerId="LiveId" clId="{81B3AE39-6C11-40EC-85D9-75B61103348E}" dt="2024-11-06T12:14:03.188" v="4" actId="6549"/>
          <ac:spMkLst>
            <pc:docMk/>
            <pc:sldMk cId="2323993427" sldId="836"/>
            <ac:spMk id="5" creationId="{10CE7402-06C9-4A5A-B324-1380498D10B6}"/>
          </ac:spMkLst>
        </pc:spChg>
      </pc:sldChg>
      <pc:sldChg chg="modSp mod">
        <pc:chgData name="Pantelis Balaouras" userId="25e8755020fc1734" providerId="LiveId" clId="{81B3AE39-6C11-40EC-85D9-75B61103348E}" dt="2024-11-06T12:26:05.899" v="32" actId="20577"/>
        <pc:sldMkLst>
          <pc:docMk/>
          <pc:sldMk cId="1778308190" sldId="862"/>
        </pc:sldMkLst>
        <pc:spChg chg="mod">
          <ac:chgData name="Pantelis Balaouras" userId="25e8755020fc1734" providerId="LiveId" clId="{81B3AE39-6C11-40EC-85D9-75B61103348E}" dt="2024-11-06T12:26:05.899" v="32" actId="20577"/>
          <ac:spMkLst>
            <pc:docMk/>
            <pc:sldMk cId="1778308190" sldId="862"/>
            <ac:spMk id="2867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14015" cy="489047"/>
          </a:xfrm>
          <a:prstGeom prst="rect">
            <a:avLst/>
          </a:prstGeom>
        </p:spPr>
        <p:txBody>
          <a:bodyPr vert="horz" lIns="92294" tIns="46147" rIns="92294" bIns="46147" rtlCol="0"/>
          <a:lstStyle>
            <a:lvl1pPr algn="l">
              <a:defRPr sz="1200"/>
            </a:lvl1pPr>
          </a:lstStyle>
          <a:p>
            <a:pPr>
              <a:defRPr/>
            </a:pPr>
            <a:endParaRPr lang="el-GR"/>
          </a:p>
        </p:txBody>
      </p:sp>
      <p:sp>
        <p:nvSpPr>
          <p:cNvPr id="3" name="2 - Θέση ημερομηνίας"/>
          <p:cNvSpPr>
            <a:spLocks noGrp="1"/>
          </p:cNvSpPr>
          <p:nvPr>
            <p:ph type="dt" sz="quarter" idx="1"/>
          </p:nvPr>
        </p:nvSpPr>
        <p:spPr>
          <a:xfrm>
            <a:off x="3809121" y="0"/>
            <a:ext cx="2914015" cy="489047"/>
          </a:xfrm>
          <a:prstGeom prst="rect">
            <a:avLst/>
          </a:prstGeom>
        </p:spPr>
        <p:txBody>
          <a:bodyPr vert="horz" lIns="92294" tIns="46147" rIns="92294" bIns="46147" rtlCol="0"/>
          <a:lstStyle>
            <a:lvl1pPr algn="r">
              <a:defRPr sz="1200"/>
            </a:lvl1pPr>
          </a:lstStyle>
          <a:p>
            <a:pPr>
              <a:defRPr/>
            </a:pPr>
            <a:fld id="{20A8EC0F-606D-4E9F-BB21-2B6C667229F6}" type="datetimeFigureOut">
              <a:rPr lang="el-GR"/>
              <a:pPr>
                <a:defRPr/>
              </a:pPr>
              <a:t>6/11/2024</a:t>
            </a:fld>
            <a:endParaRPr lang="el-GR"/>
          </a:p>
        </p:txBody>
      </p:sp>
      <p:sp>
        <p:nvSpPr>
          <p:cNvPr id="4" name="3 - Θέση υποσέλιδου"/>
          <p:cNvSpPr>
            <a:spLocks noGrp="1"/>
          </p:cNvSpPr>
          <p:nvPr>
            <p:ph type="ftr" sz="quarter" idx="2"/>
          </p:nvPr>
        </p:nvSpPr>
        <p:spPr>
          <a:xfrm>
            <a:off x="0" y="9283524"/>
            <a:ext cx="2914015" cy="489047"/>
          </a:xfrm>
          <a:prstGeom prst="rect">
            <a:avLst/>
          </a:prstGeom>
        </p:spPr>
        <p:txBody>
          <a:bodyPr vert="horz" lIns="92294" tIns="46147" rIns="92294" bIns="46147" rtlCol="0" anchor="b"/>
          <a:lstStyle>
            <a:lvl1pPr algn="l">
              <a:defRPr sz="1200"/>
            </a:lvl1pPr>
          </a:lstStyle>
          <a:p>
            <a:pPr>
              <a:defRPr/>
            </a:pPr>
            <a:r>
              <a:rPr lang="el-GR"/>
              <a:t>Δίκτυα Επικοινωνιών ΙΙ - Δικτύωση Πολυμέσων</a:t>
            </a:r>
          </a:p>
        </p:txBody>
      </p:sp>
      <p:sp>
        <p:nvSpPr>
          <p:cNvPr id="5" name="4 - Θέση αριθμού διαφάνειας"/>
          <p:cNvSpPr>
            <a:spLocks noGrp="1"/>
          </p:cNvSpPr>
          <p:nvPr>
            <p:ph type="sldNum" sz="quarter" idx="3"/>
          </p:nvPr>
        </p:nvSpPr>
        <p:spPr>
          <a:xfrm>
            <a:off x="3809121" y="9283524"/>
            <a:ext cx="2914015" cy="489047"/>
          </a:xfrm>
          <a:prstGeom prst="rect">
            <a:avLst/>
          </a:prstGeom>
        </p:spPr>
        <p:txBody>
          <a:bodyPr vert="horz" lIns="92294" tIns="46147" rIns="92294" bIns="46147" rtlCol="0" anchor="b"/>
          <a:lstStyle>
            <a:lvl1pPr algn="r">
              <a:defRPr sz="1200"/>
            </a:lvl1pPr>
          </a:lstStyle>
          <a:p>
            <a:pPr>
              <a:defRPr/>
            </a:pPr>
            <a:fld id="{170F8DE1-C50E-4D2A-B2DE-94308876BA9D}" type="slidenum">
              <a:rPr lang="el-GR"/>
              <a:pPr>
                <a:defRPr/>
              </a:pPr>
              <a:t>‹#›</a:t>
            </a:fld>
            <a:endParaRPr lang="el-GR"/>
          </a:p>
        </p:txBody>
      </p:sp>
    </p:spTree>
    <p:extLst>
      <p:ext uri="{BB962C8B-B14F-4D97-AF65-F5344CB8AC3E}">
        <p14:creationId xmlns:p14="http://schemas.microsoft.com/office/powerpoint/2010/main" val="2336138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4015" cy="489047"/>
          </a:xfrm>
          <a:prstGeom prst="rect">
            <a:avLst/>
          </a:prstGeom>
          <a:noFill/>
          <a:ln w="9525">
            <a:noFill/>
            <a:miter lim="800000"/>
            <a:headEnd/>
            <a:tailEnd/>
          </a:ln>
          <a:effectLst/>
        </p:spPr>
        <p:txBody>
          <a:bodyPr vert="horz" wrap="square" lIns="94270" tIns="47134" rIns="94270" bIns="47134" numCol="1" anchor="t" anchorCtr="0" compatLnSpc="1">
            <a:prstTxWarp prst="textNoShape">
              <a:avLst/>
            </a:prstTxWarp>
          </a:bodyPr>
          <a:lstStyle>
            <a:lvl1pPr defTabSz="942168">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10636" y="0"/>
            <a:ext cx="2914015" cy="489047"/>
          </a:xfrm>
          <a:prstGeom prst="rect">
            <a:avLst/>
          </a:prstGeom>
          <a:noFill/>
          <a:ln w="9525">
            <a:noFill/>
            <a:miter lim="800000"/>
            <a:headEnd/>
            <a:tailEnd/>
          </a:ln>
          <a:effectLst/>
        </p:spPr>
        <p:txBody>
          <a:bodyPr vert="horz" wrap="square" lIns="94270" tIns="47134" rIns="94270" bIns="47134" numCol="1" anchor="t" anchorCtr="0" compatLnSpc="1">
            <a:prstTxWarp prst="textNoShape">
              <a:avLst/>
            </a:prstTxWarp>
          </a:bodyPr>
          <a:lstStyle>
            <a:lvl1pPr algn="r" defTabSz="942168">
              <a:defRPr sz="1200">
                <a:latin typeface="Times New Roman" pitchFamily="18" charset="0"/>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917575" y="731838"/>
            <a:ext cx="4889500" cy="36671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96622" y="4643432"/>
            <a:ext cx="4931409" cy="4398074"/>
          </a:xfrm>
          <a:prstGeom prst="rect">
            <a:avLst/>
          </a:prstGeom>
          <a:noFill/>
          <a:ln w="9525">
            <a:noFill/>
            <a:miter lim="800000"/>
            <a:headEnd/>
            <a:tailEnd/>
          </a:ln>
          <a:effectLst/>
        </p:spPr>
        <p:txBody>
          <a:bodyPr vert="horz" wrap="square" lIns="94270" tIns="47134" rIns="94270" bIns="4713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285194"/>
            <a:ext cx="2914015" cy="489046"/>
          </a:xfrm>
          <a:prstGeom prst="rect">
            <a:avLst/>
          </a:prstGeom>
          <a:noFill/>
          <a:ln w="9525">
            <a:noFill/>
            <a:miter lim="800000"/>
            <a:headEnd/>
            <a:tailEnd/>
          </a:ln>
          <a:effectLst/>
        </p:spPr>
        <p:txBody>
          <a:bodyPr vert="horz" wrap="square" lIns="94270" tIns="47134" rIns="94270" bIns="47134" numCol="1" anchor="b" anchorCtr="0" compatLnSpc="1">
            <a:prstTxWarp prst="textNoShape">
              <a:avLst/>
            </a:prstTxWarp>
          </a:bodyPr>
          <a:lstStyle>
            <a:lvl1pPr defTabSz="942168">
              <a:defRPr sz="1200">
                <a:latin typeface="Times New Roman" pitchFamily="18" charset="0"/>
              </a:defRPr>
            </a:lvl1pPr>
          </a:lstStyle>
          <a:p>
            <a:pPr>
              <a:defRPr/>
            </a:pPr>
            <a:r>
              <a:rPr lang="el-GR"/>
              <a:t>Δίκτυα Επικοινωνιών ΙΙ - Δικτύωση Πολυμέσων</a:t>
            </a:r>
            <a:endParaRPr lang="en-US"/>
          </a:p>
        </p:txBody>
      </p:sp>
      <p:sp>
        <p:nvSpPr>
          <p:cNvPr id="3079" name="Rectangle 7"/>
          <p:cNvSpPr>
            <a:spLocks noGrp="1" noChangeArrowheads="1"/>
          </p:cNvSpPr>
          <p:nvPr>
            <p:ph type="sldNum" sz="quarter" idx="5"/>
          </p:nvPr>
        </p:nvSpPr>
        <p:spPr bwMode="auto">
          <a:xfrm>
            <a:off x="3810636" y="9285194"/>
            <a:ext cx="2914015" cy="489046"/>
          </a:xfrm>
          <a:prstGeom prst="rect">
            <a:avLst/>
          </a:prstGeom>
          <a:noFill/>
          <a:ln w="9525">
            <a:noFill/>
            <a:miter lim="800000"/>
            <a:headEnd/>
            <a:tailEnd/>
          </a:ln>
          <a:effectLst/>
        </p:spPr>
        <p:txBody>
          <a:bodyPr vert="horz" wrap="square" lIns="94270" tIns="47134" rIns="94270" bIns="47134" numCol="1" anchor="b" anchorCtr="0" compatLnSpc="1">
            <a:prstTxWarp prst="textNoShape">
              <a:avLst/>
            </a:prstTxWarp>
          </a:bodyPr>
          <a:lstStyle>
            <a:lvl1pPr algn="r" defTabSz="942168">
              <a:defRPr sz="1200">
                <a:latin typeface="Times New Roman" pitchFamily="18" charset="0"/>
              </a:defRPr>
            </a:lvl1pPr>
          </a:lstStyle>
          <a:p>
            <a:pPr>
              <a:defRPr/>
            </a:pPr>
            <a:fld id="{8DEB89C5-30B1-4C9D-962D-134DB3B7179B}" type="slidenum">
              <a:rPr lang="en-US"/>
              <a:pPr>
                <a:defRPr/>
              </a:pPr>
              <a:t>‹#›</a:t>
            </a:fld>
            <a:endParaRPr lang="en-US"/>
          </a:p>
        </p:txBody>
      </p:sp>
    </p:spTree>
    <p:extLst>
      <p:ext uri="{BB962C8B-B14F-4D97-AF65-F5344CB8AC3E}">
        <p14:creationId xmlns:p14="http://schemas.microsoft.com/office/powerpoint/2010/main" val="395524672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a:p>
        </p:txBody>
      </p:sp>
      <p:sp>
        <p:nvSpPr>
          <p:cNvPr id="95236" name="3 - Θέση αριθμού διαφάνειας"/>
          <p:cNvSpPr>
            <a:spLocks noGrp="1"/>
          </p:cNvSpPr>
          <p:nvPr>
            <p:ph type="sldNum" sz="quarter" idx="5"/>
          </p:nvPr>
        </p:nvSpPr>
        <p:spPr>
          <a:noFill/>
        </p:spPr>
        <p:txBody>
          <a:bodyPr/>
          <a:lstStyle/>
          <a:p>
            <a:fld id="{EFD4BB93-5668-4242-92D2-306972BA76AA}" type="slidenum">
              <a:rPr lang="en-US" smtClean="0"/>
              <a:pPr/>
              <a:t>13</a:t>
            </a:fld>
            <a:endParaRPr lang="en-US"/>
          </a:p>
        </p:txBody>
      </p:sp>
      <p:sp>
        <p:nvSpPr>
          <p:cNvPr id="9523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155123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a:p>
        </p:txBody>
      </p:sp>
      <p:sp>
        <p:nvSpPr>
          <p:cNvPr id="95236" name="3 - Θέση αριθμού διαφάνειας"/>
          <p:cNvSpPr>
            <a:spLocks noGrp="1"/>
          </p:cNvSpPr>
          <p:nvPr>
            <p:ph type="sldNum" sz="quarter" idx="5"/>
          </p:nvPr>
        </p:nvSpPr>
        <p:spPr>
          <a:noFill/>
        </p:spPr>
        <p:txBody>
          <a:bodyPr/>
          <a:lstStyle/>
          <a:p>
            <a:fld id="{EFD4BB93-5668-4242-92D2-306972BA76AA}" type="slidenum">
              <a:rPr lang="en-US" smtClean="0"/>
              <a:pPr/>
              <a:t>14</a:t>
            </a:fld>
            <a:endParaRPr lang="en-US"/>
          </a:p>
        </p:txBody>
      </p:sp>
      <p:sp>
        <p:nvSpPr>
          <p:cNvPr id="9523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04130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Θέση εικόνας διαφάνειας"/>
          <p:cNvSpPr>
            <a:spLocks noGrp="1" noRot="1" noChangeAspect="1" noTextEdit="1"/>
          </p:cNvSpPr>
          <p:nvPr>
            <p:ph type="sldImg"/>
          </p:nvPr>
        </p:nvSpPr>
        <p:spPr>
          <a:ln/>
        </p:spPr>
      </p:sp>
      <p:sp>
        <p:nvSpPr>
          <p:cNvPr id="95235" name="2 - Θέση σημειώσεων"/>
          <p:cNvSpPr>
            <a:spLocks noGrp="1"/>
          </p:cNvSpPr>
          <p:nvPr>
            <p:ph type="body" idx="1"/>
          </p:nvPr>
        </p:nvSpPr>
        <p:spPr>
          <a:noFill/>
          <a:ln/>
        </p:spPr>
        <p:txBody>
          <a:bodyPr/>
          <a:lstStyle/>
          <a:p>
            <a:endParaRPr lang="el-GR"/>
          </a:p>
        </p:txBody>
      </p:sp>
      <p:sp>
        <p:nvSpPr>
          <p:cNvPr id="95236" name="3 - Θέση αριθμού διαφάνειας"/>
          <p:cNvSpPr>
            <a:spLocks noGrp="1"/>
          </p:cNvSpPr>
          <p:nvPr>
            <p:ph type="sldNum" sz="quarter" idx="5"/>
          </p:nvPr>
        </p:nvSpPr>
        <p:spPr>
          <a:noFill/>
        </p:spPr>
        <p:txBody>
          <a:bodyPr/>
          <a:lstStyle/>
          <a:p>
            <a:fld id="{EFD4BB93-5668-4242-92D2-306972BA76AA}" type="slidenum">
              <a:rPr lang="en-US" smtClean="0"/>
              <a:pPr/>
              <a:t>15</a:t>
            </a:fld>
            <a:endParaRPr lang="en-US"/>
          </a:p>
        </p:txBody>
      </p:sp>
      <p:sp>
        <p:nvSpPr>
          <p:cNvPr id="95237" name="4 - Θέση υποσέλιδου"/>
          <p:cNvSpPr>
            <a:spLocks noGrp="1"/>
          </p:cNvSpPr>
          <p:nvPr>
            <p:ph type="ftr" sz="quarter" idx="4"/>
          </p:nvPr>
        </p:nvSpPr>
        <p:spPr>
          <a:noFill/>
        </p:spPr>
        <p:txBody>
          <a:bodyPr/>
          <a:lstStyle/>
          <a:p>
            <a:r>
              <a:rPr lang="el-GR"/>
              <a:t>Δίκτυα Επικοινωνιών ΙΙ - Δικτύωση Πολυμέσων</a:t>
            </a:r>
            <a:endParaRPr lang="en-US"/>
          </a:p>
        </p:txBody>
      </p:sp>
    </p:spTree>
    <p:extLst>
      <p:ext uri="{BB962C8B-B14F-4D97-AF65-F5344CB8AC3E}">
        <p14:creationId xmlns:p14="http://schemas.microsoft.com/office/powerpoint/2010/main" val="329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a:extLst>
              <a:ext uri="{FF2B5EF4-FFF2-40B4-BE49-F238E27FC236}">
                <a16:creationId xmlns:a16="http://schemas.microsoft.com/office/drawing/2014/main" id="{E1A0F507-EA0E-4D7C-B0B2-EFC27191794A}"/>
              </a:ext>
            </a:extLst>
          </p:cNvPr>
          <p:cNvSpPr>
            <a:spLocks noGrp="1" noRot="1" noChangeAspect="1" noTextEdit="1"/>
          </p:cNvSpPr>
          <p:nvPr>
            <p:ph type="sldImg"/>
          </p:nvPr>
        </p:nvSpPr>
        <p:spPr>
          <a:ln/>
        </p:spPr>
      </p:sp>
      <p:sp>
        <p:nvSpPr>
          <p:cNvPr id="196610" name="Notes Placeholder 2">
            <a:extLst>
              <a:ext uri="{FF2B5EF4-FFF2-40B4-BE49-F238E27FC236}">
                <a16:creationId xmlns:a16="http://schemas.microsoft.com/office/drawing/2014/main" id="{E4B24591-6C09-4961-BB91-E4FA415F0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t>`</a:t>
            </a:r>
          </a:p>
        </p:txBody>
      </p:sp>
      <p:sp>
        <p:nvSpPr>
          <p:cNvPr id="196611" name="Slide Number Placeholder 3">
            <a:extLst>
              <a:ext uri="{FF2B5EF4-FFF2-40B4-BE49-F238E27FC236}">
                <a16:creationId xmlns:a16="http://schemas.microsoft.com/office/drawing/2014/main" id="{AB8FBA38-4EA7-4033-8251-A146EEA701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MS PGothic" panose="020B0600070205080204" pitchFamily="34" charset="-128"/>
              </a:defRPr>
            </a:lvl1pPr>
            <a:lvl2pPr marL="742950" indent="-285750" defTabSz="966788">
              <a:defRPr sz="2000">
                <a:solidFill>
                  <a:schemeClr val="tx1"/>
                </a:solidFill>
                <a:latin typeface="Arial" panose="020B0604020202020204" pitchFamily="34" charset="0"/>
                <a:ea typeface="MS PGothic" panose="020B0600070205080204" pitchFamily="34" charset="-128"/>
              </a:defRPr>
            </a:lvl2pPr>
            <a:lvl3pPr marL="1143000" indent="-228600" defTabSz="966788">
              <a:defRPr sz="2000">
                <a:solidFill>
                  <a:schemeClr val="tx1"/>
                </a:solidFill>
                <a:latin typeface="Arial" panose="020B0604020202020204" pitchFamily="34" charset="0"/>
                <a:ea typeface="MS PGothic" panose="020B0600070205080204" pitchFamily="34" charset="-128"/>
              </a:defRPr>
            </a:lvl3pPr>
            <a:lvl4pPr marL="1600200" indent="-228600" defTabSz="966788">
              <a:defRPr sz="2000">
                <a:solidFill>
                  <a:schemeClr val="tx1"/>
                </a:solidFill>
                <a:latin typeface="Arial" panose="020B0604020202020204" pitchFamily="34" charset="0"/>
                <a:ea typeface="MS PGothic" panose="020B0600070205080204" pitchFamily="34" charset="-128"/>
              </a:defRPr>
            </a:lvl4pPr>
            <a:lvl5pPr marL="2057400" indent="-228600" defTabSz="966788">
              <a:defRPr sz="20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fld id="{682D038E-9798-4581-92FF-CB8D2F74AAC4}" type="slidenum">
              <a:rPr lang="en-US" altLang="el-GR" sz="1300">
                <a:latin typeface="Times New Roman" panose="02020603050405020304" pitchFamily="18" charset="0"/>
              </a:rPr>
              <a:pPr/>
              <a:t>25</a:t>
            </a:fld>
            <a:endParaRPr lang="en-US" altLang="el-GR" sz="1300">
              <a:latin typeface="Times New Roman" panose="02020603050405020304" pitchFamily="18" charset="0"/>
            </a:endParaRPr>
          </a:p>
        </p:txBody>
      </p:sp>
    </p:spTree>
    <p:extLst>
      <p:ext uri="{BB962C8B-B14F-4D97-AF65-F5344CB8AC3E}">
        <p14:creationId xmlns:p14="http://schemas.microsoft.com/office/powerpoint/2010/main" val="659197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a:extLst>
              <a:ext uri="{FF2B5EF4-FFF2-40B4-BE49-F238E27FC236}">
                <a16:creationId xmlns:a16="http://schemas.microsoft.com/office/drawing/2014/main" id="{E1A0F507-EA0E-4D7C-B0B2-EFC27191794A}"/>
              </a:ext>
            </a:extLst>
          </p:cNvPr>
          <p:cNvSpPr>
            <a:spLocks noGrp="1" noRot="1" noChangeAspect="1" noTextEdit="1"/>
          </p:cNvSpPr>
          <p:nvPr>
            <p:ph type="sldImg"/>
          </p:nvPr>
        </p:nvSpPr>
        <p:spPr>
          <a:ln/>
        </p:spPr>
      </p:sp>
      <p:sp>
        <p:nvSpPr>
          <p:cNvPr id="196610" name="Notes Placeholder 2">
            <a:extLst>
              <a:ext uri="{FF2B5EF4-FFF2-40B4-BE49-F238E27FC236}">
                <a16:creationId xmlns:a16="http://schemas.microsoft.com/office/drawing/2014/main" id="{E4B24591-6C09-4961-BB91-E4FA415F0E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t>`</a:t>
            </a:r>
          </a:p>
        </p:txBody>
      </p:sp>
      <p:sp>
        <p:nvSpPr>
          <p:cNvPr id="196611" name="Slide Number Placeholder 3">
            <a:extLst>
              <a:ext uri="{FF2B5EF4-FFF2-40B4-BE49-F238E27FC236}">
                <a16:creationId xmlns:a16="http://schemas.microsoft.com/office/drawing/2014/main" id="{AB8FBA38-4EA7-4033-8251-A146EEA701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a:solidFill>
                  <a:schemeClr val="tx1"/>
                </a:solidFill>
                <a:latin typeface="Arial" panose="020B0604020202020204" pitchFamily="34" charset="0"/>
                <a:ea typeface="MS PGothic" panose="020B0600070205080204" pitchFamily="34" charset="-128"/>
              </a:defRPr>
            </a:lvl1pPr>
            <a:lvl2pPr marL="742950" indent="-285750" defTabSz="966788">
              <a:defRPr sz="2000">
                <a:solidFill>
                  <a:schemeClr val="tx1"/>
                </a:solidFill>
                <a:latin typeface="Arial" panose="020B0604020202020204" pitchFamily="34" charset="0"/>
                <a:ea typeface="MS PGothic" panose="020B0600070205080204" pitchFamily="34" charset="-128"/>
              </a:defRPr>
            </a:lvl2pPr>
            <a:lvl3pPr marL="1143000" indent="-228600" defTabSz="966788">
              <a:defRPr sz="2000">
                <a:solidFill>
                  <a:schemeClr val="tx1"/>
                </a:solidFill>
                <a:latin typeface="Arial" panose="020B0604020202020204" pitchFamily="34" charset="0"/>
                <a:ea typeface="MS PGothic" panose="020B0600070205080204" pitchFamily="34" charset="-128"/>
              </a:defRPr>
            </a:lvl3pPr>
            <a:lvl4pPr marL="1600200" indent="-228600" defTabSz="966788">
              <a:defRPr sz="2000">
                <a:solidFill>
                  <a:schemeClr val="tx1"/>
                </a:solidFill>
                <a:latin typeface="Arial" panose="020B0604020202020204" pitchFamily="34" charset="0"/>
                <a:ea typeface="MS PGothic" panose="020B0600070205080204" pitchFamily="34" charset="-128"/>
              </a:defRPr>
            </a:lvl4pPr>
            <a:lvl5pPr marL="2057400" indent="-228600" defTabSz="966788">
              <a:defRPr sz="20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fld id="{682D038E-9798-4581-92FF-CB8D2F74AAC4}" type="slidenum">
              <a:rPr lang="en-US" altLang="el-GR" sz="1300">
                <a:latin typeface="Times New Roman" panose="02020603050405020304" pitchFamily="18" charset="0"/>
              </a:rPr>
              <a:pPr/>
              <a:t>27</a:t>
            </a:fld>
            <a:endParaRPr lang="en-US" altLang="el-GR" sz="1300">
              <a:latin typeface="Times New Roman" panose="02020603050405020304" pitchFamily="18" charset="0"/>
            </a:endParaRPr>
          </a:p>
        </p:txBody>
      </p:sp>
    </p:spTree>
    <p:extLst>
      <p:ext uri="{BB962C8B-B14F-4D97-AF65-F5344CB8AC3E}">
        <p14:creationId xmlns:p14="http://schemas.microsoft.com/office/powerpoint/2010/main" val="3530880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a:extLst>
              <a:ext uri="{FF2B5EF4-FFF2-40B4-BE49-F238E27FC236}">
                <a16:creationId xmlns:a16="http://schemas.microsoft.com/office/drawing/2014/main" id="{508C4DA0-A184-4745-A247-EF0C1BA55E88}"/>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9" tIns="48325" rIns="96649" bIns="48325" anchor="b"/>
          <a:lstStyle>
            <a:lvl1pPr defTabSz="966788">
              <a:defRPr sz="2000">
                <a:solidFill>
                  <a:schemeClr val="tx1"/>
                </a:solidFill>
                <a:latin typeface="Arial" panose="020B0604020202020204" pitchFamily="34" charset="0"/>
                <a:ea typeface="MS PGothic" panose="020B0600070205080204" pitchFamily="34" charset="-128"/>
              </a:defRPr>
            </a:lvl1pPr>
            <a:lvl2pPr marL="742950" indent="-285750" defTabSz="966788">
              <a:defRPr sz="2000">
                <a:solidFill>
                  <a:schemeClr val="tx1"/>
                </a:solidFill>
                <a:latin typeface="Arial" panose="020B0604020202020204" pitchFamily="34" charset="0"/>
                <a:ea typeface="MS PGothic" panose="020B0600070205080204" pitchFamily="34" charset="-128"/>
              </a:defRPr>
            </a:lvl2pPr>
            <a:lvl3pPr marL="1143000" indent="-228600" defTabSz="966788">
              <a:defRPr sz="2000">
                <a:solidFill>
                  <a:schemeClr val="tx1"/>
                </a:solidFill>
                <a:latin typeface="Arial" panose="020B0604020202020204" pitchFamily="34" charset="0"/>
                <a:ea typeface="MS PGothic" panose="020B0600070205080204" pitchFamily="34" charset="-128"/>
              </a:defRPr>
            </a:lvl3pPr>
            <a:lvl4pPr marL="1600200" indent="-228600" defTabSz="966788">
              <a:defRPr sz="2000">
                <a:solidFill>
                  <a:schemeClr val="tx1"/>
                </a:solidFill>
                <a:latin typeface="Arial" panose="020B0604020202020204" pitchFamily="34" charset="0"/>
                <a:ea typeface="MS PGothic" panose="020B0600070205080204" pitchFamily="34" charset="-128"/>
              </a:defRPr>
            </a:lvl4pPr>
            <a:lvl5pPr marL="2057400" indent="-228600" defTabSz="966788">
              <a:defRPr sz="20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fld id="{62A92BD5-05FD-4A10-8B81-33F2928AE718}" type="slidenum">
              <a:rPr lang="en-US" altLang="el-GR" sz="1300">
                <a:solidFill>
                  <a:srgbClr val="000000"/>
                </a:solidFill>
                <a:latin typeface="Times New Roman" panose="02020603050405020304" pitchFamily="18" charset="0"/>
              </a:rPr>
              <a:pPr algn="r">
                <a:spcBef>
                  <a:spcPct val="0"/>
                </a:spcBef>
                <a:buClrTx/>
                <a:buSzTx/>
                <a:buFontTx/>
                <a:buNone/>
              </a:pPr>
              <a:t>32</a:t>
            </a:fld>
            <a:endParaRPr lang="en-US" altLang="el-GR" sz="1300">
              <a:solidFill>
                <a:srgbClr val="000000"/>
              </a:solidFill>
              <a:latin typeface="Times New Roman" panose="02020603050405020304" pitchFamily="18" charset="0"/>
            </a:endParaRPr>
          </a:p>
        </p:txBody>
      </p:sp>
      <p:sp>
        <p:nvSpPr>
          <p:cNvPr id="212994" name="Rectangle 2">
            <a:extLst>
              <a:ext uri="{FF2B5EF4-FFF2-40B4-BE49-F238E27FC236}">
                <a16:creationId xmlns:a16="http://schemas.microsoft.com/office/drawing/2014/main" id="{225FEB19-7EC2-44AE-AFDA-08A10D703580}"/>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B96D94ED-79FD-4FAE-B6EE-D4A8243A72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dirty="0"/>
              <a:t>Akamai: 100,000+ servers in 1000+ clusters in 1000+ networks in 70+ countries serving trillions of requests a day.</a:t>
            </a:r>
          </a:p>
          <a:p>
            <a:endParaRPr lang="en-US" altLang="el-GR" dirty="0"/>
          </a:p>
          <a:p>
            <a:r>
              <a:rPr lang="en-US" altLang="el-GR" dirty="0"/>
              <a:t>How many people use Netflix?</a:t>
            </a:r>
          </a:p>
        </p:txBody>
      </p:sp>
    </p:spTree>
    <p:extLst>
      <p:ext uri="{BB962C8B-B14F-4D97-AF65-F5344CB8AC3E}">
        <p14:creationId xmlns:p14="http://schemas.microsoft.com/office/powerpoint/2010/main" val="767871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a:extLst>
              <a:ext uri="{FF2B5EF4-FFF2-40B4-BE49-F238E27FC236}">
                <a16:creationId xmlns:a16="http://schemas.microsoft.com/office/drawing/2014/main" id="{13FEC0A3-25BC-40E0-8DD3-6ECC91A9C65C}"/>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9" tIns="48325" rIns="96649" bIns="48325" anchor="b"/>
          <a:lstStyle>
            <a:lvl1pPr defTabSz="966788">
              <a:defRPr sz="2000">
                <a:solidFill>
                  <a:schemeClr val="tx1"/>
                </a:solidFill>
                <a:latin typeface="Arial" panose="020B0604020202020204" pitchFamily="34" charset="0"/>
                <a:ea typeface="MS PGothic" panose="020B0600070205080204" pitchFamily="34" charset="-128"/>
              </a:defRPr>
            </a:lvl1pPr>
            <a:lvl2pPr marL="742950" indent="-285750" defTabSz="966788">
              <a:defRPr sz="2000">
                <a:solidFill>
                  <a:schemeClr val="tx1"/>
                </a:solidFill>
                <a:latin typeface="Arial" panose="020B0604020202020204" pitchFamily="34" charset="0"/>
                <a:ea typeface="MS PGothic" panose="020B0600070205080204" pitchFamily="34" charset="-128"/>
              </a:defRPr>
            </a:lvl2pPr>
            <a:lvl3pPr marL="1143000" indent="-228600" defTabSz="966788">
              <a:defRPr sz="2000">
                <a:solidFill>
                  <a:schemeClr val="tx1"/>
                </a:solidFill>
                <a:latin typeface="Arial" panose="020B0604020202020204" pitchFamily="34" charset="0"/>
                <a:ea typeface="MS PGothic" panose="020B0600070205080204" pitchFamily="34" charset="-128"/>
              </a:defRPr>
            </a:lvl3pPr>
            <a:lvl4pPr marL="1600200" indent="-228600" defTabSz="966788">
              <a:defRPr sz="2000">
                <a:solidFill>
                  <a:schemeClr val="tx1"/>
                </a:solidFill>
                <a:latin typeface="Arial" panose="020B0604020202020204" pitchFamily="34" charset="0"/>
                <a:ea typeface="MS PGothic" panose="020B0600070205080204" pitchFamily="34" charset="-128"/>
              </a:defRPr>
            </a:lvl4pPr>
            <a:lvl5pPr marL="2057400" indent="-228600" defTabSz="966788">
              <a:defRPr sz="2000">
                <a:solidFill>
                  <a:schemeClr val="tx1"/>
                </a:solidFill>
                <a:latin typeface="Arial" panose="020B0604020202020204" pitchFamily="34" charset="0"/>
                <a:ea typeface="MS PGothic" panose="020B0600070205080204" pitchFamily="34" charset="-128"/>
              </a:defRPr>
            </a:lvl5pPr>
            <a:lvl6pPr marL="25146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r">
              <a:spcBef>
                <a:spcPct val="0"/>
              </a:spcBef>
              <a:buClrTx/>
              <a:buSzTx/>
              <a:buFontTx/>
              <a:buNone/>
            </a:pPr>
            <a:fld id="{6360F2B5-C1E0-4B29-8595-EFDBCA818197}" type="slidenum">
              <a:rPr lang="en-US" altLang="el-GR" sz="1300">
                <a:solidFill>
                  <a:srgbClr val="000000"/>
                </a:solidFill>
                <a:latin typeface="Times New Roman" panose="02020603050405020304" pitchFamily="18" charset="0"/>
              </a:rPr>
              <a:pPr algn="r">
                <a:spcBef>
                  <a:spcPct val="0"/>
                </a:spcBef>
                <a:buClrTx/>
                <a:buSzTx/>
                <a:buFontTx/>
                <a:buNone/>
              </a:pPr>
              <a:t>33</a:t>
            </a:fld>
            <a:endParaRPr lang="en-US" altLang="el-GR" sz="1300">
              <a:solidFill>
                <a:srgbClr val="000000"/>
              </a:solidFill>
              <a:latin typeface="Times New Roman" panose="02020603050405020304" pitchFamily="18" charset="0"/>
            </a:endParaRPr>
          </a:p>
        </p:txBody>
      </p:sp>
      <p:sp>
        <p:nvSpPr>
          <p:cNvPr id="215042" name="Rectangle 2">
            <a:extLst>
              <a:ext uri="{FF2B5EF4-FFF2-40B4-BE49-F238E27FC236}">
                <a16:creationId xmlns:a16="http://schemas.microsoft.com/office/drawing/2014/main" id="{98BF1285-66E3-4345-9160-A140CB7B9377}"/>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B9D3D1F0-567D-442E-9C03-9A76ED61F1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t>peak load: 7million viewers, 2 Tbytes via </a:t>
            </a:r>
          </a:p>
        </p:txBody>
      </p:sp>
    </p:spTree>
    <p:extLst>
      <p:ext uri="{BB962C8B-B14F-4D97-AF65-F5344CB8AC3E}">
        <p14:creationId xmlns:p14="http://schemas.microsoft.com/office/powerpoint/2010/main" val="196945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33425"/>
            <a:ext cx="4889500" cy="3667125"/>
          </a:xfrm>
        </p:spPr>
      </p:sp>
      <p:sp>
        <p:nvSpPr>
          <p:cNvPr id="3" name="Notes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222315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lvl1p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
            <a:ext cx="9144000" cy="1197032"/>
          </a:xfrm>
        </p:spPr>
        <p:txBody>
          <a:bodyPr/>
          <a:lstStyle>
            <a:lvl1pPr>
              <a:defRPr b="1"/>
            </a:lvl1pPr>
          </a:lstStyle>
          <a:p>
            <a:r>
              <a:rPr lang="el-GR" err="1"/>
              <a:t>Kλικ</a:t>
            </a:r>
            <a:r>
              <a:rPr lang="el-GR"/>
              <a:t>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362700" y="228600"/>
            <a:ext cx="1943100" cy="60198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533400" y="228600"/>
            <a:ext cx="5676900" cy="60198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49135" y="228600"/>
            <a:ext cx="8345977" cy="871538"/>
          </a:xfrm>
        </p:spPr>
        <p:txBody>
          <a:bodyPr/>
          <a:lstStyle>
            <a:lvl1pPr>
              <a:defRPr b="1"/>
            </a:lvl1pPr>
          </a:lstStyle>
          <a:p>
            <a:r>
              <a:rPr lang="el-GR" err="1"/>
              <a:t>Kλικ</a:t>
            </a:r>
            <a:r>
              <a:rPr lang="el-GR"/>
              <a:t> για επεξεργασία του τίτλου</a:t>
            </a:r>
          </a:p>
        </p:txBody>
      </p:sp>
      <p:sp>
        <p:nvSpPr>
          <p:cNvPr id="3" name="2 - Θέση κειμένου"/>
          <p:cNvSpPr>
            <a:spLocks noGrp="1"/>
          </p:cNvSpPr>
          <p:nvPr>
            <p:ph type="body" sz="half" idx="1"/>
          </p:nvPr>
        </p:nvSpPr>
        <p:spPr>
          <a:xfrm>
            <a:off x="349135" y="1339850"/>
            <a:ext cx="3994265" cy="4908550"/>
          </a:xfrm>
        </p:spPr>
        <p:txBody>
          <a:bodyPr/>
          <a:lstStyle>
            <a:lvl1pPr>
              <a:defRPr/>
            </a:lvl1pPr>
            <a:lvl2pPr>
              <a:defRPr/>
            </a:lvl2pPr>
            <a:lvl3pPr>
              <a:defRPr/>
            </a:lvl3pPr>
            <a:lvl4pPr>
              <a:defRPr/>
            </a:lvl4pPr>
            <a:lvl5pPr>
              <a:defRPr/>
            </a:lvl5pPr>
          </a:lstStyle>
          <a:p>
            <a:pPr lvl="0"/>
            <a:r>
              <a:rPr lang="el-GR" err="1"/>
              <a:t>Kλικ</a:t>
            </a:r>
            <a:r>
              <a:rPr lang="el-GR"/>
              <a:t>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495800" y="1339850"/>
            <a:ext cx="4199312" cy="4908550"/>
          </a:xfrm>
        </p:spPr>
        <p:txBody>
          <a:bodyPr/>
          <a:lstStyle/>
          <a:p>
            <a:pPr lvl="0"/>
            <a:r>
              <a:rPr lang="el-GR" err="1"/>
              <a:t>Kλικ</a:t>
            </a:r>
            <a:r>
              <a:rPr lang="el-GR"/>
              <a:t>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88720"/>
          </a:xfrm>
        </p:spPr>
        <p:txBody>
          <a:bodyPr/>
          <a:lstStyle>
            <a:lvl1pPr>
              <a:defRPr b="1">
                <a:latin typeface="Gill Sans Nova" panose="020B0602020104020203" pitchFamily="34" charset="0"/>
              </a:defRPr>
            </a:lvl1pPr>
          </a:lstStyle>
          <a:p>
            <a:r>
              <a:rPr lang="el-GR" err="1"/>
              <a:t>Kλικ</a:t>
            </a:r>
            <a:r>
              <a:rPr lang="el-GR"/>
              <a:t> για επεξεργασία του τίτλου</a:t>
            </a:r>
          </a:p>
        </p:txBody>
      </p:sp>
      <p:sp>
        <p:nvSpPr>
          <p:cNvPr id="3" name="2 - Θέση περιεχομένου"/>
          <p:cNvSpPr>
            <a:spLocks noGrp="1"/>
          </p:cNvSpPr>
          <p:nvPr>
            <p:ph idx="1"/>
          </p:nvPr>
        </p:nvSpPr>
        <p:spPr/>
        <p:txBody>
          <a:bodyPr/>
          <a:lstStyle>
            <a:lvl1pPr>
              <a:defRPr>
                <a:latin typeface="Gill Sans Nova" panose="020B0602020104020203" pitchFamily="34" charset="0"/>
              </a:defRPr>
            </a:lvl1pPr>
            <a:lvl2pPr>
              <a:defRPr>
                <a:latin typeface="Gill Sans Nova" panose="020B0602020104020203" pitchFamily="34" charset="0"/>
              </a:defRPr>
            </a:lvl2pPr>
            <a:lvl3pPr marL="1143000" indent="-228600">
              <a:buClr>
                <a:srgbClr val="000099"/>
              </a:buClr>
              <a:buFont typeface="Wingdings" panose="05000000000000000000" pitchFamily="2" charset="2"/>
              <a:buChar char="§"/>
              <a:defRPr>
                <a:latin typeface="Gill Sans Nova" panose="020B0602020104020203" pitchFamily="34" charset="0"/>
              </a:defRPr>
            </a:lvl3pPr>
            <a:lvl4pPr>
              <a:buClr>
                <a:srgbClr val="000099"/>
              </a:buClr>
              <a:defRPr>
                <a:latin typeface="Gill Sans Nova" panose="020B0602020104020203" pitchFamily="34" charset="0"/>
              </a:defRPr>
            </a:lvl4pPr>
            <a:lvl5pPr>
              <a:buClr>
                <a:srgbClr val="000099"/>
              </a:buClr>
              <a:defRPr>
                <a:latin typeface="Gill Sans Nova" panose="020B0602020104020203" pitchFamily="34" charset="0"/>
              </a:defRPr>
            </a:lvl5pPr>
          </a:lstStyle>
          <a:p>
            <a:pPr lvl="0"/>
            <a:r>
              <a:rPr lang="el-GR" err="1"/>
              <a:t>Kλικ</a:t>
            </a:r>
            <a:r>
              <a:rPr lang="el-GR"/>
              <a:t>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3999" cy="1138844"/>
          </a:xfrm>
        </p:spPr>
        <p:txBody>
          <a:bodyPr/>
          <a:lstStyle>
            <a:lvl1pPr>
              <a:defRPr b="1" u="none"/>
            </a:lvl1pPr>
          </a:lstStyle>
          <a:p>
            <a:r>
              <a:rPr lang="el-GR" err="1"/>
              <a:t>Kλικ</a:t>
            </a:r>
            <a:r>
              <a:rPr lang="el-GR"/>
              <a:t> για επεξεργασία του τίτλου</a:t>
            </a:r>
          </a:p>
        </p:txBody>
      </p:sp>
      <p:sp>
        <p:nvSpPr>
          <p:cNvPr id="3" name="2 - Θέση περιεχομένου"/>
          <p:cNvSpPr>
            <a:spLocks noGrp="1"/>
          </p:cNvSpPr>
          <p:nvPr>
            <p:ph sz="half" idx="1"/>
          </p:nvPr>
        </p:nvSpPr>
        <p:spPr>
          <a:xfrm>
            <a:off x="290945" y="1339850"/>
            <a:ext cx="4052455" cy="4908550"/>
          </a:xfrm>
        </p:spPr>
        <p:txBody>
          <a:bodyPr/>
          <a:lstStyle>
            <a:lvl1pPr>
              <a:defRPr sz="2800">
                <a:latin typeface="Gill Sans Nova" panose="020B0602020104020203" pitchFamily="34" charset="0"/>
              </a:defRPr>
            </a:lvl1pPr>
            <a:lvl2pPr>
              <a:defRPr sz="2400">
                <a:latin typeface="Gill Sans Nova" panose="020B0602020104020203" pitchFamily="34" charset="0"/>
              </a:defRPr>
            </a:lvl2pPr>
            <a:lvl3pPr>
              <a:defRPr sz="2000">
                <a:latin typeface="Gill Sans Nova" panose="020B0602020104020203" pitchFamily="34" charset="0"/>
              </a:defRPr>
            </a:lvl3pPr>
            <a:lvl4pPr>
              <a:defRPr sz="1800">
                <a:latin typeface="Gill Sans Nova" panose="020B0602020104020203" pitchFamily="34" charset="0"/>
              </a:defRPr>
            </a:lvl4pPr>
            <a:lvl5pPr>
              <a:defRPr sz="1800">
                <a:latin typeface="Gill Sans Nova" panose="020B0602020104020203" pitchFamily="34" charset="0"/>
              </a:defRPr>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495799" y="1339850"/>
            <a:ext cx="4249189" cy="4908550"/>
          </a:xfrm>
        </p:spPr>
        <p:txBody>
          <a:bodyPr/>
          <a:lstStyle>
            <a:lvl1pPr>
              <a:defRPr sz="2800">
                <a:latin typeface="Gill Sans Nova" panose="020B0602020104020203" pitchFamily="34" charset="0"/>
              </a:defRPr>
            </a:lvl1pPr>
            <a:lvl2pPr>
              <a:defRPr sz="2400">
                <a:latin typeface="Gill Sans Nova" panose="020B0602020104020203" pitchFamily="34" charset="0"/>
              </a:defRPr>
            </a:lvl2pPr>
            <a:lvl3pPr>
              <a:defRPr sz="2000">
                <a:latin typeface="Gill Sans Nova" panose="020B0602020104020203" pitchFamily="34" charset="0"/>
              </a:defRPr>
            </a:lvl3pPr>
            <a:lvl4pPr>
              <a:defRPr sz="1800">
                <a:latin typeface="Gill Sans Nova" panose="020B0602020104020203" pitchFamily="34" charset="0"/>
              </a:defRPr>
            </a:lvl4pPr>
            <a:lvl5pPr>
              <a:defRPr sz="1800">
                <a:latin typeface="Gill Sans Nova" panose="020B0602020104020203" pitchFamily="34" charset="0"/>
              </a:defRPr>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38844"/>
          </a:xfrm>
        </p:spPr>
        <p:txBody>
          <a:bodyPr/>
          <a:lstStyle>
            <a:lvl1pPr>
              <a:defRPr b="1" u="none"/>
            </a:lvl1pPr>
          </a:lstStyle>
          <a:p>
            <a:r>
              <a:rPr lang="el-GR" err="1"/>
              <a:t>Kλικ</a:t>
            </a:r>
            <a:r>
              <a:rPr lang="el-GR"/>
              <a:t>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88720"/>
          </a:xfrm>
        </p:spPr>
        <p:txBody>
          <a:bodyPr/>
          <a:lstStyle>
            <a:lvl1pPr>
              <a:defRPr b="1" u="none"/>
            </a:lvl1pPr>
          </a:lstStyle>
          <a:p>
            <a:r>
              <a:rPr lang="el-GR" err="1"/>
              <a:t>Kλικ</a:t>
            </a:r>
            <a:r>
              <a:rPr lang="el-GR"/>
              <a:t> για επεξεργασία του τίτλου</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u="none"/>
            </a:lvl1pPr>
          </a:lstStyle>
          <a:p>
            <a:r>
              <a:rPr lang="el-GR" err="1"/>
              <a:t>Kλικ</a:t>
            </a:r>
            <a:r>
              <a:rPr lang="el-GR"/>
              <a:t>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228600"/>
            <a:ext cx="7772400" cy="871538"/>
          </a:xfrm>
          <a:prstGeom prst="rect">
            <a:avLst/>
          </a:prstGeom>
          <a:noFill/>
          <a:ln>
            <a:noFill/>
          </a:ln>
        </p:spPr>
        <p:txBody>
          <a:bodyPr vert="horz" wrap="square" lIns="91440" tIns="45720" rIns="91440" bIns="45720" numCol="1" anchor="ctr" anchorCtr="0" compatLnSpc="1">
            <a:prstTxWarp prst="textNoShape">
              <a:avLst/>
            </a:prstTxWarp>
          </a:bodyPr>
          <a:lstStyle/>
          <a:p>
            <a:pPr lvl="0" algn="l"/>
            <a:r>
              <a:rPr lang="en-US"/>
              <a:t>Click to edit Master title style</a:t>
            </a:r>
          </a:p>
        </p:txBody>
      </p:sp>
      <p:sp>
        <p:nvSpPr>
          <p:cNvPr id="11267" name="Rectangle 3"/>
          <p:cNvSpPr>
            <a:spLocks noGrp="1" noChangeArrowheads="1"/>
          </p:cNvSpPr>
          <p:nvPr>
            <p:ph type="body" idx="1"/>
          </p:nvPr>
        </p:nvSpPr>
        <p:spPr bwMode="auto">
          <a:xfrm>
            <a:off x="533400" y="1537854"/>
            <a:ext cx="7772400" cy="47105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9D7A8C60-6ECA-4E89-901B-1ACB9FC649BC}"/>
              </a:ext>
            </a:extLst>
          </p:cNvPr>
          <p:cNvSpPr txBox="1">
            <a:spLocks/>
          </p:cNvSpPr>
          <p:nvPr userDrawn="1"/>
        </p:nvSpPr>
        <p:spPr bwMode="auto">
          <a:xfrm>
            <a:off x="-8313" y="6572011"/>
            <a:ext cx="1579419" cy="286761"/>
          </a:xfrm>
          <a:prstGeom prst="rect">
            <a:avLst/>
          </a:prstGeom>
          <a:solidFill>
            <a:schemeClr val="bg2">
              <a:lumMod val="20000"/>
              <a:lumOff val="80000"/>
            </a:schemeClr>
          </a:solidFill>
          <a:ln w="9525">
            <a:noFill/>
            <a:miter lim="800000"/>
            <a:headEnd/>
            <a:tailEnd/>
          </a:ln>
        </p:spPr>
        <p:txBody>
          <a:bodyPr/>
          <a:lstStyle/>
          <a:p>
            <a:pPr algn="l"/>
            <a:r>
              <a:rPr lang="en-US" sz="1100" b="0" dirty="0">
                <a:solidFill>
                  <a:schemeClr val="bg1"/>
                </a:solidFill>
                <a:effectLst>
                  <a:outerShdw blurRad="38100" dist="38100" dir="2700000" algn="tl">
                    <a:srgbClr val="000000">
                      <a:alpha val="43137"/>
                    </a:srgbClr>
                  </a:outerShdw>
                </a:effectLst>
                <a:latin typeface="Arial" charset="0"/>
                <a:cs typeface="Arial" charset="0"/>
              </a:rPr>
              <a:t>OTT – </a:t>
            </a:r>
            <a:r>
              <a:rPr lang="en-US" sz="1100" b="0" dirty="0" err="1">
                <a:solidFill>
                  <a:schemeClr val="bg1"/>
                </a:solidFill>
                <a:effectLst>
                  <a:outerShdw blurRad="38100" dist="38100" dir="2700000" algn="tl">
                    <a:srgbClr val="000000">
                      <a:alpha val="43137"/>
                    </a:srgbClr>
                  </a:outerShdw>
                </a:effectLst>
                <a:latin typeface="Arial" charset="0"/>
                <a:cs typeface="Arial" charset="0"/>
              </a:rPr>
              <a:t>VoD</a:t>
            </a:r>
            <a:r>
              <a:rPr lang="en-US" sz="1100" b="0" dirty="0">
                <a:solidFill>
                  <a:schemeClr val="bg1"/>
                </a:solidFill>
                <a:effectLst>
                  <a:outerShdw blurRad="38100" dist="38100" dir="2700000" algn="tl">
                    <a:srgbClr val="000000">
                      <a:alpha val="43137"/>
                    </a:srgbClr>
                  </a:outerShdw>
                </a:effectLst>
                <a:latin typeface="Arial" charset="0"/>
                <a:cs typeface="Arial" charset="0"/>
              </a:rPr>
              <a:t> - CDNs</a:t>
            </a:r>
            <a:endParaRPr lang="en-US" sz="1100" b="0" dirty="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 name="Slide Number Placeholder 4">
            <a:extLst>
              <a:ext uri="{FF2B5EF4-FFF2-40B4-BE49-F238E27FC236}">
                <a16:creationId xmlns:a16="http://schemas.microsoft.com/office/drawing/2014/main" id="{606B08FB-0FC3-4939-AE8E-80AC6AB88439}"/>
              </a:ext>
            </a:extLst>
          </p:cNvPr>
          <p:cNvSpPr txBox="1">
            <a:spLocks/>
          </p:cNvSpPr>
          <p:nvPr userDrawn="1"/>
        </p:nvSpPr>
        <p:spPr bwMode="auto">
          <a:xfrm>
            <a:off x="8678487" y="6612774"/>
            <a:ext cx="465513" cy="245226"/>
          </a:xfrm>
          <a:prstGeom prst="rect">
            <a:avLst/>
          </a:prstGeom>
          <a:solidFill>
            <a:schemeClr val="bg2">
              <a:lumMod val="20000"/>
              <a:lumOff val="80000"/>
            </a:schemeClr>
          </a:solidFill>
          <a:ln w="9525">
            <a:noFill/>
            <a:miter lim="800000"/>
            <a:headEnd/>
            <a:tailEnd/>
          </a:ln>
        </p:spPr>
        <p:txBody>
          <a:bodyPr/>
          <a:lstStyle/>
          <a:p>
            <a:pPr algn="r"/>
            <a:fld id="{3B797150-EC14-4C18-B922-8D029638E608}" type="slidenum">
              <a:rPr lang="en-US" sz="1200" b="1" smtClean="0">
                <a:solidFill>
                  <a:schemeClr val="bg1"/>
                </a:solidFill>
                <a:effectLst>
                  <a:outerShdw blurRad="38100" dist="38100" dir="2700000" algn="tl">
                    <a:srgbClr val="000000">
                      <a:alpha val="43137"/>
                    </a:srgbClr>
                  </a:outerShdw>
                </a:effectLst>
                <a:latin typeface="Arial" charset="0"/>
                <a:ea typeface="MS PGothic" pitchFamily="34" charset="-128"/>
                <a:cs typeface="Arial" charset="0"/>
              </a:rPr>
              <a:pPr algn="r"/>
              <a:t>‹#›</a:t>
            </a:fld>
            <a:endParaRPr lang="en-US" sz="1200" b="1">
              <a:solidFill>
                <a:schemeClr val="bg1"/>
              </a:solidFill>
              <a:effectLst>
                <a:outerShdw blurRad="38100" dist="38100" dir="2700000" algn="tl">
                  <a:srgbClr val="000000">
                    <a:alpha val="43137"/>
                  </a:srgbClr>
                </a:outerShdw>
              </a:effectLst>
              <a:latin typeface="Arial" charset="0"/>
              <a:ea typeface="MS PGothic" pitchFamily="34" charset="-128"/>
              <a:cs typeface="Arial" charset="0"/>
            </a:endParaRPr>
          </a:p>
        </p:txBody>
      </p:sp>
      <p:pic>
        <p:nvPicPr>
          <p:cNvPr id="7" name="Picture 50" descr="underline_base">
            <a:extLst>
              <a:ext uri="{FF2B5EF4-FFF2-40B4-BE49-F238E27FC236}">
                <a16:creationId xmlns:a16="http://schemas.microsoft.com/office/drawing/2014/main" id="{28277F31-D775-4573-B9B0-19DBE5F5B244}"/>
              </a:ext>
            </a:extLst>
          </p:cNvPr>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75006" y="1133445"/>
            <a:ext cx="7537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lang="en-US" sz="4000" b="1" u="none" dirty="0">
          <a:solidFill>
            <a:srgbClr val="000099"/>
          </a:solidFill>
          <a:latin typeface="Gill Sans Nova" panose="020B0602020104020203" pitchFamily="34" charset="0"/>
          <a:ea typeface="ＭＳ Ｐゴシック" charset="0"/>
          <a:cs typeface="+mj-cs"/>
        </a:defRPr>
      </a:lvl1pPr>
      <a:lvl2pPr algn="ctr" rtl="0" eaLnBrk="0" fontAlgn="base" hangingPunct="0">
        <a:spcBef>
          <a:spcPct val="0"/>
        </a:spcBef>
        <a:spcAft>
          <a:spcPct val="0"/>
        </a:spcAft>
        <a:defRPr sz="3200" u="sng">
          <a:solidFill>
            <a:schemeClr val="accent2"/>
          </a:solidFill>
          <a:latin typeface="Comic Sans MS" pitchFamily="66" charset="0"/>
        </a:defRPr>
      </a:lvl2pPr>
      <a:lvl3pPr algn="ctr" rtl="0" eaLnBrk="0" fontAlgn="base" hangingPunct="0">
        <a:spcBef>
          <a:spcPct val="0"/>
        </a:spcBef>
        <a:spcAft>
          <a:spcPct val="0"/>
        </a:spcAft>
        <a:defRPr sz="3200" u="sng">
          <a:solidFill>
            <a:schemeClr val="accent2"/>
          </a:solidFill>
          <a:latin typeface="Comic Sans MS" pitchFamily="66" charset="0"/>
        </a:defRPr>
      </a:lvl3pPr>
      <a:lvl4pPr algn="ctr" rtl="0" eaLnBrk="0" fontAlgn="base" hangingPunct="0">
        <a:spcBef>
          <a:spcPct val="0"/>
        </a:spcBef>
        <a:spcAft>
          <a:spcPct val="0"/>
        </a:spcAft>
        <a:defRPr sz="3200" u="sng">
          <a:solidFill>
            <a:schemeClr val="accent2"/>
          </a:solidFill>
          <a:latin typeface="Comic Sans MS" pitchFamily="66" charset="0"/>
        </a:defRPr>
      </a:lvl4pPr>
      <a:lvl5pPr algn="ctr" rtl="0" eaLnBrk="0" fontAlgn="base" hangingPunct="0">
        <a:spcBef>
          <a:spcPct val="0"/>
        </a:spcBef>
        <a:spcAft>
          <a:spcPct val="0"/>
        </a:spcAft>
        <a:defRPr sz="3200" u="sng">
          <a:solidFill>
            <a:schemeClr val="accent2"/>
          </a:solidFill>
          <a:latin typeface="Comic Sans MS" pitchFamily="66" charset="0"/>
        </a:defRPr>
      </a:lvl5pPr>
      <a:lvl6pPr marL="457200" algn="ctr" rtl="0" eaLnBrk="0" fontAlgn="base" hangingPunct="0">
        <a:spcBef>
          <a:spcPct val="0"/>
        </a:spcBef>
        <a:spcAft>
          <a:spcPct val="0"/>
        </a:spcAft>
        <a:defRPr sz="3200" u="sng">
          <a:solidFill>
            <a:schemeClr val="accent2"/>
          </a:solidFill>
          <a:latin typeface="Comic Sans MS" pitchFamily="66" charset="0"/>
        </a:defRPr>
      </a:lvl6pPr>
      <a:lvl7pPr marL="914400" algn="ctr" rtl="0" eaLnBrk="0" fontAlgn="base" hangingPunct="0">
        <a:spcBef>
          <a:spcPct val="0"/>
        </a:spcBef>
        <a:spcAft>
          <a:spcPct val="0"/>
        </a:spcAft>
        <a:defRPr sz="3200" u="sng">
          <a:solidFill>
            <a:schemeClr val="accent2"/>
          </a:solidFill>
          <a:latin typeface="Comic Sans MS" pitchFamily="66" charset="0"/>
        </a:defRPr>
      </a:lvl7pPr>
      <a:lvl8pPr marL="1371600" algn="ctr" rtl="0" eaLnBrk="0" fontAlgn="base" hangingPunct="0">
        <a:spcBef>
          <a:spcPct val="0"/>
        </a:spcBef>
        <a:spcAft>
          <a:spcPct val="0"/>
        </a:spcAft>
        <a:defRPr sz="3200" u="sng">
          <a:solidFill>
            <a:schemeClr val="accent2"/>
          </a:solidFill>
          <a:latin typeface="Comic Sans MS" pitchFamily="66" charset="0"/>
        </a:defRPr>
      </a:lvl8pPr>
      <a:lvl9pPr marL="1828800" algn="ctr" rtl="0" eaLnBrk="0" fontAlgn="base" hangingPunct="0">
        <a:spcBef>
          <a:spcPct val="0"/>
        </a:spcBef>
        <a:spcAft>
          <a:spcPct val="0"/>
        </a:spcAft>
        <a:defRPr sz="3200" u="sng">
          <a:solidFill>
            <a:schemeClr val="accent2"/>
          </a:solidFill>
          <a:latin typeface="Comic Sans MS" pitchFamily="66" charset="0"/>
        </a:defRPr>
      </a:lvl9pPr>
    </p:titleStyle>
    <p:bodyStyle>
      <a:lvl1pPr marL="342900" indent="-342900" algn="l" rtl="0" eaLnBrk="0" fontAlgn="base" hangingPunct="0">
        <a:spcBef>
          <a:spcPts val="400"/>
        </a:spcBef>
        <a:spcAft>
          <a:spcPct val="0"/>
        </a:spcAft>
        <a:buClr>
          <a:schemeClr val="accent2"/>
        </a:buClr>
        <a:buSzPct val="12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ts val="400"/>
        </a:spcBef>
        <a:spcAft>
          <a:spcPct val="0"/>
        </a:spcAft>
        <a:buClr>
          <a:srgbClr val="333399"/>
        </a:buClr>
        <a:buSzPct val="120000"/>
        <a:buFont typeface="Arial" panose="020B0604020202020204" pitchFamily="34" charset="0"/>
        <a:buChar char="•"/>
        <a:defRPr sz="2000">
          <a:solidFill>
            <a:schemeClr val="tx1"/>
          </a:solidFill>
          <a:latin typeface="+mn-lt"/>
        </a:defRPr>
      </a:lvl2pPr>
      <a:lvl3pPr marL="1143000" indent="-228600" algn="l" rtl="0" eaLnBrk="0" fontAlgn="base" hangingPunct="0">
        <a:spcBef>
          <a:spcPts val="400"/>
        </a:spcBef>
        <a:spcAft>
          <a:spcPct val="0"/>
        </a:spcAft>
        <a:buChar char="•"/>
        <a:defRPr>
          <a:solidFill>
            <a:schemeClr val="tx1"/>
          </a:solidFill>
          <a:latin typeface="+mn-lt"/>
        </a:defRPr>
      </a:lvl3pPr>
      <a:lvl4pPr marL="1600200" indent="-228600" algn="l" rtl="0" eaLnBrk="0" fontAlgn="base" hangingPunct="0">
        <a:spcBef>
          <a:spcPts val="400"/>
        </a:spcBef>
        <a:spcAft>
          <a:spcPct val="0"/>
        </a:spcAft>
        <a:buChar char="–"/>
        <a:defRPr>
          <a:solidFill>
            <a:schemeClr val="tx1"/>
          </a:solidFill>
          <a:latin typeface="Times New Roman" pitchFamily="18" charset="0"/>
        </a:defRPr>
      </a:lvl4pPr>
      <a:lvl5pPr marL="2057400" indent="-228600" algn="l" rtl="0" eaLnBrk="0" fontAlgn="base" hangingPunct="0">
        <a:spcBef>
          <a:spcPts val="400"/>
        </a:spcBef>
        <a:spcAft>
          <a:spcPct val="0"/>
        </a:spcAft>
        <a:buChar char="»"/>
        <a:defRPr>
          <a:solidFill>
            <a:schemeClr val="tx1"/>
          </a:solidFill>
          <a:latin typeface="Times New Roman" pitchFamily="18" charset="0"/>
        </a:defRPr>
      </a:lvl5pPr>
      <a:lvl6pPr marL="2514600" indent="-228600" algn="l" rtl="0" eaLnBrk="0" fontAlgn="base" hangingPunct="0">
        <a:spcBef>
          <a:spcPct val="20000"/>
        </a:spcBef>
        <a:spcAft>
          <a:spcPct val="0"/>
        </a:spcAft>
        <a:buChar char="»"/>
        <a:defRPr>
          <a:solidFill>
            <a:schemeClr val="tx1"/>
          </a:solidFill>
          <a:latin typeface="Times New Roman" pitchFamily="18" charset="0"/>
        </a:defRPr>
      </a:lvl6pPr>
      <a:lvl7pPr marL="2971800" indent="-228600" algn="l" rtl="0" eaLnBrk="0" fontAlgn="base" hangingPunct="0">
        <a:spcBef>
          <a:spcPct val="20000"/>
        </a:spcBef>
        <a:spcAft>
          <a:spcPct val="0"/>
        </a:spcAft>
        <a:buChar char="»"/>
        <a:defRPr>
          <a:solidFill>
            <a:schemeClr val="tx1"/>
          </a:solidFill>
          <a:latin typeface="Times New Roman" pitchFamily="18" charset="0"/>
        </a:defRPr>
      </a:lvl7pPr>
      <a:lvl8pPr marL="3429000" indent="-228600" algn="l" rtl="0" eaLnBrk="0" fontAlgn="base" hangingPunct="0">
        <a:spcBef>
          <a:spcPct val="20000"/>
        </a:spcBef>
        <a:spcAft>
          <a:spcPct val="0"/>
        </a:spcAft>
        <a:buChar char="»"/>
        <a:defRPr>
          <a:solidFill>
            <a:schemeClr val="tx1"/>
          </a:solidFill>
          <a:latin typeface="Times New Roman" pitchFamily="18" charset="0"/>
        </a:defRPr>
      </a:lvl8pPr>
      <a:lvl9pPr marL="3886200" indent="-228600" algn="l" rtl="0" eaLnBrk="0" fontAlgn="base" hangingPunct="0">
        <a:spcBef>
          <a:spcPct val="20000"/>
        </a:spcBef>
        <a:spcAft>
          <a:spcPct val="0"/>
        </a:spcAft>
        <a:buChar char="»"/>
        <a:defRPr>
          <a:solidFill>
            <a:schemeClr val="tx1"/>
          </a:solidFill>
          <a:latin typeface="Times New Roman" pitchFamily="18"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hyperlink" Target="https://www.sandvine.com/phenomena"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bin"/><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images.app.goo.gl/uFUFYUQ4GsuRVn4u5"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7.xml.rels><?xml version="1.0" encoding="UTF-8" standalone="yes"?>
<Relationships xmlns="http://schemas.openxmlformats.org/package/2006/relationships"><Relationship Id="rId3" Type="http://schemas.openxmlformats.org/officeDocument/2006/relationships/hyperlink" Target="http://opencourses.uoa.gr/courses/DI1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Υπότιτλος 4">
            <a:extLst>
              <a:ext uri="{FF2B5EF4-FFF2-40B4-BE49-F238E27FC236}">
                <a16:creationId xmlns:a16="http://schemas.microsoft.com/office/drawing/2014/main" id="{10CE7402-06C9-4A5A-B324-1380498D10B6}"/>
              </a:ext>
            </a:extLst>
          </p:cNvPr>
          <p:cNvSpPr>
            <a:spLocks noGrp="1"/>
          </p:cNvSpPr>
          <p:nvPr>
            <p:ph type="subTitle" idx="1"/>
          </p:nvPr>
        </p:nvSpPr>
        <p:spPr>
          <a:xfrm>
            <a:off x="906086" y="2540237"/>
            <a:ext cx="7331825" cy="2456412"/>
          </a:xfrm>
        </p:spPr>
        <p:txBody>
          <a:bodyPr/>
          <a:lstStyle/>
          <a:p>
            <a:r>
              <a:rPr lang="en-US" sz="3200" b="1" dirty="0">
                <a:solidFill>
                  <a:srgbClr val="C00000"/>
                </a:solidFill>
              </a:rPr>
              <a:t>M</a:t>
            </a:r>
            <a:r>
              <a:rPr lang="el-GR" sz="3200" b="1" dirty="0" err="1">
                <a:solidFill>
                  <a:srgbClr val="C00000"/>
                </a:solidFill>
              </a:rPr>
              <a:t>ετάδοση</a:t>
            </a:r>
            <a:r>
              <a:rPr lang="el-GR" sz="3200" b="1" dirty="0">
                <a:solidFill>
                  <a:srgbClr val="C00000"/>
                </a:solidFill>
              </a:rPr>
              <a:t> αποθηκευμένου βίντεο</a:t>
            </a:r>
          </a:p>
          <a:p>
            <a:r>
              <a:rPr lang="en-US" sz="3200" b="1" dirty="0">
                <a:solidFill>
                  <a:srgbClr val="C00000"/>
                </a:solidFill>
              </a:rPr>
              <a:t>Over the Top (OTT) - Video on Demand (</a:t>
            </a:r>
            <a:r>
              <a:rPr lang="en-US" sz="3200" b="1" dirty="0" err="1">
                <a:solidFill>
                  <a:srgbClr val="C00000"/>
                </a:solidFill>
              </a:rPr>
              <a:t>VoD</a:t>
            </a:r>
            <a:r>
              <a:rPr lang="en-US" sz="3200" b="1" dirty="0">
                <a:solidFill>
                  <a:srgbClr val="C00000"/>
                </a:solidFill>
              </a:rPr>
              <a:t>)</a:t>
            </a:r>
            <a:endParaRPr lang="el-GR" sz="3200" b="1" dirty="0">
              <a:solidFill>
                <a:srgbClr val="C00000"/>
              </a:solidFill>
            </a:endParaRPr>
          </a:p>
          <a:p>
            <a:r>
              <a:rPr lang="el-GR" sz="2000" b="1" dirty="0">
                <a:solidFill>
                  <a:srgbClr val="C00000"/>
                </a:solidFill>
              </a:rPr>
              <a:t>202</a:t>
            </a:r>
            <a:r>
              <a:rPr lang="en-US" sz="2000" b="1" dirty="0">
                <a:solidFill>
                  <a:srgbClr val="C00000"/>
                </a:solidFill>
              </a:rPr>
              <a:t>4</a:t>
            </a:r>
            <a:endParaRPr lang="el-GR" sz="2000" b="1" dirty="0">
              <a:solidFill>
                <a:srgbClr val="C00000"/>
              </a:solidFill>
            </a:endParaRPr>
          </a:p>
          <a:p>
            <a:endParaRPr lang="el-GR" dirty="0"/>
          </a:p>
          <a:p>
            <a:r>
              <a:rPr lang="el-GR" sz="2000" dirty="0"/>
              <a:t>Διδάσκων: Παντελής </a:t>
            </a:r>
            <a:r>
              <a:rPr lang="el-GR" sz="2000" dirty="0" err="1"/>
              <a:t>Μπαλαούρας</a:t>
            </a:r>
            <a:endParaRPr lang="en-US" sz="2000" dirty="0"/>
          </a:p>
          <a:p>
            <a:endParaRPr lang="el-GR" sz="2000" dirty="0"/>
          </a:p>
          <a:p>
            <a:r>
              <a:rPr lang="el-GR" sz="2000" dirty="0"/>
              <a:t>Τμήμα Πληροφορικής και Τηλεπικοινωνιών</a:t>
            </a:r>
            <a:br>
              <a:rPr lang="el-GR" sz="2000" dirty="0"/>
            </a:br>
            <a:r>
              <a:rPr lang="el-GR" sz="2000" dirty="0"/>
              <a:t>Εθνικό &amp; Καποδιστριακό Πανεπιστήμιο Αθηνών</a:t>
            </a:r>
            <a:br>
              <a:rPr lang="el-GR" dirty="0"/>
            </a:br>
            <a:endParaRPr lang="el-GR" dirty="0"/>
          </a:p>
          <a:p>
            <a:endParaRPr lang="el-GR" dirty="0"/>
          </a:p>
        </p:txBody>
      </p:sp>
      <p:pic>
        <p:nvPicPr>
          <p:cNvPr id="6" name="Picture 4" descr="Λογότυπο Εθνικόν και Καποδιστριακόν Πανεπιστήμιον Αθηνών">
            <a:extLst>
              <a:ext uri="{FF2B5EF4-FFF2-40B4-BE49-F238E27FC236}">
                <a16:creationId xmlns:a16="http://schemas.microsoft.com/office/drawing/2014/main" id="{0CEB2483-63A7-487C-9FE5-8D23A858AE32}"/>
              </a:ext>
            </a:extLst>
          </p:cNvPr>
          <p:cNvPicPr>
            <a:picLocks noChangeAspect="1"/>
          </p:cNvPicPr>
          <p:nvPr/>
        </p:nvPicPr>
        <p:blipFill>
          <a:blip r:embed="rId2"/>
          <a:stretch>
            <a:fillRect/>
          </a:stretch>
        </p:blipFill>
        <p:spPr>
          <a:xfrm>
            <a:off x="179512" y="188640"/>
            <a:ext cx="4147938" cy="817388"/>
          </a:xfrm>
          <a:prstGeom prst="rect">
            <a:avLst/>
          </a:prstGeom>
        </p:spPr>
      </p:pic>
      <p:sp>
        <p:nvSpPr>
          <p:cNvPr id="3" name="Τίτλος 2">
            <a:extLst>
              <a:ext uri="{FF2B5EF4-FFF2-40B4-BE49-F238E27FC236}">
                <a16:creationId xmlns:a16="http://schemas.microsoft.com/office/drawing/2014/main" id="{9996B10A-9A38-4478-B58C-ED63CE2FE98C}"/>
              </a:ext>
            </a:extLst>
          </p:cNvPr>
          <p:cNvSpPr>
            <a:spLocks noGrp="1"/>
          </p:cNvSpPr>
          <p:nvPr>
            <p:ph type="ctrTitle"/>
          </p:nvPr>
        </p:nvSpPr>
        <p:spPr>
          <a:xfrm>
            <a:off x="685799" y="1361304"/>
            <a:ext cx="7772400" cy="1470025"/>
          </a:xfrm>
        </p:spPr>
        <p:txBody>
          <a:bodyPr/>
          <a:lstStyle/>
          <a:p>
            <a:endParaRPr lang="el-GR"/>
          </a:p>
        </p:txBody>
      </p:sp>
    </p:spTree>
    <p:extLst>
      <p:ext uri="{BB962C8B-B14F-4D97-AF65-F5344CB8AC3E}">
        <p14:creationId xmlns:p14="http://schemas.microsoft.com/office/powerpoint/2010/main" val="2323993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533400" y="228600"/>
            <a:ext cx="8037022" cy="871538"/>
          </a:xfrm>
        </p:spPr>
        <p:txBody>
          <a:bodyPr/>
          <a:lstStyle/>
          <a:p>
            <a:r>
              <a:rPr lang="el-GR" sz="2800"/>
              <a:t>Δικτύωση πολυμέσων: 3 τύποι εφαρμογών </a:t>
            </a:r>
            <a:r>
              <a:rPr lang="el-GR" sz="2000"/>
              <a:t>(1)</a:t>
            </a:r>
            <a:endParaRPr lang="el-GR" sz="2800"/>
          </a:p>
        </p:txBody>
      </p:sp>
      <p:sp>
        <p:nvSpPr>
          <p:cNvPr id="19459" name="Text Box 5"/>
          <p:cNvSpPr txBox="1">
            <a:spLocks noChangeArrowheads="1"/>
          </p:cNvSpPr>
          <p:nvPr/>
        </p:nvSpPr>
        <p:spPr bwMode="auto">
          <a:xfrm>
            <a:off x="212724" y="1481138"/>
            <a:ext cx="8931275" cy="5062924"/>
          </a:xfrm>
          <a:prstGeom prst="rect">
            <a:avLst/>
          </a:prstGeom>
          <a:noFill/>
          <a:ln w="9525">
            <a:noFill/>
            <a:miter lim="800000"/>
            <a:headEnd/>
            <a:tailEnd/>
          </a:ln>
        </p:spPr>
        <p:txBody>
          <a:bodyPr wrap="square">
            <a:spAutoFit/>
          </a:bodyPr>
          <a:lstStyle/>
          <a:p>
            <a:pPr marL="457200" indent="-457200">
              <a:spcBef>
                <a:spcPts val="300"/>
              </a:spcBef>
              <a:spcAft>
                <a:spcPts val="300"/>
              </a:spcAft>
              <a:buClr>
                <a:schemeClr val="accent2"/>
              </a:buClr>
              <a:buSzPct val="80000"/>
              <a:buFont typeface="+mj-lt"/>
              <a:buAutoNum type="arabicPeriod"/>
            </a:pPr>
            <a:r>
              <a:rPr lang="el-GR" sz="2400" b="1">
                <a:solidFill>
                  <a:srgbClr val="CB2727"/>
                </a:solidFill>
                <a:latin typeface="Gill Sans Nova" panose="020B0602020104020203" pitchFamily="34" charset="0"/>
              </a:rPr>
              <a:t>Συνεχής ροή αποθηκευμένου</a:t>
            </a:r>
            <a:r>
              <a:rPr lang="el-GR" sz="2400" b="1">
                <a:latin typeface="Gill Sans Nova" panose="020B0602020104020203" pitchFamily="34" charset="0"/>
              </a:rPr>
              <a:t> </a:t>
            </a:r>
            <a:r>
              <a:rPr lang="el-GR" sz="2400">
                <a:latin typeface="Gill Sans Nova" panose="020B0602020104020203" pitchFamily="34" charset="0"/>
              </a:rPr>
              <a:t>ήχου, </a:t>
            </a:r>
            <a:r>
              <a:rPr lang="en-US" sz="2400">
                <a:latin typeface="Gill Sans Nova" panose="020B0602020104020203" pitchFamily="34" charset="0"/>
              </a:rPr>
              <a:t>video</a:t>
            </a:r>
            <a:endParaRPr lang="el-GR" sz="2400">
              <a:latin typeface="Gill Sans Nova" panose="020B0602020104020203" pitchFamily="34" charset="0"/>
            </a:endParaRPr>
          </a:p>
          <a:p>
            <a:pPr marL="800100" lvl="1" indent="-342900">
              <a:spcBef>
                <a:spcPts val="300"/>
              </a:spcBef>
              <a:spcAft>
                <a:spcPts val="300"/>
              </a:spcAft>
              <a:buClr>
                <a:schemeClr val="accent2"/>
              </a:buClr>
              <a:buSzPct val="80000"/>
              <a:buFont typeface="Wingdings" panose="05000000000000000000" pitchFamily="2" charset="2"/>
              <a:buChar char="ü"/>
            </a:pPr>
            <a:r>
              <a:rPr lang="el-GR" sz="2000" b="1">
                <a:solidFill>
                  <a:srgbClr val="000099"/>
                </a:solidFill>
                <a:latin typeface="Gill Sans Nova" panose="020B0602020104020203" pitchFamily="34" charset="0"/>
              </a:rPr>
              <a:t>αρχείο αποθηκευμένο (στο </a:t>
            </a:r>
            <a:r>
              <a:rPr lang="en-US" sz="2000" b="1">
                <a:solidFill>
                  <a:srgbClr val="000099"/>
                </a:solidFill>
                <a:latin typeface="Gill Sans Nova" panose="020B0602020104020203" pitchFamily="34" charset="0"/>
              </a:rPr>
              <a:t>server)</a:t>
            </a:r>
            <a:r>
              <a:rPr lang="el-GR" sz="2000" b="1">
                <a:solidFill>
                  <a:srgbClr val="000099"/>
                </a:solidFill>
                <a:latin typeface="Gill Sans Nova" panose="020B0602020104020203" pitchFamily="34" charset="0"/>
              </a:rPr>
              <a:t>: </a:t>
            </a:r>
            <a:r>
              <a:rPr lang="el-GR" sz="2000">
                <a:latin typeface="Gill Sans Nova" panose="020B0602020104020203" pitchFamily="34" charset="0"/>
              </a:rPr>
              <a:t>μπορεί να μεταδώσει ταχύτερα από ότι θα αναπαράγεται ο ήχος/</a:t>
            </a:r>
            <a:r>
              <a:rPr lang="en-US" sz="2000">
                <a:latin typeface="Gill Sans Nova" panose="020B0602020104020203" pitchFamily="34" charset="0"/>
              </a:rPr>
              <a:t>video</a:t>
            </a:r>
            <a:r>
              <a:rPr lang="el-GR" sz="2000">
                <a:latin typeface="Gill Sans Nova" panose="020B0602020104020203" pitchFamily="34" charset="0"/>
              </a:rPr>
              <a:t> (υπονοεί αποθήκευση/</a:t>
            </a:r>
            <a:r>
              <a:rPr lang="el-GR" sz="2000" err="1">
                <a:latin typeface="Gill Sans Nova" panose="020B0602020104020203" pitchFamily="34" charset="0"/>
              </a:rPr>
              <a:t>ενταμίευση</a:t>
            </a:r>
            <a:r>
              <a:rPr lang="el-GR" sz="2000">
                <a:latin typeface="Gill Sans Nova" panose="020B0602020104020203" pitchFamily="34" charset="0"/>
              </a:rPr>
              <a:t> στον πελάτη)</a:t>
            </a:r>
          </a:p>
          <a:p>
            <a:pPr marL="800100" lvl="1" indent="-342900">
              <a:spcBef>
                <a:spcPts val="300"/>
              </a:spcBef>
              <a:spcAft>
                <a:spcPts val="300"/>
              </a:spcAft>
              <a:buClr>
                <a:schemeClr val="accent2"/>
              </a:buClr>
              <a:buSzPct val="80000"/>
              <a:buFont typeface="Wingdings" panose="05000000000000000000" pitchFamily="2" charset="2"/>
              <a:buChar char="ü"/>
            </a:pPr>
            <a:r>
              <a:rPr lang="el-GR" sz="2000" b="1">
                <a:solidFill>
                  <a:srgbClr val="000099"/>
                </a:solidFill>
                <a:latin typeface="Gill Sans Nova" panose="020B0602020104020203" pitchFamily="34" charset="0"/>
              </a:rPr>
              <a:t>συνεχής ροή (</a:t>
            </a:r>
            <a:r>
              <a:rPr lang="en-US" sz="2000" b="1">
                <a:solidFill>
                  <a:srgbClr val="000099"/>
                </a:solidFill>
                <a:latin typeface="Gill Sans Nova" panose="020B0602020104020203" pitchFamily="34" charset="0"/>
              </a:rPr>
              <a:t>streaming)</a:t>
            </a:r>
            <a:r>
              <a:rPr lang="el-GR" sz="2000" b="1">
                <a:solidFill>
                  <a:srgbClr val="000099"/>
                </a:solidFill>
                <a:latin typeface="Gill Sans Nova" panose="020B0602020104020203" pitchFamily="34" charset="0"/>
              </a:rPr>
              <a:t>: </a:t>
            </a:r>
            <a:r>
              <a:rPr lang="el-GR" sz="2000">
                <a:latin typeface="Gill Sans Nova" panose="020B0602020104020203" pitchFamily="34" charset="0"/>
              </a:rPr>
              <a:t>μπορεί να ξεκινήσει η αναπαραγωγή της (</a:t>
            </a:r>
            <a:r>
              <a:rPr lang="en-US" sz="2000">
                <a:latin typeface="Gill Sans Nova" panose="020B0602020104020203" pitchFamily="34" charset="0"/>
              </a:rPr>
              <a:t>playout</a:t>
            </a:r>
            <a:r>
              <a:rPr lang="el-GR" sz="2000">
                <a:latin typeface="Gill Sans Nova" panose="020B0602020104020203" pitchFamily="34" charset="0"/>
              </a:rPr>
              <a:t>)</a:t>
            </a:r>
            <a:r>
              <a:rPr lang="en-US" sz="2000">
                <a:latin typeface="Gill Sans Nova" panose="020B0602020104020203" pitchFamily="34" charset="0"/>
              </a:rPr>
              <a:t> </a:t>
            </a:r>
            <a:r>
              <a:rPr lang="el-GR" sz="2000">
                <a:latin typeface="Gill Sans Nova" panose="020B0602020104020203" pitchFamily="34" charset="0"/>
              </a:rPr>
              <a:t>πριν κατεβεί ολόκληρο το αρχείο</a:t>
            </a:r>
            <a:endParaRPr lang="en-US" sz="2000">
              <a:latin typeface="Gill Sans Nova" panose="020B0602020104020203" pitchFamily="34" charset="0"/>
            </a:endParaRPr>
          </a:p>
          <a:p>
            <a:pPr marL="800100" lvl="1" indent="-342900">
              <a:spcBef>
                <a:spcPts val="300"/>
              </a:spcBef>
              <a:spcAft>
                <a:spcPts val="300"/>
              </a:spcAft>
              <a:buClr>
                <a:schemeClr val="accent2"/>
              </a:buClr>
              <a:buSzPct val="80000"/>
              <a:buFont typeface="Wingdings" panose="05000000000000000000" pitchFamily="2" charset="2"/>
              <a:buChar char="ü"/>
            </a:pPr>
            <a:r>
              <a:rPr lang="el-GR" sz="2000" b="1">
                <a:solidFill>
                  <a:srgbClr val="000099"/>
                </a:solidFill>
                <a:latin typeface="Gill Sans Nova" panose="020B0602020104020203" pitchFamily="34" charset="0"/>
              </a:rPr>
              <a:t>συνεχής αναπαραγωγή: </a:t>
            </a:r>
            <a:r>
              <a:rPr lang="el-GR" sz="2000">
                <a:latin typeface="Gill Sans Nova" panose="020B0602020104020203" pitchFamily="34" charset="0"/>
              </a:rPr>
              <a:t>μόλις ξεκινήσει θα πρέπει να είναι συνεχής χωρίς παγώματα, τα δεδομένα πρέπει να στέλνονται από τον </a:t>
            </a:r>
            <a:r>
              <a:rPr lang="en-US" sz="2000">
                <a:latin typeface="Gill Sans Nova" panose="020B0602020104020203" pitchFamily="34" charset="0"/>
              </a:rPr>
              <a:t>server </a:t>
            </a:r>
            <a:r>
              <a:rPr lang="el-GR" sz="2000">
                <a:latin typeface="Gill Sans Nova" panose="020B0602020104020203" pitchFamily="34" charset="0"/>
              </a:rPr>
              <a:t>και λαμβάνονται από τον </a:t>
            </a:r>
            <a:r>
              <a:rPr lang="en-US" sz="2000">
                <a:latin typeface="Gill Sans Nova" panose="020B0602020104020203" pitchFamily="34" charset="0"/>
              </a:rPr>
              <a:t>client </a:t>
            </a:r>
            <a:r>
              <a:rPr lang="el-GR" sz="2000">
                <a:latin typeface="Gill Sans Nova" panose="020B0602020104020203" pitchFamily="34" charset="0"/>
              </a:rPr>
              <a:t>έγκαιρα</a:t>
            </a:r>
          </a:p>
          <a:p>
            <a:pPr marL="800100" lvl="1" indent="-342900">
              <a:spcBef>
                <a:spcPts val="300"/>
              </a:spcBef>
              <a:spcAft>
                <a:spcPts val="300"/>
              </a:spcAft>
              <a:buClr>
                <a:schemeClr val="accent2"/>
              </a:buClr>
              <a:buSzPct val="80000"/>
              <a:buFont typeface="Wingdings" panose="05000000000000000000" pitchFamily="2" charset="2"/>
              <a:buChar char="ü"/>
            </a:pPr>
            <a:r>
              <a:rPr lang="el-GR" sz="2000" b="1" err="1">
                <a:solidFill>
                  <a:srgbClr val="000099"/>
                </a:solidFill>
                <a:latin typeface="Gill Sans Nova" panose="020B0602020104020203" pitchFamily="34" charset="0"/>
              </a:rPr>
              <a:t>διαδραστικότητα</a:t>
            </a:r>
            <a:r>
              <a:rPr lang="el-GR" sz="2000" b="1">
                <a:solidFill>
                  <a:srgbClr val="000099"/>
                </a:solidFill>
                <a:latin typeface="Gill Sans Nova" panose="020B0602020104020203" pitchFamily="34" charset="0"/>
              </a:rPr>
              <a:t>: </a:t>
            </a:r>
            <a:r>
              <a:rPr lang="el-GR" sz="2000">
                <a:latin typeface="Gill Sans Nova" panose="020B0602020104020203" pitchFamily="34" charset="0"/>
              </a:rPr>
              <a:t>ο χρήστης μπορεί να κάνει παύση, αλλάξει θέση προς τα μπροστά/πίσω. Το επίπεδο απόκρισης θα πρέπει να είναι αποδεκτό.</a:t>
            </a:r>
          </a:p>
          <a:p>
            <a:pPr lvl="1">
              <a:spcBef>
                <a:spcPts val="300"/>
              </a:spcBef>
              <a:spcAft>
                <a:spcPts val="300"/>
              </a:spcAft>
              <a:buClr>
                <a:schemeClr val="accent2"/>
              </a:buClr>
              <a:buSzPct val="80000"/>
            </a:pPr>
            <a:r>
              <a:rPr lang="el-GR" sz="2000" b="1">
                <a:latin typeface="Gill Sans Nova" panose="020B0602020104020203" pitchFamily="34" charset="0"/>
              </a:rPr>
              <a:t> Παραδείγματα  υπηρεσιών:</a:t>
            </a:r>
            <a:r>
              <a:rPr lang="en-US" sz="2000" b="1">
                <a:latin typeface="Gill Sans Nova" panose="020B0602020104020203" pitchFamily="34" charset="0"/>
              </a:rPr>
              <a:t> </a:t>
            </a:r>
            <a:r>
              <a:rPr lang="el-GR" sz="2000" b="1">
                <a:latin typeface="Gill Sans Nova" panose="020B0602020104020203" pitchFamily="34" charset="0"/>
              </a:rPr>
              <a:t>	</a:t>
            </a:r>
          </a:p>
          <a:p>
            <a:pPr lvl="1">
              <a:spcBef>
                <a:spcPts val="300"/>
              </a:spcBef>
              <a:spcAft>
                <a:spcPts val="300"/>
              </a:spcAft>
              <a:buClr>
                <a:schemeClr val="accent2"/>
              </a:buClr>
              <a:buSzPct val="80000"/>
              <a:buFont typeface="Wingdings" pitchFamily="2" charset="2"/>
              <a:buChar char="§"/>
            </a:pPr>
            <a:r>
              <a:rPr lang="el-GR" sz="2000">
                <a:latin typeface="Gill Sans Nova" panose="020B0602020104020203" pitchFamily="34" charset="0"/>
              </a:rPr>
              <a:t> </a:t>
            </a:r>
            <a:r>
              <a:rPr lang="en-US" sz="2000">
                <a:latin typeface="Gill Sans Nova" panose="020B0602020104020203" pitchFamily="34" charset="0"/>
              </a:rPr>
              <a:t>YouTube, Netflix, Hulu</a:t>
            </a:r>
            <a:endParaRPr lang="el-GR" sz="2000">
              <a:latin typeface="Gill Sans Nova" panose="020B0602020104020203" pitchFamily="34" charset="0"/>
            </a:endParaRPr>
          </a:p>
          <a:p>
            <a:pPr lvl="1">
              <a:spcBef>
                <a:spcPts val="300"/>
              </a:spcBef>
              <a:spcAft>
                <a:spcPts val="300"/>
              </a:spcAft>
              <a:buClr>
                <a:schemeClr val="accent2"/>
              </a:buClr>
              <a:buSzPct val="80000"/>
              <a:buFont typeface="Wingdings" pitchFamily="2" charset="2"/>
              <a:buChar char="§"/>
            </a:pPr>
            <a:r>
              <a:rPr lang="el-GR" sz="2000">
                <a:latin typeface="Gill Sans Nova" panose="020B0602020104020203" pitchFamily="34" charset="0"/>
              </a:rPr>
              <a:t> 50 % της κατερχόμενης κίνησης (</a:t>
            </a:r>
            <a:r>
              <a:rPr lang="en-US" sz="2000">
                <a:latin typeface="Gill Sans Nova" panose="020B0602020104020203" pitchFamily="34" charset="0"/>
              </a:rPr>
              <a:t>downloading)</a:t>
            </a:r>
            <a:endParaRPr lang="el-GR" sz="2000">
              <a:latin typeface="Gill Sans Nova" panose="020B0602020104020203" pitchFamily="34" charset="0"/>
            </a:endParaRPr>
          </a:p>
        </p:txBody>
      </p:sp>
      <p:sp>
        <p:nvSpPr>
          <p:cNvPr id="4" name="Footer Placeholder 3">
            <a:extLst>
              <a:ext uri="{FF2B5EF4-FFF2-40B4-BE49-F238E27FC236}">
                <a16:creationId xmlns:a16="http://schemas.microsoft.com/office/drawing/2014/main" id="{15ED56AF-F409-41EF-8B7A-68DFB95666E3}"/>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DD838665-69D9-4F7B-BE1A-74308A238D47}"/>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Τύποι</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533400" y="228600"/>
            <a:ext cx="8153400" cy="871538"/>
          </a:xfrm>
        </p:spPr>
        <p:txBody>
          <a:bodyPr/>
          <a:lstStyle/>
          <a:p>
            <a:r>
              <a:rPr lang="el-GR" sz="2800"/>
              <a:t>Δικτύωση πολυμέσων: 3 τύποι εφαρμογών </a:t>
            </a:r>
            <a:r>
              <a:rPr lang="el-GR" sz="2000"/>
              <a:t>(2)</a:t>
            </a:r>
            <a:endParaRPr lang="el-GR" sz="2800"/>
          </a:p>
        </p:txBody>
      </p:sp>
      <p:sp>
        <p:nvSpPr>
          <p:cNvPr id="19459" name="Text Box 5"/>
          <p:cNvSpPr txBox="1">
            <a:spLocks noChangeArrowheads="1"/>
          </p:cNvSpPr>
          <p:nvPr/>
        </p:nvSpPr>
        <p:spPr bwMode="auto">
          <a:xfrm>
            <a:off x="425450" y="1289945"/>
            <a:ext cx="8718550" cy="5486117"/>
          </a:xfrm>
          <a:prstGeom prst="rect">
            <a:avLst/>
          </a:prstGeom>
          <a:noFill/>
          <a:ln w="9525">
            <a:noFill/>
            <a:miter lim="800000"/>
            <a:headEnd/>
            <a:tailEnd/>
          </a:ln>
        </p:spPr>
        <p:txBody>
          <a:bodyPr>
            <a:spAutoFit/>
          </a:bodyPr>
          <a:lstStyle/>
          <a:p>
            <a:pPr marL="457200" indent="-457200">
              <a:spcBef>
                <a:spcPts val="600"/>
              </a:spcBef>
              <a:spcAft>
                <a:spcPts val="300"/>
              </a:spcAft>
              <a:buClr>
                <a:schemeClr val="accent2"/>
              </a:buClr>
              <a:buSzPct val="80000"/>
              <a:buFont typeface="+mj-lt"/>
              <a:buAutoNum type="arabicPeriod" startAt="2"/>
            </a:pPr>
            <a:r>
              <a:rPr lang="el-GR" sz="2400" b="1">
                <a:solidFill>
                  <a:srgbClr val="CB2727"/>
                </a:solidFill>
                <a:latin typeface="Gill Sans Nova" panose="020B0602020104020203" pitchFamily="34" charset="0"/>
              </a:rPr>
              <a:t>Ζωντανή ροή </a:t>
            </a:r>
            <a:r>
              <a:rPr lang="el-GR" sz="2400">
                <a:latin typeface="Gill Sans Nova" panose="020B0602020104020203" pitchFamily="34" charset="0"/>
              </a:rPr>
              <a:t>ήχου, </a:t>
            </a:r>
            <a:r>
              <a:rPr lang="en-US" sz="2400">
                <a:latin typeface="Gill Sans Nova" panose="020B0602020104020203" pitchFamily="34" charset="0"/>
              </a:rPr>
              <a:t>video</a:t>
            </a:r>
            <a:endParaRPr lang="el-GR" sz="2400">
              <a:latin typeface="Gill Sans Nova" panose="020B0602020104020203" pitchFamily="34" charset="0"/>
            </a:endParaRPr>
          </a:p>
          <a:p>
            <a:pPr lvl="1">
              <a:spcBef>
                <a:spcPts val="600"/>
              </a:spcBef>
              <a:spcAft>
                <a:spcPts val="300"/>
              </a:spcAft>
              <a:buClr>
                <a:schemeClr val="accent2"/>
              </a:buClr>
              <a:buSzPct val="80000"/>
              <a:buFont typeface="Wingdings" pitchFamily="2" charset="2"/>
              <a:buChar char="§"/>
            </a:pPr>
            <a:r>
              <a:rPr lang="el-GR" sz="2000">
                <a:latin typeface="Gill Sans Nova" panose="020B0602020104020203" pitchFamily="34" charset="0"/>
              </a:rPr>
              <a:t> π.χ., ζωντανό αθλητικό γεγονός (ποδόσφαιρο)</a:t>
            </a:r>
            <a:endParaRPr lang="en-US" sz="2000">
              <a:latin typeface="Gill Sans Nova" panose="020B0602020104020203" pitchFamily="34" charset="0"/>
            </a:endParaRPr>
          </a:p>
          <a:p>
            <a:pPr lvl="1">
              <a:spcBef>
                <a:spcPts val="600"/>
              </a:spcBef>
              <a:spcAft>
                <a:spcPts val="300"/>
              </a:spcAft>
              <a:buClr>
                <a:schemeClr val="accent2"/>
              </a:buClr>
              <a:buSzPct val="80000"/>
              <a:buFont typeface="Wingdings" pitchFamily="2" charset="2"/>
              <a:buChar char="§"/>
            </a:pPr>
            <a:r>
              <a:rPr lang="el-GR" sz="2000">
                <a:latin typeface="Gill Sans Nova" panose="020B0602020104020203" pitchFamily="34" charset="0"/>
              </a:rPr>
              <a:t> η καθυστέρηση μπορεί να είναι πρόβλημα</a:t>
            </a:r>
          </a:p>
          <a:p>
            <a:pPr lvl="1">
              <a:spcBef>
                <a:spcPts val="600"/>
              </a:spcBef>
              <a:spcAft>
                <a:spcPts val="300"/>
              </a:spcAft>
              <a:buClr>
                <a:schemeClr val="accent2"/>
              </a:buClr>
              <a:buSzPct val="80000"/>
              <a:buFont typeface="Wingdings" pitchFamily="2" charset="2"/>
              <a:buChar char="§"/>
            </a:pPr>
            <a:r>
              <a:rPr lang="el-GR" sz="2000">
                <a:latin typeface="Gill Sans Nova" panose="020B0602020104020203" pitchFamily="34" charset="0"/>
              </a:rPr>
              <a:t> αποδεκτή η καθυστέρηση έως 10 δευτερόλεπτα</a:t>
            </a:r>
          </a:p>
          <a:p>
            <a:pPr marL="457200" indent="-457200">
              <a:spcBef>
                <a:spcPts val="600"/>
              </a:spcBef>
              <a:spcAft>
                <a:spcPts val="300"/>
              </a:spcAft>
              <a:buClr>
                <a:schemeClr val="accent2"/>
              </a:buClr>
              <a:buSzPct val="80000"/>
              <a:buFont typeface="+mj-lt"/>
              <a:buAutoNum type="arabicPeriod" startAt="2"/>
            </a:pPr>
            <a:r>
              <a:rPr lang="el-GR" sz="2400" b="1">
                <a:solidFill>
                  <a:srgbClr val="CB2727"/>
                </a:solidFill>
                <a:latin typeface="Gill Sans Nova" panose="020B0602020104020203" pitchFamily="34" charset="0"/>
              </a:rPr>
              <a:t>Συνδιάλεξη </a:t>
            </a:r>
            <a:r>
              <a:rPr lang="el-GR" sz="2400">
                <a:latin typeface="Gill Sans Nova" panose="020B0602020104020203" pitchFamily="34" charset="0"/>
              </a:rPr>
              <a:t>φωνής/</a:t>
            </a:r>
            <a:r>
              <a:rPr lang="en-US" sz="2400">
                <a:latin typeface="Gill Sans Nova" panose="020B0602020104020203" pitchFamily="34" charset="0"/>
              </a:rPr>
              <a:t>video over IP</a:t>
            </a:r>
            <a:endParaRPr lang="el-GR" sz="2400">
              <a:latin typeface="Gill Sans Nova" panose="020B0602020104020203" pitchFamily="34" charset="0"/>
            </a:endParaRPr>
          </a:p>
          <a:p>
            <a:pPr lvl="1">
              <a:spcBef>
                <a:spcPts val="600"/>
              </a:spcBef>
              <a:spcAft>
                <a:spcPts val="300"/>
              </a:spcAft>
              <a:buClr>
                <a:schemeClr val="accent2"/>
              </a:buClr>
              <a:buSzPct val="80000"/>
              <a:buFont typeface="Wingdings" pitchFamily="2" charset="2"/>
              <a:buChar char="§"/>
            </a:pPr>
            <a:r>
              <a:rPr lang="el-GR" sz="2000">
                <a:latin typeface="Gill Sans Nova" panose="020B0602020104020203" pitchFamily="34" charset="0"/>
              </a:rPr>
              <a:t> </a:t>
            </a:r>
            <a:r>
              <a:rPr lang="el-GR" sz="2000" err="1">
                <a:solidFill>
                  <a:schemeClr val="accent2"/>
                </a:solidFill>
                <a:latin typeface="Gill Sans Nova" panose="020B0602020104020203" pitchFamily="34" charset="0"/>
              </a:rPr>
              <a:t>διαδραστική</a:t>
            </a:r>
            <a:r>
              <a:rPr lang="el-GR" sz="2000">
                <a:solidFill>
                  <a:schemeClr val="accent2"/>
                </a:solidFill>
                <a:latin typeface="Gill Sans Nova" panose="020B0602020104020203" pitchFamily="34" charset="0"/>
              </a:rPr>
              <a:t> φύση </a:t>
            </a:r>
            <a:r>
              <a:rPr lang="el-GR" sz="2000">
                <a:latin typeface="Gill Sans Nova" panose="020B0602020104020203" pitchFamily="34" charset="0"/>
              </a:rPr>
              <a:t>συνομιλίας ανθρώπου με άνθρωπο, περιορίζει την ανοχή στις καθυστερήσεις</a:t>
            </a:r>
          </a:p>
          <a:p>
            <a:pPr lvl="2">
              <a:spcBef>
                <a:spcPts val="600"/>
              </a:spcBef>
              <a:spcAft>
                <a:spcPts val="300"/>
              </a:spcAft>
              <a:buClr>
                <a:schemeClr val="accent2"/>
              </a:buClr>
              <a:buSzPct val="80000"/>
              <a:buFont typeface="Wingdings" pitchFamily="2" charset="2"/>
              <a:buChar char="§"/>
            </a:pPr>
            <a:r>
              <a:rPr lang="el-GR" sz="2000">
                <a:latin typeface="Gill Sans Nova" panose="020B0602020104020203" pitchFamily="34" charset="0"/>
              </a:rPr>
              <a:t> </a:t>
            </a:r>
            <a:r>
              <a:rPr lang="el-GR" sz="2000" b="1">
                <a:latin typeface="Gill Sans Nova" panose="020B0602020104020203" pitchFamily="34" charset="0"/>
              </a:rPr>
              <a:t>ευαίσθητες στην καθυστέρηση </a:t>
            </a:r>
            <a:r>
              <a:rPr lang="en-US" sz="2000">
                <a:latin typeface="Gill Sans Nova" panose="020B0602020104020203" pitchFamily="34" charset="0"/>
              </a:rPr>
              <a:t>(delay sensitive)</a:t>
            </a:r>
          </a:p>
          <a:p>
            <a:pPr marL="1714500" lvl="3" indent="-342900">
              <a:spcBef>
                <a:spcPts val="600"/>
              </a:spcBef>
              <a:spcAft>
                <a:spcPts val="300"/>
              </a:spcAft>
              <a:buClr>
                <a:schemeClr val="accent2"/>
              </a:buClr>
              <a:buSzPct val="80000"/>
              <a:buFont typeface="Courier New" panose="02070309020205020404" pitchFamily="49" charset="0"/>
              <a:buChar char="o"/>
            </a:pPr>
            <a:r>
              <a:rPr lang="el-GR" sz="2000">
                <a:latin typeface="Gill Sans Nova" panose="020B0602020104020203" pitchFamily="34" charset="0"/>
              </a:rPr>
              <a:t>ιδανικά</a:t>
            </a:r>
            <a:r>
              <a:rPr lang="en-US" sz="2000">
                <a:latin typeface="Gill Sans Nova" panose="020B0602020104020203" pitchFamily="34" charset="0"/>
              </a:rPr>
              <a:t> </a:t>
            </a:r>
            <a:r>
              <a:rPr lang="el-GR" sz="2000">
                <a:latin typeface="Gill Sans Nova" panose="020B0602020104020203" pitchFamily="34" charset="0"/>
              </a:rPr>
              <a:t>&lt; 150 </a:t>
            </a:r>
            <a:r>
              <a:rPr lang="en-US" sz="2000" err="1">
                <a:latin typeface="Gill Sans Nova" panose="020B0602020104020203" pitchFamily="34" charset="0"/>
              </a:rPr>
              <a:t>msec</a:t>
            </a:r>
            <a:r>
              <a:rPr lang="en-US" sz="2000">
                <a:latin typeface="Gill Sans Nova" panose="020B0602020104020203" pitchFamily="34" charset="0"/>
              </a:rPr>
              <a:t> </a:t>
            </a:r>
            <a:endParaRPr lang="el-GR" sz="2000">
              <a:latin typeface="Gill Sans Nova" panose="020B0602020104020203" pitchFamily="34" charset="0"/>
            </a:endParaRPr>
          </a:p>
          <a:p>
            <a:pPr marL="1714500" lvl="3" indent="-342900">
              <a:spcBef>
                <a:spcPts val="600"/>
              </a:spcBef>
              <a:spcAft>
                <a:spcPts val="300"/>
              </a:spcAft>
              <a:buClr>
                <a:schemeClr val="accent2"/>
              </a:buClr>
              <a:buSzPct val="80000"/>
              <a:buFont typeface="Courier New" panose="02070309020205020404" pitchFamily="49" charset="0"/>
              <a:buChar char="o"/>
            </a:pPr>
            <a:r>
              <a:rPr lang="el-GR" sz="2000">
                <a:latin typeface="Gill Sans Nova" panose="020B0602020104020203" pitchFamily="34" charset="0"/>
              </a:rPr>
              <a:t> ανάμεσα σε 150 και 400 </a:t>
            </a:r>
            <a:r>
              <a:rPr lang="en-US" sz="2000" err="1">
                <a:latin typeface="Gill Sans Nova" panose="020B0602020104020203" pitchFamily="34" charset="0"/>
              </a:rPr>
              <a:t>msec</a:t>
            </a:r>
            <a:r>
              <a:rPr lang="en-US" sz="2000">
                <a:latin typeface="Gill Sans Nova" panose="020B0602020104020203" pitchFamily="34" charset="0"/>
              </a:rPr>
              <a:t> </a:t>
            </a:r>
            <a:r>
              <a:rPr lang="el-GR" sz="2000">
                <a:latin typeface="Gill Sans Nova" panose="020B0602020104020203" pitchFamily="34" charset="0"/>
              </a:rPr>
              <a:t>αποδεκτές</a:t>
            </a:r>
          </a:p>
          <a:p>
            <a:pPr marL="1714500" lvl="3" indent="-342900">
              <a:spcBef>
                <a:spcPts val="600"/>
              </a:spcBef>
              <a:spcAft>
                <a:spcPts val="300"/>
              </a:spcAft>
              <a:buClr>
                <a:schemeClr val="accent2"/>
              </a:buClr>
              <a:buSzPct val="80000"/>
              <a:buFont typeface="Courier New" panose="02070309020205020404" pitchFamily="49" charset="0"/>
              <a:buChar char="o"/>
            </a:pPr>
            <a:r>
              <a:rPr lang="el-GR" sz="2000">
                <a:latin typeface="Gill Sans Nova" panose="020B0602020104020203" pitchFamily="34" charset="0"/>
              </a:rPr>
              <a:t>&gt; 400 </a:t>
            </a:r>
            <a:r>
              <a:rPr lang="en-US" sz="2000" err="1">
                <a:latin typeface="Gill Sans Nova" panose="020B0602020104020203" pitchFamily="34" charset="0"/>
              </a:rPr>
              <a:t>msec</a:t>
            </a:r>
            <a:r>
              <a:rPr lang="en-US" sz="2000">
                <a:latin typeface="Gill Sans Nova" panose="020B0602020104020203" pitchFamily="34" charset="0"/>
              </a:rPr>
              <a:t> </a:t>
            </a:r>
            <a:r>
              <a:rPr lang="el-GR" sz="2000" b="1">
                <a:solidFill>
                  <a:srgbClr val="CB2727"/>
                </a:solidFill>
                <a:latin typeface="Gill Sans Nova" panose="020B0602020104020203" pitchFamily="34" charset="0"/>
              </a:rPr>
              <a:t>μη αποδεκτή</a:t>
            </a:r>
            <a:endParaRPr lang="en-US" sz="2000" b="1">
              <a:solidFill>
                <a:srgbClr val="CB2727"/>
              </a:solidFill>
              <a:latin typeface="Gill Sans Nova" panose="020B0602020104020203" pitchFamily="34" charset="0"/>
            </a:endParaRPr>
          </a:p>
          <a:p>
            <a:pPr lvl="2">
              <a:spcBef>
                <a:spcPts val="600"/>
              </a:spcBef>
              <a:spcAft>
                <a:spcPts val="300"/>
              </a:spcAft>
              <a:buClr>
                <a:schemeClr val="accent2"/>
              </a:buClr>
              <a:buSzPct val="80000"/>
              <a:buFont typeface="Wingdings" pitchFamily="2" charset="2"/>
              <a:buChar char="§"/>
            </a:pPr>
            <a:r>
              <a:rPr lang="en-US" sz="2000">
                <a:latin typeface="Gill Sans Nova" panose="020B0602020104020203" pitchFamily="34" charset="0"/>
              </a:rPr>
              <a:t> </a:t>
            </a:r>
            <a:r>
              <a:rPr lang="el-GR" sz="2000">
                <a:latin typeface="Gill Sans Nova" panose="020B0602020104020203" pitchFamily="34" charset="0"/>
              </a:rPr>
              <a:t>ανθεκτικές σε απώλειες (</a:t>
            </a:r>
            <a:r>
              <a:rPr lang="en-US" sz="2000">
                <a:latin typeface="Gill Sans Nova" panose="020B0602020104020203" pitchFamily="34" charset="0"/>
              </a:rPr>
              <a:t>loss tolerant)</a:t>
            </a:r>
            <a:endParaRPr lang="el-GR" sz="2000">
              <a:latin typeface="Gill Sans Nova" panose="020B0602020104020203" pitchFamily="34" charset="0"/>
            </a:endParaRPr>
          </a:p>
          <a:p>
            <a:pPr>
              <a:spcBef>
                <a:spcPts val="600"/>
              </a:spcBef>
              <a:spcAft>
                <a:spcPts val="300"/>
              </a:spcAft>
              <a:buClr>
                <a:schemeClr val="accent2"/>
              </a:buClr>
              <a:buSzPct val="80000"/>
              <a:buFont typeface="Wingdings" pitchFamily="2" charset="2"/>
              <a:buChar char="q"/>
            </a:pPr>
            <a:endParaRPr lang="el-GR" sz="2000">
              <a:latin typeface="Gill Sans Nova" panose="020B0602020104020203" pitchFamily="34" charset="0"/>
            </a:endParaRPr>
          </a:p>
        </p:txBody>
      </p:sp>
      <p:sp>
        <p:nvSpPr>
          <p:cNvPr id="4" name="Footer Placeholder 3">
            <a:extLst>
              <a:ext uri="{FF2B5EF4-FFF2-40B4-BE49-F238E27FC236}">
                <a16:creationId xmlns:a16="http://schemas.microsoft.com/office/drawing/2014/main" id="{0BB3775B-45A3-47CC-A4DF-5950ECDA9645}"/>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91F48DE1-52EF-4481-BC8B-CDB5CE260519}"/>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Τύποι</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61910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3EDC87A-0CFB-46EA-A1EA-8CA22E39AA68}"/>
              </a:ext>
            </a:extLst>
          </p:cNvPr>
          <p:cNvSpPr/>
          <p:nvPr/>
        </p:nvSpPr>
        <p:spPr bwMode="auto">
          <a:xfrm>
            <a:off x="533400" y="2103120"/>
            <a:ext cx="8282796" cy="498764"/>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3" name="Τίτλος 2">
            <a:extLst>
              <a:ext uri="{FF2B5EF4-FFF2-40B4-BE49-F238E27FC236}">
                <a16:creationId xmlns:a16="http://schemas.microsoft.com/office/drawing/2014/main" id="{6FA7212F-4F01-4E8D-9F30-5DB4766DE6A7}"/>
              </a:ext>
            </a:extLst>
          </p:cNvPr>
          <p:cNvSpPr>
            <a:spLocks noGrp="1"/>
          </p:cNvSpPr>
          <p:nvPr>
            <p:ph type="title"/>
          </p:nvPr>
        </p:nvSpPr>
        <p:spPr/>
        <p:txBody>
          <a:bodyPr/>
          <a:lstStyle/>
          <a:p>
            <a:r>
              <a:rPr lang="el-GR" sz="3200"/>
              <a:t>Δικτύωση Πολυμέσων: Διάρθρωση</a:t>
            </a:r>
          </a:p>
        </p:txBody>
      </p:sp>
      <p:sp>
        <p:nvSpPr>
          <p:cNvPr id="4" name="Θέση περιεχομένου 3">
            <a:extLst>
              <a:ext uri="{FF2B5EF4-FFF2-40B4-BE49-F238E27FC236}">
                <a16:creationId xmlns:a16="http://schemas.microsoft.com/office/drawing/2014/main" id="{7238536B-3AE1-4D56-B0E6-7CDB40FFC837}"/>
              </a:ext>
            </a:extLst>
          </p:cNvPr>
          <p:cNvSpPr>
            <a:spLocks noGrp="1"/>
          </p:cNvSpPr>
          <p:nvPr>
            <p:ph idx="1"/>
          </p:nvPr>
        </p:nvSpPr>
        <p:spPr>
          <a:xfrm>
            <a:off x="533400" y="1695796"/>
            <a:ext cx="8446698" cy="4552603"/>
          </a:xfrm>
        </p:spPr>
        <p:txBody>
          <a:bodyPr/>
          <a:lstStyle/>
          <a:p>
            <a:pPr marL="457200" indent="-457200">
              <a:buFont typeface="+mj-lt"/>
              <a:buAutoNum type="arabicPeriod"/>
            </a:pPr>
            <a:r>
              <a:rPr lang="el-GR" dirty="0"/>
              <a:t>Εφαρμογές δικτύωσης πολυμέσων</a:t>
            </a:r>
            <a:endParaRPr lang="en-US" dirty="0"/>
          </a:p>
          <a:p>
            <a:pPr marL="457200" indent="-457200">
              <a:buFont typeface="+mj-lt"/>
              <a:buAutoNum type="arabicPeriod"/>
            </a:pPr>
            <a:r>
              <a:rPr lang="el-GR" b="1" dirty="0">
                <a:solidFill>
                  <a:srgbClr val="CB2727"/>
                </a:solidFill>
              </a:rPr>
              <a:t>Ροή αποθηκευμένου βίντεο</a:t>
            </a:r>
          </a:p>
          <a:p>
            <a:endParaRPr lang="el-GR" dirty="0"/>
          </a:p>
        </p:txBody>
      </p:sp>
    </p:spTree>
    <p:extLst>
      <p:ext uri="{BB962C8B-B14F-4D97-AF65-F5344CB8AC3E}">
        <p14:creationId xmlns:p14="http://schemas.microsoft.com/office/powerpoint/2010/main" val="243203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1950" y="228600"/>
            <a:ext cx="8172450" cy="871538"/>
          </a:xfrm>
        </p:spPr>
        <p:txBody>
          <a:bodyPr/>
          <a:lstStyle/>
          <a:p>
            <a:r>
              <a:rPr lang="en-US"/>
              <a:t>K</a:t>
            </a:r>
            <a:r>
              <a:rPr lang="el-GR" err="1"/>
              <a:t>ατηγορίες</a:t>
            </a:r>
            <a:r>
              <a:rPr lang="el-GR"/>
              <a:t> ροές πολυμέσων</a:t>
            </a:r>
            <a:endParaRPr lang="en-US"/>
          </a:p>
        </p:txBody>
      </p:sp>
      <p:sp>
        <p:nvSpPr>
          <p:cNvPr id="26627" name="Rectangle 3"/>
          <p:cNvSpPr>
            <a:spLocks noGrp="1" noChangeArrowheads="1"/>
          </p:cNvSpPr>
          <p:nvPr>
            <p:ph type="body" idx="1"/>
          </p:nvPr>
        </p:nvSpPr>
        <p:spPr>
          <a:xfrm>
            <a:off x="558800" y="2019992"/>
            <a:ext cx="8585200" cy="4577657"/>
          </a:xfrm>
        </p:spPr>
        <p:txBody>
          <a:bodyPr/>
          <a:lstStyle/>
          <a:p>
            <a:pPr marL="0" indent="0">
              <a:spcBef>
                <a:spcPts val="600"/>
              </a:spcBef>
              <a:spcAft>
                <a:spcPts val="1200"/>
              </a:spcAft>
              <a:buNone/>
            </a:pPr>
            <a:r>
              <a:rPr lang="en-US" b="1"/>
              <a:t>A. UDP: RTSP/RTP/UDP</a:t>
            </a:r>
          </a:p>
          <a:p>
            <a:pPr marL="457200" indent="-457200">
              <a:spcBef>
                <a:spcPts val="600"/>
              </a:spcBef>
              <a:spcAft>
                <a:spcPts val="1200"/>
              </a:spcAft>
              <a:buFont typeface="+mj-lt"/>
              <a:buAutoNum type="arabicPeriod"/>
            </a:pPr>
            <a:r>
              <a:rPr lang="en-US"/>
              <a:t>UDP </a:t>
            </a:r>
            <a:r>
              <a:rPr lang="el-GR"/>
              <a:t>συνεχούς ροής </a:t>
            </a:r>
            <a:r>
              <a:rPr lang="en-US"/>
              <a:t>(UDP Streaming)</a:t>
            </a:r>
            <a:endParaRPr lang="el-GR"/>
          </a:p>
          <a:p>
            <a:pPr marL="0" indent="0">
              <a:spcBef>
                <a:spcPts val="600"/>
              </a:spcBef>
              <a:spcAft>
                <a:spcPts val="1200"/>
              </a:spcAft>
              <a:buNone/>
            </a:pPr>
            <a:r>
              <a:rPr lang="en-US" b="1"/>
              <a:t>B. HTTP/TCP</a:t>
            </a:r>
          </a:p>
          <a:p>
            <a:pPr marL="457200" indent="-457200">
              <a:spcBef>
                <a:spcPts val="600"/>
              </a:spcBef>
              <a:spcAft>
                <a:spcPts val="1200"/>
              </a:spcAft>
              <a:buFont typeface="+mj-lt"/>
              <a:buAutoNum type="arabicPeriod" startAt="2"/>
            </a:pPr>
            <a:r>
              <a:rPr lang="en-US"/>
              <a:t>HTTP </a:t>
            </a:r>
            <a:r>
              <a:rPr lang="el-GR"/>
              <a:t>συνεχούς ροής </a:t>
            </a:r>
            <a:r>
              <a:rPr lang="en-US"/>
              <a:t>(HTTP streaming)</a:t>
            </a:r>
            <a:r>
              <a:rPr lang="el-GR"/>
              <a:t> / </a:t>
            </a:r>
            <a:r>
              <a:rPr lang="en-US"/>
              <a:t>TCP</a:t>
            </a:r>
          </a:p>
          <a:p>
            <a:pPr marL="457200" indent="-457200">
              <a:spcBef>
                <a:spcPts val="600"/>
              </a:spcBef>
              <a:spcAft>
                <a:spcPts val="1200"/>
              </a:spcAft>
              <a:buFont typeface="+mj-lt"/>
              <a:buAutoNum type="arabicPeriod" startAt="2"/>
            </a:pPr>
            <a:r>
              <a:rPr lang="en-US"/>
              <a:t>HTTP </a:t>
            </a:r>
            <a:r>
              <a:rPr lang="el-GR"/>
              <a:t>προσαρμόσιμης συνεχούς ροής (</a:t>
            </a:r>
            <a:r>
              <a:rPr lang="en-US"/>
              <a:t>adaptive HTTP streaming) / TCP</a:t>
            </a:r>
          </a:p>
          <a:p>
            <a:pPr marL="457200" indent="-457200">
              <a:spcBef>
                <a:spcPts val="600"/>
              </a:spcBef>
              <a:spcAft>
                <a:spcPts val="1200"/>
              </a:spcAft>
              <a:buFont typeface="+mj-lt"/>
              <a:buAutoNum type="arabicPeriod" startAt="2"/>
            </a:pPr>
            <a:endParaRPr lang="en-US"/>
          </a:p>
        </p:txBody>
      </p:sp>
      <p:sp>
        <p:nvSpPr>
          <p:cNvPr id="4" name="Footer Placeholder 3">
            <a:extLst>
              <a:ext uri="{FF2B5EF4-FFF2-40B4-BE49-F238E27FC236}">
                <a16:creationId xmlns:a16="http://schemas.microsoft.com/office/drawing/2014/main" id="{72C5B29E-1E74-46B9-98A5-223B0FD1DF2E}"/>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1950" y="228600"/>
            <a:ext cx="8172450" cy="871538"/>
          </a:xfrm>
        </p:spPr>
        <p:txBody>
          <a:bodyPr/>
          <a:lstStyle/>
          <a:p>
            <a:r>
              <a:rPr lang="en-US"/>
              <a:t>Streaming Multimedia: UDP</a:t>
            </a:r>
          </a:p>
        </p:txBody>
      </p:sp>
      <p:sp>
        <p:nvSpPr>
          <p:cNvPr id="26627" name="Rectangle 3"/>
          <p:cNvSpPr>
            <a:spLocks noGrp="1" noChangeArrowheads="1"/>
          </p:cNvSpPr>
          <p:nvPr>
            <p:ph type="body" idx="1"/>
          </p:nvPr>
        </p:nvSpPr>
        <p:spPr>
          <a:xfrm>
            <a:off x="466436" y="1390765"/>
            <a:ext cx="8677564" cy="4889846"/>
          </a:xfrm>
        </p:spPr>
        <p:txBody>
          <a:bodyPr/>
          <a:lstStyle/>
          <a:p>
            <a:pPr>
              <a:spcBef>
                <a:spcPts val="600"/>
              </a:spcBef>
              <a:spcAft>
                <a:spcPts val="1200"/>
              </a:spcAft>
            </a:pPr>
            <a:r>
              <a:rPr lang="el-GR"/>
              <a:t>Ο εξυπηρετητής</a:t>
            </a:r>
            <a:r>
              <a:rPr lang="en-US"/>
              <a:t> </a:t>
            </a:r>
            <a:r>
              <a:rPr lang="el-GR"/>
              <a:t>στέλνει στον κατάλληλο για τον πελάτη ρυθμό</a:t>
            </a:r>
            <a:endParaRPr lang="en-US"/>
          </a:p>
          <a:p>
            <a:pPr lvl="1">
              <a:spcBef>
                <a:spcPts val="600"/>
              </a:spcBef>
              <a:spcAft>
                <a:spcPts val="1200"/>
              </a:spcAft>
              <a:buFont typeface="Wingdings" pitchFamily="2" charset="2"/>
              <a:buChar char="§"/>
            </a:pPr>
            <a:r>
              <a:rPr lang="el-GR"/>
              <a:t>συχνά, </a:t>
            </a:r>
            <a:r>
              <a:rPr lang="el-GR" b="1"/>
              <a:t>ρυθμός αποστολής</a:t>
            </a:r>
            <a:r>
              <a:rPr lang="en-US" b="1"/>
              <a:t> = </a:t>
            </a:r>
            <a:r>
              <a:rPr lang="el-GR" b="1"/>
              <a:t>ρυθμός κωδικοποίησης= σταθερός</a:t>
            </a:r>
            <a:endParaRPr lang="en-US" b="1"/>
          </a:p>
          <a:p>
            <a:pPr lvl="2">
              <a:spcBef>
                <a:spcPts val="600"/>
              </a:spcBef>
              <a:spcAft>
                <a:spcPts val="1200"/>
              </a:spcAft>
            </a:pPr>
            <a:r>
              <a:rPr lang="en-US"/>
              <a:t>2 Mbps, 8.000 bit/UDP </a:t>
            </a:r>
            <a:r>
              <a:rPr lang="el-GR"/>
              <a:t>πακέτο, 4</a:t>
            </a:r>
            <a:r>
              <a:rPr lang="en-US"/>
              <a:t>msec (8.000 bit / 2 Mbps)</a:t>
            </a:r>
          </a:p>
          <a:p>
            <a:pPr lvl="1">
              <a:spcBef>
                <a:spcPts val="600"/>
              </a:spcBef>
              <a:spcAft>
                <a:spcPts val="1200"/>
              </a:spcAft>
              <a:buFont typeface="Wingdings" pitchFamily="2" charset="2"/>
              <a:buChar char="§"/>
            </a:pPr>
            <a:r>
              <a:rPr lang="el-GR"/>
              <a:t>ο</a:t>
            </a:r>
            <a:r>
              <a:rPr lang="en-US"/>
              <a:t> </a:t>
            </a:r>
            <a:r>
              <a:rPr lang="el-GR"/>
              <a:t>ρυθμός μετάδοσης μπορεί να </a:t>
            </a:r>
            <a:r>
              <a:rPr lang="el-GR" b="1"/>
              <a:t>αγνοεί τα επίπεδα συμφόρησης ή διάθεσης</a:t>
            </a:r>
            <a:r>
              <a:rPr lang="el-GR"/>
              <a:t> επιπλέον εύρους ζώνης</a:t>
            </a:r>
          </a:p>
          <a:p>
            <a:pPr>
              <a:spcBef>
                <a:spcPts val="600"/>
              </a:spcBef>
              <a:spcAft>
                <a:spcPts val="1200"/>
              </a:spcAft>
            </a:pPr>
            <a:r>
              <a:rPr lang="el-GR"/>
              <a:t>Μικρή καθυστέρηση αναπαραγωγής </a:t>
            </a:r>
            <a:r>
              <a:rPr lang="en-US"/>
              <a:t>(2-5 seconds) </a:t>
            </a:r>
            <a:r>
              <a:rPr lang="el-GR"/>
              <a:t>ώστε να εξαλείψει την οφειλόμενη στο δίκτυο διακύμανση της καθυστέρησης </a:t>
            </a:r>
            <a:endParaRPr lang="en-US"/>
          </a:p>
          <a:p>
            <a:pPr>
              <a:spcBef>
                <a:spcPts val="600"/>
              </a:spcBef>
              <a:spcAft>
                <a:spcPts val="1200"/>
              </a:spcAft>
            </a:pPr>
            <a:r>
              <a:rPr lang="el-GR"/>
              <a:t>Δεν υπάρχει αναμετάδοση χαμένων πακέτων (</a:t>
            </a:r>
            <a:r>
              <a:rPr lang="en-US"/>
              <a:t>UDP </a:t>
            </a:r>
            <a:r>
              <a:rPr lang="el-GR"/>
              <a:t>όχι </a:t>
            </a:r>
            <a:r>
              <a:rPr lang="en-US"/>
              <a:t>TCP). </a:t>
            </a:r>
            <a:r>
              <a:rPr lang="el-GR" b="1"/>
              <a:t>Ανάκαμψη από σφάλματα</a:t>
            </a:r>
            <a:r>
              <a:rPr lang="en-US" b="1"/>
              <a:t>: </a:t>
            </a:r>
            <a:r>
              <a:rPr lang="el-GR" b="1"/>
              <a:t>επίπεδο εφαρμογής</a:t>
            </a:r>
            <a:endParaRPr lang="en-US" b="1"/>
          </a:p>
          <a:p>
            <a:pPr lvl="1">
              <a:spcBef>
                <a:spcPts val="600"/>
              </a:spcBef>
              <a:spcAft>
                <a:spcPts val="1200"/>
              </a:spcAft>
            </a:pPr>
            <a:r>
              <a:rPr lang="el-GR" sz="1800"/>
              <a:t>αρκεί να επιτρέπεται από χρονικούς περιορισμούς</a:t>
            </a:r>
          </a:p>
        </p:txBody>
      </p:sp>
      <p:sp>
        <p:nvSpPr>
          <p:cNvPr id="4" name="Footer Placeholder 3">
            <a:extLst>
              <a:ext uri="{FF2B5EF4-FFF2-40B4-BE49-F238E27FC236}">
                <a16:creationId xmlns:a16="http://schemas.microsoft.com/office/drawing/2014/main" id="{A8AB9EBD-13A3-4B1A-AC05-FDF2E32EE1A8}"/>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dirty="0" err="1">
                <a:solidFill>
                  <a:schemeClr val="bg1"/>
                </a:solidFill>
                <a:effectLst>
                  <a:outerShdw blurRad="38100" dist="38100" dir="2700000" algn="tl">
                    <a:srgbClr val="000000">
                      <a:alpha val="43137"/>
                    </a:srgbClr>
                  </a:outerShdw>
                </a:effectLst>
                <a:latin typeface="Arial" charset="0"/>
                <a:cs typeface="Arial" charset="0"/>
              </a:rPr>
              <a:t>V</a:t>
            </a:r>
            <a:r>
              <a:rPr lang="en-US" sz="1100" b="0" dirty="0" err="1">
                <a:solidFill>
                  <a:schemeClr val="bg1"/>
                </a:solidFill>
                <a:effectLst>
                  <a:outerShdw blurRad="38100" dist="38100" dir="2700000" algn="tl">
                    <a:srgbClr val="000000">
                      <a:alpha val="43137"/>
                    </a:srgbClr>
                  </a:outerShdw>
                </a:effectLst>
                <a:latin typeface="Arial" charset="0"/>
                <a:cs typeface="Arial" charset="0"/>
              </a:rPr>
              <a:t>oD</a:t>
            </a:r>
            <a:endParaRPr lang="en-US" sz="1100" b="0" dirty="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D071B0A2-8E70-464A-9BC3-0E9819954F0A}"/>
              </a:ext>
            </a:extLst>
          </p:cNvPr>
          <p:cNvSpPr txBox="1">
            <a:spLocks/>
          </p:cNvSpPr>
          <p:nvPr/>
        </p:nvSpPr>
        <p:spPr bwMode="auto">
          <a:xfrm>
            <a:off x="2077765" y="6579190"/>
            <a:ext cx="842416"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RTP/UDP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96396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61950" y="228600"/>
            <a:ext cx="8172450" cy="871538"/>
          </a:xfrm>
        </p:spPr>
        <p:txBody>
          <a:bodyPr/>
          <a:lstStyle/>
          <a:p>
            <a:r>
              <a:rPr lang="en-US"/>
              <a:t>Streaming Multimedia: UDP</a:t>
            </a:r>
          </a:p>
        </p:txBody>
      </p:sp>
      <p:sp>
        <p:nvSpPr>
          <p:cNvPr id="26627" name="Rectangle 3"/>
          <p:cNvSpPr>
            <a:spLocks noGrp="1" noChangeArrowheads="1"/>
          </p:cNvSpPr>
          <p:nvPr>
            <p:ph type="body" idx="1"/>
          </p:nvPr>
        </p:nvSpPr>
        <p:spPr>
          <a:xfrm>
            <a:off x="466436" y="1241849"/>
            <a:ext cx="8677564" cy="4870449"/>
          </a:xfrm>
        </p:spPr>
        <p:txBody>
          <a:bodyPr/>
          <a:lstStyle/>
          <a:p>
            <a:pPr>
              <a:spcBef>
                <a:spcPts val="600"/>
              </a:spcBef>
              <a:spcAft>
                <a:spcPts val="1200"/>
              </a:spcAft>
            </a:pPr>
            <a:r>
              <a:rPr lang="en-US" b="1" dirty="0"/>
              <a:t>Real Time Streaming Protocol </a:t>
            </a:r>
            <a:r>
              <a:rPr lang="el-GR" b="1" dirty="0"/>
              <a:t>(</a:t>
            </a:r>
            <a:r>
              <a:rPr lang="en-US" b="1" dirty="0"/>
              <a:t>RTSP)</a:t>
            </a:r>
          </a:p>
          <a:p>
            <a:pPr lvl="1">
              <a:spcBef>
                <a:spcPts val="600"/>
              </a:spcBef>
              <a:spcAft>
                <a:spcPts val="1200"/>
              </a:spcAft>
            </a:pPr>
            <a:r>
              <a:rPr lang="el-GR" dirty="0">
                <a:latin typeface="Gill Sans Nova" panose="020B0602020104020203" pitchFamily="34" charset="0"/>
              </a:rPr>
              <a:t>Το αρχείο πολυμέσων ανακτάται μέσω </a:t>
            </a:r>
            <a:r>
              <a:rPr lang="en-US" dirty="0">
                <a:latin typeface="Gill Sans Nova" panose="020B0602020104020203" pitchFamily="34" charset="0"/>
              </a:rPr>
              <a:t>RTSP</a:t>
            </a:r>
            <a:endParaRPr lang="el-GR" dirty="0">
              <a:latin typeface="Gill Sans Nova" panose="020B0602020104020203" pitchFamily="34" charset="0"/>
            </a:endParaRPr>
          </a:p>
          <a:p>
            <a:pPr lvl="1">
              <a:spcBef>
                <a:spcPts val="600"/>
              </a:spcBef>
              <a:spcAft>
                <a:spcPts val="1200"/>
              </a:spcAft>
            </a:pPr>
            <a:r>
              <a:rPr lang="el-GR" dirty="0"/>
              <a:t>Παράλληλη σύνδεση ελέγχου για αποστολή εντολών τύπου </a:t>
            </a:r>
            <a:r>
              <a:rPr lang="en-US" dirty="0"/>
              <a:t>pause, rewind, forward, </a:t>
            </a:r>
            <a:r>
              <a:rPr lang="el-GR" dirty="0"/>
              <a:t>αλλαγή θέσης</a:t>
            </a:r>
          </a:p>
          <a:p>
            <a:pPr lvl="1">
              <a:spcBef>
                <a:spcPts val="600"/>
              </a:spcBef>
              <a:spcAft>
                <a:spcPts val="1200"/>
              </a:spcAft>
            </a:pPr>
            <a:r>
              <a:rPr lang="el-GR" dirty="0"/>
              <a:t>Απαιτεί </a:t>
            </a:r>
            <a:r>
              <a:rPr lang="en-US" dirty="0"/>
              <a:t>RTSP server </a:t>
            </a:r>
            <a:r>
              <a:rPr lang="el-GR" dirty="0"/>
              <a:t>στην πλευρά του εξυπηρετητή, αυξάνει την πολυπλοκότητα</a:t>
            </a:r>
          </a:p>
          <a:p>
            <a:pPr>
              <a:spcBef>
                <a:spcPts val="600"/>
              </a:spcBef>
              <a:spcAft>
                <a:spcPts val="1200"/>
              </a:spcAft>
            </a:pPr>
            <a:r>
              <a:rPr lang="en-US" b="1" dirty="0"/>
              <a:t>Real Time Protocol (RTP) </a:t>
            </a:r>
            <a:r>
              <a:rPr lang="en-US" dirty="0"/>
              <a:t>[RFC 2326]: </a:t>
            </a:r>
            <a:r>
              <a:rPr lang="el-GR" dirty="0"/>
              <a:t>τύποι φορτίου πολυμέσων</a:t>
            </a:r>
            <a:endParaRPr lang="en-US" dirty="0"/>
          </a:p>
          <a:p>
            <a:pPr lvl="1">
              <a:spcBef>
                <a:spcPts val="600"/>
              </a:spcBef>
              <a:spcAft>
                <a:spcPts val="1200"/>
              </a:spcAft>
            </a:pPr>
            <a:r>
              <a:rPr lang="en-US" sz="2400" dirty="0"/>
              <a:t>RTP/UDP/IP + RTCP </a:t>
            </a:r>
            <a:r>
              <a:rPr lang="el-GR" sz="2400" dirty="0"/>
              <a:t>πακέτα ελέγχου</a:t>
            </a:r>
            <a:endParaRPr lang="en-US" sz="2400" dirty="0"/>
          </a:p>
          <a:p>
            <a:pPr>
              <a:spcBef>
                <a:spcPts val="600"/>
              </a:spcBef>
              <a:spcAft>
                <a:spcPts val="1200"/>
              </a:spcAft>
            </a:pPr>
            <a:r>
              <a:rPr lang="el-GR" dirty="0"/>
              <a:t>Το </a:t>
            </a:r>
            <a:r>
              <a:rPr lang="en-US" dirty="0"/>
              <a:t>UDP </a:t>
            </a:r>
            <a:r>
              <a:rPr lang="el-GR" u="sng" dirty="0"/>
              <a:t>μπορεί να μην περνά μέσα από </a:t>
            </a:r>
            <a:r>
              <a:rPr lang="en-US" u="sng" dirty="0"/>
              <a:t>firewalls</a:t>
            </a:r>
          </a:p>
          <a:p>
            <a:pPr lvl="1">
              <a:spcBef>
                <a:spcPts val="600"/>
              </a:spcBef>
              <a:spcAft>
                <a:spcPts val="1200"/>
              </a:spcAft>
            </a:pPr>
            <a:r>
              <a:rPr lang="el-GR" dirty="0"/>
              <a:t>Απαγορεύουν την </a:t>
            </a:r>
            <a:r>
              <a:rPr lang="en-US" dirty="0"/>
              <a:t>UDP </a:t>
            </a:r>
            <a:r>
              <a:rPr lang="el-GR" dirty="0"/>
              <a:t>κίνηση, επιτρέπουν μόνο </a:t>
            </a:r>
            <a:r>
              <a:rPr lang="en-US" dirty="0"/>
              <a:t>TCP </a:t>
            </a:r>
            <a:r>
              <a:rPr lang="el-GR" dirty="0"/>
              <a:t>κίνηση</a:t>
            </a:r>
            <a:endParaRPr lang="en-US" dirty="0"/>
          </a:p>
        </p:txBody>
      </p:sp>
      <p:sp>
        <p:nvSpPr>
          <p:cNvPr id="5" name="Footer Placeholder 3">
            <a:extLst>
              <a:ext uri="{FF2B5EF4-FFF2-40B4-BE49-F238E27FC236}">
                <a16:creationId xmlns:a16="http://schemas.microsoft.com/office/drawing/2014/main" id="{746A803B-F74B-44B2-A644-19369962AA80}"/>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 name="Footer Placeholder 3">
            <a:extLst>
              <a:ext uri="{FF2B5EF4-FFF2-40B4-BE49-F238E27FC236}">
                <a16:creationId xmlns:a16="http://schemas.microsoft.com/office/drawing/2014/main" id="{93231C51-1925-4A66-938C-39F19860F63D}"/>
              </a:ext>
            </a:extLst>
          </p:cNvPr>
          <p:cNvSpPr txBox="1">
            <a:spLocks/>
          </p:cNvSpPr>
          <p:nvPr/>
        </p:nvSpPr>
        <p:spPr bwMode="auto">
          <a:xfrm>
            <a:off x="2077765" y="6579190"/>
            <a:ext cx="842416"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RTP/UDP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92761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t>Streaming Multimedia: HTTP</a:t>
            </a:r>
            <a:endParaRPr lang="el-GR"/>
          </a:p>
        </p:txBody>
      </p:sp>
      <p:sp>
        <p:nvSpPr>
          <p:cNvPr id="27652" name="Text Box 6"/>
          <p:cNvSpPr txBox="1">
            <a:spLocks noChangeArrowheads="1"/>
          </p:cNvSpPr>
          <p:nvPr/>
        </p:nvSpPr>
        <p:spPr bwMode="auto">
          <a:xfrm>
            <a:off x="310356" y="1358669"/>
            <a:ext cx="8891587" cy="5899051"/>
          </a:xfrm>
          <a:prstGeom prst="rect">
            <a:avLst/>
          </a:prstGeom>
          <a:noFill/>
          <a:ln w="9525">
            <a:noFill/>
            <a:miter lim="800000"/>
            <a:headEnd/>
            <a:tailEnd/>
          </a:ln>
        </p:spPr>
        <p:txBody>
          <a:bodyPr wrap="square">
            <a:spAutoFit/>
          </a:bodyPr>
          <a:lstStyle/>
          <a:p>
            <a:pPr>
              <a:spcBef>
                <a:spcPts val="400"/>
              </a:spcBef>
              <a:buClr>
                <a:schemeClr val="accent2"/>
              </a:buClr>
              <a:buSzPct val="100000"/>
              <a:buFont typeface="Wingdings" pitchFamily="2" charset="2"/>
              <a:buChar char="§"/>
            </a:pPr>
            <a:r>
              <a:rPr lang="el-GR" dirty="0">
                <a:latin typeface="Gill Sans Nova" panose="020B0602020104020203" pitchFamily="34" charset="0"/>
              </a:rPr>
              <a:t>  Το αρχείο πολυμέσων ανακτάται μέσω </a:t>
            </a:r>
            <a:r>
              <a:rPr lang="en-US" dirty="0">
                <a:latin typeface="Gill Sans Nova" panose="020B0602020104020203" pitchFamily="34" charset="0"/>
              </a:rPr>
              <a:t>HTTP GET</a:t>
            </a: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n-US"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a:spcBef>
                <a:spcPts val="400"/>
              </a:spcBef>
              <a:buClr>
                <a:schemeClr val="accent2"/>
              </a:buClr>
              <a:buSzPct val="100000"/>
              <a:buFont typeface="Wingdings" pitchFamily="2" charset="2"/>
              <a:buChar char="§"/>
            </a:pPr>
            <a:r>
              <a:rPr lang="el-GR" dirty="0">
                <a:latin typeface="Gill Sans Nova" panose="020B0602020104020203" pitchFamily="34" charset="0"/>
              </a:rPr>
              <a:t>  Στέλνει με τον μέγιστο δυνατό ρυθμό μέσω</a:t>
            </a:r>
            <a:r>
              <a:rPr lang="en-US" dirty="0">
                <a:latin typeface="Gill Sans Nova" panose="020B0602020104020203" pitchFamily="34" charset="0"/>
              </a:rPr>
              <a:t> TCP</a:t>
            </a:r>
            <a:r>
              <a:rPr lang="el-GR" dirty="0">
                <a:latin typeface="Gill Sans Nova" panose="020B0602020104020203" pitchFamily="34" charset="0"/>
              </a:rPr>
              <a:t>, ανεξάρτητα από το ρυθμό κωδικοποίησης.</a:t>
            </a:r>
          </a:p>
          <a:p>
            <a:pPr lvl="1">
              <a:spcBef>
                <a:spcPts val="400"/>
              </a:spcBef>
              <a:buClr>
                <a:schemeClr val="accent2"/>
              </a:buClr>
              <a:buSzPct val="100000"/>
            </a:pPr>
            <a:endParaRPr lang="el-GR"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l-GR" dirty="0">
              <a:latin typeface="Gill Sans Nova" panose="020B0602020104020203" pitchFamily="34" charset="0"/>
            </a:endParaRPr>
          </a:p>
        </p:txBody>
      </p:sp>
      <p:sp>
        <p:nvSpPr>
          <p:cNvPr id="32" name="Footer Placeholder 3">
            <a:extLst>
              <a:ext uri="{FF2B5EF4-FFF2-40B4-BE49-F238E27FC236}">
                <a16:creationId xmlns:a16="http://schemas.microsoft.com/office/drawing/2014/main" id="{133A3405-A2A6-41C1-AB31-7CF84EA1110C}"/>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3" name="Footer Placeholder 3">
            <a:extLst>
              <a:ext uri="{FF2B5EF4-FFF2-40B4-BE49-F238E27FC236}">
                <a16:creationId xmlns:a16="http://schemas.microsoft.com/office/drawing/2014/main" id="{FD6E7CC6-20C7-4691-BF4A-2FEB20E04AAC}"/>
              </a:ext>
            </a:extLst>
          </p:cNvPr>
          <p:cNvSpPr txBox="1">
            <a:spLocks/>
          </p:cNvSpPr>
          <p:nvPr/>
        </p:nvSpPr>
        <p:spPr bwMode="auto">
          <a:xfrm>
            <a:off x="2077764" y="6579190"/>
            <a:ext cx="967777"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HTTP/TCP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pic>
        <p:nvPicPr>
          <p:cNvPr id="3" name="Εικόνα 2" descr="Εικόνα που περιέχει κείμενο&#10;&#10;Περιγραφή που δημιουργήθηκε αυτόματα">
            <a:extLst>
              <a:ext uri="{FF2B5EF4-FFF2-40B4-BE49-F238E27FC236}">
                <a16:creationId xmlns:a16="http://schemas.microsoft.com/office/drawing/2014/main" id="{4DA0C620-5D88-4C8B-B075-DA43E137B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642" y="2336210"/>
            <a:ext cx="7272380" cy="28957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t>Streaming Multimedia: HTTP</a:t>
            </a:r>
            <a:endParaRPr lang="el-GR"/>
          </a:p>
        </p:txBody>
      </p:sp>
      <p:sp>
        <p:nvSpPr>
          <p:cNvPr id="27652" name="Text Box 6"/>
          <p:cNvSpPr txBox="1">
            <a:spLocks noChangeArrowheads="1"/>
          </p:cNvSpPr>
          <p:nvPr/>
        </p:nvSpPr>
        <p:spPr bwMode="auto">
          <a:xfrm>
            <a:off x="252413" y="1270366"/>
            <a:ext cx="8891587" cy="5899051"/>
          </a:xfrm>
          <a:prstGeom prst="rect">
            <a:avLst/>
          </a:prstGeom>
          <a:noFill/>
          <a:ln w="9525">
            <a:noFill/>
            <a:miter lim="800000"/>
            <a:headEnd/>
            <a:tailEnd/>
          </a:ln>
        </p:spPr>
        <p:txBody>
          <a:bodyPr wrap="square">
            <a:spAutoFit/>
          </a:bodyPr>
          <a:lstStyle/>
          <a:p>
            <a:pPr>
              <a:spcBef>
                <a:spcPts val="400"/>
              </a:spcBef>
              <a:buClr>
                <a:schemeClr val="accent2"/>
              </a:buClr>
              <a:buSzPct val="100000"/>
              <a:buFont typeface="Wingdings" pitchFamily="2" charset="2"/>
              <a:buChar char="§"/>
            </a:pPr>
            <a:r>
              <a:rPr lang="el-GR" dirty="0">
                <a:latin typeface="Gill Sans Nova" panose="020B0602020104020203" pitchFamily="34" charset="0"/>
              </a:rPr>
              <a:t>  Το αρχείο πολυμέσων ανακτάται μέσω </a:t>
            </a:r>
            <a:r>
              <a:rPr lang="en-US" dirty="0">
                <a:latin typeface="Gill Sans Nova" panose="020B0602020104020203" pitchFamily="34" charset="0"/>
              </a:rPr>
              <a:t>HTTP GET</a:t>
            </a:r>
            <a:endParaRPr lang="el-GR" dirty="0">
              <a:latin typeface="Gill Sans Nova" panose="020B0602020104020203" pitchFamily="34" charset="0"/>
            </a:endParaRPr>
          </a:p>
          <a:p>
            <a:pPr>
              <a:spcBef>
                <a:spcPts val="400"/>
              </a:spcBef>
              <a:buClr>
                <a:schemeClr val="accent2"/>
              </a:buClr>
              <a:buSzPct val="100000"/>
              <a:buFont typeface="Wingdings" pitchFamily="2" charset="2"/>
              <a:buChar char="§"/>
            </a:pPr>
            <a:r>
              <a:rPr lang="el-GR" dirty="0">
                <a:latin typeface="Gill Sans Nova" panose="020B0602020104020203" pitchFamily="34" charset="0"/>
              </a:rPr>
              <a:t>  Στέλνει με τον μέγιστο δυνατό ρυθμό μέσω</a:t>
            </a:r>
            <a:r>
              <a:rPr lang="en-US" dirty="0">
                <a:latin typeface="Gill Sans Nova" panose="020B0602020104020203" pitchFamily="34" charset="0"/>
              </a:rPr>
              <a:t> TCP</a:t>
            </a:r>
            <a:endParaRPr lang="el-GR" dirty="0">
              <a:latin typeface="Gill Sans Nova" panose="020B0602020104020203" pitchFamily="34" charset="0"/>
            </a:endParaRPr>
          </a:p>
          <a:p>
            <a:pPr lvl="1">
              <a:spcBef>
                <a:spcPts val="400"/>
              </a:spcBef>
              <a:buClr>
                <a:schemeClr val="accent2"/>
              </a:buClr>
              <a:buSzPct val="100000"/>
              <a:buFont typeface="Wingdings" pitchFamily="2" charset="2"/>
              <a:buChar char="§"/>
            </a:pPr>
            <a:r>
              <a:rPr lang="el-GR" dirty="0">
                <a:latin typeface="Gill Sans Nova" panose="020B0602020104020203" pitchFamily="34" charset="0"/>
              </a:rPr>
              <a:t> Μπορεί να «καταλάβει» διαθέσιμο εύρος ζώνης λόγω του </a:t>
            </a:r>
            <a:r>
              <a:rPr lang="en-US" dirty="0">
                <a:latin typeface="Gill Sans Nova" panose="020B0602020104020203" pitchFamily="34" charset="0"/>
              </a:rPr>
              <a:t>TCP</a:t>
            </a:r>
            <a:endParaRPr lang="el-GR" dirty="0">
              <a:latin typeface="Gill Sans Nova" panose="020B0602020104020203" pitchFamily="34" charset="0"/>
            </a:endParaRPr>
          </a:p>
          <a:p>
            <a:pPr lvl="1">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lvl="1">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lvl="1">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lvl="1">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lvl="1">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marL="265113" indent="-265113">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marL="722313" lvl="1" indent="-265113">
              <a:spcBef>
                <a:spcPts val="400"/>
              </a:spcBef>
              <a:buClr>
                <a:schemeClr val="accent2"/>
              </a:buClr>
              <a:buSzPct val="100000"/>
              <a:buFont typeface="Wingdings" pitchFamily="2" charset="2"/>
              <a:buChar char="§"/>
            </a:pPr>
            <a:r>
              <a:rPr lang="el-GR" dirty="0">
                <a:latin typeface="Gill Sans Nova" panose="020B0602020104020203" pitchFamily="34" charset="0"/>
              </a:rPr>
              <a:t>Ο ρυθμός παροχής παρουσιάζει διακυμάνσεις λόγω του ελέγχου συμφόρησης του </a:t>
            </a:r>
            <a:r>
              <a:rPr lang="en-US" dirty="0">
                <a:latin typeface="Gill Sans Nova" panose="020B0602020104020203" pitchFamily="34" charset="0"/>
              </a:rPr>
              <a:t>TCP</a:t>
            </a:r>
            <a:r>
              <a:rPr lang="el-GR" dirty="0">
                <a:latin typeface="Gill Sans Nova" panose="020B0602020104020203" pitchFamily="34" charset="0"/>
              </a:rPr>
              <a:t>, αναμεταδόσεις (παράδοση σε σειρά)</a:t>
            </a:r>
          </a:p>
          <a:p>
            <a:pPr marL="722313" lvl="1" indent="-265113">
              <a:spcBef>
                <a:spcPts val="400"/>
              </a:spcBef>
              <a:buClr>
                <a:schemeClr val="accent2"/>
              </a:buClr>
              <a:buSzPct val="100000"/>
              <a:buFont typeface="Wingdings" pitchFamily="2" charset="2"/>
              <a:buChar char="§"/>
            </a:pPr>
            <a:r>
              <a:rPr lang="el-GR" dirty="0">
                <a:latin typeface="Gill Sans Nova" panose="020B0602020104020203" pitchFamily="34" charset="0"/>
              </a:rPr>
              <a:t>Μεγάλη καθυστέρηση αναπαραγωγής</a:t>
            </a:r>
            <a:r>
              <a:rPr lang="en-US" dirty="0">
                <a:latin typeface="Gill Sans Nova" panose="020B0602020104020203" pitchFamily="34" charset="0"/>
              </a:rPr>
              <a:t>: </a:t>
            </a:r>
            <a:r>
              <a:rPr lang="el-GR" dirty="0">
                <a:latin typeface="Gill Sans Nova" panose="020B0602020104020203" pitchFamily="34" charset="0"/>
              </a:rPr>
              <a:t>εξομάλυνση του ρυθμού παροχής </a:t>
            </a:r>
            <a:r>
              <a:rPr lang="en-US" dirty="0">
                <a:latin typeface="Gill Sans Nova" panose="020B0602020104020203" pitchFamily="34" charset="0"/>
              </a:rPr>
              <a:t>TCP</a:t>
            </a:r>
            <a:endParaRPr lang="el-GR" dirty="0">
              <a:latin typeface="Gill Sans Nova" panose="020B0602020104020203" pitchFamily="34" charset="0"/>
            </a:endParaRPr>
          </a:p>
          <a:p>
            <a:pPr marL="265113" indent="-265113">
              <a:spcBef>
                <a:spcPts val="400"/>
              </a:spcBef>
              <a:buClr>
                <a:schemeClr val="accent2"/>
              </a:buClr>
              <a:buSzPct val="100000"/>
              <a:buFont typeface="Wingdings" pitchFamily="2" charset="2"/>
              <a:buChar char="§"/>
            </a:pPr>
            <a:r>
              <a:rPr lang="en-US" b="1" dirty="0">
                <a:latin typeface="Gill Sans Nova" panose="020B0602020104020203" pitchFamily="34" charset="0"/>
              </a:rPr>
              <a:t>To TCP </a:t>
            </a:r>
            <a:r>
              <a:rPr lang="el-GR" b="1" dirty="0">
                <a:latin typeface="Gill Sans Nova" panose="020B0602020104020203" pitchFamily="34" charset="0"/>
              </a:rPr>
              <a:t>δεν αποκλείει συνεχή αναπαραγωγή</a:t>
            </a:r>
          </a:p>
          <a:p>
            <a:pPr marL="722313" lvl="1" indent="-265113">
              <a:spcBef>
                <a:spcPts val="400"/>
              </a:spcBef>
              <a:buClr>
                <a:schemeClr val="accent2"/>
              </a:buClr>
              <a:buSzPct val="100000"/>
              <a:buFont typeface="Wingdings" pitchFamily="2" charset="2"/>
              <a:buChar char="§"/>
            </a:pPr>
            <a:r>
              <a:rPr lang="en-US" dirty="0">
                <a:latin typeface="Gill Sans Nova" panose="020B0602020104020203" pitchFamily="34" charset="0"/>
              </a:rPr>
              <a:t>HTTP/TCP </a:t>
            </a:r>
            <a:r>
              <a:rPr lang="el-GR" dirty="0">
                <a:latin typeface="Gill Sans Nova" panose="020B0602020104020203" pitchFamily="34" charset="0"/>
              </a:rPr>
              <a:t>διέρχεται ευκολότερα από τα </a:t>
            </a:r>
            <a:r>
              <a:rPr lang="en-US" dirty="0">
                <a:latin typeface="Gill Sans Nova" panose="020B0602020104020203" pitchFamily="34" charset="0"/>
              </a:rPr>
              <a:t>firewalls</a:t>
            </a:r>
            <a:r>
              <a:rPr lang="el-GR" dirty="0">
                <a:latin typeface="Gill Sans Nova" panose="020B0602020104020203" pitchFamily="34" charset="0"/>
              </a:rPr>
              <a:t> και ΝΑΤ</a:t>
            </a:r>
            <a:endParaRPr lang="en-US" dirty="0">
              <a:latin typeface="Gill Sans Nova" panose="020B0602020104020203" pitchFamily="34" charset="0"/>
            </a:endParaRPr>
          </a:p>
          <a:p>
            <a:pPr marL="722313" lvl="1" indent="-265113">
              <a:spcBef>
                <a:spcPts val="400"/>
              </a:spcBef>
              <a:buClr>
                <a:schemeClr val="accent2"/>
              </a:buClr>
              <a:buSzPct val="100000"/>
              <a:buFont typeface="Wingdings" pitchFamily="2" charset="2"/>
              <a:buChar char="§"/>
            </a:pPr>
            <a:r>
              <a:rPr lang="el-GR" dirty="0">
                <a:latin typeface="Gill Sans Nova" panose="020B0602020104020203" pitchFamily="34" charset="0"/>
              </a:rPr>
              <a:t>Δεν απαιτεί </a:t>
            </a:r>
            <a:r>
              <a:rPr lang="en-US" dirty="0">
                <a:latin typeface="Gill Sans Nova" panose="020B0602020104020203" pitchFamily="34" charset="0"/>
              </a:rPr>
              <a:t>RTSP server, </a:t>
            </a:r>
            <a:r>
              <a:rPr lang="el-GR" dirty="0">
                <a:latin typeface="Gill Sans Nova" panose="020B0602020104020203" pitchFamily="34" charset="0"/>
              </a:rPr>
              <a:t>αρκεί ένας ΗΤ</a:t>
            </a:r>
            <a:r>
              <a:rPr lang="en-US" dirty="0">
                <a:latin typeface="Gill Sans Nova" panose="020B0602020104020203" pitchFamily="34" charset="0"/>
              </a:rPr>
              <a:t>TP server</a:t>
            </a:r>
          </a:p>
          <a:p>
            <a:pPr marL="722313" lvl="1" indent="-265113">
              <a:spcBef>
                <a:spcPts val="400"/>
              </a:spcBef>
              <a:buClr>
                <a:schemeClr val="accent2"/>
              </a:buClr>
              <a:buSzPct val="100000"/>
              <a:buFont typeface="Wingdings" pitchFamily="2" charset="2"/>
              <a:buChar char="§"/>
            </a:pPr>
            <a:r>
              <a:rPr lang="en-US" dirty="0">
                <a:latin typeface="Gill Sans Nova" panose="020B0602020104020203" pitchFamily="34" charset="0"/>
              </a:rPr>
              <a:t>YouTube, Netflix </a:t>
            </a:r>
            <a:r>
              <a:rPr lang="el-GR" dirty="0">
                <a:latin typeface="Gill Sans Nova" panose="020B0602020104020203" pitchFamily="34" charset="0"/>
              </a:rPr>
              <a:t>ακολουθούν το ΗΤΤ</a:t>
            </a:r>
            <a:r>
              <a:rPr lang="en-US" dirty="0">
                <a:latin typeface="Gill Sans Nova" panose="020B0602020104020203" pitchFamily="34" charset="0"/>
              </a:rPr>
              <a:t>P Streaming</a:t>
            </a:r>
            <a:endParaRPr lang="el-GR"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l-GR" dirty="0">
              <a:latin typeface="Gill Sans Nova" panose="020B0602020104020203" pitchFamily="34" charset="0"/>
            </a:endParaRPr>
          </a:p>
          <a:p>
            <a:pPr>
              <a:spcBef>
                <a:spcPts val="400"/>
              </a:spcBef>
              <a:buClr>
                <a:schemeClr val="accent2"/>
              </a:buClr>
              <a:buSzPct val="100000"/>
              <a:buFont typeface="Wingdings" pitchFamily="2" charset="2"/>
              <a:buChar char="§"/>
            </a:pPr>
            <a:endParaRPr lang="el-GR" dirty="0">
              <a:latin typeface="Gill Sans Nova" panose="020B0602020104020203" pitchFamily="34" charset="0"/>
            </a:endParaRPr>
          </a:p>
        </p:txBody>
      </p:sp>
      <p:grpSp>
        <p:nvGrpSpPr>
          <p:cNvPr id="27653" name="Group 4"/>
          <p:cNvGrpSpPr>
            <a:grpSpLocks/>
          </p:cNvGrpSpPr>
          <p:nvPr/>
        </p:nvGrpSpPr>
        <p:grpSpPr bwMode="auto">
          <a:xfrm>
            <a:off x="6002338" y="2623826"/>
            <a:ext cx="1035050" cy="644525"/>
            <a:chOff x="5288362" y="3066231"/>
            <a:chExt cx="1034815" cy="644839"/>
          </a:xfrm>
        </p:grpSpPr>
        <p:grpSp>
          <p:nvGrpSpPr>
            <p:cNvPr id="27678" name="Group 77"/>
            <p:cNvGrpSpPr>
              <a:grpSpLocks/>
            </p:cNvGrpSpPr>
            <p:nvPr/>
          </p:nvGrpSpPr>
          <p:grpSpPr bwMode="auto">
            <a:xfrm>
              <a:off x="5288362" y="3066231"/>
              <a:ext cx="721504" cy="644839"/>
              <a:chOff x="5125853" y="2720015"/>
              <a:chExt cx="1352281" cy="644839"/>
            </a:xfrm>
          </p:grpSpPr>
          <p:sp>
            <p:nvSpPr>
              <p:cNvPr id="27680" name="Rectangle 78"/>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81" name="Rectangle 79"/>
              <p:cNvSpPr>
                <a:spLocks noChangeArrowheads="1"/>
              </p:cNvSpPr>
              <p:nvPr/>
            </p:nvSpPr>
            <p:spPr bwMode="auto">
              <a:xfrm>
                <a:off x="5330788" y="2729246"/>
                <a:ext cx="1143274" cy="626501"/>
              </a:xfrm>
              <a:prstGeom prst="rect">
                <a:avLst/>
              </a:prstGeom>
              <a:solidFill>
                <a:srgbClr val="000099"/>
              </a:solidFill>
              <a:ln w="15875">
                <a:noFill/>
                <a:miter lim="800000"/>
                <a:headEnd/>
                <a:tailEnd/>
              </a:ln>
            </p:spPr>
            <p:txBody>
              <a:bodyPr wrap="none"/>
              <a:lstStyle/>
              <a:p>
                <a:endParaRPr/>
              </a:p>
            </p:txBody>
          </p:sp>
        </p:grpSp>
        <p:cxnSp>
          <p:nvCxnSpPr>
            <p:cNvPr id="27679" name="Straight Connector 82"/>
            <p:cNvCxnSpPr>
              <a:cxnSpLocks noChangeShapeType="1"/>
            </p:cNvCxnSpPr>
            <p:nvPr/>
          </p:nvCxnSpPr>
          <p:spPr bwMode="auto">
            <a:xfrm>
              <a:off x="5780752" y="3366157"/>
              <a:ext cx="542425" cy="0"/>
            </a:xfrm>
            <a:prstGeom prst="line">
              <a:avLst/>
            </a:prstGeom>
            <a:noFill/>
            <a:ln w="31750">
              <a:solidFill>
                <a:srgbClr val="CC0000"/>
              </a:solidFill>
              <a:round/>
              <a:headEnd/>
              <a:tailEnd type="triangle" w="med" len="med"/>
            </a:ln>
          </p:spPr>
        </p:cxnSp>
      </p:grpSp>
      <p:grpSp>
        <p:nvGrpSpPr>
          <p:cNvPr id="27654" name="Group 70"/>
          <p:cNvGrpSpPr>
            <a:grpSpLocks/>
          </p:cNvGrpSpPr>
          <p:nvPr/>
        </p:nvGrpSpPr>
        <p:grpSpPr bwMode="auto">
          <a:xfrm>
            <a:off x="2011363" y="2553976"/>
            <a:ext cx="722312" cy="644525"/>
            <a:chOff x="5125853" y="2720015"/>
            <a:chExt cx="1352281" cy="644839"/>
          </a:xfrm>
        </p:grpSpPr>
        <p:sp>
          <p:nvSpPr>
            <p:cNvPr id="27676" name="Rectangle 71"/>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7" name="Rectangle 72"/>
            <p:cNvSpPr>
              <a:spLocks noChangeArrowheads="1"/>
            </p:cNvSpPr>
            <p:nvPr/>
          </p:nvSpPr>
          <p:spPr bwMode="auto">
            <a:xfrm>
              <a:off x="5785271" y="2729246"/>
              <a:ext cx="688789" cy="626501"/>
            </a:xfrm>
            <a:prstGeom prst="rect">
              <a:avLst/>
            </a:prstGeom>
            <a:solidFill>
              <a:srgbClr val="000099"/>
            </a:solidFill>
            <a:ln w="15875">
              <a:noFill/>
              <a:miter lim="800000"/>
              <a:headEnd/>
              <a:tailEnd/>
            </a:ln>
          </p:spPr>
          <p:txBody>
            <a:bodyPr wrap="none"/>
            <a:lstStyle/>
            <a:p>
              <a:endParaRPr/>
            </a:p>
          </p:txBody>
        </p:sp>
      </p:grpSp>
      <p:sp>
        <p:nvSpPr>
          <p:cNvPr id="27655" name="Freeform 1287"/>
          <p:cNvSpPr>
            <a:spLocks/>
          </p:cNvSpPr>
          <p:nvPr/>
        </p:nvSpPr>
        <p:spPr bwMode="auto">
          <a:xfrm>
            <a:off x="2903538" y="2517463"/>
            <a:ext cx="1958975" cy="909638"/>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w="9525">
            <a:noFill/>
            <a:round/>
            <a:headEnd/>
            <a:tailEnd/>
          </a:ln>
        </p:spPr>
        <p:txBody>
          <a:bodyPr/>
          <a:lstStyle/>
          <a:p>
            <a:endParaRPr lang="el-GR"/>
          </a:p>
        </p:txBody>
      </p:sp>
      <p:cxnSp>
        <p:nvCxnSpPr>
          <p:cNvPr id="27656" name="Straight Connector 45"/>
          <p:cNvCxnSpPr>
            <a:cxnSpLocks noChangeShapeType="1"/>
          </p:cNvCxnSpPr>
          <p:nvPr/>
        </p:nvCxnSpPr>
        <p:spPr bwMode="auto">
          <a:xfrm>
            <a:off x="2600325" y="2936563"/>
            <a:ext cx="1047750" cy="0"/>
          </a:xfrm>
          <a:prstGeom prst="line">
            <a:avLst/>
          </a:prstGeom>
          <a:noFill/>
          <a:ln w="31750">
            <a:solidFill>
              <a:srgbClr val="CC0000"/>
            </a:solidFill>
            <a:round/>
            <a:headEnd/>
            <a:tailEnd type="triangle" w="med" len="med"/>
          </a:ln>
        </p:spPr>
      </p:cxnSp>
      <p:cxnSp>
        <p:nvCxnSpPr>
          <p:cNvPr id="27657" name="Straight Connector 46"/>
          <p:cNvCxnSpPr>
            <a:cxnSpLocks noChangeShapeType="1"/>
          </p:cNvCxnSpPr>
          <p:nvPr/>
        </p:nvCxnSpPr>
        <p:spPr bwMode="auto">
          <a:xfrm>
            <a:off x="4756150" y="2947676"/>
            <a:ext cx="1292225" cy="0"/>
          </a:xfrm>
          <a:prstGeom prst="line">
            <a:avLst/>
          </a:prstGeom>
          <a:noFill/>
          <a:ln w="31750">
            <a:solidFill>
              <a:srgbClr val="CC0000"/>
            </a:solidFill>
            <a:round/>
            <a:headEnd/>
            <a:tailEnd type="triangle" w="med" len="med"/>
          </a:ln>
        </p:spPr>
      </p:cxnSp>
      <p:sp>
        <p:nvSpPr>
          <p:cNvPr id="27658" name="TextBox 47"/>
          <p:cNvSpPr txBox="1">
            <a:spLocks noChangeArrowheads="1"/>
          </p:cNvSpPr>
          <p:nvPr/>
        </p:nvSpPr>
        <p:spPr bwMode="auto">
          <a:xfrm>
            <a:off x="4964113" y="2457138"/>
            <a:ext cx="981075" cy="517525"/>
          </a:xfrm>
          <a:prstGeom prst="rect">
            <a:avLst/>
          </a:prstGeom>
          <a:noFill/>
          <a:ln w="9525">
            <a:noFill/>
            <a:miter lim="800000"/>
            <a:headEnd/>
            <a:tailEnd/>
          </a:ln>
        </p:spPr>
        <p:txBody>
          <a:bodyPr>
            <a:spAutoFit/>
          </a:bodyPr>
          <a:lstStyle/>
          <a:p>
            <a:r>
              <a:rPr lang="en-US" sz="1400">
                <a:solidFill>
                  <a:srgbClr val="000000"/>
                </a:solidFill>
                <a:latin typeface="Arial" charset="0"/>
                <a:ea typeface="MS PGothic" pitchFamily="34" charset="-128"/>
                <a:cs typeface="Arial" charset="0"/>
              </a:rPr>
              <a:t>variable rate, </a:t>
            </a:r>
            <a:r>
              <a:rPr lang="en-US" sz="1400">
                <a:solidFill>
                  <a:srgbClr val="CC0000"/>
                </a:solidFill>
                <a:latin typeface="Arial" charset="0"/>
                <a:ea typeface="MS PGothic" pitchFamily="34" charset="-128"/>
                <a:cs typeface="Arial" charset="0"/>
              </a:rPr>
              <a:t>x(t)</a:t>
            </a:r>
          </a:p>
        </p:txBody>
      </p:sp>
      <p:grpSp>
        <p:nvGrpSpPr>
          <p:cNvPr id="27659" name="Group 2"/>
          <p:cNvGrpSpPr>
            <a:grpSpLocks/>
          </p:cNvGrpSpPr>
          <p:nvPr/>
        </p:nvGrpSpPr>
        <p:grpSpPr bwMode="auto">
          <a:xfrm>
            <a:off x="6938963" y="2609538"/>
            <a:ext cx="1131887" cy="644525"/>
            <a:chOff x="5125853" y="2720015"/>
            <a:chExt cx="1352281" cy="644839"/>
          </a:xfrm>
        </p:grpSpPr>
        <p:sp>
          <p:nvSpPr>
            <p:cNvPr id="27674" name="Rectangle 44"/>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5" name="Rectangle 54"/>
            <p:cNvSpPr>
              <a:spLocks noChangeArrowheads="1"/>
            </p:cNvSpPr>
            <p:nvPr/>
          </p:nvSpPr>
          <p:spPr bwMode="auto">
            <a:xfrm>
              <a:off x="5785271" y="2729246"/>
              <a:ext cx="688789" cy="626501"/>
            </a:xfrm>
            <a:prstGeom prst="rect">
              <a:avLst/>
            </a:prstGeom>
            <a:solidFill>
              <a:srgbClr val="000099"/>
            </a:solidFill>
            <a:ln w="15875">
              <a:noFill/>
              <a:miter lim="800000"/>
              <a:headEnd/>
              <a:tailEnd/>
            </a:ln>
          </p:spPr>
          <p:txBody>
            <a:bodyPr wrap="none"/>
            <a:lstStyle/>
            <a:p>
              <a:endParaRPr/>
            </a:p>
          </p:txBody>
        </p:sp>
      </p:grpSp>
      <p:grpSp>
        <p:nvGrpSpPr>
          <p:cNvPr id="27660" name="Group 134"/>
          <p:cNvGrpSpPr>
            <a:grpSpLocks/>
          </p:cNvGrpSpPr>
          <p:nvPr/>
        </p:nvGrpSpPr>
        <p:grpSpPr bwMode="auto">
          <a:xfrm>
            <a:off x="671513" y="2627001"/>
            <a:ext cx="1201737" cy="533400"/>
            <a:chOff x="3621" y="3265"/>
            <a:chExt cx="1776" cy="744"/>
          </a:xfrm>
        </p:grpSpPr>
        <p:pic>
          <p:nvPicPr>
            <p:cNvPr id="27670" name="Picture 135" descr="reellogo"/>
            <p:cNvPicPr>
              <a:picLocks noChangeAspect="1" noChangeArrowheads="1"/>
            </p:cNvPicPr>
            <p:nvPr/>
          </p:nvPicPr>
          <p:blipFill>
            <a:blip r:embed="rId2" cstate="print"/>
            <a:srcRect/>
            <a:stretch>
              <a:fillRect/>
            </a:stretch>
          </p:blipFill>
          <p:spPr bwMode="auto">
            <a:xfrm>
              <a:off x="3621" y="3265"/>
              <a:ext cx="1776" cy="744"/>
            </a:xfrm>
            <a:prstGeom prst="rect">
              <a:avLst/>
            </a:prstGeom>
            <a:noFill/>
            <a:ln w="9525">
              <a:noFill/>
              <a:miter lim="800000"/>
              <a:headEnd/>
              <a:tailEnd/>
            </a:ln>
          </p:spPr>
        </p:pic>
        <p:sp>
          <p:nvSpPr>
            <p:cNvPr id="27671" name="Freeform 136"/>
            <p:cNvSpPr>
              <a:spLocks/>
            </p:cNvSpPr>
            <p:nvPr/>
          </p:nvSpPr>
          <p:spPr bwMode="auto">
            <a:xfrm>
              <a:off x="3971" y="3288"/>
              <a:ext cx="1402" cy="439"/>
            </a:xfrm>
            <a:custGeom>
              <a:avLst/>
              <a:gdLst>
                <a:gd name="T0" fmla="*/ 0 w 1401"/>
                <a:gd name="T1" fmla="*/ 6 h 438"/>
                <a:gd name="T2" fmla="*/ 27 w 1401"/>
                <a:gd name="T3" fmla="*/ 392 h 438"/>
                <a:gd name="T4" fmla="*/ 114 w 1401"/>
                <a:gd name="T5" fmla="*/ 389 h 438"/>
                <a:gd name="T6" fmla="*/ 132 w 1401"/>
                <a:gd name="T7" fmla="*/ 365 h 438"/>
                <a:gd name="T8" fmla="*/ 210 w 1401"/>
                <a:gd name="T9" fmla="*/ 410 h 438"/>
                <a:gd name="T10" fmla="*/ 450 w 1401"/>
                <a:gd name="T11" fmla="*/ 392 h 438"/>
                <a:gd name="T12" fmla="*/ 486 w 1401"/>
                <a:gd name="T13" fmla="*/ 401 h 438"/>
                <a:gd name="T14" fmla="*/ 690 w 1401"/>
                <a:gd name="T15" fmla="*/ 425 h 438"/>
                <a:gd name="T16" fmla="*/ 1082 w 1401"/>
                <a:gd name="T17" fmla="*/ 446 h 438"/>
                <a:gd name="T18" fmla="*/ 1409 w 1401"/>
                <a:gd name="T19" fmla="*/ 428 h 438"/>
                <a:gd name="T20" fmla="*/ 1400 w 1401"/>
                <a:gd name="T21" fmla="*/ 165 h 438"/>
                <a:gd name="T22" fmla="*/ 291 w 1401"/>
                <a:gd name="T23" fmla="*/ 0 h 438"/>
                <a:gd name="T24" fmla="*/ 0 w 1401"/>
                <a:gd name="T25" fmla="*/ 6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1"/>
                <a:gd name="T40" fmla="*/ 0 h 438"/>
                <a:gd name="T41" fmla="*/ 1401 w 1401"/>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p:spPr>
          <p:txBody>
            <a:bodyPr wrap="none" anchor="ctr"/>
            <a:lstStyle/>
            <a:p>
              <a:endParaRPr lang="el-GR"/>
            </a:p>
          </p:txBody>
        </p:sp>
        <p:sp>
          <p:nvSpPr>
            <p:cNvPr id="27672" name="Freeform 137"/>
            <p:cNvSpPr>
              <a:spLocks/>
            </p:cNvSpPr>
            <p:nvPr/>
          </p:nvSpPr>
          <p:spPr bwMode="auto">
            <a:xfrm>
              <a:off x="4242" y="3860"/>
              <a:ext cx="999" cy="120"/>
            </a:xfrm>
            <a:custGeom>
              <a:avLst/>
              <a:gdLst>
                <a:gd name="T0" fmla="*/ 0 w 999"/>
                <a:gd name="T1" fmla="*/ 6 h 123"/>
                <a:gd name="T2" fmla="*/ 717 w 999"/>
                <a:gd name="T3" fmla="*/ 12 h 123"/>
                <a:gd name="T4" fmla="*/ 744 w 999"/>
                <a:gd name="T5" fmla="*/ 28 h 123"/>
                <a:gd name="T6" fmla="*/ 801 w 999"/>
                <a:gd name="T7" fmla="*/ 34 h 123"/>
                <a:gd name="T8" fmla="*/ 876 w 999"/>
                <a:gd name="T9" fmla="*/ 6 h 123"/>
                <a:gd name="T10" fmla="*/ 933 w 999"/>
                <a:gd name="T11" fmla="*/ 0 h 123"/>
                <a:gd name="T12" fmla="*/ 981 w 999"/>
                <a:gd name="T13" fmla="*/ 15 h 123"/>
                <a:gd name="T14" fmla="*/ 999 w 999"/>
                <a:gd name="T15" fmla="*/ 43 h 123"/>
                <a:gd name="T16" fmla="*/ 987 w 999"/>
                <a:gd name="T17" fmla="*/ 100 h 123"/>
                <a:gd name="T18" fmla="*/ 18 w 999"/>
                <a:gd name="T19" fmla="*/ 98 h 123"/>
                <a:gd name="T20" fmla="*/ 0 w 999"/>
                <a:gd name="T21" fmla="*/ 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9"/>
                <a:gd name="T34" fmla="*/ 0 h 123"/>
                <a:gd name="T35" fmla="*/ 999 w 999"/>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p:spPr>
          <p:txBody>
            <a:bodyPr wrap="none" anchor="ctr"/>
            <a:lstStyle/>
            <a:p>
              <a:endParaRPr lang="el-GR"/>
            </a:p>
          </p:txBody>
        </p:sp>
        <p:pic>
          <p:nvPicPr>
            <p:cNvPr id="27673" name="Picture 138" descr="video1"/>
            <p:cNvPicPr>
              <a:picLocks noChangeAspect="1" noChangeArrowheads="1"/>
            </p:cNvPicPr>
            <p:nvPr/>
          </p:nvPicPr>
          <p:blipFill>
            <a:blip r:embed="rId3" cstate="print"/>
            <a:srcRect/>
            <a:stretch>
              <a:fillRect/>
            </a:stretch>
          </p:blipFill>
          <p:spPr bwMode="auto">
            <a:xfrm>
              <a:off x="4083" y="3400"/>
              <a:ext cx="889" cy="460"/>
            </a:xfrm>
            <a:prstGeom prst="rect">
              <a:avLst/>
            </a:prstGeom>
            <a:noFill/>
            <a:ln w="9525">
              <a:noFill/>
              <a:miter lim="800000"/>
              <a:headEnd/>
              <a:tailEnd/>
            </a:ln>
          </p:spPr>
        </p:pic>
      </p:grpSp>
      <p:sp>
        <p:nvSpPr>
          <p:cNvPr id="27661" name="TextBox 73"/>
          <p:cNvSpPr txBox="1">
            <a:spLocks noChangeArrowheads="1"/>
          </p:cNvSpPr>
          <p:nvPr/>
        </p:nvSpPr>
        <p:spPr bwMode="auto">
          <a:xfrm>
            <a:off x="1733550" y="3239776"/>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send buffer</a:t>
            </a:r>
            <a:endParaRPr lang="en-US" sz="1400">
              <a:solidFill>
                <a:srgbClr val="CC0000"/>
              </a:solidFill>
              <a:latin typeface="Arial" charset="0"/>
              <a:ea typeface="MS PGothic" pitchFamily="34" charset="-128"/>
              <a:cs typeface="Arial" charset="0"/>
            </a:endParaRPr>
          </a:p>
        </p:txBody>
      </p:sp>
      <p:sp>
        <p:nvSpPr>
          <p:cNvPr id="27662" name="TextBox 74"/>
          <p:cNvSpPr txBox="1">
            <a:spLocks noChangeArrowheads="1"/>
          </p:cNvSpPr>
          <p:nvPr/>
        </p:nvSpPr>
        <p:spPr bwMode="auto">
          <a:xfrm>
            <a:off x="906463" y="3225488"/>
            <a:ext cx="1187450"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video</a:t>
            </a:r>
          </a:p>
          <a:p>
            <a:pPr algn="ctr"/>
            <a:r>
              <a:rPr lang="en-US" sz="1400">
                <a:solidFill>
                  <a:srgbClr val="000000"/>
                </a:solidFill>
                <a:latin typeface="Arial" charset="0"/>
                <a:ea typeface="MS PGothic" pitchFamily="34" charset="-128"/>
                <a:cs typeface="Arial" charset="0"/>
              </a:rPr>
              <a:t>file</a:t>
            </a:r>
            <a:endParaRPr lang="en-US" sz="1400">
              <a:solidFill>
                <a:srgbClr val="CC0000"/>
              </a:solidFill>
              <a:latin typeface="Arial" charset="0"/>
              <a:ea typeface="MS PGothic" pitchFamily="34" charset="-128"/>
              <a:cs typeface="Arial" charset="0"/>
            </a:endParaRPr>
          </a:p>
        </p:txBody>
      </p:sp>
      <p:cxnSp>
        <p:nvCxnSpPr>
          <p:cNvPr id="27663" name="Straight Connector 75"/>
          <p:cNvCxnSpPr>
            <a:cxnSpLocks noChangeShapeType="1"/>
          </p:cNvCxnSpPr>
          <p:nvPr/>
        </p:nvCxnSpPr>
        <p:spPr bwMode="auto">
          <a:xfrm>
            <a:off x="1633538" y="2936563"/>
            <a:ext cx="542925" cy="0"/>
          </a:xfrm>
          <a:prstGeom prst="line">
            <a:avLst/>
          </a:prstGeom>
          <a:noFill/>
          <a:ln w="31750">
            <a:solidFill>
              <a:srgbClr val="CC0000"/>
            </a:solidFill>
            <a:round/>
            <a:headEnd/>
            <a:tailEnd type="triangle" w="med" len="med"/>
          </a:ln>
        </p:spPr>
      </p:cxnSp>
      <p:sp>
        <p:nvSpPr>
          <p:cNvPr id="27664" name="TextBox 81"/>
          <p:cNvSpPr txBox="1">
            <a:spLocks noChangeArrowheads="1"/>
          </p:cNvSpPr>
          <p:nvPr/>
        </p:nvSpPr>
        <p:spPr bwMode="auto">
          <a:xfrm>
            <a:off x="5737225" y="3281051"/>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receive buffer</a:t>
            </a:r>
            <a:endParaRPr lang="en-US" sz="1400">
              <a:solidFill>
                <a:srgbClr val="CC0000"/>
              </a:solidFill>
              <a:latin typeface="Arial" charset="0"/>
              <a:ea typeface="MS PGothic" pitchFamily="34" charset="-128"/>
              <a:cs typeface="Arial" charset="0"/>
            </a:endParaRPr>
          </a:p>
        </p:txBody>
      </p:sp>
      <p:sp>
        <p:nvSpPr>
          <p:cNvPr id="27665" name="TextBox 84"/>
          <p:cNvSpPr txBox="1">
            <a:spLocks noChangeArrowheads="1"/>
          </p:cNvSpPr>
          <p:nvPr/>
        </p:nvSpPr>
        <p:spPr bwMode="auto">
          <a:xfrm>
            <a:off x="6897688" y="3281051"/>
            <a:ext cx="1408112"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application playout buffer</a:t>
            </a:r>
            <a:endParaRPr lang="en-US" sz="1400">
              <a:solidFill>
                <a:srgbClr val="CC0000"/>
              </a:solidFill>
              <a:latin typeface="Arial" charset="0"/>
              <a:ea typeface="MS PGothic" pitchFamily="34" charset="-128"/>
              <a:cs typeface="Arial" charset="0"/>
            </a:endParaRPr>
          </a:p>
        </p:txBody>
      </p:sp>
      <p:sp>
        <p:nvSpPr>
          <p:cNvPr id="27666" name="TextBox 61439"/>
          <p:cNvSpPr txBox="1">
            <a:spLocks noChangeArrowheads="1"/>
          </p:cNvSpPr>
          <p:nvPr/>
        </p:nvSpPr>
        <p:spPr bwMode="auto">
          <a:xfrm>
            <a:off x="1541463" y="3768413"/>
            <a:ext cx="889000"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server</a:t>
            </a:r>
          </a:p>
        </p:txBody>
      </p:sp>
      <p:sp>
        <p:nvSpPr>
          <p:cNvPr id="27667" name="TextBox 86"/>
          <p:cNvSpPr txBox="1">
            <a:spLocks noChangeArrowheads="1"/>
          </p:cNvSpPr>
          <p:nvPr/>
        </p:nvSpPr>
        <p:spPr bwMode="auto">
          <a:xfrm>
            <a:off x="6526213" y="3801751"/>
            <a:ext cx="777875"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client</a:t>
            </a:r>
          </a:p>
        </p:txBody>
      </p:sp>
      <p:sp>
        <p:nvSpPr>
          <p:cNvPr id="32" name="Footer Placeholder 3">
            <a:extLst>
              <a:ext uri="{FF2B5EF4-FFF2-40B4-BE49-F238E27FC236}">
                <a16:creationId xmlns:a16="http://schemas.microsoft.com/office/drawing/2014/main" id="{133A3405-A2A6-41C1-AB31-7CF84EA1110C}"/>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3" name="Footer Placeholder 3">
            <a:extLst>
              <a:ext uri="{FF2B5EF4-FFF2-40B4-BE49-F238E27FC236}">
                <a16:creationId xmlns:a16="http://schemas.microsoft.com/office/drawing/2014/main" id="{FD6E7CC6-20C7-4691-BF4A-2FEB20E04AAC}"/>
              </a:ext>
            </a:extLst>
          </p:cNvPr>
          <p:cNvSpPr txBox="1">
            <a:spLocks/>
          </p:cNvSpPr>
          <p:nvPr/>
        </p:nvSpPr>
        <p:spPr bwMode="auto">
          <a:xfrm>
            <a:off x="2077764" y="6579190"/>
            <a:ext cx="967777"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HTTP/TCP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cxnSp>
        <p:nvCxnSpPr>
          <p:cNvPr id="34" name="Straight Connector 55">
            <a:extLst>
              <a:ext uri="{FF2B5EF4-FFF2-40B4-BE49-F238E27FC236}">
                <a16:creationId xmlns:a16="http://schemas.microsoft.com/office/drawing/2014/main" id="{9B040C6A-4689-4C29-9B70-1B942491CACD}"/>
              </a:ext>
            </a:extLst>
          </p:cNvPr>
          <p:cNvCxnSpPr>
            <a:cxnSpLocks noChangeShapeType="1"/>
          </p:cNvCxnSpPr>
          <p:nvPr/>
        </p:nvCxnSpPr>
        <p:spPr bwMode="auto">
          <a:xfrm>
            <a:off x="8067440" y="2936563"/>
            <a:ext cx="405047" cy="11113"/>
          </a:xfrm>
          <a:prstGeom prst="line">
            <a:avLst/>
          </a:prstGeom>
          <a:noFill/>
          <a:ln w="31750">
            <a:solidFill>
              <a:srgbClr val="CC0000"/>
            </a:solidFill>
            <a:round/>
            <a:headEnd/>
            <a:tailEnd type="triangle" w="med" len="med"/>
          </a:ln>
        </p:spPr>
      </p:cxnSp>
      <p:sp>
        <p:nvSpPr>
          <p:cNvPr id="5" name="TextBox 4">
            <a:extLst>
              <a:ext uri="{FF2B5EF4-FFF2-40B4-BE49-F238E27FC236}">
                <a16:creationId xmlns:a16="http://schemas.microsoft.com/office/drawing/2014/main" id="{F740A946-0983-4415-A9CA-FBB5E640FD29}"/>
              </a:ext>
            </a:extLst>
          </p:cNvPr>
          <p:cNvSpPr txBox="1"/>
          <p:nvPr/>
        </p:nvSpPr>
        <p:spPr>
          <a:xfrm>
            <a:off x="8190144" y="2576756"/>
            <a:ext cx="231312" cy="369332"/>
          </a:xfrm>
          <a:prstGeom prst="rect">
            <a:avLst/>
          </a:prstGeom>
          <a:noFill/>
        </p:spPr>
        <p:txBody>
          <a:bodyPr wrap="square" rtlCol="0">
            <a:spAutoFit/>
          </a:bodyPr>
          <a:lstStyle/>
          <a:p>
            <a:r>
              <a:rPr lang="en-US">
                <a:solidFill>
                  <a:srgbClr val="C00000"/>
                </a:solidFill>
                <a:latin typeface="+mj-lt"/>
              </a:rPr>
              <a:t>r</a:t>
            </a:r>
            <a:endParaRPr lang="el-GR">
              <a:solidFill>
                <a:srgbClr val="C00000"/>
              </a:solidFill>
              <a:latin typeface="+mj-lt"/>
            </a:endParaRPr>
          </a:p>
        </p:txBody>
      </p:sp>
    </p:spTree>
    <p:extLst>
      <p:ext uri="{BB962C8B-B14F-4D97-AF65-F5344CB8AC3E}">
        <p14:creationId xmlns:p14="http://schemas.microsoft.com/office/powerpoint/2010/main" val="292382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Στρογγύλεμα γωνιών 7">
            <a:extLst>
              <a:ext uri="{FF2B5EF4-FFF2-40B4-BE49-F238E27FC236}">
                <a16:creationId xmlns:a16="http://schemas.microsoft.com/office/drawing/2014/main" id="{3578A1EE-AE0C-40D7-86B9-AA2259FD7FC4}"/>
              </a:ext>
            </a:extLst>
          </p:cNvPr>
          <p:cNvSpPr/>
          <p:nvPr/>
        </p:nvSpPr>
        <p:spPr bwMode="auto">
          <a:xfrm>
            <a:off x="5836915" y="1791496"/>
            <a:ext cx="2321096" cy="1666642"/>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6" name="Ορθογώνιο: Στρογγύλεμα γωνιών 5">
            <a:extLst>
              <a:ext uri="{FF2B5EF4-FFF2-40B4-BE49-F238E27FC236}">
                <a16:creationId xmlns:a16="http://schemas.microsoft.com/office/drawing/2014/main" id="{FC0BF23C-9CAB-45D0-9EDB-B2F56EC98BAE}"/>
              </a:ext>
            </a:extLst>
          </p:cNvPr>
          <p:cNvSpPr/>
          <p:nvPr/>
        </p:nvSpPr>
        <p:spPr bwMode="auto">
          <a:xfrm>
            <a:off x="533381" y="1745567"/>
            <a:ext cx="2321096" cy="1666642"/>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27650" name="Rectangle 4"/>
          <p:cNvSpPr>
            <a:spLocks noGrp="1" noChangeArrowheads="1"/>
          </p:cNvSpPr>
          <p:nvPr>
            <p:ph type="title"/>
          </p:nvPr>
        </p:nvSpPr>
        <p:spPr/>
        <p:txBody>
          <a:bodyPr/>
          <a:lstStyle/>
          <a:p>
            <a:r>
              <a:rPr lang="en-US"/>
              <a:t>Streaming Multimedia: HTTP</a:t>
            </a:r>
            <a:endParaRPr lang="el-GR"/>
          </a:p>
        </p:txBody>
      </p:sp>
      <p:sp>
        <p:nvSpPr>
          <p:cNvPr id="27652" name="Text Box 6"/>
          <p:cNvSpPr txBox="1">
            <a:spLocks noChangeArrowheads="1"/>
          </p:cNvSpPr>
          <p:nvPr/>
        </p:nvSpPr>
        <p:spPr bwMode="auto">
          <a:xfrm>
            <a:off x="126206" y="3840725"/>
            <a:ext cx="8891587" cy="3857466"/>
          </a:xfrm>
          <a:prstGeom prst="rect">
            <a:avLst/>
          </a:prstGeom>
          <a:noFill/>
          <a:ln w="9525">
            <a:noFill/>
            <a:miter lim="800000"/>
            <a:headEnd/>
            <a:tailEnd/>
          </a:ln>
        </p:spPr>
        <p:txBody>
          <a:bodyPr wrap="square">
            <a:spAutoFit/>
          </a:bodyPr>
          <a:lstStyle/>
          <a:p>
            <a:pPr>
              <a:spcBef>
                <a:spcPts val="400"/>
              </a:spcBef>
              <a:spcAft>
                <a:spcPts val="300"/>
              </a:spcAft>
              <a:buClr>
                <a:schemeClr val="accent2"/>
              </a:buClr>
              <a:buSzPct val="100000"/>
              <a:buFont typeface="Wingdings" pitchFamily="2" charset="2"/>
              <a:buChar char="§"/>
            </a:pPr>
            <a:r>
              <a:rPr lang="el-GR">
                <a:latin typeface="Gill Sans Nova" panose="020B0602020104020203" pitchFamily="34" charset="0"/>
              </a:rPr>
              <a:t>  1. Γεμίζει ο </a:t>
            </a:r>
            <a:r>
              <a:rPr lang="en-US">
                <a:latin typeface="Gill Sans Nova" panose="020B0602020104020203" pitchFamily="34" charset="0"/>
              </a:rPr>
              <a:t>playout buffer </a:t>
            </a:r>
            <a:r>
              <a:rPr lang="el-GR">
                <a:latin typeface="Gill Sans Nova" panose="020B0602020104020203" pitchFamily="34" charset="0"/>
              </a:rPr>
              <a:t>μέχρι το </a:t>
            </a:r>
            <a:r>
              <a:rPr lang="el-GR" b="1">
                <a:latin typeface="Gill Sans Nova" panose="020B0602020104020203" pitchFamily="34" charset="0"/>
              </a:rPr>
              <a:t>κατώφλι </a:t>
            </a:r>
            <a:r>
              <a:rPr lang="en-US" b="1">
                <a:latin typeface="Gill Sans Nova" panose="020B0602020104020203" pitchFamily="34" charset="0"/>
              </a:rPr>
              <a:t>Q </a:t>
            </a:r>
            <a:r>
              <a:rPr lang="el-GR">
                <a:latin typeface="Gill Sans Nova" panose="020B0602020104020203" pitchFamily="34" charset="0"/>
              </a:rPr>
              <a:t>προτού ξεκινήσει η κατανάλωση προς αναπαραγωγή με σταθερό ρυθμό </a:t>
            </a:r>
            <a:r>
              <a:rPr lang="en-US">
                <a:solidFill>
                  <a:srgbClr val="C00000"/>
                </a:solidFill>
                <a:latin typeface="Gill Sans Nova" panose="020B0602020104020203" pitchFamily="34" charset="0"/>
              </a:rPr>
              <a:t>r</a:t>
            </a:r>
          </a:p>
          <a:p>
            <a:pPr lvl="1">
              <a:spcBef>
                <a:spcPts val="400"/>
              </a:spcBef>
              <a:spcAft>
                <a:spcPts val="300"/>
              </a:spcAft>
              <a:buClr>
                <a:schemeClr val="accent2"/>
              </a:buClr>
              <a:buSzPct val="100000"/>
              <a:buFont typeface="Wingdings" pitchFamily="2" charset="2"/>
              <a:buChar char="§"/>
            </a:pPr>
            <a:r>
              <a:rPr lang="en-US">
                <a:latin typeface="Gill Sans Nova" panose="020B0602020104020203" pitchFamily="34" charset="0"/>
              </a:rPr>
              <a:t> </a:t>
            </a:r>
            <a:r>
              <a:rPr lang="el-GR">
                <a:latin typeface="Gill Sans Nova" panose="020B0602020104020203" pitchFamily="34" charset="0"/>
              </a:rPr>
              <a:t>Όσο πιο μεγάλο το </a:t>
            </a:r>
            <a:r>
              <a:rPr lang="el-GR" b="1">
                <a:latin typeface="Gill Sans Nova" panose="020B0602020104020203" pitchFamily="34" charset="0"/>
              </a:rPr>
              <a:t>κατώφλι </a:t>
            </a:r>
            <a:r>
              <a:rPr lang="en-US" b="1">
                <a:latin typeface="Gill Sans Nova" panose="020B0602020104020203" pitchFamily="34" charset="0"/>
              </a:rPr>
              <a:t>Q </a:t>
            </a:r>
          </a:p>
          <a:p>
            <a:pPr lvl="2">
              <a:spcBef>
                <a:spcPts val="400"/>
              </a:spcBef>
              <a:spcAft>
                <a:spcPts val="300"/>
              </a:spcAft>
              <a:buClr>
                <a:schemeClr val="accent2"/>
              </a:buClr>
              <a:buSzPct val="100000"/>
              <a:buFont typeface="Wingdings" pitchFamily="2" charset="2"/>
              <a:buChar char="§"/>
            </a:pPr>
            <a:r>
              <a:rPr lang="en-US">
                <a:latin typeface="Gill Sans Nova" panose="020B0602020104020203" pitchFamily="34" charset="0"/>
              </a:rPr>
              <a:t> </a:t>
            </a:r>
            <a:r>
              <a:rPr lang="el-GR">
                <a:latin typeface="Gill Sans Nova" panose="020B0602020104020203" pitchFamily="34" charset="0"/>
              </a:rPr>
              <a:t>τόσο μεγαλύτερη η ανοχή σε διακυμάνσεις του </a:t>
            </a:r>
            <a:r>
              <a:rPr lang="en-US">
                <a:latin typeface="Gill Sans Nova" panose="020B0602020104020203" pitchFamily="34" charset="0"/>
              </a:rPr>
              <a:t>x(t) </a:t>
            </a:r>
            <a:r>
              <a:rPr lang="el-GR">
                <a:latin typeface="Gill Sans Nova" panose="020B0602020104020203" pitchFamily="34" charset="0"/>
              </a:rPr>
              <a:t>λόγω μεταβλητότητας καθυστέρησης ή αυξομείωσης του εύρους ζώνης ανάμεσα στο </a:t>
            </a:r>
            <a:r>
              <a:rPr lang="en-US">
                <a:latin typeface="Gill Sans Nova" panose="020B0602020104020203" pitchFamily="34" charset="0"/>
              </a:rPr>
              <a:t>server &amp; client</a:t>
            </a:r>
          </a:p>
          <a:p>
            <a:pPr lvl="2">
              <a:spcBef>
                <a:spcPts val="400"/>
              </a:spcBef>
              <a:spcAft>
                <a:spcPts val="300"/>
              </a:spcAft>
              <a:buClr>
                <a:schemeClr val="accent2"/>
              </a:buClr>
              <a:buSzPct val="100000"/>
              <a:buFont typeface="Wingdings" pitchFamily="2" charset="2"/>
              <a:buChar char="§"/>
            </a:pPr>
            <a:r>
              <a:rPr lang="en-US">
                <a:latin typeface="Gill Sans Nova" panose="020B0602020104020203" pitchFamily="34" charset="0"/>
              </a:rPr>
              <a:t> </a:t>
            </a:r>
            <a:r>
              <a:rPr lang="el-GR">
                <a:latin typeface="Gill Sans Nova" panose="020B0602020104020203" pitchFamily="34" charset="0"/>
              </a:rPr>
              <a:t>τόσο μεγαλύτερη η αναμονή (καθυστέρηση) για αναπαραγωγή </a:t>
            </a:r>
            <a:r>
              <a:rPr lang="en-US" sz="2000" b="1" err="1">
                <a:latin typeface="Gill Sans Nova" panose="020B0602020104020203" pitchFamily="34" charset="0"/>
              </a:rPr>
              <a:t>t</a:t>
            </a:r>
            <a:r>
              <a:rPr lang="en-US" sz="2000" b="1" baseline="-25000" err="1">
                <a:latin typeface="Gill Sans Nova" panose="020B0602020104020203" pitchFamily="34" charset="0"/>
              </a:rPr>
              <a:t>p</a:t>
            </a:r>
            <a:endParaRPr lang="el-GR" b="1" baseline="-25000">
              <a:latin typeface="Gill Sans Nova" panose="020B0602020104020203" pitchFamily="34" charset="0"/>
            </a:endParaRPr>
          </a:p>
          <a:p>
            <a:pPr>
              <a:spcBef>
                <a:spcPts val="400"/>
              </a:spcBef>
              <a:spcAft>
                <a:spcPts val="300"/>
              </a:spcAft>
              <a:buClr>
                <a:schemeClr val="accent2"/>
              </a:buClr>
              <a:buSzPct val="100000"/>
              <a:buFont typeface="Wingdings" pitchFamily="2" charset="2"/>
              <a:buChar char="§"/>
            </a:pPr>
            <a:r>
              <a:rPr lang="el-GR">
                <a:latin typeface="Gill Sans Nova" panose="020B0602020104020203" pitchFamily="34" charset="0"/>
              </a:rPr>
              <a:t>  Στέλνει με τον μέγιστο δυνατό ρυθμό μέσω</a:t>
            </a:r>
            <a:r>
              <a:rPr lang="en-US">
                <a:latin typeface="Gill Sans Nova" panose="020B0602020104020203" pitchFamily="34" charset="0"/>
              </a:rPr>
              <a:t> TCP</a:t>
            </a:r>
            <a:endParaRPr lang="el-GR">
              <a:latin typeface="Gill Sans Nova" panose="020B0602020104020203" pitchFamily="34" charset="0"/>
            </a:endParaRPr>
          </a:p>
          <a:p>
            <a:pPr lvl="1">
              <a:spcBef>
                <a:spcPts val="400"/>
              </a:spcBef>
              <a:spcAft>
                <a:spcPts val="300"/>
              </a:spcAft>
              <a:buClr>
                <a:schemeClr val="accent2"/>
              </a:buClr>
              <a:buSzPct val="100000"/>
              <a:buFont typeface="Wingdings" pitchFamily="2" charset="2"/>
              <a:buChar char="§"/>
            </a:pPr>
            <a:r>
              <a:rPr lang="el-GR">
                <a:latin typeface="Gill Sans Nova" panose="020B0602020104020203" pitchFamily="34" charset="0"/>
              </a:rPr>
              <a:t> Μπορεί να «καταλάβει» διαθέσιμο εύρος ζώνης λόγω του </a:t>
            </a:r>
            <a:r>
              <a:rPr lang="en-US">
                <a:latin typeface="Gill Sans Nova" panose="020B0602020104020203" pitchFamily="34" charset="0"/>
              </a:rPr>
              <a:t>TCP</a:t>
            </a:r>
            <a:endParaRPr lang="el-GR">
              <a:latin typeface="Gill Sans Nova" panose="020B0602020104020203" pitchFamily="34" charset="0"/>
            </a:endParaRPr>
          </a:p>
          <a:p>
            <a:pPr lvl="1">
              <a:spcBef>
                <a:spcPts val="400"/>
              </a:spcBef>
              <a:spcAft>
                <a:spcPts val="300"/>
              </a:spcAft>
              <a:buClr>
                <a:schemeClr val="accent2"/>
              </a:buClr>
              <a:buSzPct val="100000"/>
              <a:buFont typeface="Wingdings" pitchFamily="2" charset="2"/>
              <a:buChar char="§"/>
            </a:pPr>
            <a:endParaRPr lang="el-GR">
              <a:latin typeface="Gill Sans Nova" panose="020B0602020104020203" pitchFamily="34" charset="0"/>
            </a:endParaRPr>
          </a:p>
          <a:p>
            <a:pPr lvl="1">
              <a:spcBef>
                <a:spcPts val="400"/>
              </a:spcBef>
              <a:spcAft>
                <a:spcPts val="300"/>
              </a:spcAft>
              <a:buClr>
                <a:schemeClr val="accent2"/>
              </a:buClr>
              <a:buSzPct val="100000"/>
              <a:buFont typeface="Wingdings" pitchFamily="2" charset="2"/>
              <a:buChar char="§"/>
            </a:pPr>
            <a:endParaRPr lang="el-GR">
              <a:latin typeface="Gill Sans Nova" panose="020B0602020104020203" pitchFamily="34" charset="0"/>
            </a:endParaRPr>
          </a:p>
          <a:p>
            <a:pPr lvl="1">
              <a:spcBef>
                <a:spcPts val="400"/>
              </a:spcBef>
              <a:spcAft>
                <a:spcPts val="300"/>
              </a:spcAft>
              <a:buClr>
                <a:schemeClr val="accent2"/>
              </a:buClr>
              <a:buSzPct val="100000"/>
              <a:buFont typeface="Wingdings" pitchFamily="2" charset="2"/>
              <a:buChar char="§"/>
            </a:pPr>
            <a:endParaRPr lang="el-GR">
              <a:latin typeface="Gill Sans Nova" panose="020B0602020104020203" pitchFamily="34" charset="0"/>
            </a:endParaRPr>
          </a:p>
        </p:txBody>
      </p:sp>
      <p:grpSp>
        <p:nvGrpSpPr>
          <p:cNvPr id="27653" name="Group 4"/>
          <p:cNvGrpSpPr>
            <a:grpSpLocks/>
          </p:cNvGrpSpPr>
          <p:nvPr/>
        </p:nvGrpSpPr>
        <p:grpSpPr bwMode="auto">
          <a:xfrm>
            <a:off x="6002338" y="2225113"/>
            <a:ext cx="1035050" cy="644525"/>
            <a:chOff x="5288362" y="3066231"/>
            <a:chExt cx="1034815" cy="644839"/>
          </a:xfrm>
        </p:grpSpPr>
        <p:grpSp>
          <p:nvGrpSpPr>
            <p:cNvPr id="27678" name="Group 77"/>
            <p:cNvGrpSpPr>
              <a:grpSpLocks/>
            </p:cNvGrpSpPr>
            <p:nvPr/>
          </p:nvGrpSpPr>
          <p:grpSpPr bwMode="auto">
            <a:xfrm>
              <a:off x="5288362" y="3066231"/>
              <a:ext cx="721504" cy="644839"/>
              <a:chOff x="5125853" y="2720015"/>
              <a:chExt cx="1352281" cy="644839"/>
            </a:xfrm>
          </p:grpSpPr>
          <p:sp>
            <p:nvSpPr>
              <p:cNvPr id="27680" name="Rectangle 78"/>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81" name="Rectangle 79"/>
              <p:cNvSpPr>
                <a:spLocks noChangeArrowheads="1"/>
              </p:cNvSpPr>
              <p:nvPr/>
            </p:nvSpPr>
            <p:spPr bwMode="auto">
              <a:xfrm>
                <a:off x="5330788" y="2729246"/>
                <a:ext cx="1143274" cy="626501"/>
              </a:xfrm>
              <a:prstGeom prst="rect">
                <a:avLst/>
              </a:prstGeom>
              <a:solidFill>
                <a:srgbClr val="000099"/>
              </a:solidFill>
              <a:ln w="15875">
                <a:noFill/>
                <a:miter lim="800000"/>
                <a:headEnd/>
                <a:tailEnd/>
              </a:ln>
            </p:spPr>
            <p:txBody>
              <a:bodyPr wrap="none"/>
              <a:lstStyle/>
              <a:p>
                <a:endParaRPr/>
              </a:p>
            </p:txBody>
          </p:sp>
        </p:grpSp>
        <p:cxnSp>
          <p:nvCxnSpPr>
            <p:cNvPr id="27679" name="Straight Connector 82"/>
            <p:cNvCxnSpPr>
              <a:cxnSpLocks noChangeShapeType="1"/>
            </p:cNvCxnSpPr>
            <p:nvPr/>
          </p:nvCxnSpPr>
          <p:spPr bwMode="auto">
            <a:xfrm>
              <a:off x="5780752" y="3366157"/>
              <a:ext cx="542425" cy="0"/>
            </a:xfrm>
            <a:prstGeom prst="line">
              <a:avLst/>
            </a:prstGeom>
            <a:noFill/>
            <a:ln w="31750">
              <a:solidFill>
                <a:srgbClr val="CC0000"/>
              </a:solidFill>
              <a:round/>
              <a:headEnd/>
              <a:tailEnd type="triangle" w="med" len="med"/>
            </a:ln>
          </p:spPr>
        </p:cxnSp>
      </p:grpSp>
      <p:grpSp>
        <p:nvGrpSpPr>
          <p:cNvPr id="27654" name="Group 70"/>
          <p:cNvGrpSpPr>
            <a:grpSpLocks/>
          </p:cNvGrpSpPr>
          <p:nvPr/>
        </p:nvGrpSpPr>
        <p:grpSpPr bwMode="auto">
          <a:xfrm>
            <a:off x="2011363" y="2155263"/>
            <a:ext cx="722312" cy="644525"/>
            <a:chOff x="5125853" y="2720015"/>
            <a:chExt cx="1352281" cy="644839"/>
          </a:xfrm>
        </p:grpSpPr>
        <p:sp>
          <p:nvSpPr>
            <p:cNvPr id="27676" name="Rectangle 71"/>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7" name="Rectangle 72"/>
            <p:cNvSpPr>
              <a:spLocks noChangeArrowheads="1"/>
            </p:cNvSpPr>
            <p:nvPr/>
          </p:nvSpPr>
          <p:spPr bwMode="auto">
            <a:xfrm>
              <a:off x="5785271" y="2729246"/>
              <a:ext cx="688789" cy="626501"/>
            </a:xfrm>
            <a:prstGeom prst="rect">
              <a:avLst/>
            </a:prstGeom>
            <a:solidFill>
              <a:srgbClr val="000099"/>
            </a:solidFill>
            <a:ln w="15875">
              <a:noFill/>
              <a:miter lim="800000"/>
              <a:headEnd/>
              <a:tailEnd/>
            </a:ln>
          </p:spPr>
          <p:txBody>
            <a:bodyPr wrap="none"/>
            <a:lstStyle/>
            <a:p>
              <a:endParaRPr/>
            </a:p>
          </p:txBody>
        </p:sp>
      </p:grpSp>
      <p:sp>
        <p:nvSpPr>
          <p:cNvPr id="27655" name="Freeform 1287"/>
          <p:cNvSpPr>
            <a:spLocks/>
          </p:cNvSpPr>
          <p:nvPr/>
        </p:nvSpPr>
        <p:spPr bwMode="auto">
          <a:xfrm>
            <a:off x="2903538" y="2118750"/>
            <a:ext cx="1958975" cy="909638"/>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w="9525">
            <a:noFill/>
            <a:round/>
            <a:headEnd/>
            <a:tailEnd/>
          </a:ln>
        </p:spPr>
        <p:txBody>
          <a:bodyPr/>
          <a:lstStyle/>
          <a:p>
            <a:endParaRPr lang="el-GR"/>
          </a:p>
        </p:txBody>
      </p:sp>
      <p:cxnSp>
        <p:nvCxnSpPr>
          <p:cNvPr id="27656" name="Straight Connector 45"/>
          <p:cNvCxnSpPr>
            <a:cxnSpLocks noChangeShapeType="1"/>
          </p:cNvCxnSpPr>
          <p:nvPr/>
        </p:nvCxnSpPr>
        <p:spPr bwMode="auto">
          <a:xfrm>
            <a:off x="2600325" y="2537850"/>
            <a:ext cx="1047750" cy="0"/>
          </a:xfrm>
          <a:prstGeom prst="line">
            <a:avLst/>
          </a:prstGeom>
          <a:noFill/>
          <a:ln w="31750">
            <a:solidFill>
              <a:srgbClr val="CC0000"/>
            </a:solidFill>
            <a:round/>
            <a:headEnd/>
            <a:tailEnd type="triangle" w="med" len="med"/>
          </a:ln>
        </p:spPr>
      </p:cxnSp>
      <p:cxnSp>
        <p:nvCxnSpPr>
          <p:cNvPr id="27657" name="Straight Connector 46"/>
          <p:cNvCxnSpPr>
            <a:cxnSpLocks noChangeShapeType="1"/>
          </p:cNvCxnSpPr>
          <p:nvPr/>
        </p:nvCxnSpPr>
        <p:spPr bwMode="auto">
          <a:xfrm>
            <a:off x="4756150" y="2548963"/>
            <a:ext cx="1292225" cy="0"/>
          </a:xfrm>
          <a:prstGeom prst="line">
            <a:avLst/>
          </a:prstGeom>
          <a:noFill/>
          <a:ln w="31750">
            <a:solidFill>
              <a:srgbClr val="CC0000"/>
            </a:solidFill>
            <a:round/>
            <a:headEnd/>
            <a:tailEnd type="triangle" w="med" len="med"/>
          </a:ln>
        </p:spPr>
      </p:cxnSp>
      <p:sp>
        <p:nvSpPr>
          <p:cNvPr id="27658" name="TextBox 47"/>
          <p:cNvSpPr txBox="1">
            <a:spLocks noChangeArrowheads="1"/>
          </p:cNvSpPr>
          <p:nvPr/>
        </p:nvSpPr>
        <p:spPr bwMode="auto">
          <a:xfrm>
            <a:off x="4964113" y="2058425"/>
            <a:ext cx="981075" cy="517525"/>
          </a:xfrm>
          <a:prstGeom prst="rect">
            <a:avLst/>
          </a:prstGeom>
          <a:noFill/>
          <a:ln w="9525">
            <a:noFill/>
            <a:miter lim="800000"/>
            <a:headEnd/>
            <a:tailEnd/>
          </a:ln>
        </p:spPr>
        <p:txBody>
          <a:bodyPr>
            <a:spAutoFit/>
          </a:bodyPr>
          <a:lstStyle/>
          <a:p>
            <a:r>
              <a:rPr lang="en-US" sz="1400">
                <a:solidFill>
                  <a:srgbClr val="000000"/>
                </a:solidFill>
                <a:latin typeface="Arial" charset="0"/>
                <a:ea typeface="MS PGothic" pitchFamily="34" charset="-128"/>
                <a:cs typeface="Arial" charset="0"/>
              </a:rPr>
              <a:t>variable rate, </a:t>
            </a:r>
            <a:r>
              <a:rPr lang="en-US" sz="1400">
                <a:solidFill>
                  <a:srgbClr val="CC0000"/>
                </a:solidFill>
                <a:latin typeface="Arial" charset="0"/>
                <a:ea typeface="MS PGothic" pitchFamily="34" charset="-128"/>
                <a:cs typeface="Arial" charset="0"/>
              </a:rPr>
              <a:t>x(t)</a:t>
            </a:r>
          </a:p>
        </p:txBody>
      </p:sp>
      <p:grpSp>
        <p:nvGrpSpPr>
          <p:cNvPr id="27659" name="Group 2"/>
          <p:cNvGrpSpPr>
            <a:grpSpLocks/>
          </p:cNvGrpSpPr>
          <p:nvPr/>
        </p:nvGrpSpPr>
        <p:grpSpPr bwMode="auto">
          <a:xfrm>
            <a:off x="6938963" y="2210825"/>
            <a:ext cx="1131887" cy="644525"/>
            <a:chOff x="5125853" y="2720015"/>
            <a:chExt cx="1352281" cy="644839"/>
          </a:xfrm>
        </p:grpSpPr>
        <p:sp>
          <p:nvSpPr>
            <p:cNvPr id="27674" name="Rectangle 44"/>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5" name="Rectangle 54"/>
            <p:cNvSpPr>
              <a:spLocks noChangeArrowheads="1"/>
            </p:cNvSpPr>
            <p:nvPr/>
          </p:nvSpPr>
          <p:spPr bwMode="auto">
            <a:xfrm>
              <a:off x="5785271" y="2729246"/>
              <a:ext cx="688789" cy="626501"/>
            </a:xfrm>
            <a:prstGeom prst="rect">
              <a:avLst/>
            </a:prstGeom>
            <a:solidFill>
              <a:srgbClr val="000099"/>
            </a:solidFill>
            <a:ln w="15875">
              <a:noFill/>
              <a:miter lim="800000"/>
              <a:headEnd/>
              <a:tailEnd/>
            </a:ln>
          </p:spPr>
          <p:txBody>
            <a:bodyPr wrap="none"/>
            <a:lstStyle/>
            <a:p>
              <a:endParaRPr/>
            </a:p>
          </p:txBody>
        </p:sp>
      </p:grpSp>
      <p:grpSp>
        <p:nvGrpSpPr>
          <p:cNvPr id="27660" name="Group 134"/>
          <p:cNvGrpSpPr>
            <a:grpSpLocks/>
          </p:cNvGrpSpPr>
          <p:nvPr/>
        </p:nvGrpSpPr>
        <p:grpSpPr bwMode="auto">
          <a:xfrm>
            <a:off x="671513" y="2228288"/>
            <a:ext cx="1201737" cy="533400"/>
            <a:chOff x="3621" y="3265"/>
            <a:chExt cx="1776" cy="744"/>
          </a:xfrm>
        </p:grpSpPr>
        <p:pic>
          <p:nvPicPr>
            <p:cNvPr id="27670" name="Picture 135" descr="reellogo"/>
            <p:cNvPicPr>
              <a:picLocks noChangeAspect="1" noChangeArrowheads="1"/>
            </p:cNvPicPr>
            <p:nvPr/>
          </p:nvPicPr>
          <p:blipFill>
            <a:blip r:embed="rId2" cstate="print"/>
            <a:srcRect/>
            <a:stretch>
              <a:fillRect/>
            </a:stretch>
          </p:blipFill>
          <p:spPr bwMode="auto">
            <a:xfrm>
              <a:off x="3621" y="3265"/>
              <a:ext cx="1776" cy="744"/>
            </a:xfrm>
            <a:prstGeom prst="rect">
              <a:avLst/>
            </a:prstGeom>
            <a:noFill/>
            <a:ln w="9525">
              <a:noFill/>
              <a:miter lim="800000"/>
              <a:headEnd/>
              <a:tailEnd/>
            </a:ln>
          </p:spPr>
        </p:pic>
        <p:sp>
          <p:nvSpPr>
            <p:cNvPr id="27671" name="Freeform 136"/>
            <p:cNvSpPr>
              <a:spLocks/>
            </p:cNvSpPr>
            <p:nvPr/>
          </p:nvSpPr>
          <p:spPr bwMode="auto">
            <a:xfrm>
              <a:off x="3971" y="3288"/>
              <a:ext cx="1402" cy="439"/>
            </a:xfrm>
            <a:custGeom>
              <a:avLst/>
              <a:gdLst>
                <a:gd name="T0" fmla="*/ 0 w 1401"/>
                <a:gd name="T1" fmla="*/ 6 h 438"/>
                <a:gd name="T2" fmla="*/ 27 w 1401"/>
                <a:gd name="T3" fmla="*/ 392 h 438"/>
                <a:gd name="T4" fmla="*/ 114 w 1401"/>
                <a:gd name="T5" fmla="*/ 389 h 438"/>
                <a:gd name="T6" fmla="*/ 132 w 1401"/>
                <a:gd name="T7" fmla="*/ 365 h 438"/>
                <a:gd name="T8" fmla="*/ 210 w 1401"/>
                <a:gd name="T9" fmla="*/ 410 h 438"/>
                <a:gd name="T10" fmla="*/ 450 w 1401"/>
                <a:gd name="T11" fmla="*/ 392 h 438"/>
                <a:gd name="T12" fmla="*/ 486 w 1401"/>
                <a:gd name="T13" fmla="*/ 401 h 438"/>
                <a:gd name="T14" fmla="*/ 690 w 1401"/>
                <a:gd name="T15" fmla="*/ 425 h 438"/>
                <a:gd name="T16" fmla="*/ 1082 w 1401"/>
                <a:gd name="T17" fmla="*/ 446 h 438"/>
                <a:gd name="T18" fmla="*/ 1409 w 1401"/>
                <a:gd name="T19" fmla="*/ 428 h 438"/>
                <a:gd name="T20" fmla="*/ 1400 w 1401"/>
                <a:gd name="T21" fmla="*/ 165 h 438"/>
                <a:gd name="T22" fmla="*/ 291 w 1401"/>
                <a:gd name="T23" fmla="*/ 0 h 438"/>
                <a:gd name="T24" fmla="*/ 0 w 1401"/>
                <a:gd name="T25" fmla="*/ 6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1"/>
                <a:gd name="T40" fmla="*/ 0 h 438"/>
                <a:gd name="T41" fmla="*/ 1401 w 1401"/>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p:spPr>
          <p:txBody>
            <a:bodyPr wrap="none" anchor="ctr"/>
            <a:lstStyle/>
            <a:p>
              <a:endParaRPr lang="el-GR"/>
            </a:p>
          </p:txBody>
        </p:sp>
        <p:sp>
          <p:nvSpPr>
            <p:cNvPr id="27672" name="Freeform 137"/>
            <p:cNvSpPr>
              <a:spLocks/>
            </p:cNvSpPr>
            <p:nvPr/>
          </p:nvSpPr>
          <p:spPr bwMode="auto">
            <a:xfrm>
              <a:off x="4242" y="3860"/>
              <a:ext cx="999" cy="120"/>
            </a:xfrm>
            <a:custGeom>
              <a:avLst/>
              <a:gdLst>
                <a:gd name="T0" fmla="*/ 0 w 999"/>
                <a:gd name="T1" fmla="*/ 6 h 123"/>
                <a:gd name="T2" fmla="*/ 717 w 999"/>
                <a:gd name="T3" fmla="*/ 12 h 123"/>
                <a:gd name="T4" fmla="*/ 744 w 999"/>
                <a:gd name="T5" fmla="*/ 28 h 123"/>
                <a:gd name="T6" fmla="*/ 801 w 999"/>
                <a:gd name="T7" fmla="*/ 34 h 123"/>
                <a:gd name="T8" fmla="*/ 876 w 999"/>
                <a:gd name="T9" fmla="*/ 6 h 123"/>
                <a:gd name="T10" fmla="*/ 933 w 999"/>
                <a:gd name="T11" fmla="*/ 0 h 123"/>
                <a:gd name="T12" fmla="*/ 981 w 999"/>
                <a:gd name="T13" fmla="*/ 15 h 123"/>
                <a:gd name="T14" fmla="*/ 999 w 999"/>
                <a:gd name="T15" fmla="*/ 43 h 123"/>
                <a:gd name="T16" fmla="*/ 987 w 999"/>
                <a:gd name="T17" fmla="*/ 100 h 123"/>
                <a:gd name="T18" fmla="*/ 18 w 999"/>
                <a:gd name="T19" fmla="*/ 98 h 123"/>
                <a:gd name="T20" fmla="*/ 0 w 999"/>
                <a:gd name="T21" fmla="*/ 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9"/>
                <a:gd name="T34" fmla="*/ 0 h 123"/>
                <a:gd name="T35" fmla="*/ 999 w 999"/>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p:spPr>
          <p:txBody>
            <a:bodyPr wrap="none" anchor="ctr"/>
            <a:lstStyle/>
            <a:p>
              <a:endParaRPr lang="el-GR"/>
            </a:p>
          </p:txBody>
        </p:sp>
        <p:pic>
          <p:nvPicPr>
            <p:cNvPr id="27673" name="Picture 138" descr="video1"/>
            <p:cNvPicPr>
              <a:picLocks noChangeAspect="1" noChangeArrowheads="1"/>
            </p:cNvPicPr>
            <p:nvPr/>
          </p:nvPicPr>
          <p:blipFill>
            <a:blip r:embed="rId3" cstate="print"/>
            <a:srcRect/>
            <a:stretch>
              <a:fillRect/>
            </a:stretch>
          </p:blipFill>
          <p:spPr bwMode="auto">
            <a:xfrm>
              <a:off x="4083" y="3400"/>
              <a:ext cx="889" cy="460"/>
            </a:xfrm>
            <a:prstGeom prst="rect">
              <a:avLst/>
            </a:prstGeom>
            <a:noFill/>
            <a:ln w="9525">
              <a:noFill/>
              <a:miter lim="800000"/>
              <a:headEnd/>
              <a:tailEnd/>
            </a:ln>
          </p:spPr>
        </p:pic>
      </p:grpSp>
      <p:sp>
        <p:nvSpPr>
          <p:cNvPr id="27661" name="TextBox 73"/>
          <p:cNvSpPr txBox="1">
            <a:spLocks noChangeArrowheads="1"/>
          </p:cNvSpPr>
          <p:nvPr/>
        </p:nvSpPr>
        <p:spPr bwMode="auto">
          <a:xfrm>
            <a:off x="1733550" y="2841063"/>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send buffer</a:t>
            </a:r>
            <a:endParaRPr lang="en-US" sz="1400">
              <a:solidFill>
                <a:srgbClr val="CC0000"/>
              </a:solidFill>
              <a:latin typeface="Arial" charset="0"/>
              <a:ea typeface="MS PGothic" pitchFamily="34" charset="-128"/>
              <a:cs typeface="Arial" charset="0"/>
            </a:endParaRPr>
          </a:p>
        </p:txBody>
      </p:sp>
      <p:sp>
        <p:nvSpPr>
          <p:cNvPr id="27662" name="TextBox 74"/>
          <p:cNvSpPr txBox="1">
            <a:spLocks noChangeArrowheads="1"/>
          </p:cNvSpPr>
          <p:nvPr/>
        </p:nvSpPr>
        <p:spPr bwMode="auto">
          <a:xfrm>
            <a:off x="906463" y="2826775"/>
            <a:ext cx="1187450"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video</a:t>
            </a:r>
          </a:p>
          <a:p>
            <a:pPr algn="ctr"/>
            <a:r>
              <a:rPr lang="en-US" sz="1400">
                <a:solidFill>
                  <a:srgbClr val="000000"/>
                </a:solidFill>
                <a:latin typeface="Arial" charset="0"/>
                <a:ea typeface="MS PGothic" pitchFamily="34" charset="-128"/>
                <a:cs typeface="Arial" charset="0"/>
              </a:rPr>
              <a:t>file</a:t>
            </a:r>
            <a:endParaRPr lang="en-US" sz="1400">
              <a:solidFill>
                <a:srgbClr val="CC0000"/>
              </a:solidFill>
              <a:latin typeface="Arial" charset="0"/>
              <a:ea typeface="MS PGothic" pitchFamily="34" charset="-128"/>
              <a:cs typeface="Arial" charset="0"/>
            </a:endParaRPr>
          </a:p>
        </p:txBody>
      </p:sp>
      <p:cxnSp>
        <p:nvCxnSpPr>
          <p:cNvPr id="27663" name="Straight Connector 75"/>
          <p:cNvCxnSpPr>
            <a:cxnSpLocks noChangeShapeType="1"/>
          </p:cNvCxnSpPr>
          <p:nvPr/>
        </p:nvCxnSpPr>
        <p:spPr bwMode="auto">
          <a:xfrm>
            <a:off x="1633538" y="2537850"/>
            <a:ext cx="542925" cy="0"/>
          </a:xfrm>
          <a:prstGeom prst="line">
            <a:avLst/>
          </a:prstGeom>
          <a:noFill/>
          <a:ln w="31750">
            <a:solidFill>
              <a:srgbClr val="CC0000"/>
            </a:solidFill>
            <a:round/>
            <a:headEnd/>
            <a:tailEnd type="triangle" w="med" len="med"/>
          </a:ln>
        </p:spPr>
      </p:cxnSp>
      <p:sp>
        <p:nvSpPr>
          <p:cNvPr id="27664" name="TextBox 81"/>
          <p:cNvSpPr txBox="1">
            <a:spLocks noChangeArrowheads="1"/>
          </p:cNvSpPr>
          <p:nvPr/>
        </p:nvSpPr>
        <p:spPr bwMode="auto">
          <a:xfrm>
            <a:off x="5737225" y="2882338"/>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receive buffer</a:t>
            </a:r>
            <a:endParaRPr lang="en-US" sz="1400">
              <a:solidFill>
                <a:srgbClr val="CC0000"/>
              </a:solidFill>
              <a:latin typeface="Arial" charset="0"/>
              <a:ea typeface="MS PGothic" pitchFamily="34" charset="-128"/>
              <a:cs typeface="Arial" charset="0"/>
            </a:endParaRPr>
          </a:p>
        </p:txBody>
      </p:sp>
      <p:sp>
        <p:nvSpPr>
          <p:cNvPr id="27665" name="TextBox 84"/>
          <p:cNvSpPr txBox="1">
            <a:spLocks noChangeArrowheads="1"/>
          </p:cNvSpPr>
          <p:nvPr/>
        </p:nvSpPr>
        <p:spPr bwMode="auto">
          <a:xfrm>
            <a:off x="6897688" y="2882338"/>
            <a:ext cx="1408112"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application playout buffer</a:t>
            </a:r>
            <a:endParaRPr lang="en-US" sz="1400">
              <a:solidFill>
                <a:srgbClr val="CC0000"/>
              </a:solidFill>
              <a:latin typeface="Arial" charset="0"/>
              <a:ea typeface="MS PGothic" pitchFamily="34" charset="-128"/>
              <a:cs typeface="Arial" charset="0"/>
            </a:endParaRPr>
          </a:p>
        </p:txBody>
      </p:sp>
      <p:sp>
        <p:nvSpPr>
          <p:cNvPr id="27666" name="TextBox 61439"/>
          <p:cNvSpPr txBox="1">
            <a:spLocks noChangeArrowheads="1"/>
          </p:cNvSpPr>
          <p:nvPr/>
        </p:nvSpPr>
        <p:spPr bwMode="auto">
          <a:xfrm>
            <a:off x="-73310" y="1343273"/>
            <a:ext cx="889000"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server</a:t>
            </a:r>
          </a:p>
        </p:txBody>
      </p:sp>
      <p:sp>
        <p:nvSpPr>
          <p:cNvPr id="27667" name="TextBox 86"/>
          <p:cNvSpPr txBox="1">
            <a:spLocks noChangeArrowheads="1"/>
          </p:cNvSpPr>
          <p:nvPr/>
        </p:nvSpPr>
        <p:spPr bwMode="auto">
          <a:xfrm>
            <a:off x="8158011" y="1350387"/>
            <a:ext cx="777875"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client</a:t>
            </a:r>
          </a:p>
        </p:txBody>
      </p:sp>
      <p:sp>
        <p:nvSpPr>
          <p:cNvPr id="32" name="Footer Placeholder 3">
            <a:extLst>
              <a:ext uri="{FF2B5EF4-FFF2-40B4-BE49-F238E27FC236}">
                <a16:creationId xmlns:a16="http://schemas.microsoft.com/office/drawing/2014/main" id="{133A3405-A2A6-41C1-AB31-7CF84EA1110C}"/>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3" name="Footer Placeholder 3">
            <a:extLst>
              <a:ext uri="{FF2B5EF4-FFF2-40B4-BE49-F238E27FC236}">
                <a16:creationId xmlns:a16="http://schemas.microsoft.com/office/drawing/2014/main" id="{FD6E7CC6-20C7-4691-BF4A-2FEB20E04AAC}"/>
              </a:ext>
            </a:extLst>
          </p:cNvPr>
          <p:cNvSpPr txBox="1">
            <a:spLocks/>
          </p:cNvSpPr>
          <p:nvPr/>
        </p:nvSpPr>
        <p:spPr bwMode="auto">
          <a:xfrm>
            <a:off x="2077764" y="6579190"/>
            <a:ext cx="967777"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HTTP/TCP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2" name="Ορθογώνιο 1">
            <a:extLst>
              <a:ext uri="{FF2B5EF4-FFF2-40B4-BE49-F238E27FC236}">
                <a16:creationId xmlns:a16="http://schemas.microsoft.com/office/drawing/2014/main" id="{180B7FA1-28CE-4E4E-AB4C-C14316BF3E22}"/>
              </a:ext>
            </a:extLst>
          </p:cNvPr>
          <p:cNvSpPr/>
          <p:nvPr/>
        </p:nvSpPr>
        <p:spPr>
          <a:xfrm>
            <a:off x="7589334" y="2332251"/>
            <a:ext cx="359108" cy="369332"/>
          </a:xfrm>
          <a:prstGeom prst="rect">
            <a:avLst/>
          </a:prstGeom>
        </p:spPr>
        <p:txBody>
          <a:bodyPr wrap="square">
            <a:spAutoFit/>
          </a:bodyPr>
          <a:lstStyle/>
          <a:p>
            <a:r>
              <a:rPr lang="en-US" b="1">
                <a:solidFill>
                  <a:schemeClr val="bg1"/>
                </a:solidFill>
                <a:effectLst>
                  <a:outerShdw blurRad="38100" dist="38100" dir="2700000" algn="tl">
                    <a:srgbClr val="000000">
                      <a:alpha val="43137"/>
                    </a:srgbClr>
                  </a:outerShdw>
                </a:effectLst>
                <a:latin typeface="Arial" charset="0"/>
                <a:ea typeface="MS PGothic" pitchFamily="34" charset="-128"/>
                <a:cs typeface="Arial" charset="0"/>
              </a:rPr>
              <a:t>Q</a:t>
            </a:r>
            <a:endParaRPr lang="el-GR">
              <a:solidFill>
                <a:schemeClr val="bg1"/>
              </a:solidFill>
              <a:effectLst>
                <a:outerShdw blurRad="38100" dist="38100" dir="2700000" algn="tl">
                  <a:srgbClr val="000000">
                    <a:alpha val="43137"/>
                  </a:srgbClr>
                </a:outerShdw>
              </a:effectLst>
            </a:endParaRPr>
          </a:p>
        </p:txBody>
      </p:sp>
      <p:cxnSp>
        <p:nvCxnSpPr>
          <p:cNvPr id="4" name="Ευθύγραμμο βέλος σύνδεσης 3">
            <a:extLst>
              <a:ext uri="{FF2B5EF4-FFF2-40B4-BE49-F238E27FC236}">
                <a16:creationId xmlns:a16="http://schemas.microsoft.com/office/drawing/2014/main" id="{D7169D40-1BED-489D-B982-81A32EA1C9FC}"/>
              </a:ext>
            </a:extLst>
          </p:cNvPr>
          <p:cNvCxnSpPr>
            <a:cxnSpLocks/>
          </p:cNvCxnSpPr>
          <p:nvPr/>
        </p:nvCxnSpPr>
        <p:spPr bwMode="auto">
          <a:xfrm flipH="1" flipV="1">
            <a:off x="2857887" y="1927597"/>
            <a:ext cx="2936318" cy="312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 name="TextBox 4">
            <a:extLst>
              <a:ext uri="{FF2B5EF4-FFF2-40B4-BE49-F238E27FC236}">
                <a16:creationId xmlns:a16="http://schemas.microsoft.com/office/drawing/2014/main" id="{0932C744-EB0D-48CB-94E4-D2E559BE48E7}"/>
              </a:ext>
            </a:extLst>
          </p:cNvPr>
          <p:cNvSpPr txBox="1"/>
          <p:nvPr/>
        </p:nvSpPr>
        <p:spPr>
          <a:xfrm>
            <a:off x="3749143" y="1469883"/>
            <a:ext cx="1007007" cy="307777"/>
          </a:xfrm>
          <a:prstGeom prst="rect">
            <a:avLst/>
          </a:prstGeom>
          <a:noFill/>
        </p:spPr>
        <p:txBody>
          <a:bodyPr wrap="none" rtlCol="0">
            <a:spAutoFit/>
          </a:bodyPr>
          <a:lstStyle/>
          <a:p>
            <a:r>
              <a:rPr lang="en-US" sz="1400">
                <a:latin typeface="+mj-lt"/>
              </a:rPr>
              <a:t>HTTP GET</a:t>
            </a:r>
            <a:endParaRPr lang="el-GR" sz="1400">
              <a:latin typeface="+mj-lt"/>
            </a:endParaRPr>
          </a:p>
        </p:txBody>
      </p:sp>
      <p:grpSp>
        <p:nvGrpSpPr>
          <p:cNvPr id="42" name="Group 249">
            <a:extLst>
              <a:ext uri="{FF2B5EF4-FFF2-40B4-BE49-F238E27FC236}">
                <a16:creationId xmlns:a16="http://schemas.microsoft.com/office/drawing/2014/main" id="{0FBD61E4-D2EE-4EC8-BAFC-5A0628608A01}"/>
              </a:ext>
            </a:extLst>
          </p:cNvPr>
          <p:cNvGrpSpPr>
            <a:grpSpLocks/>
          </p:cNvGrpSpPr>
          <p:nvPr/>
        </p:nvGrpSpPr>
        <p:grpSpPr bwMode="auto">
          <a:xfrm>
            <a:off x="119464" y="1806803"/>
            <a:ext cx="265711" cy="548344"/>
            <a:chOff x="4140" y="429"/>
            <a:chExt cx="1425" cy="2396"/>
          </a:xfrm>
        </p:grpSpPr>
        <p:sp>
          <p:nvSpPr>
            <p:cNvPr id="43" name="Freeform 250">
              <a:extLst>
                <a:ext uri="{FF2B5EF4-FFF2-40B4-BE49-F238E27FC236}">
                  <a16:creationId xmlns:a16="http://schemas.microsoft.com/office/drawing/2014/main" id="{9EE39B73-A298-4096-9AA8-7BCB76F9DF0F}"/>
                </a:ext>
              </a:extLst>
            </p:cNvPr>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44" name="Rectangle 251">
              <a:extLst>
                <a:ext uri="{FF2B5EF4-FFF2-40B4-BE49-F238E27FC236}">
                  <a16:creationId xmlns:a16="http://schemas.microsoft.com/office/drawing/2014/main" id="{40E412C7-B66E-4D2B-AFEA-69B152522AD8}"/>
                </a:ext>
              </a:extLst>
            </p:cNvPr>
            <p:cNvSpPr>
              <a:spLocks noChangeArrowheads="1"/>
            </p:cNvSpPr>
            <p:nvPr/>
          </p:nvSpPr>
          <p:spPr bwMode="auto">
            <a:xfrm>
              <a:off x="4204" y="429"/>
              <a:ext cx="1047" cy="2286"/>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45" name="Freeform 252">
              <a:extLst>
                <a:ext uri="{FF2B5EF4-FFF2-40B4-BE49-F238E27FC236}">
                  <a16:creationId xmlns:a16="http://schemas.microsoft.com/office/drawing/2014/main" id="{C9808F2C-DA51-48CA-8DDC-439D4E46B7A7}"/>
                </a:ext>
              </a:extLst>
            </p:cNvPr>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46" name="Freeform 253">
              <a:extLst>
                <a:ext uri="{FF2B5EF4-FFF2-40B4-BE49-F238E27FC236}">
                  <a16:creationId xmlns:a16="http://schemas.microsoft.com/office/drawing/2014/main" id="{E6CBB980-4F38-4005-8CCF-17D253250CF9}"/>
                </a:ext>
              </a:extLst>
            </p:cNvPr>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7" name="Rectangle 254">
              <a:extLst>
                <a:ext uri="{FF2B5EF4-FFF2-40B4-BE49-F238E27FC236}">
                  <a16:creationId xmlns:a16="http://schemas.microsoft.com/office/drawing/2014/main" id="{DE5B0139-1DC3-4834-9068-4C0826253692}"/>
                </a:ext>
              </a:extLst>
            </p:cNvPr>
            <p:cNvSpPr>
              <a:spLocks noChangeArrowheads="1"/>
            </p:cNvSpPr>
            <p:nvPr/>
          </p:nvSpPr>
          <p:spPr bwMode="auto">
            <a:xfrm>
              <a:off x="4212" y="693"/>
              <a:ext cx="596"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48" name="Group 255">
              <a:extLst>
                <a:ext uri="{FF2B5EF4-FFF2-40B4-BE49-F238E27FC236}">
                  <a16:creationId xmlns:a16="http://schemas.microsoft.com/office/drawing/2014/main" id="{58727BA3-93F1-4866-9D7B-0A98BCBA842D}"/>
                </a:ext>
              </a:extLst>
            </p:cNvPr>
            <p:cNvGrpSpPr>
              <a:grpSpLocks/>
            </p:cNvGrpSpPr>
            <p:nvPr/>
          </p:nvGrpSpPr>
          <p:grpSpPr bwMode="auto">
            <a:xfrm>
              <a:off x="4749" y="668"/>
              <a:ext cx="581" cy="145"/>
              <a:chOff x="614" y="2568"/>
              <a:chExt cx="725" cy="139"/>
            </a:xfrm>
          </p:grpSpPr>
          <p:sp>
            <p:nvSpPr>
              <p:cNvPr id="73" name="AutoShape 256">
                <a:extLst>
                  <a:ext uri="{FF2B5EF4-FFF2-40B4-BE49-F238E27FC236}">
                    <a16:creationId xmlns:a16="http://schemas.microsoft.com/office/drawing/2014/main" id="{B54C307E-0FE6-4D6C-BACF-E4E0A821049D}"/>
                  </a:ext>
                </a:extLst>
              </p:cNvPr>
              <p:cNvSpPr>
                <a:spLocks noChangeArrowheads="1"/>
              </p:cNvSpPr>
              <p:nvPr/>
            </p:nvSpPr>
            <p:spPr bwMode="auto">
              <a:xfrm>
                <a:off x="613" y="2567"/>
                <a:ext cx="728" cy="140"/>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74" name="AutoShape 257">
                <a:extLst>
                  <a:ext uri="{FF2B5EF4-FFF2-40B4-BE49-F238E27FC236}">
                    <a16:creationId xmlns:a16="http://schemas.microsoft.com/office/drawing/2014/main" id="{A3192319-7677-4009-AF76-AF5D5182C293}"/>
                  </a:ext>
                </a:extLst>
              </p:cNvPr>
              <p:cNvSpPr>
                <a:spLocks noChangeArrowheads="1"/>
              </p:cNvSpPr>
              <p:nvPr/>
            </p:nvSpPr>
            <p:spPr bwMode="auto">
              <a:xfrm>
                <a:off x="628" y="2581"/>
                <a:ext cx="693" cy="10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49" name="Rectangle 258">
              <a:extLst>
                <a:ext uri="{FF2B5EF4-FFF2-40B4-BE49-F238E27FC236}">
                  <a16:creationId xmlns:a16="http://schemas.microsoft.com/office/drawing/2014/main" id="{31EE0B59-E8F2-4E73-B2A8-39F389A1DCF6}"/>
                </a:ext>
              </a:extLst>
            </p:cNvPr>
            <p:cNvSpPr>
              <a:spLocks noChangeArrowheads="1"/>
            </p:cNvSpPr>
            <p:nvPr/>
          </p:nvSpPr>
          <p:spPr bwMode="auto">
            <a:xfrm>
              <a:off x="4225" y="1019"/>
              <a:ext cx="596"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50" name="Group 259">
              <a:extLst>
                <a:ext uri="{FF2B5EF4-FFF2-40B4-BE49-F238E27FC236}">
                  <a16:creationId xmlns:a16="http://schemas.microsoft.com/office/drawing/2014/main" id="{919DB6C3-233E-4CEA-96D0-2A7DD215F399}"/>
                </a:ext>
              </a:extLst>
            </p:cNvPr>
            <p:cNvGrpSpPr>
              <a:grpSpLocks/>
            </p:cNvGrpSpPr>
            <p:nvPr/>
          </p:nvGrpSpPr>
          <p:grpSpPr bwMode="auto">
            <a:xfrm>
              <a:off x="4747" y="994"/>
              <a:ext cx="581" cy="134"/>
              <a:chOff x="614" y="2568"/>
              <a:chExt cx="725" cy="139"/>
            </a:xfrm>
          </p:grpSpPr>
          <p:sp>
            <p:nvSpPr>
              <p:cNvPr id="71" name="AutoShape 260">
                <a:extLst>
                  <a:ext uri="{FF2B5EF4-FFF2-40B4-BE49-F238E27FC236}">
                    <a16:creationId xmlns:a16="http://schemas.microsoft.com/office/drawing/2014/main" id="{8F106751-3161-4496-848E-AF78DDAD9C8A}"/>
                  </a:ext>
                </a:extLst>
              </p:cNvPr>
              <p:cNvSpPr>
                <a:spLocks noChangeArrowheads="1"/>
              </p:cNvSpPr>
              <p:nvPr/>
            </p:nvSpPr>
            <p:spPr bwMode="auto">
              <a:xfrm>
                <a:off x="615" y="2567"/>
                <a:ext cx="723" cy="141"/>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72" name="AutoShape 261">
                <a:extLst>
                  <a:ext uri="{FF2B5EF4-FFF2-40B4-BE49-F238E27FC236}">
                    <a16:creationId xmlns:a16="http://schemas.microsoft.com/office/drawing/2014/main" id="{F8F2AA5E-6DA3-408D-B6B3-D908AFCAD1C9}"/>
                  </a:ext>
                </a:extLst>
              </p:cNvPr>
              <p:cNvSpPr>
                <a:spLocks noChangeArrowheads="1"/>
              </p:cNvSpPr>
              <p:nvPr/>
            </p:nvSpPr>
            <p:spPr bwMode="auto">
              <a:xfrm>
                <a:off x="630" y="2586"/>
                <a:ext cx="688"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51" name="Rectangle 262">
              <a:extLst>
                <a:ext uri="{FF2B5EF4-FFF2-40B4-BE49-F238E27FC236}">
                  <a16:creationId xmlns:a16="http://schemas.microsoft.com/office/drawing/2014/main" id="{E9C731D6-3B8F-4246-A753-12411CAA066A}"/>
                </a:ext>
              </a:extLst>
            </p:cNvPr>
            <p:cNvSpPr>
              <a:spLocks noChangeArrowheads="1"/>
            </p:cNvSpPr>
            <p:nvPr/>
          </p:nvSpPr>
          <p:spPr bwMode="auto">
            <a:xfrm>
              <a:off x="4216" y="1360"/>
              <a:ext cx="596" cy="44"/>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52" name="Rectangle 263">
              <a:extLst>
                <a:ext uri="{FF2B5EF4-FFF2-40B4-BE49-F238E27FC236}">
                  <a16:creationId xmlns:a16="http://schemas.microsoft.com/office/drawing/2014/main" id="{407CE161-BC26-41E2-BF97-52590D20AE58}"/>
                </a:ext>
              </a:extLst>
            </p:cNvPr>
            <p:cNvSpPr>
              <a:spLocks noChangeArrowheads="1"/>
            </p:cNvSpPr>
            <p:nvPr/>
          </p:nvSpPr>
          <p:spPr bwMode="auto">
            <a:xfrm>
              <a:off x="4229" y="1656"/>
              <a:ext cx="596" cy="44"/>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53" name="Group 264">
              <a:extLst>
                <a:ext uri="{FF2B5EF4-FFF2-40B4-BE49-F238E27FC236}">
                  <a16:creationId xmlns:a16="http://schemas.microsoft.com/office/drawing/2014/main" id="{861001E0-12A0-47AE-B229-AF8A3C017BD7}"/>
                </a:ext>
              </a:extLst>
            </p:cNvPr>
            <p:cNvGrpSpPr>
              <a:grpSpLocks/>
            </p:cNvGrpSpPr>
            <p:nvPr/>
          </p:nvGrpSpPr>
          <p:grpSpPr bwMode="auto">
            <a:xfrm>
              <a:off x="4735" y="1627"/>
              <a:ext cx="582" cy="151"/>
              <a:chOff x="614" y="2568"/>
              <a:chExt cx="725" cy="139"/>
            </a:xfrm>
          </p:grpSpPr>
          <p:sp>
            <p:nvSpPr>
              <p:cNvPr id="69" name="AutoShape 265">
                <a:extLst>
                  <a:ext uri="{FF2B5EF4-FFF2-40B4-BE49-F238E27FC236}">
                    <a16:creationId xmlns:a16="http://schemas.microsoft.com/office/drawing/2014/main" id="{8B47C6DD-EF54-478D-A84C-56633595459C}"/>
                  </a:ext>
                </a:extLst>
              </p:cNvPr>
              <p:cNvSpPr>
                <a:spLocks noChangeArrowheads="1"/>
              </p:cNvSpPr>
              <p:nvPr/>
            </p:nvSpPr>
            <p:spPr bwMode="auto">
              <a:xfrm>
                <a:off x="615" y="2568"/>
                <a:ext cx="717" cy="138"/>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70" name="AutoShape 266">
                <a:extLst>
                  <a:ext uri="{FF2B5EF4-FFF2-40B4-BE49-F238E27FC236}">
                    <a16:creationId xmlns:a16="http://schemas.microsoft.com/office/drawing/2014/main" id="{43A33D05-ECD9-4B85-93D8-DE0FDAA32FDF}"/>
                  </a:ext>
                </a:extLst>
              </p:cNvPr>
              <p:cNvSpPr>
                <a:spLocks noChangeArrowheads="1"/>
              </p:cNvSpPr>
              <p:nvPr/>
            </p:nvSpPr>
            <p:spPr bwMode="auto">
              <a:xfrm>
                <a:off x="630" y="2581"/>
                <a:ext cx="682"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54" name="Freeform 267">
              <a:extLst>
                <a:ext uri="{FF2B5EF4-FFF2-40B4-BE49-F238E27FC236}">
                  <a16:creationId xmlns:a16="http://schemas.microsoft.com/office/drawing/2014/main" id="{5FE6FA74-A8F8-4FAE-BD45-E98EFE052DDB}"/>
                </a:ext>
              </a:extLst>
            </p:cNvPr>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55" name="Group 268">
              <a:extLst>
                <a:ext uri="{FF2B5EF4-FFF2-40B4-BE49-F238E27FC236}">
                  <a16:creationId xmlns:a16="http://schemas.microsoft.com/office/drawing/2014/main" id="{90FCCD0D-1455-4BE4-9D0F-0274BA77C29A}"/>
                </a:ext>
              </a:extLst>
            </p:cNvPr>
            <p:cNvGrpSpPr>
              <a:grpSpLocks/>
            </p:cNvGrpSpPr>
            <p:nvPr/>
          </p:nvGrpSpPr>
          <p:grpSpPr bwMode="auto">
            <a:xfrm>
              <a:off x="4739" y="1327"/>
              <a:ext cx="582" cy="139"/>
              <a:chOff x="614" y="2568"/>
              <a:chExt cx="725" cy="139"/>
            </a:xfrm>
          </p:grpSpPr>
          <p:sp>
            <p:nvSpPr>
              <p:cNvPr id="67" name="AutoShape 269">
                <a:extLst>
                  <a:ext uri="{FF2B5EF4-FFF2-40B4-BE49-F238E27FC236}">
                    <a16:creationId xmlns:a16="http://schemas.microsoft.com/office/drawing/2014/main" id="{590FD516-4AF7-4EAC-AC23-DCF98B77D5EF}"/>
                  </a:ext>
                </a:extLst>
              </p:cNvPr>
              <p:cNvSpPr>
                <a:spLocks noChangeArrowheads="1"/>
              </p:cNvSpPr>
              <p:nvPr/>
            </p:nvSpPr>
            <p:spPr bwMode="auto">
              <a:xfrm>
                <a:off x="615" y="2568"/>
                <a:ext cx="722" cy="139"/>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68" name="AutoShape 270">
                <a:extLst>
                  <a:ext uri="{FF2B5EF4-FFF2-40B4-BE49-F238E27FC236}">
                    <a16:creationId xmlns:a16="http://schemas.microsoft.com/office/drawing/2014/main" id="{F05DC53B-9F13-4C31-BA71-9EAF6BD19E1F}"/>
                  </a:ext>
                </a:extLst>
              </p:cNvPr>
              <p:cNvSpPr>
                <a:spLocks noChangeArrowheads="1"/>
              </p:cNvSpPr>
              <p:nvPr/>
            </p:nvSpPr>
            <p:spPr bwMode="auto">
              <a:xfrm>
                <a:off x="630" y="2586"/>
                <a:ext cx="687"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56" name="Rectangle 271">
              <a:extLst>
                <a:ext uri="{FF2B5EF4-FFF2-40B4-BE49-F238E27FC236}">
                  <a16:creationId xmlns:a16="http://schemas.microsoft.com/office/drawing/2014/main" id="{1FF38615-56DF-43D6-9397-7A23C6FF2F85}"/>
                </a:ext>
              </a:extLst>
            </p:cNvPr>
            <p:cNvSpPr>
              <a:spLocks noChangeArrowheads="1"/>
            </p:cNvSpPr>
            <p:nvPr/>
          </p:nvSpPr>
          <p:spPr bwMode="auto">
            <a:xfrm>
              <a:off x="5251" y="433"/>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57" name="Freeform 272">
              <a:extLst>
                <a:ext uri="{FF2B5EF4-FFF2-40B4-BE49-F238E27FC236}">
                  <a16:creationId xmlns:a16="http://schemas.microsoft.com/office/drawing/2014/main" id="{4822D0E6-7DFC-4435-9FE6-FB1711A43F02}"/>
                </a:ext>
              </a:extLst>
            </p:cNvPr>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58" name="Freeform 273">
              <a:extLst>
                <a:ext uri="{FF2B5EF4-FFF2-40B4-BE49-F238E27FC236}">
                  <a16:creationId xmlns:a16="http://schemas.microsoft.com/office/drawing/2014/main" id="{F6B64339-5F4B-410D-9157-37E78578A9EF}"/>
                </a:ext>
              </a:extLst>
            </p:cNvPr>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59" name="Oval 274">
              <a:extLst>
                <a:ext uri="{FF2B5EF4-FFF2-40B4-BE49-F238E27FC236}">
                  <a16:creationId xmlns:a16="http://schemas.microsoft.com/office/drawing/2014/main" id="{DD4F0EB2-7DDF-4CE8-9397-F3662DAE92E6}"/>
                </a:ext>
              </a:extLst>
            </p:cNvPr>
            <p:cNvSpPr>
              <a:spLocks noChangeArrowheads="1"/>
            </p:cNvSpPr>
            <p:nvPr/>
          </p:nvSpPr>
          <p:spPr bwMode="auto">
            <a:xfrm>
              <a:off x="5517" y="2613"/>
              <a:ext cx="48"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60" name="Freeform 275">
              <a:extLst>
                <a:ext uri="{FF2B5EF4-FFF2-40B4-BE49-F238E27FC236}">
                  <a16:creationId xmlns:a16="http://schemas.microsoft.com/office/drawing/2014/main" id="{78DD1579-98A4-4BCA-8820-6F274CADA5DE}"/>
                </a:ext>
              </a:extLst>
            </p:cNvPr>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61" name="AutoShape 276">
              <a:extLst>
                <a:ext uri="{FF2B5EF4-FFF2-40B4-BE49-F238E27FC236}">
                  <a16:creationId xmlns:a16="http://schemas.microsoft.com/office/drawing/2014/main" id="{442D875D-048B-4779-9B01-EF29D6A8DECA}"/>
                </a:ext>
              </a:extLst>
            </p:cNvPr>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62" name="AutoShape 277">
              <a:extLst>
                <a:ext uri="{FF2B5EF4-FFF2-40B4-BE49-F238E27FC236}">
                  <a16:creationId xmlns:a16="http://schemas.microsoft.com/office/drawing/2014/main" id="{ED6798B3-8C01-4AC2-97A0-E3B4DF5EECCA}"/>
                </a:ext>
              </a:extLst>
            </p:cNvPr>
            <p:cNvSpPr>
              <a:spLocks noChangeArrowheads="1"/>
            </p:cNvSpPr>
            <p:nvPr/>
          </p:nvSpPr>
          <p:spPr bwMode="auto">
            <a:xfrm>
              <a:off x="4204" y="2711"/>
              <a:ext cx="1071"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63" name="Oval 278">
              <a:extLst>
                <a:ext uri="{FF2B5EF4-FFF2-40B4-BE49-F238E27FC236}">
                  <a16:creationId xmlns:a16="http://schemas.microsoft.com/office/drawing/2014/main" id="{1F6C8D5D-32BF-4D38-A6AD-1AF54CDBEE08}"/>
                </a:ext>
              </a:extLst>
            </p:cNvPr>
            <p:cNvSpPr>
              <a:spLocks noChangeArrowheads="1"/>
            </p:cNvSpPr>
            <p:nvPr/>
          </p:nvSpPr>
          <p:spPr bwMode="auto">
            <a:xfrm>
              <a:off x="4305" y="2382"/>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64" name="Oval 279">
              <a:extLst>
                <a:ext uri="{FF2B5EF4-FFF2-40B4-BE49-F238E27FC236}">
                  <a16:creationId xmlns:a16="http://schemas.microsoft.com/office/drawing/2014/main" id="{1E53A953-3225-4729-8AAD-A7187C04190E}"/>
                </a:ext>
              </a:extLst>
            </p:cNvPr>
            <p:cNvSpPr>
              <a:spLocks noChangeArrowheads="1"/>
            </p:cNvSpPr>
            <p:nvPr/>
          </p:nvSpPr>
          <p:spPr bwMode="auto">
            <a:xfrm>
              <a:off x="4486" y="2385"/>
              <a:ext cx="161" cy="139"/>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65" name="Oval 280">
              <a:extLst>
                <a:ext uri="{FF2B5EF4-FFF2-40B4-BE49-F238E27FC236}">
                  <a16:creationId xmlns:a16="http://schemas.microsoft.com/office/drawing/2014/main" id="{63028E38-A0CB-4DEA-8B57-839822E9B493}"/>
                </a:ext>
              </a:extLst>
            </p:cNvPr>
            <p:cNvSpPr>
              <a:spLocks noChangeArrowheads="1"/>
            </p:cNvSpPr>
            <p:nvPr/>
          </p:nvSpPr>
          <p:spPr bwMode="auto">
            <a:xfrm>
              <a:off x="4663" y="2382"/>
              <a:ext cx="157" cy="139"/>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66" name="Rectangle 281">
              <a:extLst>
                <a:ext uri="{FF2B5EF4-FFF2-40B4-BE49-F238E27FC236}">
                  <a16:creationId xmlns:a16="http://schemas.microsoft.com/office/drawing/2014/main" id="{736A8174-F55F-4E65-9081-7B970195D757}"/>
                </a:ext>
              </a:extLst>
            </p:cNvPr>
            <p:cNvSpPr>
              <a:spLocks noChangeArrowheads="1"/>
            </p:cNvSpPr>
            <p:nvPr/>
          </p:nvSpPr>
          <p:spPr bwMode="auto">
            <a:xfrm>
              <a:off x="5062" y="1836"/>
              <a:ext cx="85" cy="758"/>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75" name="Group 542">
            <a:extLst>
              <a:ext uri="{FF2B5EF4-FFF2-40B4-BE49-F238E27FC236}">
                <a16:creationId xmlns:a16="http://schemas.microsoft.com/office/drawing/2014/main" id="{1B5AC15F-2861-4799-A56C-0AC1E2795D94}"/>
              </a:ext>
            </a:extLst>
          </p:cNvPr>
          <p:cNvGrpSpPr>
            <a:grpSpLocks/>
          </p:cNvGrpSpPr>
          <p:nvPr/>
        </p:nvGrpSpPr>
        <p:grpSpPr bwMode="auto">
          <a:xfrm>
            <a:off x="8450094" y="1928887"/>
            <a:ext cx="543675" cy="518854"/>
            <a:chOff x="-44" y="1473"/>
            <a:chExt cx="981" cy="1105"/>
          </a:xfrm>
        </p:grpSpPr>
        <p:pic>
          <p:nvPicPr>
            <p:cNvPr id="76" name="Picture 529" descr="desktop_computer_stylized_medium">
              <a:extLst>
                <a:ext uri="{FF2B5EF4-FFF2-40B4-BE49-F238E27FC236}">
                  <a16:creationId xmlns:a16="http://schemas.microsoft.com/office/drawing/2014/main" id="{E4D9BA01-7EA4-4636-A734-EC0798D97CFC}"/>
                </a:ext>
              </a:extLst>
            </p:cNvPr>
            <p:cNvPicPr>
              <a:picLocks noChangeAspect="1" noChangeArrowheads="1"/>
            </p:cNvPicPr>
            <p:nvPr/>
          </p:nvPicPr>
          <p:blipFill>
            <a:blip r:embed="rId4" cstate="print"/>
            <a:srcRect/>
            <a:stretch>
              <a:fillRect/>
            </a:stretch>
          </p:blipFill>
          <p:spPr bwMode="auto">
            <a:xfrm flipH="1">
              <a:off x="-44" y="1473"/>
              <a:ext cx="981" cy="1105"/>
            </a:xfrm>
            <a:prstGeom prst="rect">
              <a:avLst/>
            </a:prstGeom>
            <a:noFill/>
            <a:ln w="9525">
              <a:noFill/>
              <a:miter lim="800000"/>
              <a:headEnd/>
              <a:tailEnd/>
            </a:ln>
          </p:spPr>
        </p:pic>
        <p:sp>
          <p:nvSpPr>
            <p:cNvPr id="77" name="Freeform 530">
              <a:extLst>
                <a:ext uri="{FF2B5EF4-FFF2-40B4-BE49-F238E27FC236}">
                  <a16:creationId xmlns:a16="http://schemas.microsoft.com/office/drawing/2014/main" id="{2869FD6D-5037-4139-A050-F021F725EB63}"/>
                </a:ext>
              </a:extLst>
            </p:cNvPr>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sp>
        <p:nvSpPr>
          <p:cNvPr id="78" name="TextBox 57">
            <a:extLst>
              <a:ext uri="{FF2B5EF4-FFF2-40B4-BE49-F238E27FC236}">
                <a16:creationId xmlns:a16="http://schemas.microsoft.com/office/drawing/2014/main" id="{43C6B64A-07A2-4E83-A648-C77963EC8A1A}"/>
              </a:ext>
            </a:extLst>
          </p:cNvPr>
          <p:cNvSpPr txBox="1">
            <a:spLocks noChangeArrowheads="1"/>
          </p:cNvSpPr>
          <p:nvPr/>
        </p:nvSpPr>
        <p:spPr bwMode="auto">
          <a:xfrm>
            <a:off x="8448347" y="2477525"/>
            <a:ext cx="261610" cy="369332"/>
          </a:xfrm>
          <a:prstGeom prst="rect">
            <a:avLst/>
          </a:prstGeom>
          <a:noFill/>
          <a:ln w="9525">
            <a:noFill/>
            <a:miter lim="800000"/>
            <a:headEnd/>
            <a:tailEnd/>
          </a:ln>
        </p:spPr>
        <p:txBody>
          <a:bodyPr wrap="none">
            <a:spAutoFit/>
          </a:bodyPr>
          <a:lstStyle/>
          <a:p>
            <a:r>
              <a:rPr lang="en-US" i="1" dirty="0">
                <a:solidFill>
                  <a:srgbClr val="CC0000"/>
                </a:solidFill>
                <a:latin typeface="Arial" charset="0"/>
                <a:ea typeface="MS PGothic" pitchFamily="34" charset="-128"/>
                <a:cs typeface="Arial" charset="0"/>
              </a:rPr>
              <a:t>r</a:t>
            </a:r>
          </a:p>
        </p:txBody>
      </p:sp>
      <p:cxnSp>
        <p:nvCxnSpPr>
          <p:cNvPr id="79" name="Straight Connector 45">
            <a:extLst>
              <a:ext uri="{FF2B5EF4-FFF2-40B4-BE49-F238E27FC236}">
                <a16:creationId xmlns:a16="http://schemas.microsoft.com/office/drawing/2014/main" id="{C11739B8-4D5A-4F4B-900D-7165370675E7}"/>
              </a:ext>
            </a:extLst>
          </p:cNvPr>
          <p:cNvCxnSpPr>
            <a:cxnSpLocks noChangeShapeType="1"/>
          </p:cNvCxnSpPr>
          <p:nvPr/>
        </p:nvCxnSpPr>
        <p:spPr bwMode="auto">
          <a:xfrm>
            <a:off x="8103747" y="2523898"/>
            <a:ext cx="675586" cy="995"/>
          </a:xfrm>
          <a:prstGeom prst="line">
            <a:avLst/>
          </a:prstGeom>
          <a:noFill/>
          <a:ln w="31750">
            <a:solidFill>
              <a:srgbClr val="CC0000"/>
            </a:solidFill>
            <a:round/>
            <a:headEnd/>
            <a:tailEnd type="triangle" w="med" len="med"/>
          </a:ln>
        </p:spPr>
      </p:cxnSp>
    </p:spTree>
    <p:extLst>
      <p:ext uri="{BB962C8B-B14F-4D97-AF65-F5344CB8AC3E}">
        <p14:creationId xmlns:p14="http://schemas.microsoft.com/office/powerpoint/2010/main" val="179822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l-GR" sz="2800"/>
              <a:t>Ενταμίευση στην πλευρά του πελάτη, αναπαραγωγή</a:t>
            </a:r>
          </a:p>
        </p:txBody>
      </p:sp>
      <p:grpSp>
        <p:nvGrpSpPr>
          <p:cNvPr id="24579" name="Group 249"/>
          <p:cNvGrpSpPr>
            <a:grpSpLocks/>
          </p:cNvGrpSpPr>
          <p:nvPr/>
        </p:nvGrpSpPr>
        <p:grpSpPr bwMode="auto">
          <a:xfrm>
            <a:off x="985088" y="2133283"/>
            <a:ext cx="561975" cy="1038225"/>
            <a:chOff x="4140" y="429"/>
            <a:chExt cx="1425" cy="2396"/>
          </a:xfrm>
        </p:grpSpPr>
        <p:sp>
          <p:nvSpPr>
            <p:cNvPr id="24606"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24607" name="Rectangle 251"/>
            <p:cNvSpPr>
              <a:spLocks noChangeArrowheads="1"/>
            </p:cNvSpPr>
            <p:nvPr/>
          </p:nvSpPr>
          <p:spPr bwMode="auto">
            <a:xfrm>
              <a:off x="4204" y="429"/>
              <a:ext cx="1047" cy="2286"/>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24608"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24609"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24610" name="Rectangle 254"/>
            <p:cNvSpPr>
              <a:spLocks noChangeArrowheads="1"/>
            </p:cNvSpPr>
            <p:nvPr/>
          </p:nvSpPr>
          <p:spPr bwMode="auto">
            <a:xfrm>
              <a:off x="4212" y="693"/>
              <a:ext cx="596"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24611" name="Group 255"/>
            <p:cNvGrpSpPr>
              <a:grpSpLocks/>
            </p:cNvGrpSpPr>
            <p:nvPr/>
          </p:nvGrpSpPr>
          <p:grpSpPr bwMode="auto">
            <a:xfrm>
              <a:off x="4749" y="668"/>
              <a:ext cx="581" cy="145"/>
              <a:chOff x="614" y="2568"/>
              <a:chExt cx="725" cy="139"/>
            </a:xfrm>
          </p:grpSpPr>
          <p:sp>
            <p:nvSpPr>
              <p:cNvPr id="24636" name="AutoShape 256"/>
              <p:cNvSpPr>
                <a:spLocks noChangeArrowheads="1"/>
              </p:cNvSpPr>
              <p:nvPr/>
            </p:nvSpPr>
            <p:spPr bwMode="auto">
              <a:xfrm>
                <a:off x="613" y="2567"/>
                <a:ext cx="728" cy="140"/>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24637" name="AutoShape 257"/>
              <p:cNvSpPr>
                <a:spLocks noChangeArrowheads="1"/>
              </p:cNvSpPr>
              <p:nvPr/>
            </p:nvSpPr>
            <p:spPr bwMode="auto">
              <a:xfrm>
                <a:off x="628" y="2581"/>
                <a:ext cx="693" cy="10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24612" name="Rectangle 258"/>
            <p:cNvSpPr>
              <a:spLocks noChangeArrowheads="1"/>
            </p:cNvSpPr>
            <p:nvPr/>
          </p:nvSpPr>
          <p:spPr bwMode="auto">
            <a:xfrm>
              <a:off x="4225" y="1019"/>
              <a:ext cx="596"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24613" name="Group 259"/>
            <p:cNvGrpSpPr>
              <a:grpSpLocks/>
            </p:cNvGrpSpPr>
            <p:nvPr/>
          </p:nvGrpSpPr>
          <p:grpSpPr bwMode="auto">
            <a:xfrm>
              <a:off x="4747" y="994"/>
              <a:ext cx="581" cy="134"/>
              <a:chOff x="614" y="2568"/>
              <a:chExt cx="725" cy="139"/>
            </a:xfrm>
          </p:grpSpPr>
          <p:sp>
            <p:nvSpPr>
              <p:cNvPr id="24634" name="AutoShape 260"/>
              <p:cNvSpPr>
                <a:spLocks noChangeArrowheads="1"/>
              </p:cNvSpPr>
              <p:nvPr/>
            </p:nvSpPr>
            <p:spPr bwMode="auto">
              <a:xfrm>
                <a:off x="615" y="2567"/>
                <a:ext cx="723" cy="141"/>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24635" name="AutoShape 261"/>
              <p:cNvSpPr>
                <a:spLocks noChangeArrowheads="1"/>
              </p:cNvSpPr>
              <p:nvPr/>
            </p:nvSpPr>
            <p:spPr bwMode="auto">
              <a:xfrm>
                <a:off x="630" y="2586"/>
                <a:ext cx="688"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24614" name="Rectangle 262"/>
            <p:cNvSpPr>
              <a:spLocks noChangeArrowheads="1"/>
            </p:cNvSpPr>
            <p:nvPr/>
          </p:nvSpPr>
          <p:spPr bwMode="auto">
            <a:xfrm>
              <a:off x="4216" y="1360"/>
              <a:ext cx="596" cy="44"/>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24615" name="Rectangle 263"/>
            <p:cNvSpPr>
              <a:spLocks noChangeArrowheads="1"/>
            </p:cNvSpPr>
            <p:nvPr/>
          </p:nvSpPr>
          <p:spPr bwMode="auto">
            <a:xfrm>
              <a:off x="4229" y="1656"/>
              <a:ext cx="596" cy="44"/>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24616" name="Group 264"/>
            <p:cNvGrpSpPr>
              <a:grpSpLocks/>
            </p:cNvGrpSpPr>
            <p:nvPr/>
          </p:nvGrpSpPr>
          <p:grpSpPr bwMode="auto">
            <a:xfrm>
              <a:off x="4735" y="1627"/>
              <a:ext cx="582" cy="151"/>
              <a:chOff x="614" y="2568"/>
              <a:chExt cx="725" cy="139"/>
            </a:xfrm>
          </p:grpSpPr>
          <p:sp>
            <p:nvSpPr>
              <p:cNvPr id="24632" name="AutoShape 265"/>
              <p:cNvSpPr>
                <a:spLocks noChangeArrowheads="1"/>
              </p:cNvSpPr>
              <p:nvPr/>
            </p:nvSpPr>
            <p:spPr bwMode="auto">
              <a:xfrm>
                <a:off x="615" y="2568"/>
                <a:ext cx="717" cy="138"/>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24633" name="AutoShape 266"/>
              <p:cNvSpPr>
                <a:spLocks noChangeArrowheads="1"/>
              </p:cNvSpPr>
              <p:nvPr/>
            </p:nvSpPr>
            <p:spPr bwMode="auto">
              <a:xfrm>
                <a:off x="630" y="2581"/>
                <a:ext cx="682"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24617"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24618" name="Group 268"/>
            <p:cNvGrpSpPr>
              <a:grpSpLocks/>
            </p:cNvGrpSpPr>
            <p:nvPr/>
          </p:nvGrpSpPr>
          <p:grpSpPr bwMode="auto">
            <a:xfrm>
              <a:off x="4739" y="1327"/>
              <a:ext cx="582" cy="139"/>
              <a:chOff x="614" y="2568"/>
              <a:chExt cx="725" cy="139"/>
            </a:xfrm>
          </p:grpSpPr>
          <p:sp>
            <p:nvSpPr>
              <p:cNvPr id="24630" name="AutoShape 269"/>
              <p:cNvSpPr>
                <a:spLocks noChangeArrowheads="1"/>
              </p:cNvSpPr>
              <p:nvPr/>
            </p:nvSpPr>
            <p:spPr bwMode="auto">
              <a:xfrm>
                <a:off x="615" y="2568"/>
                <a:ext cx="722" cy="139"/>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24631" name="AutoShape 270"/>
              <p:cNvSpPr>
                <a:spLocks noChangeArrowheads="1"/>
              </p:cNvSpPr>
              <p:nvPr/>
            </p:nvSpPr>
            <p:spPr bwMode="auto">
              <a:xfrm>
                <a:off x="630" y="2586"/>
                <a:ext cx="687" cy="106"/>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24619" name="Rectangle 271"/>
            <p:cNvSpPr>
              <a:spLocks noChangeArrowheads="1"/>
            </p:cNvSpPr>
            <p:nvPr/>
          </p:nvSpPr>
          <p:spPr bwMode="auto">
            <a:xfrm>
              <a:off x="5251" y="433"/>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24620"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24621"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24622" name="Oval 274"/>
            <p:cNvSpPr>
              <a:spLocks noChangeArrowheads="1"/>
            </p:cNvSpPr>
            <p:nvPr/>
          </p:nvSpPr>
          <p:spPr bwMode="auto">
            <a:xfrm>
              <a:off x="5517" y="2613"/>
              <a:ext cx="48"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24623"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24624" name="AutoShape 276"/>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24625" name="AutoShape 277"/>
            <p:cNvSpPr>
              <a:spLocks noChangeArrowheads="1"/>
            </p:cNvSpPr>
            <p:nvPr/>
          </p:nvSpPr>
          <p:spPr bwMode="auto">
            <a:xfrm>
              <a:off x="4204" y="2711"/>
              <a:ext cx="1071"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24626" name="Oval 278"/>
            <p:cNvSpPr>
              <a:spLocks noChangeArrowheads="1"/>
            </p:cNvSpPr>
            <p:nvPr/>
          </p:nvSpPr>
          <p:spPr bwMode="auto">
            <a:xfrm>
              <a:off x="4305" y="2382"/>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24627" name="Oval 279"/>
            <p:cNvSpPr>
              <a:spLocks noChangeArrowheads="1"/>
            </p:cNvSpPr>
            <p:nvPr/>
          </p:nvSpPr>
          <p:spPr bwMode="auto">
            <a:xfrm>
              <a:off x="4486" y="2385"/>
              <a:ext cx="161" cy="139"/>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24628" name="Oval 280"/>
            <p:cNvSpPr>
              <a:spLocks noChangeArrowheads="1"/>
            </p:cNvSpPr>
            <p:nvPr/>
          </p:nvSpPr>
          <p:spPr bwMode="auto">
            <a:xfrm>
              <a:off x="4663" y="2382"/>
              <a:ext cx="157" cy="139"/>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24629" name="Rectangle 281"/>
            <p:cNvSpPr>
              <a:spLocks noChangeArrowheads="1"/>
            </p:cNvSpPr>
            <p:nvPr/>
          </p:nvSpPr>
          <p:spPr bwMode="auto">
            <a:xfrm>
              <a:off x="5062" y="1836"/>
              <a:ext cx="85" cy="758"/>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sp>
        <p:nvSpPr>
          <p:cNvPr id="24580" name="Freeform 1287"/>
          <p:cNvSpPr>
            <a:spLocks/>
          </p:cNvSpPr>
          <p:nvPr/>
        </p:nvSpPr>
        <p:spPr bwMode="auto">
          <a:xfrm>
            <a:off x="1966163" y="2065020"/>
            <a:ext cx="2320925" cy="1228725"/>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w="9525">
            <a:noFill/>
            <a:round/>
            <a:headEnd/>
            <a:tailEnd/>
          </a:ln>
        </p:spPr>
        <p:txBody>
          <a:bodyPr/>
          <a:lstStyle/>
          <a:p>
            <a:endParaRPr lang="el-GR"/>
          </a:p>
        </p:txBody>
      </p:sp>
      <p:grpSp>
        <p:nvGrpSpPr>
          <p:cNvPr id="24581" name="Group 542"/>
          <p:cNvGrpSpPr>
            <a:grpSpLocks/>
          </p:cNvGrpSpPr>
          <p:nvPr/>
        </p:nvGrpSpPr>
        <p:grpSpPr bwMode="auto">
          <a:xfrm>
            <a:off x="4420438" y="3530283"/>
            <a:ext cx="1227137" cy="1069975"/>
            <a:chOff x="-44" y="1473"/>
            <a:chExt cx="981" cy="1105"/>
          </a:xfrm>
        </p:grpSpPr>
        <p:pic>
          <p:nvPicPr>
            <p:cNvPr id="24604" name="Picture 529" descr="desktop_computer_stylized_medium"/>
            <p:cNvPicPr>
              <a:picLocks noChangeAspect="1" noChangeArrowheads="1"/>
            </p:cNvPicPr>
            <p:nvPr/>
          </p:nvPicPr>
          <p:blipFill>
            <a:blip r:embed="rId2" cstate="print"/>
            <a:srcRect/>
            <a:stretch>
              <a:fillRect/>
            </a:stretch>
          </p:blipFill>
          <p:spPr bwMode="auto">
            <a:xfrm flipH="1">
              <a:off x="-44" y="1473"/>
              <a:ext cx="981" cy="1105"/>
            </a:xfrm>
            <a:prstGeom prst="rect">
              <a:avLst/>
            </a:prstGeom>
            <a:noFill/>
            <a:ln w="9525">
              <a:noFill/>
              <a:miter lim="800000"/>
              <a:headEnd/>
              <a:tailEnd/>
            </a:ln>
          </p:spPr>
        </p:pic>
        <p:sp>
          <p:nvSpPr>
            <p:cNvPr id="24605" name="Freeform 53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sp>
        <p:nvSpPr>
          <p:cNvPr id="24582" name="Rectangle 43"/>
          <p:cNvSpPr>
            <a:spLocks noChangeArrowheads="1"/>
          </p:cNvSpPr>
          <p:nvPr/>
        </p:nvSpPr>
        <p:spPr bwMode="auto">
          <a:xfrm>
            <a:off x="5444375" y="2188845"/>
            <a:ext cx="1603375" cy="869950"/>
          </a:xfrm>
          <a:prstGeom prst="rect">
            <a:avLst/>
          </a:prstGeom>
          <a:noFill/>
          <a:ln w="15875">
            <a:solidFill>
              <a:schemeClr val="tx1"/>
            </a:solidFill>
            <a:miter lim="800000"/>
            <a:headEnd/>
            <a:tailEnd/>
          </a:ln>
        </p:spPr>
        <p:txBody>
          <a:bodyPr wrap="none"/>
          <a:lstStyle/>
          <a:p>
            <a:endParaRPr lang="el-GR" i="1">
              <a:ea typeface="MS PGothic" pitchFamily="34" charset="-128"/>
            </a:endParaRPr>
          </a:p>
        </p:txBody>
      </p:sp>
      <p:cxnSp>
        <p:nvCxnSpPr>
          <p:cNvPr id="24583" name="Straight Connector 45"/>
          <p:cNvCxnSpPr>
            <a:cxnSpLocks noChangeShapeType="1"/>
          </p:cNvCxnSpPr>
          <p:nvPr/>
        </p:nvCxnSpPr>
        <p:spPr bwMode="auto">
          <a:xfrm>
            <a:off x="1607388" y="2630170"/>
            <a:ext cx="1241425" cy="0"/>
          </a:xfrm>
          <a:prstGeom prst="line">
            <a:avLst/>
          </a:prstGeom>
          <a:noFill/>
          <a:ln w="31750">
            <a:solidFill>
              <a:srgbClr val="CC0000"/>
            </a:solidFill>
            <a:round/>
            <a:headEnd/>
            <a:tailEnd type="triangle" w="med" len="med"/>
          </a:ln>
        </p:spPr>
      </p:cxnSp>
      <p:cxnSp>
        <p:nvCxnSpPr>
          <p:cNvPr id="24584" name="Straight Connector 46"/>
          <p:cNvCxnSpPr>
            <a:cxnSpLocks noChangeShapeType="1"/>
          </p:cNvCxnSpPr>
          <p:nvPr/>
        </p:nvCxnSpPr>
        <p:spPr bwMode="auto">
          <a:xfrm>
            <a:off x="4161675" y="2644458"/>
            <a:ext cx="1531938" cy="0"/>
          </a:xfrm>
          <a:prstGeom prst="line">
            <a:avLst/>
          </a:prstGeom>
          <a:noFill/>
          <a:ln w="31750">
            <a:solidFill>
              <a:srgbClr val="CC0000"/>
            </a:solidFill>
            <a:round/>
            <a:headEnd/>
            <a:tailEnd type="triangle" w="med" len="med"/>
          </a:ln>
        </p:spPr>
      </p:cxnSp>
      <p:sp>
        <p:nvSpPr>
          <p:cNvPr id="24585" name="TextBox 47"/>
          <p:cNvSpPr txBox="1">
            <a:spLocks noChangeArrowheads="1"/>
          </p:cNvSpPr>
          <p:nvPr/>
        </p:nvSpPr>
        <p:spPr bwMode="auto">
          <a:xfrm>
            <a:off x="4244225" y="1995170"/>
            <a:ext cx="1327150" cy="641350"/>
          </a:xfrm>
          <a:prstGeom prst="rect">
            <a:avLst/>
          </a:prstGeom>
          <a:noFill/>
          <a:ln w="9525">
            <a:noFill/>
            <a:miter lim="800000"/>
            <a:headEnd/>
            <a:tailEnd/>
          </a:ln>
        </p:spPr>
        <p:txBody>
          <a:bodyPr wrap="none">
            <a:spAutoFit/>
          </a:bodyPr>
          <a:lstStyle/>
          <a:p>
            <a:r>
              <a:rPr lang="en-US">
                <a:solidFill>
                  <a:srgbClr val="000000"/>
                </a:solidFill>
                <a:latin typeface="Arial" charset="0"/>
                <a:ea typeface="MS PGothic" pitchFamily="34" charset="-128"/>
                <a:cs typeface="Arial" charset="0"/>
              </a:rPr>
              <a:t>variable fill </a:t>
            </a:r>
          </a:p>
          <a:p>
            <a:r>
              <a:rPr lang="en-US">
                <a:solidFill>
                  <a:srgbClr val="000000"/>
                </a:solidFill>
                <a:latin typeface="Arial" charset="0"/>
                <a:ea typeface="MS PGothic" pitchFamily="34" charset="-128"/>
                <a:cs typeface="Arial" charset="0"/>
              </a:rPr>
              <a:t>rate, </a:t>
            </a:r>
            <a:r>
              <a:rPr lang="en-US">
                <a:solidFill>
                  <a:srgbClr val="CC0000"/>
                </a:solidFill>
                <a:latin typeface="Arial" charset="0"/>
                <a:ea typeface="MS PGothic" pitchFamily="34" charset="-128"/>
                <a:cs typeface="Arial" charset="0"/>
              </a:rPr>
              <a:t>x(t)</a:t>
            </a:r>
          </a:p>
        </p:txBody>
      </p:sp>
      <p:sp>
        <p:nvSpPr>
          <p:cNvPr id="24586" name="TextBox 49"/>
          <p:cNvSpPr txBox="1">
            <a:spLocks noChangeArrowheads="1"/>
          </p:cNvSpPr>
          <p:nvPr/>
        </p:nvSpPr>
        <p:spPr bwMode="auto">
          <a:xfrm>
            <a:off x="5430088" y="3073083"/>
            <a:ext cx="1657350" cy="517525"/>
          </a:xfrm>
          <a:prstGeom prst="rect">
            <a:avLst/>
          </a:prstGeom>
          <a:noFill/>
          <a:ln w="9525">
            <a:noFill/>
            <a:miter lim="800000"/>
            <a:headEnd/>
            <a:tailEnd/>
          </a:ln>
        </p:spPr>
        <p:txBody>
          <a:bodyPr>
            <a:spAutoFit/>
          </a:bodyPr>
          <a:lstStyle/>
          <a:p>
            <a:pPr algn="ctr"/>
            <a:r>
              <a:rPr lang="en-US" sz="1400">
                <a:latin typeface="Arial" charset="0"/>
                <a:ea typeface="MS PGothic" pitchFamily="34" charset="-128"/>
                <a:cs typeface="Arial" charset="0"/>
              </a:rPr>
              <a:t>client  application </a:t>
            </a:r>
          </a:p>
          <a:p>
            <a:pPr algn="ctr"/>
            <a:r>
              <a:rPr lang="en-US" sz="1400">
                <a:latin typeface="Arial" charset="0"/>
                <a:ea typeface="MS PGothic" pitchFamily="34" charset="-128"/>
                <a:cs typeface="Arial" charset="0"/>
              </a:rPr>
              <a:t>buffer, size B</a:t>
            </a:r>
          </a:p>
        </p:txBody>
      </p:sp>
      <p:cxnSp>
        <p:nvCxnSpPr>
          <p:cNvPr id="24587" name="Straight Arrow Connector 51"/>
          <p:cNvCxnSpPr>
            <a:cxnSpLocks noChangeShapeType="1"/>
          </p:cNvCxnSpPr>
          <p:nvPr/>
        </p:nvCxnSpPr>
        <p:spPr bwMode="auto">
          <a:xfrm>
            <a:off x="6804863" y="3447733"/>
            <a:ext cx="280987" cy="0"/>
          </a:xfrm>
          <a:prstGeom prst="straightConnector1">
            <a:avLst/>
          </a:prstGeom>
          <a:noFill/>
          <a:ln w="15875">
            <a:solidFill>
              <a:schemeClr val="tx1"/>
            </a:solidFill>
            <a:round/>
            <a:headEnd/>
            <a:tailEnd type="triangle" w="med" len="med"/>
          </a:ln>
        </p:spPr>
      </p:cxnSp>
      <p:cxnSp>
        <p:nvCxnSpPr>
          <p:cNvPr id="24588" name="Straight Arrow Connector 54"/>
          <p:cNvCxnSpPr>
            <a:cxnSpLocks noChangeShapeType="1"/>
          </p:cNvCxnSpPr>
          <p:nvPr/>
        </p:nvCxnSpPr>
        <p:spPr bwMode="auto">
          <a:xfrm flipH="1">
            <a:off x="5441200" y="3439795"/>
            <a:ext cx="280988" cy="0"/>
          </a:xfrm>
          <a:prstGeom prst="straightConnector1">
            <a:avLst/>
          </a:prstGeom>
          <a:noFill/>
          <a:ln w="15875">
            <a:solidFill>
              <a:schemeClr val="tx1"/>
            </a:solidFill>
            <a:round/>
            <a:headEnd/>
            <a:tailEnd type="triangle" w="med" len="med"/>
          </a:ln>
        </p:spPr>
      </p:cxnSp>
      <p:grpSp>
        <p:nvGrpSpPr>
          <p:cNvPr id="8" name="Group 38"/>
          <p:cNvGrpSpPr>
            <a:grpSpLocks/>
          </p:cNvGrpSpPr>
          <p:nvPr/>
        </p:nvGrpSpPr>
        <p:grpSpPr bwMode="auto">
          <a:xfrm>
            <a:off x="6955675" y="1988820"/>
            <a:ext cx="1601788" cy="658813"/>
            <a:chOff x="6673448" y="1882401"/>
            <a:chExt cx="1601918" cy="659064"/>
          </a:xfrm>
        </p:grpSpPr>
        <p:cxnSp>
          <p:nvCxnSpPr>
            <p:cNvPr id="24602" name="Straight Connector 55"/>
            <p:cNvCxnSpPr>
              <a:cxnSpLocks noChangeShapeType="1"/>
            </p:cNvCxnSpPr>
            <p:nvPr/>
          </p:nvCxnSpPr>
          <p:spPr bwMode="auto">
            <a:xfrm>
              <a:off x="6673448" y="2541465"/>
              <a:ext cx="652985" cy="0"/>
            </a:xfrm>
            <a:prstGeom prst="line">
              <a:avLst/>
            </a:prstGeom>
            <a:noFill/>
            <a:ln w="31750">
              <a:solidFill>
                <a:srgbClr val="CC0000"/>
              </a:solidFill>
              <a:round/>
              <a:headEnd/>
              <a:tailEnd type="triangle" w="med" len="med"/>
            </a:ln>
          </p:spPr>
        </p:cxnSp>
        <p:sp>
          <p:nvSpPr>
            <p:cNvPr id="24603" name="TextBox 57"/>
            <p:cNvSpPr txBox="1">
              <a:spLocks noChangeArrowheads="1"/>
            </p:cNvSpPr>
            <p:nvPr/>
          </p:nvSpPr>
          <p:spPr bwMode="auto">
            <a:xfrm>
              <a:off x="6833799" y="1882401"/>
              <a:ext cx="1441567" cy="641595"/>
            </a:xfrm>
            <a:prstGeom prst="rect">
              <a:avLst/>
            </a:prstGeom>
            <a:noFill/>
            <a:ln w="9525">
              <a:noFill/>
              <a:miter lim="800000"/>
              <a:headEnd/>
              <a:tailEnd/>
            </a:ln>
          </p:spPr>
          <p:txBody>
            <a:bodyPr wrap="none">
              <a:spAutoFit/>
            </a:bodyPr>
            <a:lstStyle/>
            <a:p>
              <a:r>
                <a:rPr lang="en-US">
                  <a:solidFill>
                    <a:srgbClr val="000000"/>
                  </a:solidFill>
                  <a:latin typeface="Arial" charset="0"/>
                  <a:ea typeface="MS PGothic" pitchFamily="34" charset="-128"/>
                  <a:cs typeface="Arial" charset="0"/>
                </a:rPr>
                <a:t>playout rate,</a:t>
              </a:r>
            </a:p>
            <a:p>
              <a:r>
                <a:rPr lang="en-US">
                  <a:solidFill>
                    <a:srgbClr val="000000"/>
                  </a:solidFill>
                  <a:latin typeface="Arial" charset="0"/>
                  <a:ea typeface="MS PGothic" pitchFamily="34" charset="-128"/>
                  <a:cs typeface="Arial" charset="0"/>
                </a:rPr>
                <a:t>e.g., CBR </a:t>
              </a:r>
              <a:r>
                <a:rPr lang="en-US" i="1">
                  <a:solidFill>
                    <a:srgbClr val="CC0000"/>
                  </a:solidFill>
                  <a:latin typeface="Arial" charset="0"/>
                  <a:ea typeface="MS PGothic" pitchFamily="34" charset="-128"/>
                  <a:cs typeface="Arial" charset="0"/>
                </a:rPr>
                <a:t>r</a:t>
              </a:r>
            </a:p>
          </p:txBody>
        </p:sp>
      </p:grpSp>
      <p:sp>
        <p:nvSpPr>
          <p:cNvPr id="59" name="Rectangle 58"/>
          <p:cNvSpPr>
            <a:spLocks noChangeArrowheads="1"/>
          </p:cNvSpPr>
          <p:nvPr/>
        </p:nvSpPr>
        <p:spPr bwMode="auto">
          <a:xfrm>
            <a:off x="6225425" y="2201545"/>
            <a:ext cx="815975" cy="844550"/>
          </a:xfrm>
          <a:prstGeom prst="rect">
            <a:avLst/>
          </a:prstGeom>
          <a:solidFill>
            <a:srgbClr val="000099"/>
          </a:solidFill>
          <a:ln w="15875">
            <a:noFill/>
            <a:miter lim="800000"/>
            <a:headEnd/>
            <a:tailEnd/>
          </a:ln>
        </p:spPr>
        <p:txBody>
          <a:bodyPr wrap="none"/>
          <a:lstStyle/>
          <a:p>
            <a:endParaRPr/>
          </a:p>
        </p:txBody>
      </p:sp>
      <p:cxnSp>
        <p:nvCxnSpPr>
          <p:cNvPr id="24591" name="Straight Arrow Connector 60"/>
          <p:cNvCxnSpPr>
            <a:cxnSpLocks noChangeShapeType="1"/>
          </p:cNvCxnSpPr>
          <p:nvPr/>
        </p:nvCxnSpPr>
        <p:spPr bwMode="auto">
          <a:xfrm flipH="1">
            <a:off x="6260350" y="1887220"/>
            <a:ext cx="168275" cy="0"/>
          </a:xfrm>
          <a:prstGeom prst="straightConnector1">
            <a:avLst/>
          </a:prstGeom>
          <a:noFill/>
          <a:ln w="15875">
            <a:solidFill>
              <a:schemeClr val="tx1"/>
            </a:solidFill>
            <a:round/>
            <a:headEnd/>
            <a:tailEnd type="triangle" w="med" len="med"/>
          </a:ln>
        </p:spPr>
      </p:cxnSp>
      <p:cxnSp>
        <p:nvCxnSpPr>
          <p:cNvPr id="24592" name="Straight Arrow Connector 62"/>
          <p:cNvCxnSpPr>
            <a:cxnSpLocks noChangeShapeType="1"/>
          </p:cNvCxnSpPr>
          <p:nvPr/>
        </p:nvCxnSpPr>
        <p:spPr bwMode="auto">
          <a:xfrm rot="10800000" flipH="1">
            <a:off x="6871538" y="1880870"/>
            <a:ext cx="168275" cy="0"/>
          </a:xfrm>
          <a:prstGeom prst="straightConnector1">
            <a:avLst/>
          </a:prstGeom>
          <a:noFill/>
          <a:ln w="15875">
            <a:solidFill>
              <a:schemeClr val="tx1"/>
            </a:solidFill>
            <a:round/>
            <a:headEnd/>
            <a:tailEnd type="triangle" w="med" len="med"/>
          </a:ln>
        </p:spPr>
      </p:cxnSp>
      <p:sp>
        <p:nvSpPr>
          <p:cNvPr id="24593" name="TextBox 64"/>
          <p:cNvSpPr txBox="1">
            <a:spLocks noChangeArrowheads="1"/>
          </p:cNvSpPr>
          <p:nvPr/>
        </p:nvSpPr>
        <p:spPr bwMode="auto">
          <a:xfrm>
            <a:off x="516775" y="3149283"/>
            <a:ext cx="1428750" cy="366712"/>
          </a:xfrm>
          <a:prstGeom prst="rect">
            <a:avLst/>
          </a:prstGeom>
          <a:noFill/>
          <a:ln w="9525">
            <a:noFill/>
            <a:miter lim="800000"/>
            <a:headEnd/>
            <a:tailEnd/>
          </a:ln>
        </p:spPr>
        <p:txBody>
          <a:bodyPr wrap="none">
            <a:spAutoFit/>
          </a:bodyPr>
          <a:lstStyle/>
          <a:p>
            <a:r>
              <a:rPr lang="en-US">
                <a:solidFill>
                  <a:srgbClr val="000000"/>
                </a:solidFill>
                <a:latin typeface="Arial" charset="0"/>
                <a:ea typeface="MS PGothic" pitchFamily="34" charset="-128"/>
                <a:cs typeface="Arial" charset="0"/>
              </a:rPr>
              <a:t>video server</a:t>
            </a:r>
            <a:endParaRPr lang="en-US" i="1">
              <a:solidFill>
                <a:srgbClr val="CC0000"/>
              </a:solidFill>
              <a:latin typeface="Arial" charset="0"/>
              <a:ea typeface="MS PGothic" pitchFamily="34" charset="-128"/>
              <a:cs typeface="Arial" charset="0"/>
            </a:endParaRPr>
          </a:p>
        </p:txBody>
      </p:sp>
      <p:sp>
        <p:nvSpPr>
          <p:cNvPr id="24594" name="TextBox 65"/>
          <p:cNvSpPr txBox="1">
            <a:spLocks noChangeArrowheads="1"/>
          </p:cNvSpPr>
          <p:nvPr/>
        </p:nvSpPr>
        <p:spPr bwMode="auto">
          <a:xfrm>
            <a:off x="5577725" y="3866833"/>
            <a:ext cx="717550" cy="366712"/>
          </a:xfrm>
          <a:prstGeom prst="rect">
            <a:avLst/>
          </a:prstGeom>
          <a:noFill/>
          <a:ln w="9525">
            <a:noFill/>
            <a:miter lim="800000"/>
            <a:headEnd/>
            <a:tailEnd/>
          </a:ln>
        </p:spPr>
        <p:txBody>
          <a:bodyPr wrap="none">
            <a:spAutoFit/>
          </a:bodyPr>
          <a:lstStyle/>
          <a:p>
            <a:r>
              <a:rPr lang="en-US">
                <a:solidFill>
                  <a:srgbClr val="000000"/>
                </a:solidFill>
                <a:latin typeface="Arial" charset="0"/>
                <a:ea typeface="MS PGothic" pitchFamily="34" charset="-128"/>
                <a:cs typeface="Arial" charset="0"/>
              </a:rPr>
              <a:t>client</a:t>
            </a:r>
            <a:endParaRPr lang="en-US" i="1">
              <a:solidFill>
                <a:srgbClr val="CC0000"/>
              </a:solidFill>
              <a:latin typeface="Arial" charset="0"/>
              <a:ea typeface="MS PGothic" pitchFamily="34" charset="-128"/>
              <a:cs typeface="Arial" charset="0"/>
            </a:endParaRPr>
          </a:p>
        </p:txBody>
      </p:sp>
      <p:sp>
        <p:nvSpPr>
          <p:cNvPr id="64" name="Rectangle 63"/>
          <p:cNvSpPr>
            <a:spLocks noChangeArrowheads="1"/>
          </p:cNvSpPr>
          <p:nvPr/>
        </p:nvSpPr>
        <p:spPr bwMode="auto">
          <a:xfrm>
            <a:off x="6204788" y="2201545"/>
            <a:ext cx="423862" cy="846138"/>
          </a:xfrm>
          <a:prstGeom prst="rect">
            <a:avLst/>
          </a:prstGeom>
          <a:solidFill>
            <a:schemeClr val="bg1"/>
          </a:solidFill>
          <a:ln w="15875">
            <a:noFill/>
            <a:miter lim="800000"/>
            <a:headEnd/>
            <a:tailEnd/>
          </a:ln>
        </p:spPr>
        <p:txBody>
          <a:bodyPr wrap="none"/>
          <a:lstStyle/>
          <a:p>
            <a:endParaRPr lang="el-GR" i="1">
              <a:ea typeface="MS PGothic" pitchFamily="34" charset="-128"/>
            </a:endParaRPr>
          </a:p>
        </p:txBody>
      </p:sp>
      <p:sp>
        <p:nvSpPr>
          <p:cNvPr id="69" name="Rectangle 68"/>
          <p:cNvSpPr>
            <a:spLocks noChangeArrowheads="1"/>
          </p:cNvSpPr>
          <p:nvPr/>
        </p:nvSpPr>
        <p:spPr bwMode="auto">
          <a:xfrm>
            <a:off x="6211138" y="2206308"/>
            <a:ext cx="425450" cy="844550"/>
          </a:xfrm>
          <a:prstGeom prst="rect">
            <a:avLst/>
          </a:prstGeom>
          <a:solidFill>
            <a:srgbClr val="000099"/>
          </a:solidFill>
          <a:ln w="15875">
            <a:noFill/>
            <a:miter lim="800000"/>
            <a:headEnd/>
            <a:tailEnd/>
          </a:ln>
        </p:spPr>
        <p:txBody>
          <a:bodyPr wrap="none"/>
          <a:lstStyle/>
          <a:p>
            <a:endParaRPr lang="el-GR" i="1">
              <a:ea typeface="MS PGothic" pitchFamily="34" charset="-128"/>
            </a:endParaRPr>
          </a:p>
        </p:txBody>
      </p:sp>
      <p:sp>
        <p:nvSpPr>
          <p:cNvPr id="45" name="Rectangle 44"/>
          <p:cNvSpPr>
            <a:spLocks noChangeArrowheads="1"/>
          </p:cNvSpPr>
          <p:nvPr/>
        </p:nvSpPr>
        <p:spPr bwMode="auto">
          <a:xfrm>
            <a:off x="6187325" y="2201545"/>
            <a:ext cx="760413" cy="850900"/>
          </a:xfrm>
          <a:prstGeom prst="rect">
            <a:avLst/>
          </a:prstGeom>
          <a:solidFill>
            <a:schemeClr val="bg1"/>
          </a:solidFill>
          <a:ln w="15875">
            <a:noFill/>
            <a:miter lim="800000"/>
            <a:headEnd/>
            <a:tailEnd/>
          </a:ln>
        </p:spPr>
        <p:txBody>
          <a:bodyPr wrap="none"/>
          <a:lstStyle/>
          <a:p>
            <a:endParaRPr lang="el-GR" i="1">
              <a:ea typeface="MS PGothic" pitchFamily="34" charset="-128"/>
            </a:endParaRPr>
          </a:p>
        </p:txBody>
      </p:sp>
      <p:sp>
        <p:nvSpPr>
          <p:cNvPr id="24598" name="TextBox 59"/>
          <p:cNvSpPr txBox="1">
            <a:spLocks noChangeArrowheads="1"/>
          </p:cNvSpPr>
          <p:nvPr/>
        </p:nvSpPr>
        <p:spPr bwMode="auto">
          <a:xfrm>
            <a:off x="5909513" y="1577658"/>
            <a:ext cx="1428750" cy="517525"/>
          </a:xfrm>
          <a:prstGeom prst="rect">
            <a:avLst/>
          </a:prstGeom>
          <a:noFill/>
          <a:ln w="9525">
            <a:noFill/>
            <a:miter lim="800000"/>
            <a:headEnd/>
            <a:tailEnd/>
          </a:ln>
        </p:spPr>
        <p:txBody>
          <a:bodyPr>
            <a:spAutoFit/>
          </a:bodyPr>
          <a:lstStyle/>
          <a:p>
            <a:pPr algn="ctr"/>
            <a:r>
              <a:rPr lang="en-US" sz="1400">
                <a:latin typeface="Arial" charset="0"/>
                <a:ea typeface="MS PGothic" pitchFamily="34" charset="-128"/>
                <a:cs typeface="Arial" charset="0"/>
              </a:rPr>
              <a:t>buffer fill level, </a:t>
            </a:r>
            <a:r>
              <a:rPr lang="en-US" sz="1400" i="1">
                <a:solidFill>
                  <a:srgbClr val="CC0000"/>
                </a:solidFill>
                <a:latin typeface="Arial" charset="0"/>
                <a:ea typeface="MS PGothic" pitchFamily="34" charset="-128"/>
                <a:cs typeface="Arial" charset="0"/>
              </a:rPr>
              <a:t>Q(t)</a:t>
            </a:r>
          </a:p>
        </p:txBody>
      </p:sp>
      <p:sp>
        <p:nvSpPr>
          <p:cNvPr id="24599" name="Text Box 61"/>
          <p:cNvSpPr txBox="1">
            <a:spLocks noChangeArrowheads="1"/>
          </p:cNvSpPr>
          <p:nvPr/>
        </p:nvSpPr>
        <p:spPr bwMode="auto">
          <a:xfrm>
            <a:off x="301539" y="4715840"/>
            <a:ext cx="8686800" cy="2133918"/>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l-GR">
                <a:latin typeface="Gill Sans Nova" panose="020B0602020104020203" pitchFamily="34" charset="0"/>
              </a:rPr>
              <a:t>Η αναπαραγωγή ξεκινά στο </a:t>
            </a:r>
            <a:r>
              <a:rPr lang="en-US" sz="2000" b="1" err="1">
                <a:latin typeface="Gill Sans Nova" panose="020B0602020104020203" pitchFamily="34" charset="0"/>
              </a:rPr>
              <a:t>t</a:t>
            </a:r>
            <a:r>
              <a:rPr lang="en-US" sz="1400" b="1" err="1">
                <a:latin typeface="Gill Sans Nova" panose="020B0602020104020203" pitchFamily="34" charset="0"/>
              </a:rPr>
              <a:t>p</a:t>
            </a:r>
            <a:r>
              <a:rPr lang="en-US" sz="1400" b="1">
                <a:latin typeface="Gill Sans Nova" panose="020B0602020104020203" pitchFamily="34" charset="0"/>
              </a:rPr>
              <a:t> </a:t>
            </a:r>
            <a:r>
              <a:rPr lang="el-GR" sz="1200">
                <a:latin typeface="Gill Sans Nova" panose="020B0602020104020203" pitchFamily="34" charset="0"/>
              </a:rPr>
              <a:t> </a:t>
            </a:r>
            <a:r>
              <a:rPr lang="el-GR">
                <a:latin typeface="Gill Sans Nova" panose="020B0602020104020203" pitchFamily="34" charset="0"/>
              </a:rPr>
              <a:t>με σταθερό ρυθμό αναπαραγωγής </a:t>
            </a:r>
            <a:r>
              <a:rPr lang="en-US">
                <a:solidFill>
                  <a:srgbClr val="C00000"/>
                </a:solidFill>
                <a:latin typeface="Gill Sans Nova" panose="020B0602020104020203" pitchFamily="34" charset="0"/>
              </a:rPr>
              <a:t>r</a:t>
            </a:r>
            <a:r>
              <a:rPr lang="en-US">
                <a:latin typeface="Gill Sans Nova" panose="020B0602020104020203" pitchFamily="34" charset="0"/>
              </a:rPr>
              <a:t> </a:t>
            </a:r>
            <a:endParaRPr lang="el-GR">
              <a:latin typeface="Gill Sans Nova" panose="020B0602020104020203" pitchFamily="34" charset="0"/>
            </a:endParaRPr>
          </a:p>
          <a:p>
            <a:pPr marL="342900" indent="-342900">
              <a:spcBef>
                <a:spcPct val="50000"/>
              </a:spcBef>
              <a:buFontTx/>
              <a:buAutoNum type="arabicPeriod"/>
            </a:pPr>
            <a:r>
              <a:rPr lang="el-GR">
                <a:latin typeface="Gill Sans Nova" panose="020B0602020104020203" pitchFamily="34" charset="0"/>
              </a:rPr>
              <a:t>Το επίπεδο γεμίσματος του </a:t>
            </a:r>
            <a:r>
              <a:rPr lang="el-GR" err="1">
                <a:latin typeface="Gill Sans Nova" panose="020B0602020104020203" pitchFamily="34" charset="0"/>
              </a:rPr>
              <a:t>ενταμιευτή</a:t>
            </a:r>
            <a:r>
              <a:rPr lang="el-GR">
                <a:latin typeface="Gill Sans Nova" panose="020B0602020104020203" pitchFamily="34" charset="0"/>
              </a:rPr>
              <a:t> ποικίλλει ανάλογα με τον χρόνο</a:t>
            </a:r>
            <a:r>
              <a:rPr lang="en-US">
                <a:latin typeface="Gill Sans Nova" panose="020B0602020104020203" pitchFamily="34" charset="0"/>
              </a:rPr>
              <a:t>,</a:t>
            </a:r>
            <a:r>
              <a:rPr lang="el-GR">
                <a:latin typeface="Gill Sans Nova" panose="020B0602020104020203" pitchFamily="34" charset="0"/>
              </a:rPr>
              <a:t> καθώς ο ρυθμός γεμίσματος </a:t>
            </a:r>
            <a:r>
              <a:rPr lang="en-US">
                <a:solidFill>
                  <a:srgbClr val="FF0000"/>
                </a:solidFill>
                <a:latin typeface="Gill Sans Nova" panose="020B0602020104020203" pitchFamily="34" charset="0"/>
              </a:rPr>
              <a:t>x(t) </a:t>
            </a:r>
            <a:r>
              <a:rPr lang="el-GR">
                <a:latin typeface="Gill Sans Nova" panose="020B0602020104020203" pitchFamily="34" charset="0"/>
              </a:rPr>
              <a:t>ποικίλλει</a:t>
            </a:r>
          </a:p>
          <a:p>
            <a:pPr lvl="1">
              <a:spcBef>
                <a:spcPts val="400"/>
              </a:spcBef>
              <a:buClr>
                <a:schemeClr val="accent2"/>
              </a:buClr>
              <a:buSzPct val="100000"/>
              <a:buFont typeface="Wingdings" pitchFamily="2" charset="2"/>
              <a:buChar char="§"/>
            </a:pPr>
            <a:r>
              <a:rPr lang="el-GR">
                <a:latin typeface="Gill Sans Nova" panose="020B0602020104020203" pitchFamily="34" charset="0"/>
              </a:rPr>
              <a:t>Στέλνει με τον μέγιστο δυνατό ρυθμό μέσω</a:t>
            </a:r>
            <a:r>
              <a:rPr lang="en-US">
                <a:latin typeface="Gill Sans Nova" panose="020B0602020104020203" pitchFamily="34" charset="0"/>
              </a:rPr>
              <a:t> TCP</a:t>
            </a:r>
            <a:r>
              <a:rPr lang="el-GR">
                <a:latin typeface="Gill Sans Nova" panose="020B0602020104020203" pitchFamily="34" charset="0"/>
              </a:rPr>
              <a:t>, μπορεί να «καταλάβει» διαθέσιμο εύρος ζώνης λόγω του </a:t>
            </a:r>
            <a:r>
              <a:rPr lang="en-US">
                <a:latin typeface="Gill Sans Nova" panose="020B0602020104020203" pitchFamily="34" charset="0"/>
              </a:rPr>
              <a:t>TCP</a:t>
            </a:r>
            <a:endParaRPr lang="el-GR">
              <a:latin typeface="Gill Sans Nova" panose="020B0602020104020203" pitchFamily="34" charset="0"/>
            </a:endParaRPr>
          </a:p>
          <a:p>
            <a:pPr marL="342900" indent="-342900">
              <a:spcBef>
                <a:spcPct val="50000"/>
              </a:spcBef>
              <a:buFontTx/>
              <a:buAutoNum type="arabicPeriod"/>
            </a:pPr>
            <a:endParaRPr lang="el-GR">
              <a:solidFill>
                <a:srgbClr val="FF0000"/>
              </a:solidFill>
              <a:latin typeface="Gill Sans Nova" panose="020B0602020104020203" pitchFamily="34" charset="0"/>
            </a:endParaRPr>
          </a:p>
        </p:txBody>
      </p:sp>
      <p:sp>
        <p:nvSpPr>
          <p:cNvPr id="62" name="Ορθογώνιο 61">
            <a:extLst>
              <a:ext uri="{FF2B5EF4-FFF2-40B4-BE49-F238E27FC236}">
                <a16:creationId xmlns:a16="http://schemas.microsoft.com/office/drawing/2014/main" id="{DE2C0086-8692-4B39-8C9F-A92641D26435}"/>
              </a:ext>
            </a:extLst>
          </p:cNvPr>
          <p:cNvSpPr/>
          <p:nvPr/>
        </p:nvSpPr>
        <p:spPr>
          <a:xfrm>
            <a:off x="6134771" y="1896230"/>
            <a:ext cx="359108" cy="369332"/>
          </a:xfrm>
          <a:prstGeom prst="rect">
            <a:avLst/>
          </a:prstGeom>
        </p:spPr>
        <p:txBody>
          <a:bodyPr wrap="square">
            <a:spAutoFit/>
          </a:bodyPr>
          <a:lstStyle/>
          <a:p>
            <a:r>
              <a:rPr lang="en-US" b="1">
                <a:latin typeface="Arial" charset="0"/>
                <a:ea typeface="MS PGothic" pitchFamily="34" charset="-128"/>
                <a:cs typeface="Arial" charset="0"/>
              </a:rPr>
              <a:t>Q</a:t>
            </a:r>
            <a:endParaRPr lang="el-GR"/>
          </a:p>
        </p:txBody>
      </p:sp>
      <p:sp>
        <p:nvSpPr>
          <p:cNvPr id="61" name="Footer Placeholder 3">
            <a:extLst>
              <a:ext uri="{FF2B5EF4-FFF2-40B4-BE49-F238E27FC236}">
                <a16:creationId xmlns:a16="http://schemas.microsoft.com/office/drawing/2014/main" id="{A49C32AE-4176-4F4A-9934-A25E2F1456C5}"/>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48367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11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800"/>
                                        <p:tgtEl>
                                          <p:spTgt spid="64"/>
                                        </p:tgtEl>
                                      </p:cBhvr>
                                    </p:animEffect>
                                  </p:childTnLst>
                                </p:cTn>
                              </p:par>
                            </p:childTnLst>
                          </p:cTn>
                        </p:par>
                        <p:par>
                          <p:cTn id="17" fill="hold">
                            <p:stCondLst>
                              <p:cond delay="1300"/>
                            </p:stCondLst>
                            <p:childTnLst>
                              <p:par>
                                <p:cTn id="18" presetID="22" presetClass="entr" presetSubtype="2"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right)">
                                      <p:cBhvr>
                                        <p:cTn id="20" dur="3000"/>
                                        <p:tgtEl>
                                          <p:spTgt spid="69"/>
                                        </p:tgtEl>
                                      </p:cBhvr>
                                    </p:animEffect>
                                  </p:childTnLst>
                                </p:cTn>
                              </p:par>
                            </p:childTnLst>
                          </p:cTn>
                        </p:par>
                        <p:par>
                          <p:cTn id="21" fill="hold">
                            <p:stCondLst>
                              <p:cond delay="4300"/>
                            </p:stCondLst>
                            <p:childTnLst>
                              <p:par>
                                <p:cTn id="22" presetID="22" presetClass="entr" presetSubtype="8"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left)">
                                      <p:cBhvr>
                                        <p:cTn id="24"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9"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6DF1D7C-683E-4806-984F-0AC528F699EF}"/>
              </a:ext>
            </a:extLst>
          </p:cNvPr>
          <p:cNvSpPr>
            <a:spLocks noGrp="1"/>
          </p:cNvSpPr>
          <p:nvPr>
            <p:ph type="title"/>
          </p:nvPr>
        </p:nvSpPr>
        <p:spPr/>
        <p:txBody>
          <a:bodyPr/>
          <a:lstStyle/>
          <a:p>
            <a:endParaRPr lang="el-GR"/>
          </a:p>
        </p:txBody>
      </p:sp>
      <p:pic>
        <p:nvPicPr>
          <p:cNvPr id="7" name="Εικόνα 6" descr="Εικόνα που περιέχει κείμενο, χάρτης&#10;&#10;Η περιγραφή δημιουργήθηκε με πολύ υψηλή αξιοπιστία">
            <a:extLst>
              <a:ext uri="{FF2B5EF4-FFF2-40B4-BE49-F238E27FC236}">
                <a16:creationId xmlns:a16="http://schemas.microsoft.com/office/drawing/2014/main" id="{B3D48091-B705-4DC3-B0C1-2883D27E67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67" y="1506391"/>
            <a:ext cx="4543143" cy="4536961"/>
          </a:xfrm>
          <a:prstGeom prst="rect">
            <a:avLst/>
          </a:prstGeom>
        </p:spPr>
      </p:pic>
      <p:sp>
        <p:nvSpPr>
          <p:cNvPr id="2" name="Ορθογώνιο 1">
            <a:extLst>
              <a:ext uri="{FF2B5EF4-FFF2-40B4-BE49-F238E27FC236}">
                <a16:creationId xmlns:a16="http://schemas.microsoft.com/office/drawing/2014/main" id="{665083F4-E0A6-4D00-8785-2E9DD692DF6D}"/>
              </a:ext>
            </a:extLst>
          </p:cNvPr>
          <p:cNvSpPr/>
          <p:nvPr/>
        </p:nvSpPr>
        <p:spPr bwMode="auto">
          <a:xfrm>
            <a:off x="6799811" y="1005840"/>
            <a:ext cx="1737360" cy="79802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pic>
        <p:nvPicPr>
          <p:cNvPr id="11266" name="Picture 2" descr="Αποτέλεσμα εικόνας για this is what happens in an internet minute">
            <a:extLst>
              <a:ext uri="{FF2B5EF4-FFF2-40B4-BE49-F238E27FC236}">
                <a16:creationId xmlns:a16="http://schemas.microsoft.com/office/drawing/2014/main" id="{DF0699A6-E54F-43E0-9486-667C5D4B2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800" y="1317568"/>
            <a:ext cx="4143851" cy="4800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Ευθεία γραμμή σύνδεσης 3">
            <a:extLst>
              <a:ext uri="{FF2B5EF4-FFF2-40B4-BE49-F238E27FC236}">
                <a16:creationId xmlns:a16="http://schemas.microsoft.com/office/drawing/2014/main" id="{727B2D32-0618-4197-944B-5C6D4778C7C7}"/>
              </a:ext>
            </a:extLst>
          </p:cNvPr>
          <p:cNvCxnSpPr/>
          <p:nvPr/>
        </p:nvCxnSpPr>
        <p:spPr bwMode="auto">
          <a:xfrm>
            <a:off x="2576954" y="3067398"/>
            <a:ext cx="88946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8" name="Ευθεία γραμμή σύνδεσης 7">
            <a:extLst>
              <a:ext uri="{FF2B5EF4-FFF2-40B4-BE49-F238E27FC236}">
                <a16:creationId xmlns:a16="http://schemas.microsoft.com/office/drawing/2014/main" id="{8C7119C7-0078-452A-AB46-CC0E43C91E67}"/>
              </a:ext>
            </a:extLst>
          </p:cNvPr>
          <p:cNvCxnSpPr/>
          <p:nvPr/>
        </p:nvCxnSpPr>
        <p:spPr bwMode="auto">
          <a:xfrm>
            <a:off x="7184966" y="3020290"/>
            <a:ext cx="88946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9" name="Ευθεία γραμμή σύνδεσης 8">
            <a:extLst>
              <a:ext uri="{FF2B5EF4-FFF2-40B4-BE49-F238E27FC236}">
                <a16:creationId xmlns:a16="http://schemas.microsoft.com/office/drawing/2014/main" id="{91EC2A4C-0ABC-434A-948B-3C3395778207}"/>
              </a:ext>
            </a:extLst>
          </p:cNvPr>
          <p:cNvCxnSpPr/>
          <p:nvPr/>
        </p:nvCxnSpPr>
        <p:spPr bwMode="auto">
          <a:xfrm>
            <a:off x="5450382" y="3505201"/>
            <a:ext cx="88946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0" name="Ευθεία γραμμή σύνδεσης 9">
            <a:extLst>
              <a:ext uri="{FF2B5EF4-FFF2-40B4-BE49-F238E27FC236}">
                <a16:creationId xmlns:a16="http://schemas.microsoft.com/office/drawing/2014/main" id="{73582D29-B994-446A-A247-F560C188415B}"/>
              </a:ext>
            </a:extLst>
          </p:cNvPr>
          <p:cNvCxnSpPr/>
          <p:nvPr/>
        </p:nvCxnSpPr>
        <p:spPr bwMode="auto">
          <a:xfrm>
            <a:off x="939350" y="3557845"/>
            <a:ext cx="88946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1" name="Ευθεία γραμμή σύνδεσης 10">
            <a:extLst>
              <a:ext uri="{FF2B5EF4-FFF2-40B4-BE49-F238E27FC236}">
                <a16:creationId xmlns:a16="http://schemas.microsoft.com/office/drawing/2014/main" id="{EDFFD4A4-2FDF-401C-BC80-6A3A713879A5}"/>
              </a:ext>
            </a:extLst>
          </p:cNvPr>
          <p:cNvCxnSpPr/>
          <p:nvPr/>
        </p:nvCxnSpPr>
        <p:spPr bwMode="auto">
          <a:xfrm>
            <a:off x="2912234" y="5713609"/>
            <a:ext cx="88946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12" name="Ευθεία γραμμή σύνδεσης 11">
            <a:extLst>
              <a:ext uri="{FF2B5EF4-FFF2-40B4-BE49-F238E27FC236}">
                <a16:creationId xmlns:a16="http://schemas.microsoft.com/office/drawing/2014/main" id="{1D550CA3-FF62-46A0-9B41-241C7F5AA59D}"/>
              </a:ext>
            </a:extLst>
          </p:cNvPr>
          <p:cNvCxnSpPr/>
          <p:nvPr/>
        </p:nvCxnSpPr>
        <p:spPr bwMode="auto">
          <a:xfrm>
            <a:off x="7470371" y="5608311"/>
            <a:ext cx="889462" cy="0"/>
          </a:xfrm>
          <a:prstGeom prst="line">
            <a:avLst/>
          </a:prstGeom>
          <a:solidFill>
            <a:schemeClr val="accent1"/>
          </a:solidFill>
          <a:ln w="28575"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4029023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t>Streaming Multimedia: HTTP</a:t>
            </a:r>
            <a:endParaRPr lang="el-GR"/>
          </a:p>
        </p:txBody>
      </p:sp>
      <p:sp>
        <p:nvSpPr>
          <p:cNvPr id="27652" name="Text Box 6"/>
          <p:cNvSpPr txBox="1">
            <a:spLocks noChangeArrowheads="1"/>
          </p:cNvSpPr>
          <p:nvPr/>
        </p:nvSpPr>
        <p:spPr bwMode="auto">
          <a:xfrm>
            <a:off x="252413" y="3532797"/>
            <a:ext cx="8891587" cy="2416046"/>
          </a:xfrm>
          <a:prstGeom prst="rect">
            <a:avLst/>
          </a:prstGeom>
          <a:noFill/>
          <a:ln w="9525">
            <a:noFill/>
            <a:miter lim="800000"/>
            <a:headEnd/>
            <a:tailEnd/>
          </a:ln>
        </p:spPr>
        <p:txBody>
          <a:bodyPr wrap="square">
            <a:spAutoFit/>
          </a:bodyPr>
          <a:lstStyle/>
          <a:p>
            <a:pPr>
              <a:spcBef>
                <a:spcPts val="400"/>
              </a:spcBef>
              <a:spcAft>
                <a:spcPts val="600"/>
              </a:spcAft>
              <a:buClr>
                <a:schemeClr val="accent2"/>
              </a:buClr>
              <a:buSzPct val="100000"/>
            </a:pPr>
            <a:r>
              <a:rPr lang="el-GR" b="1">
                <a:latin typeface="Gill Sans Nova" panose="020B0602020104020203" pitchFamily="34" charset="0"/>
              </a:rPr>
              <a:t>Παύση αναπαραγωγής:</a:t>
            </a:r>
          </a:p>
          <a:p>
            <a:pPr>
              <a:spcBef>
                <a:spcPts val="400"/>
              </a:spcBef>
              <a:spcAft>
                <a:spcPts val="600"/>
              </a:spcAft>
              <a:buClr>
                <a:schemeClr val="accent2"/>
              </a:buClr>
              <a:buSzPct val="100000"/>
              <a:buFont typeface="Wingdings" pitchFamily="2" charset="2"/>
              <a:buChar char="§"/>
            </a:pPr>
            <a:r>
              <a:rPr lang="el-GR">
                <a:latin typeface="Gill Sans Nova" panose="020B0602020104020203" pitchFamily="34" charset="0"/>
              </a:rPr>
              <a:t> Γεμίζει ο </a:t>
            </a:r>
            <a:r>
              <a:rPr lang="en-US">
                <a:latin typeface="Gill Sans Nova" panose="020B0602020104020203" pitchFamily="34" charset="0"/>
              </a:rPr>
              <a:t>playout buffer</a:t>
            </a:r>
            <a:r>
              <a:rPr lang="el-GR">
                <a:latin typeface="Gill Sans Nova" panose="020B0602020104020203" pitchFamily="34" charset="0"/>
              </a:rPr>
              <a:t>, σταματά να δέχεται από το </a:t>
            </a:r>
            <a:r>
              <a:rPr lang="en-US">
                <a:latin typeface="Gill Sans Nova" panose="020B0602020104020203" pitchFamily="34" charset="0"/>
              </a:rPr>
              <a:t>TCP receive buffer, </a:t>
            </a:r>
            <a:r>
              <a:rPr lang="el-GR">
                <a:latin typeface="Gill Sans Nova" panose="020B0602020104020203" pitchFamily="34" charset="0"/>
              </a:rPr>
              <a:t>το οποίο με τη σειρά του γεμίζει και σταματά να δέχεται </a:t>
            </a:r>
            <a:r>
              <a:rPr lang="en-US">
                <a:latin typeface="Gill Sans Nova" panose="020B0602020104020203" pitchFamily="34" charset="0"/>
              </a:rPr>
              <a:t>TCP </a:t>
            </a:r>
            <a:r>
              <a:rPr lang="el-GR">
                <a:latin typeface="Gill Sans Nova" panose="020B0602020104020203" pitchFamily="34" charset="0"/>
              </a:rPr>
              <a:t>πακέτα από το </a:t>
            </a:r>
            <a:r>
              <a:rPr lang="en-US">
                <a:latin typeface="Gill Sans Nova" panose="020B0602020104020203" pitchFamily="34" charset="0"/>
              </a:rPr>
              <a:t>TCP send buffer, </a:t>
            </a:r>
            <a:r>
              <a:rPr lang="el-GR">
                <a:latin typeface="Gill Sans Nova" panose="020B0602020104020203" pitchFamily="34" charset="0"/>
              </a:rPr>
              <a:t>το οποίο με τη σειρά του γεμίζει και σταματά να διαβάζει δεδομένα από το αρχείο βίντεο.</a:t>
            </a:r>
            <a:endParaRPr lang="en-US">
              <a:latin typeface="Gill Sans Nova" panose="020B0602020104020203" pitchFamily="34" charset="0"/>
            </a:endParaRPr>
          </a:p>
          <a:p>
            <a:pPr>
              <a:spcBef>
                <a:spcPts val="400"/>
              </a:spcBef>
              <a:spcAft>
                <a:spcPts val="600"/>
              </a:spcAft>
              <a:buClr>
                <a:schemeClr val="accent2"/>
              </a:buClr>
              <a:buSzPct val="100000"/>
              <a:buFont typeface="Wingdings" pitchFamily="2" charset="2"/>
              <a:buChar char="§"/>
            </a:pPr>
            <a:r>
              <a:rPr lang="el-GR">
                <a:latin typeface="Gill Sans Nova" panose="020B0602020104020203" pitchFamily="34" charset="0"/>
              </a:rPr>
              <a:t> </a:t>
            </a:r>
            <a:r>
              <a:rPr lang="el-GR" b="1">
                <a:latin typeface="Gill Sans Nova" panose="020B0602020104020203" pitchFamily="34" charset="0"/>
              </a:rPr>
              <a:t>Συμπέρασμα</a:t>
            </a:r>
            <a:r>
              <a:rPr lang="el-GR">
                <a:latin typeface="Gill Sans Nova" panose="020B0602020104020203" pitchFamily="34" charset="0"/>
              </a:rPr>
              <a:t>: Ένας γεμάτος </a:t>
            </a:r>
            <a:r>
              <a:rPr lang="el-GR" err="1">
                <a:latin typeface="Gill Sans Nova" panose="020B0602020104020203" pitchFamily="34" charset="0"/>
              </a:rPr>
              <a:t>ενταμιευτής</a:t>
            </a:r>
            <a:r>
              <a:rPr lang="el-GR">
                <a:latin typeface="Gill Sans Nova" panose="020B0602020104020203" pitchFamily="34" charset="0"/>
              </a:rPr>
              <a:t> της εφαρμογής θέτει έμμεσα ένα όριο στο ρυθμό μετάδοσης του βίντεο από τον εξυπηρετητή στον πελάτη</a:t>
            </a:r>
          </a:p>
          <a:p>
            <a:pPr>
              <a:spcBef>
                <a:spcPts val="400"/>
              </a:spcBef>
              <a:spcAft>
                <a:spcPts val="600"/>
              </a:spcAft>
              <a:buClr>
                <a:schemeClr val="accent2"/>
              </a:buClr>
              <a:buSzPct val="100000"/>
              <a:buFont typeface="Wingdings" pitchFamily="2" charset="2"/>
              <a:buChar char="§"/>
            </a:pPr>
            <a:r>
              <a:rPr lang="el-GR" b="1">
                <a:latin typeface="Gill Sans Nova" panose="020B0602020104020203" pitchFamily="34" charset="0"/>
              </a:rPr>
              <a:t> Προϋπόθεση</a:t>
            </a:r>
            <a:r>
              <a:rPr lang="el-GR">
                <a:latin typeface="Gill Sans Nova" panose="020B0602020104020203" pitchFamily="34" charset="0"/>
              </a:rPr>
              <a:t>: το </a:t>
            </a:r>
            <a:r>
              <a:rPr lang="en-US">
                <a:latin typeface="Gill Sans Nova" panose="020B0602020104020203" pitchFamily="34" charset="0"/>
              </a:rPr>
              <a:t>B </a:t>
            </a:r>
            <a:r>
              <a:rPr lang="el-GR">
                <a:latin typeface="Gill Sans Nova" panose="020B0602020104020203" pitchFamily="34" charset="0"/>
              </a:rPr>
              <a:t>να είναι πεπερασμένο και μικρότερο από το μέγεθος του αρχείου</a:t>
            </a:r>
          </a:p>
        </p:txBody>
      </p:sp>
      <p:grpSp>
        <p:nvGrpSpPr>
          <p:cNvPr id="27653" name="Group 4"/>
          <p:cNvGrpSpPr>
            <a:grpSpLocks/>
          </p:cNvGrpSpPr>
          <p:nvPr/>
        </p:nvGrpSpPr>
        <p:grpSpPr bwMode="auto">
          <a:xfrm>
            <a:off x="6046788" y="1802118"/>
            <a:ext cx="1302948" cy="644525"/>
            <a:chOff x="5268943" y="3066231"/>
            <a:chExt cx="1302653" cy="644839"/>
          </a:xfrm>
        </p:grpSpPr>
        <p:grpSp>
          <p:nvGrpSpPr>
            <p:cNvPr id="27678" name="Group 77"/>
            <p:cNvGrpSpPr>
              <a:grpSpLocks/>
            </p:cNvGrpSpPr>
            <p:nvPr/>
          </p:nvGrpSpPr>
          <p:grpSpPr bwMode="auto">
            <a:xfrm>
              <a:off x="5268943" y="3066231"/>
              <a:ext cx="740925" cy="644839"/>
              <a:chOff x="5089454" y="2720015"/>
              <a:chExt cx="1388680" cy="644839"/>
            </a:xfrm>
          </p:grpSpPr>
          <p:sp>
            <p:nvSpPr>
              <p:cNvPr id="27680" name="Rectangle 78"/>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81" name="Rectangle 79"/>
              <p:cNvSpPr>
                <a:spLocks noChangeArrowheads="1"/>
              </p:cNvSpPr>
              <p:nvPr/>
            </p:nvSpPr>
            <p:spPr bwMode="auto">
              <a:xfrm>
                <a:off x="5089454" y="2729246"/>
                <a:ext cx="1384608" cy="626501"/>
              </a:xfrm>
              <a:prstGeom prst="rect">
                <a:avLst/>
              </a:prstGeom>
              <a:solidFill>
                <a:srgbClr val="000099"/>
              </a:solidFill>
              <a:ln w="15875">
                <a:noFill/>
                <a:miter lim="800000"/>
                <a:headEnd/>
                <a:tailEnd/>
              </a:ln>
            </p:spPr>
            <p:txBody>
              <a:bodyPr wrap="none"/>
              <a:lstStyle/>
              <a:p>
                <a:endParaRPr/>
              </a:p>
            </p:txBody>
          </p:sp>
        </p:grpSp>
        <p:cxnSp>
          <p:nvCxnSpPr>
            <p:cNvPr id="27679" name="Straight Connector 82"/>
            <p:cNvCxnSpPr>
              <a:cxnSpLocks noChangeShapeType="1"/>
            </p:cNvCxnSpPr>
            <p:nvPr/>
          </p:nvCxnSpPr>
          <p:spPr bwMode="auto">
            <a:xfrm>
              <a:off x="6029171" y="3388650"/>
              <a:ext cx="542425" cy="0"/>
            </a:xfrm>
            <a:prstGeom prst="line">
              <a:avLst/>
            </a:prstGeom>
            <a:noFill/>
            <a:ln w="31750">
              <a:solidFill>
                <a:srgbClr val="CC0000"/>
              </a:solidFill>
              <a:round/>
              <a:headEnd/>
              <a:tailEnd type="triangle" w="med" len="med"/>
            </a:ln>
          </p:spPr>
        </p:cxnSp>
      </p:grpSp>
      <p:grpSp>
        <p:nvGrpSpPr>
          <p:cNvPr id="27654" name="Group 70"/>
          <p:cNvGrpSpPr>
            <a:grpSpLocks/>
          </p:cNvGrpSpPr>
          <p:nvPr/>
        </p:nvGrpSpPr>
        <p:grpSpPr bwMode="auto">
          <a:xfrm>
            <a:off x="2011363" y="1741794"/>
            <a:ext cx="722312" cy="644525"/>
            <a:chOff x="5125853" y="2720015"/>
            <a:chExt cx="1352281" cy="644839"/>
          </a:xfrm>
        </p:grpSpPr>
        <p:sp>
          <p:nvSpPr>
            <p:cNvPr id="27676" name="Rectangle 71"/>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7" name="Rectangle 72"/>
            <p:cNvSpPr>
              <a:spLocks noChangeArrowheads="1"/>
            </p:cNvSpPr>
            <p:nvPr/>
          </p:nvSpPr>
          <p:spPr bwMode="auto">
            <a:xfrm>
              <a:off x="5128090" y="2729246"/>
              <a:ext cx="1345970" cy="626501"/>
            </a:xfrm>
            <a:prstGeom prst="rect">
              <a:avLst/>
            </a:prstGeom>
            <a:solidFill>
              <a:srgbClr val="000099"/>
            </a:solidFill>
            <a:ln w="15875">
              <a:noFill/>
              <a:miter lim="800000"/>
              <a:headEnd/>
              <a:tailEnd/>
            </a:ln>
          </p:spPr>
          <p:txBody>
            <a:bodyPr wrap="none"/>
            <a:lstStyle/>
            <a:p>
              <a:endParaRPr/>
            </a:p>
          </p:txBody>
        </p:sp>
      </p:grpSp>
      <p:sp>
        <p:nvSpPr>
          <p:cNvPr id="27655" name="Freeform 1287"/>
          <p:cNvSpPr>
            <a:spLocks/>
          </p:cNvSpPr>
          <p:nvPr/>
        </p:nvSpPr>
        <p:spPr bwMode="auto">
          <a:xfrm>
            <a:off x="2903538" y="1705281"/>
            <a:ext cx="1958975" cy="909638"/>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w="9525">
            <a:noFill/>
            <a:round/>
            <a:headEnd/>
            <a:tailEnd/>
          </a:ln>
        </p:spPr>
        <p:txBody>
          <a:bodyPr/>
          <a:lstStyle/>
          <a:p>
            <a:endParaRPr lang="el-GR"/>
          </a:p>
        </p:txBody>
      </p:sp>
      <p:cxnSp>
        <p:nvCxnSpPr>
          <p:cNvPr id="27656" name="Straight Connector 45"/>
          <p:cNvCxnSpPr>
            <a:cxnSpLocks noChangeShapeType="1"/>
          </p:cNvCxnSpPr>
          <p:nvPr/>
        </p:nvCxnSpPr>
        <p:spPr bwMode="auto">
          <a:xfrm>
            <a:off x="2600325" y="2124381"/>
            <a:ext cx="1047750" cy="0"/>
          </a:xfrm>
          <a:prstGeom prst="line">
            <a:avLst/>
          </a:prstGeom>
          <a:noFill/>
          <a:ln w="31750">
            <a:solidFill>
              <a:srgbClr val="CC0000"/>
            </a:solidFill>
            <a:round/>
            <a:headEnd/>
            <a:tailEnd type="triangle" w="med" len="med"/>
          </a:ln>
        </p:spPr>
      </p:cxnSp>
      <p:cxnSp>
        <p:nvCxnSpPr>
          <p:cNvPr id="27657" name="Straight Connector 46"/>
          <p:cNvCxnSpPr>
            <a:cxnSpLocks noChangeShapeType="1"/>
          </p:cNvCxnSpPr>
          <p:nvPr/>
        </p:nvCxnSpPr>
        <p:spPr bwMode="auto">
          <a:xfrm>
            <a:off x="4756150" y="2135494"/>
            <a:ext cx="1292225" cy="0"/>
          </a:xfrm>
          <a:prstGeom prst="line">
            <a:avLst/>
          </a:prstGeom>
          <a:noFill/>
          <a:ln w="31750">
            <a:solidFill>
              <a:srgbClr val="CC0000"/>
            </a:solidFill>
            <a:round/>
            <a:headEnd/>
            <a:tailEnd type="triangle" w="med" len="med"/>
          </a:ln>
        </p:spPr>
      </p:cxnSp>
      <p:sp>
        <p:nvSpPr>
          <p:cNvPr id="27658" name="TextBox 47"/>
          <p:cNvSpPr txBox="1">
            <a:spLocks noChangeArrowheads="1"/>
          </p:cNvSpPr>
          <p:nvPr/>
        </p:nvSpPr>
        <p:spPr bwMode="auto">
          <a:xfrm>
            <a:off x="4964113" y="1644956"/>
            <a:ext cx="981075" cy="517525"/>
          </a:xfrm>
          <a:prstGeom prst="rect">
            <a:avLst/>
          </a:prstGeom>
          <a:noFill/>
          <a:ln w="9525">
            <a:noFill/>
            <a:miter lim="800000"/>
            <a:headEnd/>
            <a:tailEnd/>
          </a:ln>
        </p:spPr>
        <p:txBody>
          <a:bodyPr>
            <a:spAutoFit/>
          </a:bodyPr>
          <a:lstStyle/>
          <a:p>
            <a:r>
              <a:rPr lang="en-US" sz="1400">
                <a:solidFill>
                  <a:srgbClr val="000000"/>
                </a:solidFill>
                <a:latin typeface="Arial" charset="0"/>
                <a:ea typeface="MS PGothic" pitchFamily="34" charset="-128"/>
                <a:cs typeface="Arial" charset="0"/>
              </a:rPr>
              <a:t>variable rate, </a:t>
            </a:r>
            <a:r>
              <a:rPr lang="en-US" sz="1400">
                <a:solidFill>
                  <a:srgbClr val="CC0000"/>
                </a:solidFill>
                <a:latin typeface="Arial" charset="0"/>
                <a:ea typeface="MS PGothic" pitchFamily="34" charset="-128"/>
                <a:cs typeface="Arial" charset="0"/>
              </a:rPr>
              <a:t>x(t)</a:t>
            </a:r>
          </a:p>
        </p:txBody>
      </p:sp>
      <p:grpSp>
        <p:nvGrpSpPr>
          <p:cNvPr id="27659" name="Group 2"/>
          <p:cNvGrpSpPr>
            <a:grpSpLocks/>
          </p:cNvGrpSpPr>
          <p:nvPr/>
        </p:nvGrpSpPr>
        <p:grpSpPr bwMode="auto">
          <a:xfrm>
            <a:off x="7349739" y="1820871"/>
            <a:ext cx="1135297" cy="644525"/>
            <a:chOff x="5121779" y="2720015"/>
            <a:chExt cx="1356355" cy="644839"/>
          </a:xfrm>
        </p:grpSpPr>
        <p:sp>
          <p:nvSpPr>
            <p:cNvPr id="27674" name="Rectangle 44"/>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5" name="Rectangle 54"/>
            <p:cNvSpPr>
              <a:spLocks noChangeArrowheads="1"/>
            </p:cNvSpPr>
            <p:nvPr/>
          </p:nvSpPr>
          <p:spPr bwMode="auto">
            <a:xfrm>
              <a:off x="5121779" y="2729246"/>
              <a:ext cx="1352281" cy="626501"/>
            </a:xfrm>
            <a:prstGeom prst="rect">
              <a:avLst/>
            </a:prstGeom>
            <a:solidFill>
              <a:srgbClr val="000099"/>
            </a:solidFill>
            <a:ln w="15875">
              <a:noFill/>
              <a:miter lim="800000"/>
              <a:headEnd/>
              <a:tailEnd/>
            </a:ln>
          </p:spPr>
          <p:txBody>
            <a:bodyPr wrap="none"/>
            <a:lstStyle/>
            <a:p>
              <a:endParaRPr/>
            </a:p>
          </p:txBody>
        </p:sp>
      </p:grpSp>
      <p:grpSp>
        <p:nvGrpSpPr>
          <p:cNvPr id="27660" name="Group 134"/>
          <p:cNvGrpSpPr>
            <a:grpSpLocks/>
          </p:cNvGrpSpPr>
          <p:nvPr/>
        </p:nvGrpSpPr>
        <p:grpSpPr bwMode="auto">
          <a:xfrm>
            <a:off x="671513" y="1814819"/>
            <a:ext cx="1201737" cy="533400"/>
            <a:chOff x="3621" y="3265"/>
            <a:chExt cx="1776" cy="744"/>
          </a:xfrm>
        </p:grpSpPr>
        <p:pic>
          <p:nvPicPr>
            <p:cNvPr id="27670" name="Picture 135" descr="reellogo"/>
            <p:cNvPicPr>
              <a:picLocks noChangeAspect="1" noChangeArrowheads="1"/>
            </p:cNvPicPr>
            <p:nvPr/>
          </p:nvPicPr>
          <p:blipFill>
            <a:blip r:embed="rId2" cstate="print"/>
            <a:srcRect/>
            <a:stretch>
              <a:fillRect/>
            </a:stretch>
          </p:blipFill>
          <p:spPr bwMode="auto">
            <a:xfrm>
              <a:off x="3621" y="3265"/>
              <a:ext cx="1776" cy="744"/>
            </a:xfrm>
            <a:prstGeom prst="rect">
              <a:avLst/>
            </a:prstGeom>
            <a:noFill/>
            <a:ln w="9525">
              <a:noFill/>
              <a:miter lim="800000"/>
              <a:headEnd/>
              <a:tailEnd/>
            </a:ln>
          </p:spPr>
        </p:pic>
        <p:sp>
          <p:nvSpPr>
            <p:cNvPr id="27671" name="Freeform 136"/>
            <p:cNvSpPr>
              <a:spLocks/>
            </p:cNvSpPr>
            <p:nvPr/>
          </p:nvSpPr>
          <p:spPr bwMode="auto">
            <a:xfrm>
              <a:off x="3971" y="3288"/>
              <a:ext cx="1402" cy="439"/>
            </a:xfrm>
            <a:custGeom>
              <a:avLst/>
              <a:gdLst>
                <a:gd name="T0" fmla="*/ 0 w 1401"/>
                <a:gd name="T1" fmla="*/ 6 h 438"/>
                <a:gd name="T2" fmla="*/ 27 w 1401"/>
                <a:gd name="T3" fmla="*/ 392 h 438"/>
                <a:gd name="T4" fmla="*/ 114 w 1401"/>
                <a:gd name="T5" fmla="*/ 389 h 438"/>
                <a:gd name="T6" fmla="*/ 132 w 1401"/>
                <a:gd name="T7" fmla="*/ 365 h 438"/>
                <a:gd name="T8" fmla="*/ 210 w 1401"/>
                <a:gd name="T9" fmla="*/ 410 h 438"/>
                <a:gd name="T10" fmla="*/ 450 w 1401"/>
                <a:gd name="T11" fmla="*/ 392 h 438"/>
                <a:gd name="T12" fmla="*/ 486 w 1401"/>
                <a:gd name="T13" fmla="*/ 401 h 438"/>
                <a:gd name="T14" fmla="*/ 690 w 1401"/>
                <a:gd name="T15" fmla="*/ 425 h 438"/>
                <a:gd name="T16" fmla="*/ 1082 w 1401"/>
                <a:gd name="T17" fmla="*/ 446 h 438"/>
                <a:gd name="T18" fmla="*/ 1409 w 1401"/>
                <a:gd name="T19" fmla="*/ 428 h 438"/>
                <a:gd name="T20" fmla="*/ 1400 w 1401"/>
                <a:gd name="T21" fmla="*/ 165 h 438"/>
                <a:gd name="T22" fmla="*/ 291 w 1401"/>
                <a:gd name="T23" fmla="*/ 0 h 438"/>
                <a:gd name="T24" fmla="*/ 0 w 1401"/>
                <a:gd name="T25" fmla="*/ 6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1"/>
                <a:gd name="T40" fmla="*/ 0 h 438"/>
                <a:gd name="T41" fmla="*/ 1401 w 1401"/>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p:spPr>
          <p:txBody>
            <a:bodyPr wrap="none" anchor="ctr"/>
            <a:lstStyle/>
            <a:p>
              <a:endParaRPr lang="el-GR"/>
            </a:p>
          </p:txBody>
        </p:sp>
        <p:sp>
          <p:nvSpPr>
            <p:cNvPr id="27672" name="Freeform 137"/>
            <p:cNvSpPr>
              <a:spLocks/>
            </p:cNvSpPr>
            <p:nvPr/>
          </p:nvSpPr>
          <p:spPr bwMode="auto">
            <a:xfrm>
              <a:off x="4242" y="3860"/>
              <a:ext cx="999" cy="120"/>
            </a:xfrm>
            <a:custGeom>
              <a:avLst/>
              <a:gdLst>
                <a:gd name="T0" fmla="*/ 0 w 999"/>
                <a:gd name="T1" fmla="*/ 6 h 123"/>
                <a:gd name="T2" fmla="*/ 717 w 999"/>
                <a:gd name="T3" fmla="*/ 12 h 123"/>
                <a:gd name="T4" fmla="*/ 744 w 999"/>
                <a:gd name="T5" fmla="*/ 28 h 123"/>
                <a:gd name="T6" fmla="*/ 801 w 999"/>
                <a:gd name="T7" fmla="*/ 34 h 123"/>
                <a:gd name="T8" fmla="*/ 876 w 999"/>
                <a:gd name="T9" fmla="*/ 6 h 123"/>
                <a:gd name="T10" fmla="*/ 933 w 999"/>
                <a:gd name="T11" fmla="*/ 0 h 123"/>
                <a:gd name="T12" fmla="*/ 981 w 999"/>
                <a:gd name="T13" fmla="*/ 15 h 123"/>
                <a:gd name="T14" fmla="*/ 999 w 999"/>
                <a:gd name="T15" fmla="*/ 43 h 123"/>
                <a:gd name="T16" fmla="*/ 987 w 999"/>
                <a:gd name="T17" fmla="*/ 100 h 123"/>
                <a:gd name="T18" fmla="*/ 18 w 999"/>
                <a:gd name="T19" fmla="*/ 98 h 123"/>
                <a:gd name="T20" fmla="*/ 0 w 999"/>
                <a:gd name="T21" fmla="*/ 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9"/>
                <a:gd name="T34" fmla="*/ 0 h 123"/>
                <a:gd name="T35" fmla="*/ 999 w 999"/>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p:spPr>
          <p:txBody>
            <a:bodyPr wrap="none" anchor="ctr"/>
            <a:lstStyle/>
            <a:p>
              <a:endParaRPr lang="el-GR"/>
            </a:p>
          </p:txBody>
        </p:sp>
        <p:pic>
          <p:nvPicPr>
            <p:cNvPr id="27673" name="Picture 138" descr="video1"/>
            <p:cNvPicPr>
              <a:picLocks noChangeAspect="1" noChangeArrowheads="1"/>
            </p:cNvPicPr>
            <p:nvPr/>
          </p:nvPicPr>
          <p:blipFill>
            <a:blip r:embed="rId3" cstate="print"/>
            <a:srcRect/>
            <a:stretch>
              <a:fillRect/>
            </a:stretch>
          </p:blipFill>
          <p:spPr bwMode="auto">
            <a:xfrm>
              <a:off x="4083" y="3400"/>
              <a:ext cx="889" cy="460"/>
            </a:xfrm>
            <a:prstGeom prst="rect">
              <a:avLst/>
            </a:prstGeom>
            <a:noFill/>
            <a:ln w="9525">
              <a:noFill/>
              <a:miter lim="800000"/>
              <a:headEnd/>
              <a:tailEnd/>
            </a:ln>
          </p:spPr>
        </p:pic>
      </p:grpSp>
      <p:sp>
        <p:nvSpPr>
          <p:cNvPr id="27661" name="TextBox 73"/>
          <p:cNvSpPr txBox="1">
            <a:spLocks noChangeArrowheads="1"/>
          </p:cNvSpPr>
          <p:nvPr/>
        </p:nvSpPr>
        <p:spPr bwMode="auto">
          <a:xfrm>
            <a:off x="1733550" y="2427594"/>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send buffer</a:t>
            </a:r>
            <a:endParaRPr lang="en-US" sz="1400">
              <a:solidFill>
                <a:srgbClr val="CC0000"/>
              </a:solidFill>
              <a:latin typeface="Arial" charset="0"/>
              <a:ea typeface="MS PGothic" pitchFamily="34" charset="-128"/>
              <a:cs typeface="Arial" charset="0"/>
            </a:endParaRPr>
          </a:p>
        </p:txBody>
      </p:sp>
      <p:sp>
        <p:nvSpPr>
          <p:cNvPr id="27662" name="TextBox 74"/>
          <p:cNvSpPr txBox="1">
            <a:spLocks noChangeArrowheads="1"/>
          </p:cNvSpPr>
          <p:nvPr/>
        </p:nvSpPr>
        <p:spPr bwMode="auto">
          <a:xfrm>
            <a:off x="906463" y="2413306"/>
            <a:ext cx="1187450"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video</a:t>
            </a:r>
          </a:p>
          <a:p>
            <a:pPr algn="ctr"/>
            <a:r>
              <a:rPr lang="en-US" sz="1400">
                <a:solidFill>
                  <a:srgbClr val="000000"/>
                </a:solidFill>
                <a:latin typeface="Arial" charset="0"/>
                <a:ea typeface="MS PGothic" pitchFamily="34" charset="-128"/>
                <a:cs typeface="Arial" charset="0"/>
              </a:rPr>
              <a:t>file</a:t>
            </a:r>
            <a:endParaRPr lang="en-US" sz="1400">
              <a:solidFill>
                <a:srgbClr val="CC0000"/>
              </a:solidFill>
              <a:latin typeface="Arial" charset="0"/>
              <a:ea typeface="MS PGothic" pitchFamily="34" charset="-128"/>
              <a:cs typeface="Arial" charset="0"/>
            </a:endParaRPr>
          </a:p>
        </p:txBody>
      </p:sp>
      <p:cxnSp>
        <p:nvCxnSpPr>
          <p:cNvPr id="27663" name="Straight Connector 75"/>
          <p:cNvCxnSpPr>
            <a:cxnSpLocks noChangeShapeType="1"/>
            <a:stCxn id="27673" idx="3"/>
          </p:cNvCxnSpPr>
          <p:nvPr/>
        </p:nvCxnSpPr>
        <p:spPr bwMode="auto">
          <a:xfrm>
            <a:off x="1585672" y="2076500"/>
            <a:ext cx="425691" cy="10716"/>
          </a:xfrm>
          <a:prstGeom prst="line">
            <a:avLst/>
          </a:prstGeom>
          <a:noFill/>
          <a:ln w="31750">
            <a:solidFill>
              <a:srgbClr val="CC0000"/>
            </a:solidFill>
            <a:round/>
            <a:headEnd/>
            <a:tailEnd type="triangle" w="med" len="med"/>
          </a:ln>
        </p:spPr>
      </p:cxnSp>
      <p:sp>
        <p:nvSpPr>
          <p:cNvPr id="27664" name="TextBox 81"/>
          <p:cNvSpPr txBox="1">
            <a:spLocks noChangeArrowheads="1"/>
          </p:cNvSpPr>
          <p:nvPr/>
        </p:nvSpPr>
        <p:spPr bwMode="auto">
          <a:xfrm>
            <a:off x="5737225" y="2468869"/>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receive buffer</a:t>
            </a:r>
            <a:endParaRPr lang="en-US" sz="1400">
              <a:solidFill>
                <a:srgbClr val="CC0000"/>
              </a:solidFill>
              <a:latin typeface="Arial" charset="0"/>
              <a:ea typeface="MS PGothic" pitchFamily="34" charset="-128"/>
              <a:cs typeface="Arial" charset="0"/>
            </a:endParaRPr>
          </a:p>
        </p:txBody>
      </p:sp>
      <p:sp>
        <p:nvSpPr>
          <p:cNvPr id="27665" name="TextBox 84"/>
          <p:cNvSpPr txBox="1">
            <a:spLocks noChangeArrowheads="1"/>
          </p:cNvSpPr>
          <p:nvPr/>
        </p:nvSpPr>
        <p:spPr bwMode="auto">
          <a:xfrm>
            <a:off x="7311874" y="2492384"/>
            <a:ext cx="1408112"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application playout buffer</a:t>
            </a:r>
            <a:endParaRPr lang="en-US" sz="1400">
              <a:solidFill>
                <a:srgbClr val="CC0000"/>
              </a:solidFill>
              <a:latin typeface="Arial" charset="0"/>
              <a:ea typeface="MS PGothic" pitchFamily="34" charset="-128"/>
              <a:cs typeface="Arial" charset="0"/>
            </a:endParaRPr>
          </a:p>
        </p:txBody>
      </p:sp>
      <p:sp>
        <p:nvSpPr>
          <p:cNvPr id="27666" name="TextBox 61439"/>
          <p:cNvSpPr txBox="1">
            <a:spLocks noChangeArrowheads="1"/>
          </p:cNvSpPr>
          <p:nvPr/>
        </p:nvSpPr>
        <p:spPr bwMode="auto">
          <a:xfrm>
            <a:off x="1541463" y="2956231"/>
            <a:ext cx="889000"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server</a:t>
            </a:r>
          </a:p>
        </p:txBody>
      </p:sp>
      <p:sp>
        <p:nvSpPr>
          <p:cNvPr id="27667" name="TextBox 86"/>
          <p:cNvSpPr txBox="1">
            <a:spLocks noChangeArrowheads="1"/>
          </p:cNvSpPr>
          <p:nvPr/>
        </p:nvSpPr>
        <p:spPr bwMode="auto">
          <a:xfrm>
            <a:off x="6526213" y="2989569"/>
            <a:ext cx="777875"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client</a:t>
            </a:r>
          </a:p>
        </p:txBody>
      </p:sp>
      <p:sp>
        <p:nvSpPr>
          <p:cNvPr id="32" name="Footer Placeholder 3">
            <a:extLst>
              <a:ext uri="{FF2B5EF4-FFF2-40B4-BE49-F238E27FC236}">
                <a16:creationId xmlns:a16="http://schemas.microsoft.com/office/drawing/2014/main" id="{133A3405-A2A6-41C1-AB31-7CF84EA1110C}"/>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3" name="Footer Placeholder 3">
            <a:extLst>
              <a:ext uri="{FF2B5EF4-FFF2-40B4-BE49-F238E27FC236}">
                <a16:creationId xmlns:a16="http://schemas.microsoft.com/office/drawing/2014/main" id="{FD6E7CC6-20C7-4691-BF4A-2FEB20E04AAC}"/>
              </a:ext>
            </a:extLst>
          </p:cNvPr>
          <p:cNvSpPr txBox="1">
            <a:spLocks/>
          </p:cNvSpPr>
          <p:nvPr/>
        </p:nvSpPr>
        <p:spPr bwMode="auto">
          <a:xfrm>
            <a:off x="2077764" y="6579190"/>
            <a:ext cx="967777"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HTTP/TCP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2" name="Ορθογώνιο 1">
            <a:extLst>
              <a:ext uri="{FF2B5EF4-FFF2-40B4-BE49-F238E27FC236}">
                <a16:creationId xmlns:a16="http://schemas.microsoft.com/office/drawing/2014/main" id="{180B7FA1-28CE-4E4E-AB4C-C14316BF3E22}"/>
              </a:ext>
            </a:extLst>
          </p:cNvPr>
          <p:cNvSpPr/>
          <p:nvPr/>
        </p:nvSpPr>
        <p:spPr>
          <a:xfrm>
            <a:off x="8013806" y="1385013"/>
            <a:ext cx="359108" cy="369332"/>
          </a:xfrm>
          <a:prstGeom prst="rect">
            <a:avLst/>
          </a:prstGeom>
        </p:spPr>
        <p:txBody>
          <a:bodyPr wrap="square">
            <a:spAutoFit/>
          </a:bodyPr>
          <a:lstStyle/>
          <a:p>
            <a:r>
              <a:rPr lang="el-GR" b="1">
                <a:latin typeface="Arial" charset="0"/>
                <a:ea typeface="MS PGothic" pitchFamily="34" charset="-128"/>
                <a:cs typeface="Arial" charset="0"/>
              </a:rPr>
              <a:t>Β</a:t>
            </a:r>
            <a:endParaRPr lang="el-GR"/>
          </a:p>
        </p:txBody>
      </p:sp>
    </p:spTree>
    <p:extLst>
      <p:ext uri="{BB962C8B-B14F-4D97-AF65-F5344CB8AC3E}">
        <p14:creationId xmlns:p14="http://schemas.microsoft.com/office/powerpoint/2010/main" val="3846915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t>Streaming Multimedia: HTTP</a:t>
            </a:r>
            <a:endParaRPr lang="el-GR"/>
          </a:p>
        </p:txBody>
      </p:sp>
      <p:sp>
        <p:nvSpPr>
          <p:cNvPr id="27652" name="Text Box 6"/>
          <p:cNvSpPr txBox="1">
            <a:spLocks noChangeArrowheads="1"/>
          </p:cNvSpPr>
          <p:nvPr/>
        </p:nvSpPr>
        <p:spPr bwMode="auto">
          <a:xfrm>
            <a:off x="252413" y="3532797"/>
            <a:ext cx="8891587" cy="2010807"/>
          </a:xfrm>
          <a:prstGeom prst="rect">
            <a:avLst/>
          </a:prstGeom>
          <a:noFill/>
          <a:ln w="9525">
            <a:noFill/>
            <a:miter lim="800000"/>
            <a:headEnd/>
            <a:tailEnd/>
          </a:ln>
        </p:spPr>
        <p:txBody>
          <a:bodyPr wrap="square">
            <a:spAutoFit/>
          </a:bodyPr>
          <a:lstStyle/>
          <a:p>
            <a:pPr>
              <a:spcBef>
                <a:spcPts val="400"/>
              </a:spcBef>
              <a:buClr>
                <a:schemeClr val="accent2"/>
              </a:buClr>
              <a:buSzPct val="100000"/>
            </a:pPr>
            <a:r>
              <a:rPr lang="el-GR" b="1">
                <a:latin typeface="Gill Sans Nova" panose="020B0602020104020203" pitchFamily="34" charset="0"/>
              </a:rPr>
              <a:t>Επανέναρξη αναπαραγωγής:</a:t>
            </a:r>
          </a:p>
          <a:p>
            <a:pPr>
              <a:spcBef>
                <a:spcPts val="400"/>
              </a:spcBef>
              <a:buClr>
                <a:schemeClr val="accent2"/>
              </a:buClr>
              <a:buSzPct val="100000"/>
              <a:buFont typeface="Wingdings" pitchFamily="2" charset="2"/>
              <a:buChar char="§"/>
            </a:pPr>
            <a:r>
              <a:rPr lang="el-GR">
                <a:latin typeface="Gill Sans Nova" panose="020B0602020104020203" pitchFamily="34" charset="0"/>
              </a:rPr>
              <a:t> Επανέρχεται η μετάδοση</a:t>
            </a:r>
          </a:p>
          <a:p>
            <a:pPr>
              <a:spcBef>
                <a:spcPts val="400"/>
              </a:spcBef>
              <a:buClr>
                <a:schemeClr val="accent2"/>
              </a:buClr>
              <a:buSzPct val="100000"/>
            </a:pPr>
            <a:r>
              <a:rPr lang="el-GR" b="1">
                <a:latin typeface="Gill Sans Nova" panose="020B0602020104020203" pitchFamily="34" charset="0"/>
              </a:rPr>
              <a:t>Πρόωρος τερματισμός ή ανατοποθέτηση σε άλλο σημείο του βίντεο:</a:t>
            </a:r>
          </a:p>
          <a:p>
            <a:pPr>
              <a:spcBef>
                <a:spcPts val="400"/>
              </a:spcBef>
              <a:buClr>
                <a:schemeClr val="accent2"/>
              </a:buClr>
              <a:buSzPct val="100000"/>
              <a:buFont typeface="Wingdings" pitchFamily="2" charset="2"/>
              <a:buChar char="§"/>
            </a:pPr>
            <a:r>
              <a:rPr lang="el-GR">
                <a:latin typeface="Gill Sans Nova" panose="020B0602020104020203" pitchFamily="34" charset="0"/>
              </a:rPr>
              <a:t> Τα δεδομένα που έχουν ήδη μεταφερθεί στον </a:t>
            </a:r>
            <a:r>
              <a:rPr lang="en-US">
                <a:latin typeface="Gill Sans Nova" panose="020B0602020104020203" pitchFamily="34" charset="0"/>
              </a:rPr>
              <a:t>client </a:t>
            </a:r>
            <a:r>
              <a:rPr lang="el-GR">
                <a:latin typeface="Gill Sans Nova" panose="020B0602020104020203" pitchFamily="34" charset="0"/>
              </a:rPr>
              <a:t>δεν χρησιμοποιούνται</a:t>
            </a:r>
            <a:endParaRPr lang="en-US">
              <a:latin typeface="Gill Sans Nova" panose="020B0602020104020203" pitchFamily="34" charset="0"/>
            </a:endParaRPr>
          </a:p>
          <a:p>
            <a:pPr>
              <a:spcBef>
                <a:spcPts val="400"/>
              </a:spcBef>
              <a:buClr>
                <a:schemeClr val="accent2"/>
              </a:buClr>
              <a:buSzPct val="100000"/>
              <a:buFont typeface="Wingdings" pitchFamily="2" charset="2"/>
              <a:buChar char="§"/>
            </a:pPr>
            <a:r>
              <a:rPr lang="en-US">
                <a:latin typeface="Gill Sans Nova" panose="020B0602020104020203" pitchFamily="34" charset="0"/>
              </a:rPr>
              <a:t> </a:t>
            </a:r>
            <a:r>
              <a:rPr lang="el-GR">
                <a:latin typeface="Gill Sans Nova" panose="020B0602020104020203" pitchFamily="34" charset="0"/>
              </a:rPr>
              <a:t>Άσκοπη κατανάλωση </a:t>
            </a:r>
            <a:r>
              <a:rPr lang="en-US">
                <a:latin typeface="Gill Sans Nova" panose="020B0602020104020203" pitchFamily="34" charset="0"/>
              </a:rPr>
              <a:t>bandwidth</a:t>
            </a:r>
            <a:endParaRPr lang="el-GR">
              <a:latin typeface="Gill Sans Nova" panose="020B0602020104020203" pitchFamily="34" charset="0"/>
            </a:endParaRPr>
          </a:p>
          <a:p>
            <a:pPr>
              <a:spcBef>
                <a:spcPts val="400"/>
              </a:spcBef>
              <a:buClr>
                <a:schemeClr val="accent2"/>
              </a:buClr>
              <a:buSzPct val="100000"/>
              <a:buFont typeface="Wingdings" pitchFamily="2" charset="2"/>
              <a:buChar char="§"/>
            </a:pPr>
            <a:endParaRPr lang="el-GR">
              <a:latin typeface="Gill Sans Nova" panose="020B0602020104020203" pitchFamily="34" charset="0"/>
            </a:endParaRPr>
          </a:p>
        </p:txBody>
      </p:sp>
      <p:grpSp>
        <p:nvGrpSpPr>
          <p:cNvPr id="27653" name="Group 4"/>
          <p:cNvGrpSpPr>
            <a:grpSpLocks/>
          </p:cNvGrpSpPr>
          <p:nvPr/>
        </p:nvGrpSpPr>
        <p:grpSpPr bwMode="auto">
          <a:xfrm>
            <a:off x="6066213" y="1802118"/>
            <a:ext cx="1283525" cy="644525"/>
            <a:chOff x="5288362" y="3066231"/>
            <a:chExt cx="1283234" cy="644839"/>
          </a:xfrm>
        </p:grpSpPr>
        <p:grpSp>
          <p:nvGrpSpPr>
            <p:cNvPr id="27678" name="Group 77"/>
            <p:cNvGrpSpPr>
              <a:grpSpLocks/>
            </p:cNvGrpSpPr>
            <p:nvPr/>
          </p:nvGrpSpPr>
          <p:grpSpPr bwMode="auto">
            <a:xfrm>
              <a:off x="5288362" y="3066231"/>
              <a:ext cx="721504" cy="644839"/>
              <a:chOff x="5125853" y="2720015"/>
              <a:chExt cx="1352281" cy="644839"/>
            </a:xfrm>
          </p:grpSpPr>
          <p:sp>
            <p:nvSpPr>
              <p:cNvPr id="27680" name="Rectangle 78"/>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81" name="Rectangle 79"/>
              <p:cNvSpPr>
                <a:spLocks noChangeArrowheads="1"/>
              </p:cNvSpPr>
              <p:nvPr/>
            </p:nvSpPr>
            <p:spPr bwMode="auto">
              <a:xfrm>
                <a:off x="5413641" y="2729246"/>
                <a:ext cx="1060419" cy="626501"/>
              </a:xfrm>
              <a:prstGeom prst="rect">
                <a:avLst/>
              </a:prstGeom>
              <a:solidFill>
                <a:srgbClr val="000099"/>
              </a:solidFill>
              <a:ln w="15875">
                <a:noFill/>
                <a:miter lim="800000"/>
                <a:headEnd/>
                <a:tailEnd/>
              </a:ln>
            </p:spPr>
            <p:txBody>
              <a:bodyPr wrap="none"/>
              <a:lstStyle/>
              <a:p>
                <a:endParaRPr/>
              </a:p>
            </p:txBody>
          </p:sp>
        </p:grpSp>
        <p:cxnSp>
          <p:nvCxnSpPr>
            <p:cNvPr id="27679" name="Straight Connector 82"/>
            <p:cNvCxnSpPr>
              <a:cxnSpLocks noChangeShapeType="1"/>
            </p:cNvCxnSpPr>
            <p:nvPr/>
          </p:nvCxnSpPr>
          <p:spPr bwMode="auto">
            <a:xfrm>
              <a:off x="6029171" y="3388650"/>
              <a:ext cx="542425" cy="0"/>
            </a:xfrm>
            <a:prstGeom prst="line">
              <a:avLst/>
            </a:prstGeom>
            <a:noFill/>
            <a:ln w="31750">
              <a:solidFill>
                <a:srgbClr val="CC0000"/>
              </a:solidFill>
              <a:round/>
              <a:headEnd/>
              <a:tailEnd type="triangle" w="med" len="med"/>
            </a:ln>
          </p:spPr>
        </p:cxnSp>
      </p:grpSp>
      <p:grpSp>
        <p:nvGrpSpPr>
          <p:cNvPr id="27654" name="Group 70"/>
          <p:cNvGrpSpPr>
            <a:grpSpLocks/>
          </p:cNvGrpSpPr>
          <p:nvPr/>
        </p:nvGrpSpPr>
        <p:grpSpPr bwMode="auto">
          <a:xfrm>
            <a:off x="2011363" y="1741794"/>
            <a:ext cx="722312" cy="644525"/>
            <a:chOff x="5125853" y="2720015"/>
            <a:chExt cx="1352281" cy="644839"/>
          </a:xfrm>
        </p:grpSpPr>
        <p:sp>
          <p:nvSpPr>
            <p:cNvPr id="27676" name="Rectangle 71"/>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7" name="Rectangle 72"/>
            <p:cNvSpPr>
              <a:spLocks noChangeArrowheads="1"/>
            </p:cNvSpPr>
            <p:nvPr/>
          </p:nvSpPr>
          <p:spPr bwMode="auto">
            <a:xfrm>
              <a:off x="5384422" y="2729246"/>
              <a:ext cx="1089638" cy="626501"/>
            </a:xfrm>
            <a:prstGeom prst="rect">
              <a:avLst/>
            </a:prstGeom>
            <a:solidFill>
              <a:srgbClr val="000099"/>
            </a:solidFill>
            <a:ln w="15875">
              <a:noFill/>
              <a:miter lim="800000"/>
              <a:headEnd/>
              <a:tailEnd/>
            </a:ln>
          </p:spPr>
          <p:txBody>
            <a:bodyPr wrap="none"/>
            <a:lstStyle/>
            <a:p>
              <a:endParaRPr/>
            </a:p>
          </p:txBody>
        </p:sp>
      </p:grpSp>
      <p:sp>
        <p:nvSpPr>
          <p:cNvPr id="27655" name="Freeform 1287"/>
          <p:cNvSpPr>
            <a:spLocks/>
          </p:cNvSpPr>
          <p:nvPr/>
        </p:nvSpPr>
        <p:spPr bwMode="auto">
          <a:xfrm>
            <a:off x="2903538" y="1705281"/>
            <a:ext cx="1958975" cy="909638"/>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w="9525">
            <a:noFill/>
            <a:round/>
            <a:headEnd/>
            <a:tailEnd/>
          </a:ln>
        </p:spPr>
        <p:txBody>
          <a:bodyPr/>
          <a:lstStyle/>
          <a:p>
            <a:endParaRPr lang="el-GR"/>
          </a:p>
        </p:txBody>
      </p:sp>
      <p:cxnSp>
        <p:nvCxnSpPr>
          <p:cNvPr id="27656" name="Straight Connector 45"/>
          <p:cNvCxnSpPr>
            <a:cxnSpLocks noChangeShapeType="1"/>
          </p:cNvCxnSpPr>
          <p:nvPr/>
        </p:nvCxnSpPr>
        <p:spPr bwMode="auto">
          <a:xfrm>
            <a:off x="2600325" y="2124381"/>
            <a:ext cx="1047750" cy="0"/>
          </a:xfrm>
          <a:prstGeom prst="line">
            <a:avLst/>
          </a:prstGeom>
          <a:noFill/>
          <a:ln w="31750">
            <a:solidFill>
              <a:srgbClr val="CC0000"/>
            </a:solidFill>
            <a:round/>
            <a:headEnd/>
            <a:tailEnd type="triangle" w="med" len="med"/>
          </a:ln>
        </p:spPr>
      </p:cxnSp>
      <p:cxnSp>
        <p:nvCxnSpPr>
          <p:cNvPr id="27657" name="Straight Connector 46"/>
          <p:cNvCxnSpPr>
            <a:cxnSpLocks noChangeShapeType="1"/>
          </p:cNvCxnSpPr>
          <p:nvPr/>
        </p:nvCxnSpPr>
        <p:spPr bwMode="auto">
          <a:xfrm>
            <a:off x="4756150" y="2135494"/>
            <a:ext cx="1292225" cy="0"/>
          </a:xfrm>
          <a:prstGeom prst="line">
            <a:avLst/>
          </a:prstGeom>
          <a:noFill/>
          <a:ln w="31750">
            <a:solidFill>
              <a:srgbClr val="CC0000"/>
            </a:solidFill>
            <a:round/>
            <a:headEnd/>
            <a:tailEnd type="triangle" w="med" len="med"/>
          </a:ln>
        </p:spPr>
      </p:cxnSp>
      <p:sp>
        <p:nvSpPr>
          <p:cNvPr id="27658" name="TextBox 47"/>
          <p:cNvSpPr txBox="1">
            <a:spLocks noChangeArrowheads="1"/>
          </p:cNvSpPr>
          <p:nvPr/>
        </p:nvSpPr>
        <p:spPr bwMode="auto">
          <a:xfrm>
            <a:off x="4964113" y="1644956"/>
            <a:ext cx="981075" cy="517525"/>
          </a:xfrm>
          <a:prstGeom prst="rect">
            <a:avLst/>
          </a:prstGeom>
          <a:noFill/>
          <a:ln w="9525">
            <a:noFill/>
            <a:miter lim="800000"/>
            <a:headEnd/>
            <a:tailEnd/>
          </a:ln>
        </p:spPr>
        <p:txBody>
          <a:bodyPr>
            <a:spAutoFit/>
          </a:bodyPr>
          <a:lstStyle/>
          <a:p>
            <a:r>
              <a:rPr lang="en-US" sz="1400">
                <a:solidFill>
                  <a:srgbClr val="000000"/>
                </a:solidFill>
                <a:latin typeface="Arial" charset="0"/>
                <a:ea typeface="MS PGothic" pitchFamily="34" charset="-128"/>
                <a:cs typeface="Arial" charset="0"/>
              </a:rPr>
              <a:t>variable rate, </a:t>
            </a:r>
            <a:r>
              <a:rPr lang="en-US" sz="1400">
                <a:solidFill>
                  <a:srgbClr val="CC0000"/>
                </a:solidFill>
                <a:latin typeface="Arial" charset="0"/>
                <a:ea typeface="MS PGothic" pitchFamily="34" charset="-128"/>
                <a:cs typeface="Arial" charset="0"/>
              </a:rPr>
              <a:t>x(t)</a:t>
            </a:r>
          </a:p>
        </p:txBody>
      </p:sp>
      <p:grpSp>
        <p:nvGrpSpPr>
          <p:cNvPr id="27659" name="Group 2"/>
          <p:cNvGrpSpPr>
            <a:grpSpLocks/>
          </p:cNvGrpSpPr>
          <p:nvPr/>
        </p:nvGrpSpPr>
        <p:grpSpPr bwMode="auto">
          <a:xfrm>
            <a:off x="7353149" y="1820871"/>
            <a:ext cx="1131887" cy="644525"/>
            <a:chOff x="5125853" y="2720015"/>
            <a:chExt cx="1352281" cy="644839"/>
          </a:xfrm>
        </p:grpSpPr>
        <p:sp>
          <p:nvSpPr>
            <p:cNvPr id="27674" name="Rectangle 44"/>
            <p:cNvSpPr>
              <a:spLocks noChangeArrowheads="1"/>
            </p:cNvSpPr>
            <p:nvPr/>
          </p:nvSpPr>
          <p:spPr bwMode="auto">
            <a:xfrm>
              <a:off x="5125853" y="2720015"/>
              <a:ext cx="1352281" cy="644839"/>
            </a:xfrm>
            <a:prstGeom prst="rect">
              <a:avLst/>
            </a:prstGeom>
            <a:noFill/>
            <a:ln w="15875">
              <a:solidFill>
                <a:schemeClr val="tx1"/>
              </a:solidFill>
              <a:miter lim="800000"/>
              <a:headEnd/>
              <a:tailEnd/>
            </a:ln>
          </p:spPr>
          <p:txBody>
            <a:bodyPr wrap="none"/>
            <a:lstStyle/>
            <a:p>
              <a:endParaRPr lang="el-GR" sz="1400" i="1">
                <a:ea typeface="MS PGothic" pitchFamily="34" charset="-128"/>
              </a:endParaRPr>
            </a:p>
          </p:txBody>
        </p:sp>
        <p:sp>
          <p:nvSpPr>
            <p:cNvPr id="27675" name="Rectangle 54"/>
            <p:cNvSpPr>
              <a:spLocks noChangeArrowheads="1"/>
            </p:cNvSpPr>
            <p:nvPr/>
          </p:nvSpPr>
          <p:spPr bwMode="auto">
            <a:xfrm>
              <a:off x="5330653" y="2729246"/>
              <a:ext cx="1143407" cy="626501"/>
            </a:xfrm>
            <a:prstGeom prst="rect">
              <a:avLst/>
            </a:prstGeom>
            <a:solidFill>
              <a:srgbClr val="000099"/>
            </a:solidFill>
            <a:ln w="15875">
              <a:noFill/>
              <a:miter lim="800000"/>
              <a:headEnd/>
              <a:tailEnd/>
            </a:ln>
          </p:spPr>
          <p:txBody>
            <a:bodyPr wrap="none"/>
            <a:lstStyle/>
            <a:p>
              <a:endParaRPr/>
            </a:p>
          </p:txBody>
        </p:sp>
      </p:grpSp>
      <p:grpSp>
        <p:nvGrpSpPr>
          <p:cNvPr id="27660" name="Group 134"/>
          <p:cNvGrpSpPr>
            <a:grpSpLocks/>
          </p:cNvGrpSpPr>
          <p:nvPr/>
        </p:nvGrpSpPr>
        <p:grpSpPr bwMode="auto">
          <a:xfrm>
            <a:off x="671513" y="1814819"/>
            <a:ext cx="1201737" cy="533400"/>
            <a:chOff x="3621" y="3265"/>
            <a:chExt cx="1776" cy="744"/>
          </a:xfrm>
        </p:grpSpPr>
        <p:pic>
          <p:nvPicPr>
            <p:cNvPr id="27670" name="Picture 135" descr="reellogo"/>
            <p:cNvPicPr>
              <a:picLocks noChangeAspect="1" noChangeArrowheads="1"/>
            </p:cNvPicPr>
            <p:nvPr/>
          </p:nvPicPr>
          <p:blipFill>
            <a:blip r:embed="rId2" cstate="print"/>
            <a:srcRect/>
            <a:stretch>
              <a:fillRect/>
            </a:stretch>
          </p:blipFill>
          <p:spPr bwMode="auto">
            <a:xfrm>
              <a:off x="3621" y="3265"/>
              <a:ext cx="1776" cy="744"/>
            </a:xfrm>
            <a:prstGeom prst="rect">
              <a:avLst/>
            </a:prstGeom>
            <a:noFill/>
            <a:ln w="9525">
              <a:noFill/>
              <a:miter lim="800000"/>
              <a:headEnd/>
              <a:tailEnd/>
            </a:ln>
          </p:spPr>
        </p:pic>
        <p:sp>
          <p:nvSpPr>
            <p:cNvPr id="27671" name="Freeform 136"/>
            <p:cNvSpPr>
              <a:spLocks/>
            </p:cNvSpPr>
            <p:nvPr/>
          </p:nvSpPr>
          <p:spPr bwMode="auto">
            <a:xfrm>
              <a:off x="3971" y="3288"/>
              <a:ext cx="1402" cy="439"/>
            </a:xfrm>
            <a:custGeom>
              <a:avLst/>
              <a:gdLst>
                <a:gd name="T0" fmla="*/ 0 w 1401"/>
                <a:gd name="T1" fmla="*/ 6 h 438"/>
                <a:gd name="T2" fmla="*/ 27 w 1401"/>
                <a:gd name="T3" fmla="*/ 392 h 438"/>
                <a:gd name="T4" fmla="*/ 114 w 1401"/>
                <a:gd name="T5" fmla="*/ 389 h 438"/>
                <a:gd name="T6" fmla="*/ 132 w 1401"/>
                <a:gd name="T7" fmla="*/ 365 h 438"/>
                <a:gd name="T8" fmla="*/ 210 w 1401"/>
                <a:gd name="T9" fmla="*/ 410 h 438"/>
                <a:gd name="T10" fmla="*/ 450 w 1401"/>
                <a:gd name="T11" fmla="*/ 392 h 438"/>
                <a:gd name="T12" fmla="*/ 486 w 1401"/>
                <a:gd name="T13" fmla="*/ 401 h 438"/>
                <a:gd name="T14" fmla="*/ 690 w 1401"/>
                <a:gd name="T15" fmla="*/ 425 h 438"/>
                <a:gd name="T16" fmla="*/ 1082 w 1401"/>
                <a:gd name="T17" fmla="*/ 446 h 438"/>
                <a:gd name="T18" fmla="*/ 1409 w 1401"/>
                <a:gd name="T19" fmla="*/ 428 h 438"/>
                <a:gd name="T20" fmla="*/ 1400 w 1401"/>
                <a:gd name="T21" fmla="*/ 165 h 438"/>
                <a:gd name="T22" fmla="*/ 291 w 1401"/>
                <a:gd name="T23" fmla="*/ 0 h 438"/>
                <a:gd name="T24" fmla="*/ 0 w 1401"/>
                <a:gd name="T25" fmla="*/ 6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1"/>
                <a:gd name="T40" fmla="*/ 0 h 438"/>
                <a:gd name="T41" fmla="*/ 1401 w 1401"/>
                <a:gd name="T42" fmla="*/ 438 h 4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p:spPr>
          <p:txBody>
            <a:bodyPr wrap="none" anchor="ctr"/>
            <a:lstStyle/>
            <a:p>
              <a:endParaRPr lang="el-GR"/>
            </a:p>
          </p:txBody>
        </p:sp>
        <p:sp>
          <p:nvSpPr>
            <p:cNvPr id="27672" name="Freeform 137"/>
            <p:cNvSpPr>
              <a:spLocks/>
            </p:cNvSpPr>
            <p:nvPr/>
          </p:nvSpPr>
          <p:spPr bwMode="auto">
            <a:xfrm>
              <a:off x="4242" y="3860"/>
              <a:ext cx="999" cy="120"/>
            </a:xfrm>
            <a:custGeom>
              <a:avLst/>
              <a:gdLst>
                <a:gd name="T0" fmla="*/ 0 w 999"/>
                <a:gd name="T1" fmla="*/ 6 h 123"/>
                <a:gd name="T2" fmla="*/ 717 w 999"/>
                <a:gd name="T3" fmla="*/ 12 h 123"/>
                <a:gd name="T4" fmla="*/ 744 w 999"/>
                <a:gd name="T5" fmla="*/ 28 h 123"/>
                <a:gd name="T6" fmla="*/ 801 w 999"/>
                <a:gd name="T7" fmla="*/ 34 h 123"/>
                <a:gd name="T8" fmla="*/ 876 w 999"/>
                <a:gd name="T9" fmla="*/ 6 h 123"/>
                <a:gd name="T10" fmla="*/ 933 w 999"/>
                <a:gd name="T11" fmla="*/ 0 h 123"/>
                <a:gd name="T12" fmla="*/ 981 w 999"/>
                <a:gd name="T13" fmla="*/ 15 h 123"/>
                <a:gd name="T14" fmla="*/ 999 w 999"/>
                <a:gd name="T15" fmla="*/ 43 h 123"/>
                <a:gd name="T16" fmla="*/ 987 w 999"/>
                <a:gd name="T17" fmla="*/ 100 h 123"/>
                <a:gd name="T18" fmla="*/ 18 w 999"/>
                <a:gd name="T19" fmla="*/ 98 h 123"/>
                <a:gd name="T20" fmla="*/ 0 w 999"/>
                <a:gd name="T21" fmla="*/ 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9"/>
                <a:gd name="T34" fmla="*/ 0 h 123"/>
                <a:gd name="T35" fmla="*/ 999 w 999"/>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p:spPr>
          <p:txBody>
            <a:bodyPr wrap="none" anchor="ctr"/>
            <a:lstStyle/>
            <a:p>
              <a:endParaRPr lang="el-GR"/>
            </a:p>
          </p:txBody>
        </p:sp>
        <p:pic>
          <p:nvPicPr>
            <p:cNvPr id="27673" name="Picture 138" descr="video1"/>
            <p:cNvPicPr>
              <a:picLocks noChangeAspect="1" noChangeArrowheads="1"/>
            </p:cNvPicPr>
            <p:nvPr/>
          </p:nvPicPr>
          <p:blipFill>
            <a:blip r:embed="rId3" cstate="print"/>
            <a:srcRect/>
            <a:stretch>
              <a:fillRect/>
            </a:stretch>
          </p:blipFill>
          <p:spPr bwMode="auto">
            <a:xfrm>
              <a:off x="4083" y="3400"/>
              <a:ext cx="889" cy="460"/>
            </a:xfrm>
            <a:prstGeom prst="rect">
              <a:avLst/>
            </a:prstGeom>
            <a:noFill/>
            <a:ln w="9525">
              <a:noFill/>
              <a:miter lim="800000"/>
              <a:headEnd/>
              <a:tailEnd/>
            </a:ln>
          </p:spPr>
        </p:pic>
      </p:grpSp>
      <p:sp>
        <p:nvSpPr>
          <p:cNvPr id="27661" name="TextBox 73"/>
          <p:cNvSpPr txBox="1">
            <a:spLocks noChangeArrowheads="1"/>
          </p:cNvSpPr>
          <p:nvPr/>
        </p:nvSpPr>
        <p:spPr bwMode="auto">
          <a:xfrm>
            <a:off x="1733550" y="2427594"/>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send buffer</a:t>
            </a:r>
            <a:endParaRPr lang="en-US" sz="1400">
              <a:solidFill>
                <a:srgbClr val="CC0000"/>
              </a:solidFill>
              <a:latin typeface="Arial" charset="0"/>
              <a:ea typeface="MS PGothic" pitchFamily="34" charset="-128"/>
              <a:cs typeface="Arial" charset="0"/>
            </a:endParaRPr>
          </a:p>
        </p:txBody>
      </p:sp>
      <p:sp>
        <p:nvSpPr>
          <p:cNvPr id="27662" name="TextBox 74"/>
          <p:cNvSpPr txBox="1">
            <a:spLocks noChangeArrowheads="1"/>
          </p:cNvSpPr>
          <p:nvPr/>
        </p:nvSpPr>
        <p:spPr bwMode="auto">
          <a:xfrm>
            <a:off x="906463" y="2413306"/>
            <a:ext cx="1187450"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video</a:t>
            </a:r>
          </a:p>
          <a:p>
            <a:pPr algn="ctr"/>
            <a:r>
              <a:rPr lang="en-US" sz="1400">
                <a:solidFill>
                  <a:srgbClr val="000000"/>
                </a:solidFill>
                <a:latin typeface="Arial" charset="0"/>
                <a:ea typeface="MS PGothic" pitchFamily="34" charset="-128"/>
                <a:cs typeface="Arial" charset="0"/>
              </a:rPr>
              <a:t>file</a:t>
            </a:r>
            <a:endParaRPr lang="en-US" sz="1400">
              <a:solidFill>
                <a:srgbClr val="CC0000"/>
              </a:solidFill>
              <a:latin typeface="Arial" charset="0"/>
              <a:ea typeface="MS PGothic" pitchFamily="34" charset="-128"/>
              <a:cs typeface="Arial" charset="0"/>
            </a:endParaRPr>
          </a:p>
        </p:txBody>
      </p:sp>
      <p:cxnSp>
        <p:nvCxnSpPr>
          <p:cNvPr id="27663" name="Straight Connector 75"/>
          <p:cNvCxnSpPr>
            <a:cxnSpLocks noChangeShapeType="1"/>
            <a:stCxn id="27673" idx="3"/>
          </p:cNvCxnSpPr>
          <p:nvPr/>
        </p:nvCxnSpPr>
        <p:spPr bwMode="auto">
          <a:xfrm>
            <a:off x="1585672" y="2076500"/>
            <a:ext cx="425691" cy="10716"/>
          </a:xfrm>
          <a:prstGeom prst="line">
            <a:avLst/>
          </a:prstGeom>
          <a:noFill/>
          <a:ln w="31750">
            <a:solidFill>
              <a:srgbClr val="CC0000"/>
            </a:solidFill>
            <a:round/>
            <a:headEnd/>
            <a:tailEnd type="triangle" w="med" len="med"/>
          </a:ln>
        </p:spPr>
      </p:cxnSp>
      <p:sp>
        <p:nvSpPr>
          <p:cNvPr id="27664" name="TextBox 81"/>
          <p:cNvSpPr txBox="1">
            <a:spLocks noChangeArrowheads="1"/>
          </p:cNvSpPr>
          <p:nvPr/>
        </p:nvSpPr>
        <p:spPr bwMode="auto">
          <a:xfrm>
            <a:off x="5737225" y="2468869"/>
            <a:ext cx="1189038"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TCP receive buffer</a:t>
            </a:r>
            <a:endParaRPr lang="en-US" sz="1400">
              <a:solidFill>
                <a:srgbClr val="CC0000"/>
              </a:solidFill>
              <a:latin typeface="Arial" charset="0"/>
              <a:ea typeface="MS PGothic" pitchFamily="34" charset="-128"/>
              <a:cs typeface="Arial" charset="0"/>
            </a:endParaRPr>
          </a:p>
        </p:txBody>
      </p:sp>
      <p:sp>
        <p:nvSpPr>
          <p:cNvPr id="27665" name="TextBox 84"/>
          <p:cNvSpPr txBox="1">
            <a:spLocks noChangeArrowheads="1"/>
          </p:cNvSpPr>
          <p:nvPr/>
        </p:nvSpPr>
        <p:spPr bwMode="auto">
          <a:xfrm>
            <a:off x="7311874" y="2492384"/>
            <a:ext cx="1408112" cy="517525"/>
          </a:xfrm>
          <a:prstGeom prst="rect">
            <a:avLst/>
          </a:prstGeom>
          <a:noFill/>
          <a:ln w="9525">
            <a:noFill/>
            <a:miter lim="800000"/>
            <a:headEnd/>
            <a:tailEnd/>
          </a:ln>
        </p:spPr>
        <p:txBody>
          <a:bodyPr>
            <a:spAutoFit/>
          </a:bodyPr>
          <a:lstStyle/>
          <a:p>
            <a:pPr algn="ctr"/>
            <a:r>
              <a:rPr lang="en-US" sz="1400">
                <a:solidFill>
                  <a:srgbClr val="000000"/>
                </a:solidFill>
                <a:latin typeface="Arial" charset="0"/>
                <a:ea typeface="MS PGothic" pitchFamily="34" charset="-128"/>
                <a:cs typeface="Arial" charset="0"/>
              </a:rPr>
              <a:t>application playout buffer</a:t>
            </a:r>
            <a:endParaRPr lang="en-US" sz="1400">
              <a:solidFill>
                <a:srgbClr val="CC0000"/>
              </a:solidFill>
              <a:latin typeface="Arial" charset="0"/>
              <a:ea typeface="MS PGothic" pitchFamily="34" charset="-128"/>
              <a:cs typeface="Arial" charset="0"/>
            </a:endParaRPr>
          </a:p>
        </p:txBody>
      </p:sp>
      <p:sp>
        <p:nvSpPr>
          <p:cNvPr id="27666" name="TextBox 61439"/>
          <p:cNvSpPr txBox="1">
            <a:spLocks noChangeArrowheads="1"/>
          </p:cNvSpPr>
          <p:nvPr/>
        </p:nvSpPr>
        <p:spPr bwMode="auto">
          <a:xfrm>
            <a:off x="1541463" y="2956231"/>
            <a:ext cx="889000"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server</a:t>
            </a:r>
          </a:p>
        </p:txBody>
      </p:sp>
      <p:sp>
        <p:nvSpPr>
          <p:cNvPr id="27667" name="TextBox 86"/>
          <p:cNvSpPr txBox="1">
            <a:spLocks noChangeArrowheads="1"/>
          </p:cNvSpPr>
          <p:nvPr/>
        </p:nvSpPr>
        <p:spPr bwMode="auto">
          <a:xfrm>
            <a:off x="6526213" y="2989569"/>
            <a:ext cx="777875" cy="396875"/>
          </a:xfrm>
          <a:prstGeom prst="rect">
            <a:avLst/>
          </a:prstGeom>
          <a:noFill/>
          <a:ln w="9525">
            <a:noFill/>
            <a:miter lim="800000"/>
            <a:headEnd/>
            <a:tailEnd/>
          </a:ln>
        </p:spPr>
        <p:txBody>
          <a:bodyPr wrap="none">
            <a:spAutoFit/>
          </a:bodyPr>
          <a:lstStyle/>
          <a:p>
            <a:r>
              <a:rPr lang="en-US" sz="2000" i="1">
                <a:solidFill>
                  <a:srgbClr val="000099"/>
                </a:solidFill>
                <a:latin typeface="Arial" charset="0"/>
                <a:ea typeface="MS PGothic" pitchFamily="34" charset="-128"/>
                <a:cs typeface="Arial" charset="0"/>
              </a:rPr>
              <a:t>client</a:t>
            </a:r>
          </a:p>
        </p:txBody>
      </p:sp>
      <p:sp>
        <p:nvSpPr>
          <p:cNvPr id="32" name="Footer Placeholder 3">
            <a:extLst>
              <a:ext uri="{FF2B5EF4-FFF2-40B4-BE49-F238E27FC236}">
                <a16:creationId xmlns:a16="http://schemas.microsoft.com/office/drawing/2014/main" id="{133A3405-A2A6-41C1-AB31-7CF84EA1110C}"/>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3" name="Footer Placeholder 3">
            <a:extLst>
              <a:ext uri="{FF2B5EF4-FFF2-40B4-BE49-F238E27FC236}">
                <a16:creationId xmlns:a16="http://schemas.microsoft.com/office/drawing/2014/main" id="{FD6E7CC6-20C7-4691-BF4A-2FEB20E04AAC}"/>
              </a:ext>
            </a:extLst>
          </p:cNvPr>
          <p:cNvSpPr txBox="1">
            <a:spLocks/>
          </p:cNvSpPr>
          <p:nvPr/>
        </p:nvSpPr>
        <p:spPr bwMode="auto">
          <a:xfrm>
            <a:off x="2077764" y="6579190"/>
            <a:ext cx="967777"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HTTP/TCP</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2" name="Ορθογώνιο 1">
            <a:extLst>
              <a:ext uri="{FF2B5EF4-FFF2-40B4-BE49-F238E27FC236}">
                <a16:creationId xmlns:a16="http://schemas.microsoft.com/office/drawing/2014/main" id="{180B7FA1-28CE-4E4E-AB4C-C14316BF3E22}"/>
              </a:ext>
            </a:extLst>
          </p:cNvPr>
          <p:cNvSpPr/>
          <p:nvPr/>
        </p:nvSpPr>
        <p:spPr>
          <a:xfrm>
            <a:off x="8013806" y="1385013"/>
            <a:ext cx="359108" cy="369332"/>
          </a:xfrm>
          <a:prstGeom prst="rect">
            <a:avLst/>
          </a:prstGeom>
        </p:spPr>
        <p:txBody>
          <a:bodyPr wrap="square">
            <a:spAutoFit/>
          </a:bodyPr>
          <a:lstStyle/>
          <a:p>
            <a:r>
              <a:rPr lang="el-GR" b="1">
                <a:latin typeface="Arial" charset="0"/>
                <a:ea typeface="MS PGothic" pitchFamily="34" charset="-128"/>
                <a:cs typeface="Arial" charset="0"/>
              </a:rPr>
              <a:t>Β</a:t>
            </a:r>
            <a:endParaRPr lang="el-GR"/>
          </a:p>
        </p:txBody>
      </p:sp>
      <p:cxnSp>
        <p:nvCxnSpPr>
          <p:cNvPr id="34" name="Straight Connector 45">
            <a:extLst>
              <a:ext uri="{FF2B5EF4-FFF2-40B4-BE49-F238E27FC236}">
                <a16:creationId xmlns:a16="http://schemas.microsoft.com/office/drawing/2014/main" id="{FF1FC406-F575-49D6-B8BC-17095DB35CB2}"/>
              </a:ext>
            </a:extLst>
          </p:cNvPr>
          <p:cNvCxnSpPr>
            <a:cxnSpLocks noChangeShapeType="1"/>
            <a:stCxn id="27674" idx="3"/>
          </p:cNvCxnSpPr>
          <p:nvPr/>
        </p:nvCxnSpPr>
        <p:spPr bwMode="auto">
          <a:xfrm flipV="1">
            <a:off x="8485036" y="2135494"/>
            <a:ext cx="539694" cy="7640"/>
          </a:xfrm>
          <a:prstGeom prst="line">
            <a:avLst/>
          </a:prstGeom>
          <a:noFill/>
          <a:ln w="31750">
            <a:solidFill>
              <a:srgbClr val="CC0000"/>
            </a:solidFill>
            <a:round/>
            <a:headEnd/>
            <a:tailEnd type="triangle" w="med" len="med"/>
          </a:ln>
        </p:spPr>
      </p:cxnSp>
      <p:sp>
        <p:nvSpPr>
          <p:cNvPr id="9" name="TextBox 8">
            <a:extLst>
              <a:ext uri="{FF2B5EF4-FFF2-40B4-BE49-F238E27FC236}">
                <a16:creationId xmlns:a16="http://schemas.microsoft.com/office/drawing/2014/main" id="{9D81B081-8B87-42B6-AC61-0AC6D6209D8A}"/>
              </a:ext>
            </a:extLst>
          </p:cNvPr>
          <p:cNvSpPr txBox="1"/>
          <p:nvPr/>
        </p:nvSpPr>
        <p:spPr>
          <a:xfrm>
            <a:off x="8607246" y="1720766"/>
            <a:ext cx="264816" cy="369332"/>
          </a:xfrm>
          <a:prstGeom prst="rect">
            <a:avLst/>
          </a:prstGeom>
          <a:noFill/>
        </p:spPr>
        <p:txBody>
          <a:bodyPr wrap="none" rtlCol="0">
            <a:spAutoFit/>
          </a:bodyPr>
          <a:lstStyle/>
          <a:p>
            <a:r>
              <a:rPr lang="en-US">
                <a:solidFill>
                  <a:srgbClr val="C00000"/>
                </a:solidFill>
                <a:latin typeface="Abadi" panose="020B0604020104020204" pitchFamily="34" charset="0"/>
              </a:rPr>
              <a:t>r</a:t>
            </a:r>
            <a:endParaRPr lang="el-GR">
              <a:solidFill>
                <a:srgbClr val="C00000"/>
              </a:solidFill>
            </a:endParaRPr>
          </a:p>
        </p:txBody>
      </p:sp>
    </p:spTree>
    <p:extLst>
      <p:ext uri="{BB962C8B-B14F-4D97-AF65-F5344CB8AC3E}">
        <p14:creationId xmlns:p14="http://schemas.microsoft.com/office/powerpoint/2010/main" val="373630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5B51457C-1F9C-418F-A090-2480C7980873}"/>
              </a:ext>
            </a:extLst>
          </p:cNvPr>
          <p:cNvSpPr>
            <a:spLocks noGrp="1"/>
          </p:cNvSpPr>
          <p:nvPr>
            <p:ph type="title"/>
          </p:nvPr>
        </p:nvSpPr>
        <p:spPr/>
        <p:txBody>
          <a:bodyPr/>
          <a:lstStyle/>
          <a:p>
            <a:r>
              <a:rPr lang="en-US"/>
              <a:t>Streaming multimedia: DASH</a:t>
            </a:r>
            <a:endParaRPr lang="el-GR"/>
          </a:p>
        </p:txBody>
      </p:sp>
      <p:sp>
        <p:nvSpPr>
          <p:cNvPr id="4" name="Θέση περιεχομένου 3">
            <a:extLst>
              <a:ext uri="{FF2B5EF4-FFF2-40B4-BE49-F238E27FC236}">
                <a16:creationId xmlns:a16="http://schemas.microsoft.com/office/drawing/2014/main" id="{0897EAC0-8F96-4EB3-B24A-F8F6E79A01D9}"/>
              </a:ext>
            </a:extLst>
          </p:cNvPr>
          <p:cNvSpPr>
            <a:spLocks noGrp="1"/>
          </p:cNvSpPr>
          <p:nvPr>
            <p:ph idx="1"/>
          </p:nvPr>
        </p:nvSpPr>
        <p:spPr/>
        <p:txBody>
          <a:bodyPr/>
          <a:lstStyle/>
          <a:p>
            <a:r>
              <a:rPr lang="el-GR"/>
              <a:t> HTTP </a:t>
            </a:r>
            <a:r>
              <a:rPr lang="el-GR" err="1"/>
              <a:t>streaming</a:t>
            </a:r>
            <a:r>
              <a:rPr lang="el-GR"/>
              <a:t>: ίδια κωδικοποίηση βίντεο </a:t>
            </a:r>
          </a:p>
          <a:p>
            <a:pPr lvl="1"/>
            <a:r>
              <a:rPr lang="el-GR"/>
              <a:t>	1 αρχείο για όλους </a:t>
            </a:r>
          </a:p>
          <a:p>
            <a:pPr lvl="2" indent="-342900"/>
            <a:r>
              <a:rPr lang="el-GR"/>
              <a:t> 1 ανάλυση βίντεο</a:t>
            </a:r>
          </a:p>
          <a:p>
            <a:pPr lvl="2" indent="-342900"/>
            <a:r>
              <a:rPr lang="el-GR"/>
              <a:t> 1 ρυθμός κωδικοποίησης</a:t>
            </a:r>
          </a:p>
          <a:p>
            <a:pPr lvl="2" indent="-342900"/>
            <a:r>
              <a:rPr lang="el-GR"/>
              <a:t>Ίδια απαίτηση για το απαιτούμενο εύρος ζώνης</a:t>
            </a:r>
          </a:p>
          <a:p>
            <a:pPr lvl="1"/>
            <a:r>
              <a:rPr lang="el-GR"/>
              <a:t>δεν λαμβάνονται υπόψη οι ιδιαιτερότητες του χρήστη</a:t>
            </a:r>
          </a:p>
          <a:p>
            <a:pPr lvl="2"/>
            <a:r>
              <a:rPr lang="el-GR"/>
              <a:t>το τρέχων διαθέσιμο εύρος ζώνης για το χρήστη</a:t>
            </a:r>
          </a:p>
          <a:p>
            <a:pPr lvl="2"/>
            <a:r>
              <a:rPr lang="el-GR"/>
              <a:t>η ανάλυση της οθόνης</a:t>
            </a:r>
          </a:p>
          <a:p>
            <a:endParaRPr lang="el-GR"/>
          </a:p>
        </p:txBody>
      </p:sp>
      <p:sp>
        <p:nvSpPr>
          <p:cNvPr id="6" name="Footer Placeholder 3">
            <a:extLst>
              <a:ext uri="{FF2B5EF4-FFF2-40B4-BE49-F238E27FC236}">
                <a16:creationId xmlns:a16="http://schemas.microsoft.com/office/drawing/2014/main" id="{69E36F2B-08C8-4865-8E35-193E6805389A}"/>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8" name="Footer Placeholder 3">
            <a:extLst>
              <a:ext uri="{FF2B5EF4-FFF2-40B4-BE49-F238E27FC236}">
                <a16:creationId xmlns:a16="http://schemas.microsoft.com/office/drawing/2014/main" id="{F3EC252D-4FC3-4C52-A0DC-CEA8C7761943}"/>
              </a:ext>
            </a:extLst>
          </p:cNvPr>
          <p:cNvSpPr txBox="1">
            <a:spLocks/>
          </p:cNvSpPr>
          <p:nvPr/>
        </p:nvSpPr>
        <p:spPr bwMode="auto">
          <a:xfrm>
            <a:off x="2077764" y="6579190"/>
            <a:ext cx="628565"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DASH</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58487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533400" y="0"/>
            <a:ext cx="7772400" cy="871538"/>
          </a:xfrm>
        </p:spPr>
        <p:txBody>
          <a:bodyPr/>
          <a:lstStyle/>
          <a:p>
            <a:r>
              <a:rPr lang="en-US"/>
              <a:t>Streaming multimedia: DASH</a:t>
            </a:r>
            <a:endParaRPr lang="el-GR"/>
          </a:p>
        </p:txBody>
      </p:sp>
      <p:sp>
        <p:nvSpPr>
          <p:cNvPr id="28675" name="Text Box 5"/>
          <p:cNvSpPr txBox="1">
            <a:spLocks noChangeArrowheads="1"/>
          </p:cNvSpPr>
          <p:nvPr/>
        </p:nvSpPr>
        <p:spPr bwMode="auto">
          <a:xfrm>
            <a:off x="212725" y="1392902"/>
            <a:ext cx="8718550" cy="4385816"/>
          </a:xfrm>
          <a:prstGeom prst="rect">
            <a:avLst/>
          </a:prstGeom>
          <a:noFill/>
          <a:ln w="9525">
            <a:noFill/>
            <a:miter lim="800000"/>
            <a:headEnd/>
            <a:tailEnd/>
          </a:ln>
        </p:spPr>
        <p:txBody>
          <a:bodyPr>
            <a:spAutoFit/>
          </a:bodyPr>
          <a:lstStyle/>
          <a:p>
            <a:pPr>
              <a:spcBef>
                <a:spcPts val="600"/>
              </a:spcBef>
              <a:buClr>
                <a:schemeClr val="accent2"/>
              </a:buClr>
              <a:buFont typeface="Wingdings" pitchFamily="2" charset="2"/>
              <a:buChar char="q"/>
            </a:pPr>
            <a:r>
              <a:rPr lang="en-US" sz="2200" b="1" dirty="0">
                <a:solidFill>
                  <a:srgbClr val="CB2727"/>
                </a:solidFill>
                <a:latin typeface="Gill Sans Nova" panose="020B0602020104020203" pitchFamily="34" charset="0"/>
              </a:rPr>
              <a:t>DASH: D</a:t>
            </a:r>
            <a:r>
              <a:rPr lang="en-US" sz="2200" dirty="0">
                <a:latin typeface="Gill Sans Nova" panose="020B0602020104020203" pitchFamily="34" charset="0"/>
              </a:rPr>
              <a:t>ynamic, </a:t>
            </a:r>
            <a:r>
              <a:rPr lang="en-US" sz="2200" b="1" dirty="0">
                <a:solidFill>
                  <a:srgbClr val="CB2727"/>
                </a:solidFill>
                <a:latin typeface="Gill Sans Nova" panose="020B0602020104020203" pitchFamily="34" charset="0"/>
              </a:rPr>
              <a:t>A</a:t>
            </a:r>
            <a:r>
              <a:rPr lang="en-US" sz="2200" dirty="0">
                <a:latin typeface="Gill Sans Nova" panose="020B0602020104020203" pitchFamily="34" charset="0"/>
              </a:rPr>
              <a:t>daptive </a:t>
            </a:r>
            <a:r>
              <a:rPr lang="en-US" sz="2200" b="1" dirty="0">
                <a:solidFill>
                  <a:srgbClr val="CB2727"/>
                </a:solidFill>
                <a:latin typeface="Gill Sans Nova" panose="020B0602020104020203" pitchFamily="34" charset="0"/>
              </a:rPr>
              <a:t>S</a:t>
            </a:r>
            <a:r>
              <a:rPr lang="en-US" sz="2200" dirty="0">
                <a:latin typeface="Gill Sans Nova" panose="020B0602020104020203" pitchFamily="34" charset="0"/>
              </a:rPr>
              <a:t>treaming over </a:t>
            </a:r>
            <a:r>
              <a:rPr lang="en-US" sz="2200" b="1" dirty="0">
                <a:solidFill>
                  <a:srgbClr val="CB2727"/>
                </a:solidFill>
                <a:latin typeface="Gill Sans Nova" panose="020B0602020104020203" pitchFamily="34" charset="0"/>
              </a:rPr>
              <a:t>H</a:t>
            </a:r>
            <a:r>
              <a:rPr lang="en-US" sz="2200" dirty="0">
                <a:latin typeface="Gill Sans Nova" panose="020B0602020104020203" pitchFamily="34" charset="0"/>
              </a:rPr>
              <a:t>TTP</a:t>
            </a:r>
          </a:p>
          <a:p>
            <a:pPr>
              <a:spcBef>
                <a:spcPts val="600"/>
              </a:spcBef>
              <a:buClr>
                <a:schemeClr val="accent2"/>
              </a:buClr>
              <a:buSzPct val="80000"/>
              <a:buFont typeface="Wingdings" pitchFamily="2" charset="2"/>
              <a:buChar char="q"/>
            </a:pPr>
            <a:r>
              <a:rPr lang="en-US" sz="2200" dirty="0">
                <a:latin typeface="Gill Sans Nova" panose="020B0602020104020203" pitchFamily="34" charset="0"/>
              </a:rPr>
              <a:t> </a:t>
            </a:r>
            <a:r>
              <a:rPr lang="en-US" sz="2200" dirty="0">
                <a:solidFill>
                  <a:srgbClr val="000099"/>
                </a:solidFill>
                <a:latin typeface="Gill Sans Nova" panose="020B0602020104020203" pitchFamily="34" charset="0"/>
              </a:rPr>
              <a:t>server:</a:t>
            </a:r>
          </a:p>
          <a:p>
            <a:pPr lvl="1">
              <a:spcBef>
                <a:spcPts val="600"/>
              </a:spcBef>
              <a:buClr>
                <a:schemeClr val="accent2"/>
              </a:buClr>
              <a:buSzPct val="80000"/>
              <a:buFont typeface="Wingdings" pitchFamily="2" charset="2"/>
              <a:buChar char="§"/>
            </a:pPr>
            <a:r>
              <a:rPr lang="en-US" sz="2000" dirty="0">
                <a:latin typeface="Gill Sans Nova" panose="020B0602020104020203" pitchFamily="34" charset="0"/>
              </a:rPr>
              <a:t> </a:t>
            </a:r>
            <a:r>
              <a:rPr lang="el-GR" dirty="0">
                <a:latin typeface="Gill Sans Nova" panose="020B0602020104020203" pitchFamily="34" charset="0"/>
              </a:rPr>
              <a:t>χωρίζει το αρχείο </a:t>
            </a:r>
            <a:r>
              <a:rPr lang="en-US" dirty="0">
                <a:latin typeface="Gill Sans Nova" panose="020B0602020104020203" pitchFamily="34" charset="0"/>
              </a:rPr>
              <a:t>video </a:t>
            </a:r>
            <a:r>
              <a:rPr lang="el-GR" dirty="0">
                <a:latin typeface="Gill Sans Nova" panose="020B0602020104020203" pitchFamily="34" charset="0"/>
              </a:rPr>
              <a:t>σε πολλαπλά κομμάτια μικρής διάρκειας (4 </a:t>
            </a:r>
            <a:r>
              <a:rPr lang="el-GR" dirty="0" err="1">
                <a:latin typeface="Gill Sans Nova" panose="020B0602020104020203" pitchFamily="34" charset="0"/>
              </a:rPr>
              <a:t>δευτ</a:t>
            </a:r>
            <a:r>
              <a:rPr lang="el-GR" dirty="0">
                <a:latin typeface="Gill Sans Nova" panose="020B0602020104020203" pitchFamily="34" charset="0"/>
              </a:rPr>
              <a:t>.)</a:t>
            </a:r>
          </a:p>
          <a:p>
            <a:pPr lvl="1">
              <a:spcBef>
                <a:spcPts val="600"/>
              </a:spcBef>
              <a:buClr>
                <a:schemeClr val="accent2"/>
              </a:buClr>
              <a:buSzPct val="80000"/>
              <a:buFont typeface="Wingdings" pitchFamily="2" charset="2"/>
              <a:buChar char="§"/>
            </a:pPr>
            <a:r>
              <a:rPr lang="el-GR" dirty="0">
                <a:latin typeface="Gill Sans Nova" panose="020B0602020104020203" pitchFamily="34" charset="0"/>
              </a:rPr>
              <a:t> κάθε κομμάτι αποθηκεύεται, κωδικοποιείται σε διαφορετικές αναλύσεις ρυθμούς</a:t>
            </a:r>
            <a:r>
              <a:rPr lang="en-US" dirty="0">
                <a:latin typeface="Gill Sans Nova" panose="020B0602020104020203" pitchFamily="34" charset="0"/>
              </a:rPr>
              <a:t> </a:t>
            </a:r>
            <a:endParaRPr lang="el-GR" dirty="0">
              <a:latin typeface="Gill Sans Nova" panose="020B0602020104020203" pitchFamily="34" charset="0"/>
            </a:endParaRPr>
          </a:p>
          <a:p>
            <a:pPr lvl="1">
              <a:spcBef>
                <a:spcPts val="600"/>
              </a:spcBef>
              <a:buClr>
                <a:schemeClr val="accent2"/>
              </a:buClr>
              <a:buSzPct val="80000"/>
              <a:buFont typeface="Wingdings" pitchFamily="2" charset="2"/>
              <a:buChar char="§"/>
            </a:pPr>
            <a:r>
              <a:rPr lang="el-GR" dirty="0">
                <a:solidFill>
                  <a:srgbClr val="000099"/>
                </a:solidFill>
                <a:latin typeface="Gill Sans Nova" panose="020B0602020104020203" pitchFamily="34" charset="0"/>
              </a:rPr>
              <a:t> αρχείο </a:t>
            </a:r>
            <a:r>
              <a:rPr lang="en-US" dirty="0">
                <a:solidFill>
                  <a:srgbClr val="000099"/>
                </a:solidFill>
                <a:latin typeface="Gill Sans Nova" panose="020B0602020104020203" pitchFamily="34" charset="0"/>
              </a:rPr>
              <a:t>manifest: </a:t>
            </a:r>
            <a:r>
              <a:rPr lang="el-GR" dirty="0">
                <a:latin typeface="Gill Sans Nova" panose="020B0602020104020203" pitchFamily="34" charset="0"/>
              </a:rPr>
              <a:t>παρέχει τα </a:t>
            </a:r>
            <a:r>
              <a:rPr lang="en-US" dirty="0">
                <a:latin typeface="Gill Sans Nova" panose="020B0602020104020203" pitchFamily="34" charset="0"/>
              </a:rPr>
              <a:t>URL </a:t>
            </a:r>
            <a:r>
              <a:rPr lang="el-GR" dirty="0">
                <a:latin typeface="Gill Sans Nova" panose="020B0602020104020203" pitchFamily="34" charset="0"/>
              </a:rPr>
              <a:t>(συνδέσμους) σε διαφορετικά κομμάτια</a:t>
            </a:r>
          </a:p>
          <a:p>
            <a:pPr>
              <a:spcBef>
                <a:spcPts val="600"/>
              </a:spcBef>
              <a:buClr>
                <a:schemeClr val="accent2"/>
              </a:buClr>
              <a:buSzPct val="80000"/>
              <a:buFont typeface="Wingdings" pitchFamily="2" charset="2"/>
              <a:buChar char="q"/>
            </a:pPr>
            <a:r>
              <a:rPr lang="el-GR" sz="2400" dirty="0">
                <a:latin typeface="Gill Sans Nova" panose="020B0602020104020203" pitchFamily="34" charset="0"/>
              </a:rPr>
              <a:t> </a:t>
            </a:r>
            <a:r>
              <a:rPr lang="el-GR" sz="2200" dirty="0">
                <a:solidFill>
                  <a:srgbClr val="000099"/>
                </a:solidFill>
                <a:latin typeface="Gill Sans Nova" panose="020B0602020104020203" pitchFamily="34" charset="0"/>
              </a:rPr>
              <a:t>πελάτης:</a:t>
            </a:r>
          </a:p>
          <a:p>
            <a:pPr lvl="1">
              <a:spcBef>
                <a:spcPts val="600"/>
              </a:spcBef>
              <a:buClr>
                <a:schemeClr val="accent2"/>
              </a:buClr>
              <a:buSzPct val="80000"/>
              <a:buFont typeface="Wingdings" pitchFamily="2" charset="2"/>
              <a:buChar char="§"/>
            </a:pPr>
            <a:r>
              <a:rPr lang="el-GR" sz="2000" dirty="0">
                <a:solidFill>
                  <a:schemeClr val="accent2"/>
                </a:solidFill>
                <a:latin typeface="Gill Sans Nova" panose="020B0602020104020203" pitchFamily="34" charset="0"/>
              </a:rPr>
              <a:t> </a:t>
            </a:r>
            <a:r>
              <a:rPr lang="el-GR" dirty="0">
                <a:latin typeface="Gill Sans Nova" panose="020B0602020104020203" pitchFamily="34" charset="0"/>
              </a:rPr>
              <a:t>περιοδικά μετράει το εύρος ζώνης από τον εξυπηρετητή στον πελάτη</a:t>
            </a:r>
          </a:p>
          <a:p>
            <a:pPr lvl="1">
              <a:spcBef>
                <a:spcPts val="600"/>
              </a:spcBef>
              <a:buClr>
                <a:schemeClr val="accent2"/>
              </a:buClr>
              <a:buSzPct val="80000"/>
              <a:buFont typeface="Wingdings" pitchFamily="2" charset="2"/>
              <a:buChar char="§"/>
            </a:pPr>
            <a:r>
              <a:rPr lang="el-GR" dirty="0">
                <a:latin typeface="Gill Sans Nova" panose="020B0602020104020203" pitchFamily="34" charset="0"/>
              </a:rPr>
              <a:t> συμβουλεύεται το </a:t>
            </a:r>
            <a:r>
              <a:rPr lang="en-US" dirty="0">
                <a:latin typeface="Gill Sans Nova" panose="020B0602020104020203" pitchFamily="34" charset="0"/>
              </a:rPr>
              <a:t>manifest, </a:t>
            </a:r>
            <a:r>
              <a:rPr lang="el-GR" dirty="0">
                <a:latin typeface="Gill Sans Nova" panose="020B0602020104020203" pitchFamily="34" charset="0"/>
              </a:rPr>
              <a:t>ζητάει ένα κομμάτι τη φορά</a:t>
            </a:r>
          </a:p>
          <a:p>
            <a:pPr marL="1168400" lvl="2" indent="-254000">
              <a:spcBef>
                <a:spcPts val="600"/>
              </a:spcBef>
              <a:buClr>
                <a:schemeClr val="accent2"/>
              </a:buClr>
              <a:buSzPct val="80000"/>
              <a:buFont typeface="Wingdings" pitchFamily="2" charset="2"/>
              <a:buChar char="v"/>
            </a:pPr>
            <a:r>
              <a:rPr lang="el-GR" dirty="0">
                <a:latin typeface="Gill Sans Nova" panose="020B0602020104020203" pitchFamily="34" charset="0"/>
              </a:rPr>
              <a:t>επιλέγει το μέγιστο δυνατό ρυθμό κωδικοποίησης δεδομένου του τρέχοντος εύρους ζώνης</a:t>
            </a:r>
          </a:p>
          <a:p>
            <a:pPr marL="1168400" lvl="2" indent="-254000">
              <a:spcBef>
                <a:spcPts val="600"/>
              </a:spcBef>
              <a:buClr>
                <a:schemeClr val="accent2"/>
              </a:buClr>
              <a:buSzPct val="80000"/>
              <a:buFont typeface="Wingdings" pitchFamily="2" charset="2"/>
              <a:buChar char="v"/>
            </a:pPr>
            <a:r>
              <a:rPr lang="el-GR" dirty="0">
                <a:latin typeface="Gill Sans Nova" panose="020B0602020104020203" pitchFamily="34" charset="0"/>
              </a:rPr>
              <a:t>μπορεί να επιλέξει διαφορετικούς ρυθμούς κωδικοποίησης σε διαφορετικά χρονικά σημεία (εξαρτάται από το διαθέσιμο εύρος ζώνης)</a:t>
            </a:r>
          </a:p>
        </p:txBody>
      </p:sp>
      <p:sp>
        <p:nvSpPr>
          <p:cNvPr id="4" name="Footer Placeholder 3">
            <a:extLst>
              <a:ext uri="{FF2B5EF4-FFF2-40B4-BE49-F238E27FC236}">
                <a16:creationId xmlns:a16="http://schemas.microsoft.com/office/drawing/2014/main" id="{70C1D75E-DA9B-4C05-B6F1-2859DF97E29F}"/>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ADBD0886-91FE-4041-B549-78E2C373E6A7}"/>
              </a:ext>
            </a:extLst>
          </p:cNvPr>
          <p:cNvSpPr txBox="1">
            <a:spLocks/>
          </p:cNvSpPr>
          <p:nvPr/>
        </p:nvSpPr>
        <p:spPr bwMode="auto">
          <a:xfrm>
            <a:off x="2077764" y="6579190"/>
            <a:ext cx="628565"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DASH</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778308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a:t>Streaming multimedia: DASH</a:t>
            </a:r>
            <a:endParaRPr lang="el-GR"/>
          </a:p>
        </p:txBody>
      </p:sp>
      <p:sp>
        <p:nvSpPr>
          <p:cNvPr id="29699" name="Text Box 5"/>
          <p:cNvSpPr txBox="1">
            <a:spLocks noChangeArrowheads="1"/>
          </p:cNvSpPr>
          <p:nvPr/>
        </p:nvSpPr>
        <p:spPr bwMode="auto">
          <a:xfrm>
            <a:off x="337041" y="1617201"/>
            <a:ext cx="8734425" cy="3324225"/>
          </a:xfrm>
          <a:prstGeom prst="rect">
            <a:avLst/>
          </a:prstGeom>
          <a:noFill/>
          <a:ln w="9525">
            <a:noFill/>
            <a:miter lim="800000"/>
            <a:headEnd/>
            <a:tailEnd/>
          </a:ln>
        </p:spPr>
        <p:txBody>
          <a:bodyPr>
            <a:spAutoFit/>
          </a:bodyPr>
          <a:lstStyle/>
          <a:p>
            <a:pPr>
              <a:spcBef>
                <a:spcPct val="50000"/>
              </a:spcBef>
              <a:buClr>
                <a:schemeClr val="accent2"/>
              </a:buClr>
              <a:buSzPct val="80000"/>
              <a:buFont typeface="Wingdings" pitchFamily="2" charset="2"/>
              <a:buChar char="q"/>
            </a:pPr>
            <a:r>
              <a:rPr lang="el-GR" dirty="0">
                <a:latin typeface="Gill Sans Nova" panose="020B0602020104020203" pitchFamily="34" charset="0"/>
              </a:rPr>
              <a:t> </a:t>
            </a:r>
            <a:r>
              <a:rPr lang="en-US" sz="2400" dirty="0">
                <a:solidFill>
                  <a:srgbClr val="CB2727"/>
                </a:solidFill>
                <a:latin typeface="Gill Sans Nova" panose="020B0602020104020203" pitchFamily="34" charset="0"/>
              </a:rPr>
              <a:t>DASH: Dynamic, Adaptive Streaming over HTTP</a:t>
            </a:r>
            <a:endParaRPr lang="el-GR" sz="2400" dirty="0">
              <a:solidFill>
                <a:srgbClr val="CB2727"/>
              </a:solidFill>
              <a:latin typeface="Gill Sans Nova" panose="020B0602020104020203" pitchFamily="34" charset="0"/>
            </a:endParaRPr>
          </a:p>
          <a:p>
            <a:pPr>
              <a:spcBef>
                <a:spcPct val="50000"/>
              </a:spcBef>
              <a:buClr>
                <a:schemeClr val="accent2"/>
              </a:buClr>
              <a:buSzPct val="60000"/>
              <a:buFont typeface="Wingdings" pitchFamily="2" charset="2"/>
              <a:buChar char="q"/>
            </a:pPr>
            <a:r>
              <a:rPr lang="el-GR" sz="2400" dirty="0">
                <a:solidFill>
                  <a:srgbClr val="FF0000"/>
                </a:solidFill>
                <a:latin typeface="Gill Sans Nova" panose="020B0602020104020203" pitchFamily="34" charset="0"/>
              </a:rPr>
              <a:t> </a:t>
            </a:r>
            <a:r>
              <a:rPr lang="en-US" sz="2400" dirty="0">
                <a:solidFill>
                  <a:srgbClr val="000099"/>
                </a:solidFill>
                <a:latin typeface="Gill Sans Nova" panose="020B0602020104020203" pitchFamily="34" charset="0"/>
              </a:rPr>
              <a:t>“</a:t>
            </a:r>
            <a:r>
              <a:rPr lang="el-GR" sz="2400" dirty="0">
                <a:solidFill>
                  <a:srgbClr val="000099"/>
                </a:solidFill>
                <a:latin typeface="Gill Sans Nova" panose="020B0602020104020203" pitchFamily="34" charset="0"/>
              </a:rPr>
              <a:t>ευφυία</a:t>
            </a:r>
            <a:r>
              <a:rPr lang="en-US" sz="2400" dirty="0">
                <a:solidFill>
                  <a:srgbClr val="000099"/>
                </a:solidFill>
                <a:latin typeface="Gill Sans Nova" panose="020B0602020104020203" pitchFamily="34" charset="0"/>
              </a:rPr>
              <a:t>”</a:t>
            </a:r>
            <a:r>
              <a:rPr lang="el-GR" sz="2400" dirty="0">
                <a:solidFill>
                  <a:srgbClr val="000099"/>
                </a:solidFill>
                <a:latin typeface="Gill Sans Nova" panose="020B0602020104020203" pitchFamily="34" charset="0"/>
              </a:rPr>
              <a:t> στον πελάτη: </a:t>
            </a:r>
            <a:r>
              <a:rPr lang="el-GR" sz="2400" dirty="0">
                <a:latin typeface="Gill Sans Nova" panose="020B0602020104020203" pitchFamily="34" charset="0"/>
              </a:rPr>
              <a:t>ο πελάτης καθορίζει</a:t>
            </a:r>
          </a:p>
          <a:p>
            <a:pPr lvl="1">
              <a:spcBef>
                <a:spcPct val="50000"/>
              </a:spcBef>
              <a:buClr>
                <a:schemeClr val="accent2"/>
              </a:buClr>
              <a:buSzPct val="60000"/>
              <a:buFont typeface="Wingdings" pitchFamily="2" charset="2"/>
              <a:buChar char="§"/>
            </a:pPr>
            <a:r>
              <a:rPr lang="el-GR" sz="2000" dirty="0">
                <a:latin typeface="Gill Sans Nova" panose="020B0602020104020203" pitchFamily="34" charset="0"/>
              </a:rPr>
              <a:t> </a:t>
            </a:r>
            <a:r>
              <a:rPr lang="el-GR" sz="2000" dirty="0">
                <a:solidFill>
                  <a:srgbClr val="CB2727"/>
                </a:solidFill>
                <a:latin typeface="Gill Sans Nova" panose="020B0602020104020203" pitchFamily="34" charset="0"/>
              </a:rPr>
              <a:t>πότε</a:t>
            </a:r>
            <a:r>
              <a:rPr lang="el-GR" sz="2000" dirty="0">
                <a:latin typeface="Gill Sans Nova" panose="020B0602020104020203" pitchFamily="34" charset="0"/>
              </a:rPr>
              <a:t> να ζητήσει κομμάτι (ώστε να μην αδειάσει ή υπερχειλίσει ο </a:t>
            </a:r>
            <a:r>
              <a:rPr lang="el-GR" sz="2000" dirty="0" err="1">
                <a:latin typeface="Gill Sans Nova" panose="020B0602020104020203" pitchFamily="34" charset="0"/>
              </a:rPr>
              <a:t>ενταμιευτής</a:t>
            </a:r>
            <a:r>
              <a:rPr lang="el-GR" sz="2000" dirty="0">
                <a:latin typeface="Gill Sans Nova" panose="020B0602020104020203" pitchFamily="34" charset="0"/>
              </a:rPr>
              <a:t>)</a:t>
            </a:r>
          </a:p>
          <a:p>
            <a:pPr lvl="1">
              <a:spcBef>
                <a:spcPct val="50000"/>
              </a:spcBef>
              <a:buClr>
                <a:schemeClr val="accent2"/>
              </a:buClr>
              <a:buSzPct val="60000"/>
              <a:buFont typeface="Wingdings" pitchFamily="2" charset="2"/>
              <a:buChar char="§"/>
            </a:pPr>
            <a:r>
              <a:rPr lang="el-GR" sz="2000" dirty="0">
                <a:latin typeface="Gill Sans Nova" panose="020B0602020104020203" pitchFamily="34" charset="0"/>
              </a:rPr>
              <a:t> </a:t>
            </a:r>
            <a:r>
              <a:rPr lang="el-GR" sz="2000" dirty="0">
                <a:solidFill>
                  <a:srgbClr val="CB2727"/>
                </a:solidFill>
                <a:latin typeface="Gill Sans Nova" panose="020B0602020104020203" pitchFamily="34" charset="0"/>
              </a:rPr>
              <a:t>τί ρυθμό κωδικοποίησης </a:t>
            </a:r>
            <a:r>
              <a:rPr lang="el-GR" sz="2000" dirty="0">
                <a:latin typeface="Gill Sans Nova" panose="020B0602020104020203" pitchFamily="34" charset="0"/>
              </a:rPr>
              <a:t>να ζητήσει (υψηλή ποιότητα όταν είναι διαθέσιμο περισσότερο εύρος ζώνης)</a:t>
            </a:r>
          </a:p>
          <a:p>
            <a:pPr lvl="1">
              <a:spcBef>
                <a:spcPct val="50000"/>
              </a:spcBef>
              <a:buClr>
                <a:schemeClr val="accent2"/>
              </a:buClr>
              <a:buSzPct val="60000"/>
              <a:buFont typeface="Wingdings" pitchFamily="2" charset="2"/>
              <a:buChar char="§"/>
            </a:pPr>
            <a:r>
              <a:rPr lang="el-GR" sz="2000">
                <a:latin typeface="Gill Sans Nova" panose="020B0602020104020203" pitchFamily="34" charset="0"/>
              </a:rPr>
              <a:t> </a:t>
            </a:r>
            <a:r>
              <a:rPr lang="el-GR" sz="2000">
                <a:solidFill>
                  <a:srgbClr val="CB2727"/>
                </a:solidFill>
                <a:latin typeface="Gill Sans Nova" panose="020B0602020104020203" pitchFamily="34" charset="0"/>
              </a:rPr>
              <a:t>από </a:t>
            </a:r>
            <a:r>
              <a:rPr lang="el-GR" sz="2000" dirty="0">
                <a:solidFill>
                  <a:srgbClr val="CB2727"/>
                </a:solidFill>
                <a:latin typeface="Gill Sans Nova" panose="020B0602020104020203" pitchFamily="34" charset="0"/>
              </a:rPr>
              <a:t>πού</a:t>
            </a:r>
            <a:r>
              <a:rPr lang="el-GR" sz="2000" dirty="0">
                <a:latin typeface="Gill Sans Nova" panose="020B0602020104020203" pitchFamily="34" charset="0"/>
              </a:rPr>
              <a:t> να ζητήσει το κομμάτι (μπορεί να ζητήσει από </a:t>
            </a:r>
            <a:r>
              <a:rPr lang="en-US" sz="2000" dirty="0">
                <a:latin typeface="Gill Sans Nova" panose="020B0602020104020203" pitchFamily="34" charset="0"/>
              </a:rPr>
              <a:t>URL server </a:t>
            </a:r>
            <a:r>
              <a:rPr lang="el-GR" sz="2000" dirty="0">
                <a:latin typeface="Gill Sans Nova" panose="020B0602020104020203" pitchFamily="34" charset="0"/>
              </a:rPr>
              <a:t>που είναι </a:t>
            </a:r>
            <a:r>
              <a:rPr lang="en-US" sz="2000" dirty="0">
                <a:latin typeface="Gill Sans Nova" panose="020B0602020104020203" pitchFamily="34" charset="0"/>
              </a:rPr>
              <a:t>“</a:t>
            </a:r>
            <a:r>
              <a:rPr lang="el-GR" sz="2000" dirty="0">
                <a:latin typeface="Gill Sans Nova" panose="020B0602020104020203" pitchFamily="34" charset="0"/>
              </a:rPr>
              <a:t>κοντά</a:t>
            </a:r>
            <a:r>
              <a:rPr lang="en-US" sz="2000" dirty="0">
                <a:latin typeface="Gill Sans Nova" panose="020B0602020104020203" pitchFamily="34" charset="0"/>
              </a:rPr>
              <a:t>”</a:t>
            </a:r>
            <a:r>
              <a:rPr lang="el-GR" sz="2000" dirty="0">
                <a:latin typeface="Gill Sans Nova" panose="020B0602020104020203" pitchFamily="34" charset="0"/>
              </a:rPr>
              <a:t> στον πελάτη ή έχει πολύ διαθέσιμο εύρος ζώνης)</a:t>
            </a:r>
          </a:p>
        </p:txBody>
      </p:sp>
      <p:sp>
        <p:nvSpPr>
          <p:cNvPr id="5" name="Footer Placeholder 3">
            <a:extLst>
              <a:ext uri="{FF2B5EF4-FFF2-40B4-BE49-F238E27FC236}">
                <a16:creationId xmlns:a16="http://schemas.microsoft.com/office/drawing/2014/main" id="{EBC7BA84-4740-4DC9-A488-0CD6CBF504C7}"/>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 name="Footer Placeholder 3">
            <a:extLst>
              <a:ext uri="{FF2B5EF4-FFF2-40B4-BE49-F238E27FC236}">
                <a16:creationId xmlns:a16="http://schemas.microsoft.com/office/drawing/2014/main" id="{40D4DAE1-4392-43F8-B9CC-C9AFA2B96127}"/>
              </a:ext>
            </a:extLst>
          </p:cNvPr>
          <p:cNvSpPr txBox="1">
            <a:spLocks/>
          </p:cNvSpPr>
          <p:nvPr/>
        </p:nvSpPr>
        <p:spPr bwMode="auto">
          <a:xfrm>
            <a:off x="2077764" y="6579190"/>
            <a:ext cx="628565"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DASH</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5">
            <a:extLst>
              <a:ext uri="{FF2B5EF4-FFF2-40B4-BE49-F238E27FC236}">
                <a16:creationId xmlns:a16="http://schemas.microsoft.com/office/drawing/2014/main" id="{F1C5C98B-69DC-4858-A6E2-55D8D0A69E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3692" y="4247141"/>
            <a:ext cx="26717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8" name="Rectangle 2">
            <a:extLst>
              <a:ext uri="{FF2B5EF4-FFF2-40B4-BE49-F238E27FC236}">
                <a16:creationId xmlns:a16="http://schemas.microsoft.com/office/drawing/2014/main" id="{34ADD430-BA10-4D65-A316-3B011703E24C}"/>
              </a:ext>
            </a:extLst>
          </p:cNvPr>
          <p:cNvSpPr>
            <a:spLocks noGrp="1" noChangeArrowheads="1"/>
          </p:cNvSpPr>
          <p:nvPr>
            <p:ph type="title"/>
          </p:nvPr>
        </p:nvSpPr>
        <p:spPr>
          <a:xfrm>
            <a:off x="411163" y="0"/>
            <a:ext cx="7772400" cy="1143000"/>
          </a:xfrm>
        </p:spPr>
        <p:txBody>
          <a:bodyPr/>
          <a:lstStyle/>
          <a:p>
            <a:r>
              <a:rPr lang="en-US" altLang="el-GR" sz="4000"/>
              <a:t>Video Streaming </a:t>
            </a:r>
            <a:r>
              <a:rPr lang="el-GR" altLang="el-GR" sz="4000"/>
              <a:t>&amp;</a:t>
            </a:r>
            <a:r>
              <a:rPr lang="en-US" altLang="el-GR" sz="4000"/>
              <a:t> CDNs: </a:t>
            </a:r>
            <a:r>
              <a:rPr lang="el-GR" altLang="el-GR"/>
              <a:t>πλαίσιο</a:t>
            </a:r>
            <a:endParaRPr lang="en-US" altLang="el-GR" sz="4000"/>
          </a:p>
        </p:txBody>
      </p:sp>
      <p:pic>
        <p:nvPicPr>
          <p:cNvPr id="195590" name="Picture 2">
            <a:extLst>
              <a:ext uri="{FF2B5EF4-FFF2-40B4-BE49-F238E27FC236}">
                <a16:creationId xmlns:a16="http://schemas.microsoft.com/office/drawing/2014/main" id="{75B8435C-1791-4CE4-89EA-28A9946096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5967" y="2057978"/>
            <a:ext cx="177958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1" name="Picture 3">
            <a:extLst>
              <a:ext uri="{FF2B5EF4-FFF2-40B4-BE49-F238E27FC236}">
                <a16:creationId xmlns:a16="http://schemas.microsoft.com/office/drawing/2014/main" id="{3BC3CD37-DC48-45F4-90E4-59189EA979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6329" y="3121603"/>
            <a:ext cx="12271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2" name="Picture 4">
            <a:extLst>
              <a:ext uri="{FF2B5EF4-FFF2-40B4-BE49-F238E27FC236}">
                <a16:creationId xmlns:a16="http://schemas.microsoft.com/office/drawing/2014/main" id="{9406A44D-32B8-4D54-8620-0008E3800F0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2679" y="3953453"/>
            <a:ext cx="12112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43">
            <a:extLst>
              <a:ext uri="{FF2B5EF4-FFF2-40B4-BE49-F238E27FC236}">
                <a16:creationId xmlns:a16="http://schemas.microsoft.com/office/drawing/2014/main" id="{C85110CA-4574-432C-B95E-489B6090EC35}"/>
              </a:ext>
            </a:extLst>
          </p:cNvPr>
          <p:cNvSpPr>
            <a:spLocks noChangeArrowheads="1"/>
          </p:cNvSpPr>
          <p:nvPr/>
        </p:nvSpPr>
        <p:spPr bwMode="auto">
          <a:xfrm>
            <a:off x="469899" y="1886989"/>
            <a:ext cx="6772275" cy="4687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MS PGothic" panose="020B0600070205080204" pitchFamily="34" charset="-128"/>
              </a:defRPr>
            </a:lvl1pPr>
            <a:lvl2pPr marL="681038" indent="-223838">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lvl="1">
              <a:spcBef>
                <a:spcPts val="600"/>
              </a:spcBef>
              <a:spcAft>
                <a:spcPts val="600"/>
              </a:spcAft>
              <a:buClr>
                <a:srgbClr val="000099"/>
              </a:buClr>
              <a:buSzPct val="100000"/>
              <a:buFont typeface="Arial" panose="020B0604020202020204" pitchFamily="34" charset="0"/>
              <a:buChar char="•"/>
            </a:pPr>
            <a:r>
              <a:rPr lang="en-US" altLang="el-GR">
                <a:latin typeface="Gill Sans Nova" panose="020B0602020104020203" pitchFamily="34" charset="0"/>
              </a:rPr>
              <a:t>Netflix, YouTube: 37%, 16% of downstream residential ISP traffic</a:t>
            </a:r>
          </a:p>
          <a:p>
            <a:pPr lvl="1">
              <a:spcBef>
                <a:spcPts val="600"/>
              </a:spcBef>
              <a:spcAft>
                <a:spcPts val="600"/>
              </a:spcAft>
              <a:buClr>
                <a:srgbClr val="000099"/>
              </a:buClr>
              <a:buSzPct val="100000"/>
              <a:buFont typeface="Arial" panose="020B0604020202020204" pitchFamily="34" charset="0"/>
              <a:buChar char="•"/>
            </a:pPr>
            <a:r>
              <a:rPr lang="en-US" altLang="el-GR">
                <a:latin typeface="Gill Sans Nova" panose="020B0602020104020203" pitchFamily="34" charset="0"/>
              </a:rPr>
              <a:t>~1B YouTube users, ~75M Netflix users</a:t>
            </a:r>
          </a:p>
        </p:txBody>
      </p:sp>
      <p:sp>
        <p:nvSpPr>
          <p:cNvPr id="195594" name="Rectangle 43">
            <a:extLst>
              <a:ext uri="{FF2B5EF4-FFF2-40B4-BE49-F238E27FC236}">
                <a16:creationId xmlns:a16="http://schemas.microsoft.com/office/drawing/2014/main" id="{897D4927-D883-4811-AE38-6B860D2E3F7B}"/>
              </a:ext>
            </a:extLst>
          </p:cNvPr>
          <p:cNvSpPr>
            <a:spLocks noChangeArrowheads="1"/>
          </p:cNvSpPr>
          <p:nvPr/>
        </p:nvSpPr>
        <p:spPr bwMode="auto">
          <a:xfrm>
            <a:off x="417513" y="1211263"/>
            <a:ext cx="7535862" cy="52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ts val="600"/>
              </a:spcBef>
              <a:spcAft>
                <a:spcPts val="600"/>
              </a:spcAft>
              <a:buClr>
                <a:srgbClr val="000099"/>
              </a:buClr>
              <a:buSzPct val="100000"/>
              <a:buFont typeface="Wingdings" panose="05000000000000000000" pitchFamily="2" charset="2"/>
              <a:buChar char="§"/>
            </a:pPr>
            <a:r>
              <a:rPr lang="el-GR" altLang="el-GR">
                <a:latin typeface="Gill Sans Nova" panose="020B0602020104020203" pitchFamily="34" charset="0"/>
              </a:rPr>
              <a:t>κίνηση </a:t>
            </a:r>
            <a:r>
              <a:rPr lang="en-US" altLang="el-GR">
                <a:latin typeface="Gill Sans Nova" panose="020B0602020104020203" pitchFamily="34" charset="0"/>
              </a:rPr>
              <a:t>video: </a:t>
            </a:r>
            <a:r>
              <a:rPr lang="el-GR" altLang="el-GR">
                <a:latin typeface="Gill Sans Nova" panose="020B0602020104020203" pitchFamily="34" charset="0"/>
              </a:rPr>
              <a:t>κύριος καταναλωτής του εύρους ζώνης του Διαδικτύου</a:t>
            </a:r>
            <a:r>
              <a:rPr lang="en-US" altLang="el-GR">
                <a:latin typeface="Gill Sans Nova" panose="020B0602020104020203" pitchFamily="34" charset="0"/>
              </a:rPr>
              <a:t> (2015)</a:t>
            </a:r>
          </a:p>
        </p:txBody>
      </p:sp>
      <p:pic>
        <p:nvPicPr>
          <p:cNvPr id="195595" name="Picture 6">
            <a:extLst>
              <a:ext uri="{FF2B5EF4-FFF2-40B4-BE49-F238E27FC236}">
                <a16:creationId xmlns:a16="http://schemas.microsoft.com/office/drawing/2014/main" id="{3A5D5472-15F4-4B0A-8B33-269372AF3EB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3629" y="5383791"/>
            <a:ext cx="1501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03F9E580-E393-4084-B257-B8E5778B1B2A}"/>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1" name="Footer Placeholder 3">
            <a:extLst>
              <a:ext uri="{FF2B5EF4-FFF2-40B4-BE49-F238E27FC236}">
                <a16:creationId xmlns:a16="http://schemas.microsoft.com/office/drawing/2014/main" id="{1A9432E2-F86E-4ACC-96FD-3A086C955510}"/>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4263411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DD3F92-74F2-420D-B6DF-04E4610928D7}"/>
              </a:ext>
            </a:extLst>
          </p:cNvPr>
          <p:cNvSpPr>
            <a:spLocks noGrp="1"/>
          </p:cNvSpPr>
          <p:nvPr>
            <p:ph type="title"/>
          </p:nvPr>
        </p:nvSpPr>
        <p:spPr/>
        <p:txBody>
          <a:bodyPr/>
          <a:lstStyle/>
          <a:p>
            <a:r>
              <a:rPr lang="en-US" err="1"/>
              <a:t>Covid</a:t>
            </a:r>
            <a:r>
              <a:rPr lang="en-US"/>
              <a:t> 19</a:t>
            </a:r>
            <a:endParaRPr lang="el-GR"/>
          </a:p>
        </p:txBody>
      </p:sp>
      <p:pic>
        <p:nvPicPr>
          <p:cNvPr id="5" name="Θέση περιεχομένου 4">
            <a:extLst>
              <a:ext uri="{FF2B5EF4-FFF2-40B4-BE49-F238E27FC236}">
                <a16:creationId xmlns:a16="http://schemas.microsoft.com/office/drawing/2014/main" id="{90D162B1-6BDB-40F2-AFA0-231E9749EC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262" y="1922025"/>
            <a:ext cx="7803475" cy="3482671"/>
          </a:xfrm>
        </p:spPr>
      </p:pic>
      <p:sp>
        <p:nvSpPr>
          <p:cNvPr id="7" name="TextBox 6">
            <a:extLst>
              <a:ext uri="{FF2B5EF4-FFF2-40B4-BE49-F238E27FC236}">
                <a16:creationId xmlns:a16="http://schemas.microsoft.com/office/drawing/2014/main" id="{8103CE34-D844-4307-95A7-9CC34C1A39AC}"/>
              </a:ext>
            </a:extLst>
          </p:cNvPr>
          <p:cNvSpPr txBox="1"/>
          <p:nvPr/>
        </p:nvSpPr>
        <p:spPr>
          <a:xfrm>
            <a:off x="329979" y="5953335"/>
            <a:ext cx="4587902" cy="369332"/>
          </a:xfrm>
          <a:prstGeom prst="rect">
            <a:avLst/>
          </a:prstGeom>
          <a:noFill/>
        </p:spPr>
        <p:txBody>
          <a:bodyPr wrap="square">
            <a:spAutoFit/>
          </a:bodyPr>
          <a:lstStyle/>
          <a:p>
            <a:r>
              <a:rPr lang="en-US">
                <a:latin typeface="+mj-lt"/>
                <a:hlinkClick r:id="rId3"/>
              </a:rPr>
              <a:t>https://www.sandvine.com/phenomena</a:t>
            </a:r>
            <a:r>
              <a:rPr lang="en-US">
                <a:latin typeface="+mj-lt"/>
              </a:rPr>
              <a:t> </a:t>
            </a:r>
            <a:endParaRPr lang="el-GR">
              <a:latin typeface="+mj-lt"/>
            </a:endParaRPr>
          </a:p>
        </p:txBody>
      </p:sp>
    </p:spTree>
    <p:extLst>
      <p:ext uri="{BB962C8B-B14F-4D97-AF65-F5344CB8AC3E}">
        <p14:creationId xmlns:p14="http://schemas.microsoft.com/office/powerpoint/2010/main" val="3828627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2">
            <a:extLst>
              <a:ext uri="{FF2B5EF4-FFF2-40B4-BE49-F238E27FC236}">
                <a16:creationId xmlns:a16="http://schemas.microsoft.com/office/drawing/2014/main" id="{34ADD430-BA10-4D65-A316-3B011703E24C}"/>
              </a:ext>
            </a:extLst>
          </p:cNvPr>
          <p:cNvSpPr>
            <a:spLocks noGrp="1" noChangeArrowheads="1"/>
          </p:cNvSpPr>
          <p:nvPr>
            <p:ph type="title"/>
          </p:nvPr>
        </p:nvSpPr>
        <p:spPr>
          <a:xfrm>
            <a:off x="411163" y="0"/>
            <a:ext cx="7772400" cy="1143000"/>
          </a:xfrm>
        </p:spPr>
        <p:txBody>
          <a:bodyPr/>
          <a:lstStyle/>
          <a:p>
            <a:r>
              <a:rPr lang="en-US" altLang="el-GR" sz="4000"/>
              <a:t>Video Streaming </a:t>
            </a:r>
            <a:r>
              <a:rPr lang="el-GR" altLang="el-GR" sz="4000"/>
              <a:t>&amp;</a:t>
            </a:r>
            <a:r>
              <a:rPr lang="en-US" altLang="el-GR" sz="4000"/>
              <a:t> CDNs: </a:t>
            </a:r>
            <a:r>
              <a:rPr lang="el-GR" altLang="el-GR"/>
              <a:t>πλαίσιο</a:t>
            </a:r>
            <a:endParaRPr lang="en-US" altLang="el-GR" sz="4000"/>
          </a:p>
        </p:txBody>
      </p:sp>
      <p:sp>
        <p:nvSpPr>
          <p:cNvPr id="94" name="Rectangle 43">
            <a:extLst>
              <a:ext uri="{FF2B5EF4-FFF2-40B4-BE49-F238E27FC236}">
                <a16:creationId xmlns:a16="http://schemas.microsoft.com/office/drawing/2014/main" id="{C85110CA-4574-432C-B95E-489B6090EC35}"/>
              </a:ext>
            </a:extLst>
          </p:cNvPr>
          <p:cNvSpPr>
            <a:spLocks noChangeArrowheads="1"/>
          </p:cNvSpPr>
          <p:nvPr/>
        </p:nvSpPr>
        <p:spPr bwMode="auto">
          <a:xfrm>
            <a:off x="469899" y="1886989"/>
            <a:ext cx="8520277" cy="4687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MS PGothic" panose="020B0600070205080204" pitchFamily="34" charset="-128"/>
              </a:defRPr>
            </a:lvl1pPr>
            <a:lvl2pPr marL="681038" indent="-223838">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ts val="600"/>
              </a:spcBef>
              <a:spcAft>
                <a:spcPts val="600"/>
              </a:spcAft>
              <a:buClr>
                <a:srgbClr val="000099"/>
              </a:buClr>
              <a:buSzPct val="100000"/>
              <a:buFont typeface="Wingdings" panose="05000000000000000000" pitchFamily="2" charset="2"/>
              <a:buChar char="§"/>
            </a:pPr>
            <a:r>
              <a:rPr lang="el-GR" altLang="el-GR" b="1" dirty="0">
                <a:solidFill>
                  <a:srgbClr val="000099"/>
                </a:solidFill>
                <a:latin typeface="Gill Sans Nova" panose="020B0602020104020203" pitchFamily="34" charset="0"/>
              </a:rPr>
              <a:t>πρόκληση</a:t>
            </a:r>
            <a:r>
              <a:rPr lang="en-US" altLang="el-GR" b="1" dirty="0">
                <a:solidFill>
                  <a:srgbClr val="000099"/>
                </a:solidFill>
                <a:latin typeface="Gill Sans Nova" panose="020B0602020104020203" pitchFamily="34" charset="0"/>
              </a:rPr>
              <a:t>: </a:t>
            </a:r>
            <a:r>
              <a:rPr lang="el-GR" altLang="el-GR" dirty="0">
                <a:latin typeface="Gill Sans Nova" panose="020B0602020104020203" pitchFamily="34" charset="0"/>
              </a:rPr>
              <a:t>κλιμάκωση</a:t>
            </a:r>
            <a:r>
              <a:rPr lang="en-US" altLang="el-GR" dirty="0">
                <a:latin typeface="Gill Sans Nova" panose="020B0602020104020203" pitchFamily="34" charset="0"/>
              </a:rPr>
              <a:t> – </a:t>
            </a:r>
            <a:r>
              <a:rPr lang="el-GR" altLang="el-GR" dirty="0">
                <a:latin typeface="Gill Sans Nova" panose="020B0602020104020203" pitchFamily="34" charset="0"/>
              </a:rPr>
              <a:t>πως να φτάσουν </a:t>
            </a:r>
            <a:r>
              <a:rPr lang="en-US" altLang="el-GR" dirty="0">
                <a:latin typeface="Gill Sans Nova" panose="020B0602020104020203" pitchFamily="34" charset="0"/>
              </a:rPr>
              <a:t> ~1B users</a:t>
            </a:r>
            <a:r>
              <a:rPr lang="el-GR" altLang="el-GR" dirty="0">
                <a:latin typeface="Gill Sans Nova" panose="020B0602020104020203" pitchFamily="34" charset="0"/>
              </a:rPr>
              <a:t> </a:t>
            </a:r>
            <a:r>
              <a:rPr lang="en-US" altLang="el-GR" dirty="0">
                <a:latin typeface="Gill Sans Nova" panose="020B0602020104020203" pitchFamily="34" charset="0"/>
              </a:rPr>
              <a:t>;</a:t>
            </a:r>
            <a:endParaRPr lang="en-US" altLang="el-GR" sz="1800" dirty="0">
              <a:latin typeface="Gill Sans Nova" panose="020B0602020104020203" pitchFamily="34" charset="0"/>
            </a:endParaRPr>
          </a:p>
          <a:p>
            <a:pPr lvl="1">
              <a:spcBef>
                <a:spcPts val="600"/>
              </a:spcBef>
              <a:spcAft>
                <a:spcPts val="600"/>
              </a:spcAft>
              <a:buClr>
                <a:srgbClr val="000099"/>
              </a:buClr>
              <a:buSzPct val="100000"/>
              <a:buFont typeface="Arial" panose="020B0604020202020204" pitchFamily="34" charset="0"/>
              <a:buChar char="•"/>
            </a:pPr>
            <a:r>
              <a:rPr lang="el-GR" altLang="el-GR" sz="1800" dirty="0">
                <a:latin typeface="Gill Sans Nova" panose="020B0602020104020203" pitchFamily="34" charset="0"/>
              </a:rPr>
              <a:t>Είναι εφικτό με ένα μεγάλο </a:t>
            </a:r>
            <a:r>
              <a:rPr lang="en-US" altLang="el-GR" sz="1800" dirty="0">
                <a:latin typeface="Gill Sans Nova" panose="020B0602020104020203" pitchFamily="34" charset="0"/>
              </a:rPr>
              <a:t>mega-video server; </a:t>
            </a:r>
            <a:r>
              <a:rPr lang="el-GR" altLang="el-GR" sz="1800" b="1" dirty="0">
                <a:latin typeface="Gill Sans Nova" panose="020B0602020104020203" pitchFamily="34" charset="0"/>
              </a:rPr>
              <a:t>Όχι </a:t>
            </a:r>
            <a:r>
              <a:rPr lang="en-US" altLang="el-GR" sz="1800" b="1" dirty="0">
                <a:latin typeface="Gill Sans Nova" panose="020B0602020104020203" pitchFamily="34" charset="0"/>
              </a:rPr>
              <a:t>(</a:t>
            </a:r>
            <a:r>
              <a:rPr lang="el-GR" altLang="el-GR" sz="1800" b="1" dirty="0">
                <a:latin typeface="Gill Sans Nova" panose="020B0602020104020203" pitchFamily="34" charset="0"/>
              </a:rPr>
              <a:t>γιατί</a:t>
            </a:r>
            <a:r>
              <a:rPr lang="en-US" altLang="el-GR" sz="1800" b="1" dirty="0">
                <a:latin typeface="Gill Sans Nova" panose="020B0602020104020203" pitchFamily="34" charset="0"/>
              </a:rPr>
              <a:t> ;)</a:t>
            </a:r>
          </a:p>
          <a:p>
            <a:pPr>
              <a:spcBef>
                <a:spcPts val="600"/>
              </a:spcBef>
              <a:spcAft>
                <a:spcPts val="600"/>
              </a:spcAft>
              <a:buClr>
                <a:srgbClr val="000099"/>
              </a:buClr>
              <a:buSzPct val="100000"/>
              <a:buFont typeface="Wingdings" panose="05000000000000000000" pitchFamily="2" charset="2"/>
              <a:buChar char="§"/>
            </a:pPr>
            <a:r>
              <a:rPr lang="el-GR" altLang="el-GR" b="1" dirty="0">
                <a:solidFill>
                  <a:srgbClr val="000099"/>
                </a:solidFill>
                <a:latin typeface="Gill Sans Nova" panose="020B0602020104020203" pitchFamily="34" charset="0"/>
              </a:rPr>
              <a:t>πρόκληση</a:t>
            </a:r>
            <a:r>
              <a:rPr lang="en-US" altLang="el-GR" b="1" dirty="0">
                <a:solidFill>
                  <a:srgbClr val="000099"/>
                </a:solidFill>
                <a:latin typeface="Gill Sans Nova" panose="020B0602020104020203" pitchFamily="34" charset="0"/>
              </a:rPr>
              <a:t>: </a:t>
            </a:r>
            <a:r>
              <a:rPr lang="el-GR" altLang="el-GR" dirty="0">
                <a:latin typeface="Gill Sans Nova" panose="020B0602020104020203" pitchFamily="34" charset="0"/>
              </a:rPr>
              <a:t>ετερογένεια </a:t>
            </a:r>
            <a:endParaRPr lang="en-US" altLang="el-GR" dirty="0">
              <a:latin typeface="Gill Sans Nova" panose="020B0602020104020203" pitchFamily="34" charset="0"/>
            </a:endParaRPr>
          </a:p>
          <a:p>
            <a:pPr lvl="1">
              <a:spcBef>
                <a:spcPts val="600"/>
              </a:spcBef>
              <a:spcAft>
                <a:spcPts val="600"/>
              </a:spcAft>
              <a:buClr>
                <a:srgbClr val="000099"/>
              </a:buClr>
              <a:buSzPct val="100000"/>
              <a:buFont typeface="Wingdings" panose="05000000000000000000" pitchFamily="2" charset="2"/>
              <a:buChar char="§"/>
            </a:pPr>
            <a:r>
              <a:rPr lang="el-GR" altLang="el-GR" sz="1800" dirty="0">
                <a:latin typeface="Gill Sans Nova" panose="020B0602020104020203" pitchFamily="34" charset="0"/>
              </a:rPr>
              <a:t>Διαφορετικοί χρήστες έχουν διαφορετικές δυνατότητες </a:t>
            </a:r>
            <a:r>
              <a:rPr lang="en-US" altLang="el-GR" sz="1800" dirty="0">
                <a:latin typeface="Gill Sans Nova" panose="020B0602020104020203" pitchFamily="34" charset="0"/>
              </a:rPr>
              <a:t>(</a:t>
            </a:r>
            <a:r>
              <a:rPr lang="el-GR" altLang="el-GR" sz="1800" dirty="0">
                <a:latin typeface="Gill Sans Nova" panose="020B0602020104020203" pitchFamily="34" charset="0"/>
              </a:rPr>
              <a:t>π.χ.</a:t>
            </a:r>
            <a:r>
              <a:rPr lang="en-US" altLang="el-GR" sz="1800" dirty="0">
                <a:latin typeface="Gill Sans Nova" panose="020B0602020104020203" pitchFamily="34" charset="0"/>
              </a:rPr>
              <a:t>, </a:t>
            </a:r>
            <a:r>
              <a:rPr lang="el-GR" altLang="el-GR" sz="1800" dirty="0">
                <a:latin typeface="Gill Sans Nova" panose="020B0602020104020203" pitchFamily="34" charset="0"/>
              </a:rPr>
              <a:t>ενσύρματες συνδέσεις </a:t>
            </a:r>
            <a:r>
              <a:rPr lang="en-US" altLang="el-GR" sz="1800" dirty="0">
                <a:latin typeface="Gill Sans Nova" panose="020B0602020104020203" pitchFamily="34" charset="0"/>
              </a:rPr>
              <a:t>vs</a:t>
            </a:r>
            <a:r>
              <a:rPr lang="el-GR" altLang="el-GR" sz="1800" dirty="0">
                <a:latin typeface="Gill Sans Nova" panose="020B0602020104020203" pitchFamily="34" charset="0"/>
              </a:rPr>
              <a:t>. Κινητές/ασύρματες,</a:t>
            </a:r>
            <a:r>
              <a:rPr lang="en-US" altLang="el-GR" sz="1800" dirty="0">
                <a:latin typeface="Gill Sans Nova" panose="020B0602020104020203" pitchFamily="34" charset="0"/>
              </a:rPr>
              <a:t> </a:t>
            </a:r>
            <a:r>
              <a:rPr lang="el-GR" altLang="el-GR" sz="1800" dirty="0">
                <a:latin typeface="Gill Sans Nova" panose="020B0602020104020203" pitchFamily="34" charset="0"/>
              </a:rPr>
              <a:t>πλούσιο εύρος ζώνης </a:t>
            </a:r>
            <a:r>
              <a:rPr lang="en-US" altLang="el-GR" sz="1800" dirty="0">
                <a:latin typeface="Gill Sans Nova" panose="020B0602020104020203" pitchFamily="34" charset="0"/>
              </a:rPr>
              <a:t>vs</a:t>
            </a:r>
            <a:r>
              <a:rPr lang="el-GR" altLang="el-GR" sz="1800" dirty="0">
                <a:latin typeface="Gill Sans Nova" panose="020B0602020104020203" pitchFamily="34" charset="0"/>
              </a:rPr>
              <a:t> πτωχού</a:t>
            </a:r>
            <a:r>
              <a:rPr lang="en-US" altLang="el-GR" sz="1800" dirty="0">
                <a:latin typeface="Gill Sans Nova" panose="020B0602020104020203" pitchFamily="34" charset="0"/>
              </a:rPr>
              <a:t>)</a:t>
            </a:r>
          </a:p>
          <a:p>
            <a:pPr>
              <a:spcBef>
                <a:spcPts val="600"/>
              </a:spcBef>
              <a:spcAft>
                <a:spcPts val="600"/>
              </a:spcAft>
              <a:buClr>
                <a:srgbClr val="000099"/>
              </a:buClr>
              <a:buSzPct val="100000"/>
              <a:buFont typeface="Wingdings" panose="05000000000000000000" pitchFamily="2" charset="2"/>
              <a:buChar char="§"/>
            </a:pPr>
            <a:r>
              <a:rPr lang="el-GR" altLang="el-GR" b="1" i="1" dirty="0">
                <a:solidFill>
                  <a:srgbClr val="CC0000"/>
                </a:solidFill>
                <a:latin typeface="Gill Sans Nova" panose="020B0602020104020203" pitchFamily="34" charset="0"/>
              </a:rPr>
              <a:t>λύση</a:t>
            </a:r>
            <a:r>
              <a:rPr lang="en-US" altLang="el-GR" b="1" i="1" dirty="0">
                <a:solidFill>
                  <a:srgbClr val="CC0000"/>
                </a:solidFill>
                <a:latin typeface="Gill Sans Nova" panose="020B0602020104020203" pitchFamily="34" charset="0"/>
              </a:rPr>
              <a:t>: </a:t>
            </a:r>
            <a:r>
              <a:rPr lang="el-GR" altLang="el-GR" b="1" dirty="0">
                <a:latin typeface="Gill Sans Nova" panose="020B0602020104020203" pitchFamily="34" charset="0"/>
              </a:rPr>
              <a:t>Δίκτυα διανομής περιεχομένου</a:t>
            </a:r>
            <a:r>
              <a:rPr lang="el-GR" altLang="el-GR" dirty="0">
                <a:latin typeface="Gill Sans Nova" panose="020B0602020104020203" pitchFamily="34" charset="0"/>
              </a:rPr>
              <a:t>: κατανεμημένη υποδομή, επιπέδου εφαρμογής</a:t>
            </a:r>
            <a:endParaRPr lang="en-US" altLang="el-GR" dirty="0">
              <a:latin typeface="Gill Sans Nova" panose="020B0602020104020203" pitchFamily="34" charset="0"/>
            </a:endParaRPr>
          </a:p>
        </p:txBody>
      </p:sp>
      <p:sp>
        <p:nvSpPr>
          <p:cNvPr id="195594" name="Rectangle 43">
            <a:extLst>
              <a:ext uri="{FF2B5EF4-FFF2-40B4-BE49-F238E27FC236}">
                <a16:creationId xmlns:a16="http://schemas.microsoft.com/office/drawing/2014/main" id="{897D4927-D883-4811-AE38-6B860D2E3F7B}"/>
              </a:ext>
            </a:extLst>
          </p:cNvPr>
          <p:cNvSpPr>
            <a:spLocks noChangeArrowheads="1"/>
          </p:cNvSpPr>
          <p:nvPr/>
        </p:nvSpPr>
        <p:spPr bwMode="auto">
          <a:xfrm>
            <a:off x="417513" y="1211263"/>
            <a:ext cx="7535862" cy="52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ts val="600"/>
              </a:spcBef>
              <a:spcAft>
                <a:spcPts val="600"/>
              </a:spcAft>
              <a:buClr>
                <a:srgbClr val="000099"/>
              </a:buClr>
              <a:buSzPct val="100000"/>
              <a:buFont typeface="Wingdings" panose="05000000000000000000" pitchFamily="2" charset="2"/>
              <a:buChar char="§"/>
            </a:pPr>
            <a:endParaRPr lang="en-US" altLang="el-GR">
              <a:latin typeface="Gill Sans Nova" panose="020B0602020104020203" pitchFamily="34" charset="0"/>
            </a:endParaRPr>
          </a:p>
        </p:txBody>
      </p:sp>
      <p:sp>
        <p:nvSpPr>
          <p:cNvPr id="10" name="Footer Placeholder 3">
            <a:extLst>
              <a:ext uri="{FF2B5EF4-FFF2-40B4-BE49-F238E27FC236}">
                <a16:creationId xmlns:a16="http://schemas.microsoft.com/office/drawing/2014/main" id="{03F9E580-E393-4084-B257-B8E5778B1B2A}"/>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1" name="Footer Placeholder 3">
            <a:extLst>
              <a:ext uri="{FF2B5EF4-FFF2-40B4-BE49-F238E27FC236}">
                <a16:creationId xmlns:a16="http://schemas.microsoft.com/office/drawing/2014/main" id="{1A9432E2-F86E-4ACC-96FD-3A086C955510}"/>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128962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l-GR"/>
              <a:t>Δίκτυα διανομής περιεχομένου</a:t>
            </a:r>
          </a:p>
        </p:txBody>
      </p:sp>
      <p:sp>
        <p:nvSpPr>
          <p:cNvPr id="30723" name="Text Box 5"/>
          <p:cNvSpPr txBox="1">
            <a:spLocks noChangeArrowheads="1"/>
          </p:cNvSpPr>
          <p:nvPr/>
        </p:nvSpPr>
        <p:spPr bwMode="auto">
          <a:xfrm>
            <a:off x="281781" y="1657091"/>
            <a:ext cx="8862219" cy="4339650"/>
          </a:xfrm>
          <a:prstGeom prst="rect">
            <a:avLst/>
          </a:prstGeom>
          <a:noFill/>
          <a:ln w="9525">
            <a:noFill/>
            <a:miter lim="800000"/>
            <a:headEnd/>
            <a:tailEnd/>
          </a:ln>
        </p:spPr>
        <p:txBody>
          <a:bodyPr wrap="square">
            <a:spAutoFit/>
          </a:bodyPr>
          <a:lstStyle/>
          <a:p>
            <a:pPr>
              <a:spcBef>
                <a:spcPct val="50000"/>
              </a:spcBef>
              <a:buClr>
                <a:schemeClr val="accent2"/>
              </a:buClr>
              <a:buFont typeface="Wingdings" pitchFamily="2" charset="2"/>
              <a:buChar char="q"/>
            </a:pPr>
            <a:r>
              <a:rPr lang="el-GR" sz="2400">
                <a:latin typeface="Gill Sans Nova" panose="020B0602020104020203" pitchFamily="34" charset="0"/>
              </a:rPr>
              <a:t> </a:t>
            </a:r>
            <a:r>
              <a:rPr lang="el-GR" sz="2400">
                <a:solidFill>
                  <a:srgbClr val="CB2727"/>
                </a:solidFill>
                <a:latin typeface="Gill Sans Nova" panose="020B0602020104020203" pitchFamily="34" charset="0"/>
              </a:rPr>
              <a:t>πρόκληση: </a:t>
            </a:r>
            <a:r>
              <a:rPr lang="el-GR" sz="2400">
                <a:latin typeface="Gill Sans Nova" panose="020B0602020104020203" pitchFamily="34" charset="0"/>
              </a:rPr>
              <a:t>πώς να κάνει </a:t>
            </a:r>
            <a:r>
              <a:rPr lang="en-US" sz="2400">
                <a:latin typeface="Gill Sans Nova" panose="020B0602020104020203" pitchFamily="34" charset="0"/>
              </a:rPr>
              <a:t>streaming </a:t>
            </a:r>
            <a:r>
              <a:rPr lang="el-GR" sz="2400">
                <a:latin typeface="Gill Sans Nova" panose="020B0602020104020203" pitchFamily="34" charset="0"/>
              </a:rPr>
              <a:t>περιεχομένου (επιλεγμένου από εκατομμύρια </a:t>
            </a:r>
            <a:r>
              <a:rPr lang="en-US" sz="2400">
                <a:latin typeface="Gill Sans Nova" panose="020B0602020104020203" pitchFamily="34" charset="0"/>
              </a:rPr>
              <a:t>video) </a:t>
            </a:r>
            <a:r>
              <a:rPr lang="el-GR" sz="2400">
                <a:latin typeface="Gill Sans Nova" panose="020B0602020104020203" pitchFamily="34" charset="0"/>
              </a:rPr>
              <a:t>σε εκατοντάδες χιλιάδες ταυτόχρονων χρηστών;</a:t>
            </a:r>
            <a:endParaRPr lang="en-US" sz="2400">
              <a:latin typeface="Gill Sans Nova" panose="020B0602020104020203" pitchFamily="34" charset="0"/>
            </a:endParaRPr>
          </a:p>
          <a:p>
            <a:pPr>
              <a:spcBef>
                <a:spcPct val="50000"/>
              </a:spcBef>
              <a:buClr>
                <a:schemeClr val="accent2"/>
              </a:buClr>
              <a:buFont typeface="Wingdings" pitchFamily="2" charset="2"/>
              <a:buChar char="q"/>
            </a:pPr>
            <a:r>
              <a:rPr lang="el-GR" sz="2400">
                <a:latin typeface="Gill Sans Nova" panose="020B0602020104020203" pitchFamily="34" charset="0"/>
              </a:rPr>
              <a:t> </a:t>
            </a:r>
            <a:r>
              <a:rPr lang="el-GR" sz="2400">
                <a:solidFill>
                  <a:srgbClr val="CB2727"/>
                </a:solidFill>
                <a:latin typeface="Gill Sans Nova" panose="020B0602020104020203" pitchFamily="34" charset="0"/>
              </a:rPr>
              <a:t>επιλογή 1: </a:t>
            </a:r>
            <a:r>
              <a:rPr lang="el-GR" sz="2400">
                <a:latin typeface="Gill Sans Nova" panose="020B0602020104020203" pitchFamily="34" charset="0"/>
              </a:rPr>
              <a:t>ένας μεγάλος </a:t>
            </a:r>
            <a:r>
              <a:rPr lang="en-US" sz="2400">
                <a:latin typeface="Gill Sans Nova" panose="020B0602020104020203" pitchFamily="34" charset="0"/>
              </a:rPr>
              <a:t>“mega-server”</a:t>
            </a:r>
            <a:endParaRPr lang="el-GR" sz="2400">
              <a:latin typeface="Gill Sans Nova" panose="020B0602020104020203" pitchFamily="34" charset="0"/>
            </a:endParaRPr>
          </a:p>
          <a:p>
            <a:pPr lvl="1">
              <a:spcBef>
                <a:spcPct val="50000"/>
              </a:spcBef>
              <a:buClr>
                <a:schemeClr val="accent2"/>
              </a:buClr>
              <a:buSzPct val="80000"/>
              <a:buFont typeface="Wingdings" pitchFamily="2" charset="2"/>
              <a:buChar char="§"/>
            </a:pPr>
            <a:r>
              <a:rPr lang="el-GR" sz="2800">
                <a:latin typeface="Gill Sans Nova" panose="020B0602020104020203" pitchFamily="34" charset="0"/>
              </a:rPr>
              <a:t> </a:t>
            </a:r>
            <a:r>
              <a:rPr lang="el-GR" sz="2000">
                <a:latin typeface="Gill Sans Nova" panose="020B0602020104020203" pitchFamily="34" charset="0"/>
              </a:rPr>
              <a:t>ένα μόνο σημείο αποτυχίας (</a:t>
            </a:r>
            <a:r>
              <a:rPr lang="en-US" sz="2000">
                <a:latin typeface="Gill Sans Nova" panose="020B0602020104020203" pitchFamily="34" charset="0"/>
              </a:rPr>
              <a:t>single point of failure)</a:t>
            </a:r>
            <a:endParaRPr lang="el-GR" sz="2000">
              <a:latin typeface="Gill Sans Nova" panose="020B0602020104020203" pitchFamily="34" charset="0"/>
            </a:endParaRPr>
          </a:p>
          <a:p>
            <a:pPr lvl="1">
              <a:spcBef>
                <a:spcPct val="50000"/>
              </a:spcBef>
              <a:buClr>
                <a:schemeClr val="accent2"/>
              </a:buClr>
              <a:buSzPct val="80000"/>
              <a:buFont typeface="Wingdings" pitchFamily="2" charset="2"/>
              <a:buChar char="§"/>
            </a:pPr>
            <a:r>
              <a:rPr lang="el-GR" sz="2000">
                <a:latin typeface="Gill Sans Nova" panose="020B0602020104020203" pitchFamily="34" charset="0"/>
              </a:rPr>
              <a:t> σημείο δικτυακής συμφόρησης</a:t>
            </a:r>
          </a:p>
          <a:p>
            <a:pPr lvl="1">
              <a:spcBef>
                <a:spcPct val="50000"/>
              </a:spcBef>
              <a:buClr>
                <a:schemeClr val="accent2"/>
              </a:buClr>
              <a:buSzPct val="80000"/>
              <a:buFont typeface="Wingdings" pitchFamily="2" charset="2"/>
              <a:buChar char="§"/>
            </a:pPr>
            <a:r>
              <a:rPr lang="el-GR" sz="2000">
                <a:latin typeface="Gill Sans Nova" panose="020B0602020104020203" pitchFamily="34" charset="0"/>
              </a:rPr>
              <a:t> πολλαπλά αντίγραφα του </a:t>
            </a:r>
            <a:r>
              <a:rPr lang="en-US" sz="2000">
                <a:latin typeface="Gill Sans Nova" panose="020B0602020104020203" pitchFamily="34" charset="0"/>
              </a:rPr>
              <a:t>video </a:t>
            </a:r>
            <a:r>
              <a:rPr lang="el-GR" sz="2000">
                <a:latin typeface="Gill Sans Nova" panose="020B0602020104020203" pitchFamily="34" charset="0"/>
              </a:rPr>
              <a:t>στέλνονται μέσω της εξερχόμενης ζεύξης</a:t>
            </a:r>
          </a:p>
          <a:p>
            <a:pPr lvl="1">
              <a:spcBef>
                <a:spcPct val="50000"/>
              </a:spcBef>
              <a:buClr>
                <a:schemeClr val="accent2"/>
              </a:buClr>
              <a:buSzPct val="80000"/>
              <a:buFont typeface="Wingdings" pitchFamily="2" charset="2"/>
              <a:buChar char="§"/>
            </a:pPr>
            <a:r>
              <a:rPr lang="en-US" sz="2000">
                <a:latin typeface="Gill Sans Nova" panose="020B0602020104020203" pitchFamily="34" charset="0"/>
              </a:rPr>
              <a:t> </a:t>
            </a:r>
            <a:r>
              <a:rPr lang="el-GR" sz="2000">
                <a:latin typeface="Gill Sans Nova" panose="020B0602020104020203" pitchFamily="34" charset="0"/>
              </a:rPr>
              <a:t>μεγάλη απόσταση για μακρινούς πελάτες</a:t>
            </a:r>
          </a:p>
          <a:p>
            <a:pPr lvl="1">
              <a:spcBef>
                <a:spcPct val="50000"/>
              </a:spcBef>
              <a:buClr>
                <a:schemeClr val="accent2"/>
              </a:buClr>
              <a:buSzPct val="80000"/>
              <a:buFont typeface="Wingdings" pitchFamily="2" charset="2"/>
              <a:buChar char="§"/>
            </a:pPr>
            <a:r>
              <a:rPr lang="el-GR" sz="2400">
                <a:latin typeface="Gill Sans Nova" panose="020B0602020104020203" pitchFamily="34" charset="0"/>
              </a:rPr>
              <a:t>… απλά: η λύση αυτή </a:t>
            </a:r>
            <a:r>
              <a:rPr lang="el-GR" sz="2400">
                <a:solidFill>
                  <a:srgbClr val="CB2727"/>
                </a:solidFill>
                <a:latin typeface="Gill Sans Nova" panose="020B0602020104020203" pitchFamily="34" charset="0"/>
              </a:rPr>
              <a:t>δεν κλιμακώνεται</a:t>
            </a:r>
            <a:endParaRPr lang="el-GR">
              <a:solidFill>
                <a:srgbClr val="CB2727"/>
              </a:solidFill>
              <a:latin typeface="Gill Sans Nova" panose="020B0602020104020203" pitchFamily="34" charset="0"/>
            </a:endParaRPr>
          </a:p>
        </p:txBody>
      </p:sp>
      <p:sp>
        <p:nvSpPr>
          <p:cNvPr id="4" name="Footer Placeholder 3">
            <a:extLst>
              <a:ext uri="{FF2B5EF4-FFF2-40B4-BE49-F238E27FC236}">
                <a16:creationId xmlns:a16="http://schemas.microsoft.com/office/drawing/2014/main" id="{B87C5EE8-67B9-4C02-A0D8-1FDB61974AFE}"/>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121879B3-22F7-4901-BB32-11CA49123206}"/>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974949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r>
              <a:rPr lang="el-GR"/>
              <a:t>Δίκτυα διανομής περιεχομένου</a:t>
            </a:r>
          </a:p>
        </p:txBody>
      </p:sp>
      <p:sp>
        <p:nvSpPr>
          <p:cNvPr id="31747" name="Text Box 5"/>
          <p:cNvSpPr txBox="1">
            <a:spLocks noChangeArrowheads="1"/>
          </p:cNvSpPr>
          <p:nvPr/>
        </p:nvSpPr>
        <p:spPr bwMode="auto">
          <a:xfrm>
            <a:off x="281781" y="1457585"/>
            <a:ext cx="8862219" cy="3046988"/>
          </a:xfrm>
          <a:prstGeom prst="rect">
            <a:avLst/>
          </a:prstGeom>
          <a:noFill/>
          <a:ln w="9525">
            <a:noFill/>
            <a:miter lim="800000"/>
            <a:headEnd/>
            <a:tailEnd/>
          </a:ln>
        </p:spPr>
        <p:txBody>
          <a:bodyPr wrap="square">
            <a:spAutoFit/>
          </a:bodyPr>
          <a:lstStyle/>
          <a:p>
            <a:pPr>
              <a:spcBef>
                <a:spcPts val="600"/>
              </a:spcBef>
              <a:spcAft>
                <a:spcPts val="600"/>
              </a:spcAft>
              <a:buClr>
                <a:schemeClr val="accent2"/>
              </a:buClr>
              <a:buFont typeface="Wingdings" pitchFamily="2" charset="2"/>
              <a:buChar char="q"/>
            </a:pPr>
            <a:r>
              <a:rPr lang="el-GR" sz="2000">
                <a:latin typeface="Gill Sans Nova" panose="020B0602020104020203" pitchFamily="34" charset="0"/>
              </a:rPr>
              <a:t> </a:t>
            </a:r>
            <a:r>
              <a:rPr lang="el-GR" sz="2000">
                <a:solidFill>
                  <a:srgbClr val="CB2727"/>
                </a:solidFill>
                <a:latin typeface="Gill Sans Nova" panose="020B0602020104020203" pitchFamily="34" charset="0"/>
              </a:rPr>
              <a:t>πρόκληση: </a:t>
            </a:r>
            <a:r>
              <a:rPr lang="el-GR" sz="2000">
                <a:latin typeface="Gill Sans Nova" panose="020B0602020104020203" pitchFamily="34" charset="0"/>
              </a:rPr>
              <a:t>πώς να κάνει </a:t>
            </a:r>
            <a:r>
              <a:rPr lang="en-US" sz="2000">
                <a:latin typeface="Gill Sans Nova" panose="020B0602020104020203" pitchFamily="34" charset="0"/>
              </a:rPr>
              <a:t>streaming </a:t>
            </a:r>
            <a:r>
              <a:rPr lang="el-GR" sz="2000">
                <a:latin typeface="Gill Sans Nova" panose="020B0602020104020203" pitchFamily="34" charset="0"/>
              </a:rPr>
              <a:t>περιεχομένου (επιλεγμένου από εκατομμύρια </a:t>
            </a:r>
            <a:r>
              <a:rPr lang="en-US" sz="2000">
                <a:latin typeface="Gill Sans Nova" panose="020B0602020104020203" pitchFamily="34" charset="0"/>
              </a:rPr>
              <a:t>video) </a:t>
            </a:r>
            <a:r>
              <a:rPr lang="el-GR" sz="2000">
                <a:latin typeface="Gill Sans Nova" panose="020B0602020104020203" pitchFamily="34" charset="0"/>
              </a:rPr>
              <a:t>σε εκατοντάδες χιλιάδες ταυτόχρονων χρηστών</a:t>
            </a:r>
            <a:endParaRPr lang="en-US" sz="2000">
              <a:latin typeface="Gill Sans Nova" panose="020B0602020104020203" pitchFamily="34" charset="0"/>
            </a:endParaRPr>
          </a:p>
          <a:p>
            <a:pPr>
              <a:spcBef>
                <a:spcPts val="600"/>
              </a:spcBef>
              <a:spcAft>
                <a:spcPts val="600"/>
              </a:spcAft>
              <a:buClr>
                <a:schemeClr val="accent2"/>
              </a:buClr>
              <a:buFont typeface="Wingdings" pitchFamily="2" charset="2"/>
              <a:buChar char="q"/>
            </a:pPr>
            <a:r>
              <a:rPr lang="el-GR" sz="2000">
                <a:latin typeface="Gill Sans Nova" panose="020B0602020104020203" pitchFamily="34" charset="0"/>
              </a:rPr>
              <a:t> </a:t>
            </a:r>
            <a:r>
              <a:rPr lang="el-GR" sz="2000">
                <a:solidFill>
                  <a:srgbClr val="CB2727"/>
                </a:solidFill>
                <a:latin typeface="Gill Sans Nova" panose="020B0602020104020203" pitchFamily="34" charset="0"/>
              </a:rPr>
              <a:t>επιλογή </a:t>
            </a:r>
            <a:r>
              <a:rPr lang="en-US" sz="2000">
                <a:solidFill>
                  <a:srgbClr val="CB2727"/>
                </a:solidFill>
                <a:latin typeface="Gill Sans Nova" panose="020B0602020104020203" pitchFamily="34" charset="0"/>
              </a:rPr>
              <a:t>2</a:t>
            </a:r>
            <a:r>
              <a:rPr lang="el-GR" sz="2000">
                <a:solidFill>
                  <a:srgbClr val="CB2727"/>
                </a:solidFill>
                <a:latin typeface="Gill Sans Nova" panose="020B0602020104020203" pitchFamily="34" charset="0"/>
              </a:rPr>
              <a:t>: </a:t>
            </a:r>
            <a:r>
              <a:rPr lang="el-GR" sz="2000">
                <a:latin typeface="Gill Sans Nova" panose="020B0602020104020203" pitchFamily="34" charset="0"/>
              </a:rPr>
              <a:t>αποθήκευσε/εξυπηρέτησε πολλαπλά αντίγραφα των </a:t>
            </a:r>
            <a:r>
              <a:rPr lang="en-US" sz="2000">
                <a:latin typeface="Gill Sans Nova" panose="020B0602020104020203" pitchFamily="34" charset="0"/>
              </a:rPr>
              <a:t>video </a:t>
            </a:r>
            <a:r>
              <a:rPr lang="el-GR" sz="2000">
                <a:latin typeface="Gill Sans Nova" panose="020B0602020104020203" pitchFamily="34" charset="0"/>
              </a:rPr>
              <a:t>σε πολλαπλές γεωγραφικά κατανεμημένες τοποθεσίες </a:t>
            </a:r>
            <a:r>
              <a:rPr lang="en-US" sz="2400">
                <a:solidFill>
                  <a:srgbClr val="CB2727"/>
                </a:solidFill>
                <a:latin typeface="Gill Sans Nova" panose="020B0602020104020203" pitchFamily="34" charset="0"/>
              </a:rPr>
              <a:t>(</a:t>
            </a:r>
            <a:r>
              <a:rPr lang="el-GR" sz="2400">
                <a:solidFill>
                  <a:srgbClr val="CB2727"/>
                </a:solidFill>
                <a:latin typeface="Gill Sans Nova" panose="020B0602020104020203" pitchFamily="34" charset="0"/>
              </a:rPr>
              <a:t>Δίκτυα διανομής περιεχομένου - </a:t>
            </a:r>
            <a:r>
              <a:rPr lang="en-US" sz="2400">
                <a:solidFill>
                  <a:srgbClr val="CB2727"/>
                </a:solidFill>
                <a:latin typeface="Gill Sans Nova" panose="020B0602020104020203" pitchFamily="34" charset="0"/>
              </a:rPr>
              <a:t>Content Distribution Network - CDN)</a:t>
            </a:r>
            <a:endParaRPr lang="el-GR" sz="2400">
              <a:solidFill>
                <a:srgbClr val="CB2727"/>
              </a:solidFill>
              <a:latin typeface="Gill Sans Nova" panose="020B0602020104020203" pitchFamily="34" charset="0"/>
            </a:endParaRPr>
          </a:p>
          <a:p>
            <a:pPr lvl="1">
              <a:spcBef>
                <a:spcPts val="600"/>
              </a:spcBef>
              <a:spcAft>
                <a:spcPts val="600"/>
              </a:spcAft>
              <a:buClr>
                <a:schemeClr val="accent2"/>
              </a:buClr>
              <a:buFont typeface="Wingdings" pitchFamily="2" charset="2"/>
              <a:buChar char="q"/>
            </a:pPr>
            <a:r>
              <a:rPr lang="el-GR">
                <a:solidFill>
                  <a:schemeClr val="tx2"/>
                </a:solidFill>
                <a:latin typeface="Gill Sans Nova" panose="020B0602020104020203" pitchFamily="34" charset="0"/>
              </a:rPr>
              <a:t> </a:t>
            </a:r>
            <a:r>
              <a:rPr lang="el-GR" b="1">
                <a:solidFill>
                  <a:schemeClr val="tx2"/>
                </a:solidFill>
                <a:latin typeface="Gill Sans Nova" panose="020B0602020104020203" pitchFamily="34" charset="0"/>
              </a:rPr>
              <a:t>Σκοπός: </a:t>
            </a:r>
            <a:r>
              <a:rPr lang="el-GR">
                <a:solidFill>
                  <a:schemeClr val="tx2"/>
                </a:solidFill>
                <a:latin typeface="Gill Sans Nova" panose="020B0602020104020203" pitchFamily="34" charset="0"/>
              </a:rPr>
              <a:t>Κατευθύνει την αίτηση του χρήστη στο </a:t>
            </a:r>
            <a:r>
              <a:rPr lang="en-US">
                <a:solidFill>
                  <a:schemeClr val="tx2"/>
                </a:solidFill>
                <a:latin typeface="Gill Sans Nova" panose="020B0602020104020203" pitchFamily="34" charset="0"/>
              </a:rPr>
              <a:t>CDN server </a:t>
            </a:r>
            <a:r>
              <a:rPr lang="el-GR">
                <a:solidFill>
                  <a:schemeClr val="tx2"/>
                </a:solidFill>
                <a:latin typeface="Gill Sans Nova" panose="020B0602020104020203" pitchFamily="34" charset="0"/>
              </a:rPr>
              <a:t>που θα του παρέχει την </a:t>
            </a:r>
            <a:r>
              <a:rPr lang="el-GR" b="1">
                <a:solidFill>
                  <a:schemeClr val="tx2"/>
                </a:solidFill>
                <a:latin typeface="Gill Sans Nova" panose="020B0602020104020203" pitchFamily="34" charset="0"/>
              </a:rPr>
              <a:t>καλύτερη εμπειρία χρήσης</a:t>
            </a:r>
          </a:p>
          <a:p>
            <a:pPr lvl="2">
              <a:spcBef>
                <a:spcPts val="600"/>
              </a:spcBef>
              <a:spcAft>
                <a:spcPts val="600"/>
              </a:spcAft>
              <a:buClr>
                <a:schemeClr val="accent2"/>
              </a:buClr>
              <a:buFont typeface="Wingdings" pitchFamily="2" charset="2"/>
              <a:buChar char="q"/>
            </a:pPr>
            <a:r>
              <a:rPr lang="el-GR">
                <a:solidFill>
                  <a:schemeClr val="tx2"/>
                </a:solidFill>
                <a:latin typeface="Gill Sans Nova" panose="020B0602020104020203" pitchFamily="34" charset="0"/>
              </a:rPr>
              <a:t>όχι απαραίτητα στον πιο κοντινό !</a:t>
            </a:r>
          </a:p>
        </p:txBody>
      </p:sp>
      <p:sp>
        <p:nvSpPr>
          <p:cNvPr id="4" name="Footer Placeholder 3">
            <a:extLst>
              <a:ext uri="{FF2B5EF4-FFF2-40B4-BE49-F238E27FC236}">
                <a16:creationId xmlns:a16="http://schemas.microsoft.com/office/drawing/2014/main" id="{C4AD908A-B68D-4216-8F8B-5472AA147824}"/>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97A4F265-AB9E-4FCE-92E4-68016FE1141F}"/>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408177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E6130D-A1AD-597D-D192-5FB408B82700}"/>
              </a:ext>
            </a:extLst>
          </p:cNvPr>
          <p:cNvSpPr>
            <a:spLocks noGrp="1"/>
          </p:cNvSpPr>
          <p:nvPr>
            <p:ph type="title"/>
          </p:nvPr>
        </p:nvSpPr>
        <p:spPr/>
        <p:txBody>
          <a:bodyPr/>
          <a:lstStyle/>
          <a:p>
            <a:endParaRPr lang="el-GR"/>
          </a:p>
        </p:txBody>
      </p:sp>
      <p:pic>
        <p:nvPicPr>
          <p:cNvPr id="3" name="Picture 2" descr="Lori Lewis on X: &quot;🚨 Update 🚨 Everyone is walking around ...">
            <a:extLst>
              <a:ext uri="{FF2B5EF4-FFF2-40B4-BE49-F238E27FC236}">
                <a16:creationId xmlns:a16="http://schemas.microsoft.com/office/drawing/2014/main" id="{D536332B-CD55-C248-2523-78896EA3E5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07560"/>
            <a:ext cx="4782620" cy="47826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nternet minute 2021">
            <a:extLst>
              <a:ext uri="{FF2B5EF4-FFF2-40B4-BE49-F238E27FC236}">
                <a16:creationId xmlns:a16="http://schemas.microsoft.com/office/drawing/2014/main" id="{EC757EC8-E0C5-53A4-3939-FE316F9F6E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1430" y="0"/>
            <a:ext cx="3987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025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5D0409-0A40-452A-8358-7D453EF1CCB5}"/>
              </a:ext>
            </a:extLst>
          </p:cNvPr>
          <p:cNvSpPr>
            <a:spLocks noGrp="1"/>
          </p:cNvSpPr>
          <p:nvPr>
            <p:ph type="title"/>
          </p:nvPr>
        </p:nvSpPr>
        <p:spPr/>
        <p:txBody>
          <a:bodyPr/>
          <a:lstStyle/>
          <a:p>
            <a:r>
              <a:rPr lang="el-GR"/>
              <a:t>Δίκτυα διανομής περιεχομένου</a:t>
            </a:r>
          </a:p>
        </p:txBody>
      </p:sp>
      <p:sp>
        <p:nvSpPr>
          <p:cNvPr id="3" name="Θέση περιεχομένου 2">
            <a:extLst>
              <a:ext uri="{FF2B5EF4-FFF2-40B4-BE49-F238E27FC236}">
                <a16:creationId xmlns:a16="http://schemas.microsoft.com/office/drawing/2014/main" id="{60CC064D-6A3A-4C38-A3B9-BC6966B40273}"/>
              </a:ext>
            </a:extLst>
          </p:cNvPr>
          <p:cNvSpPr>
            <a:spLocks noGrp="1"/>
          </p:cNvSpPr>
          <p:nvPr>
            <p:ph idx="1"/>
          </p:nvPr>
        </p:nvSpPr>
        <p:spPr>
          <a:xfrm>
            <a:off x="238540" y="1404850"/>
            <a:ext cx="9005214" cy="4710545"/>
          </a:xfrm>
        </p:spPr>
        <p:txBody>
          <a:bodyPr/>
          <a:lstStyle/>
          <a:p>
            <a:pPr>
              <a:spcAft>
                <a:spcPts val="400"/>
              </a:spcAft>
            </a:pPr>
            <a:r>
              <a:rPr lang="el-GR"/>
              <a:t>Δίλημμα: ιδιωτικό CDN ή να βασίζεται σε τρίτο CDN </a:t>
            </a:r>
          </a:p>
          <a:p>
            <a:pPr lvl="1">
              <a:spcAft>
                <a:spcPts val="400"/>
              </a:spcAft>
            </a:pPr>
            <a:r>
              <a:rPr lang="el-GR" b="1" err="1"/>
              <a:t>Iδιωτικό</a:t>
            </a:r>
            <a:r>
              <a:rPr lang="el-GR" b="1"/>
              <a:t>: </a:t>
            </a:r>
            <a:endParaRPr lang="en-US" b="1"/>
          </a:p>
          <a:p>
            <a:pPr lvl="2">
              <a:spcAft>
                <a:spcPts val="400"/>
              </a:spcAft>
            </a:pPr>
            <a:r>
              <a:rPr lang="el-GR" sz="2000"/>
              <a:t>το δίκτυο διανομής ανήκει στον </a:t>
            </a:r>
            <a:r>
              <a:rPr lang="el-GR" sz="2000" err="1"/>
              <a:t>πάροχο</a:t>
            </a:r>
            <a:r>
              <a:rPr lang="el-GR" sz="2000"/>
              <a:t> περιεχομένου (π.χ. Google)</a:t>
            </a:r>
          </a:p>
          <a:p>
            <a:pPr lvl="1">
              <a:spcAft>
                <a:spcPts val="400"/>
              </a:spcAft>
            </a:pPr>
            <a:r>
              <a:rPr lang="el-GR" b="1"/>
              <a:t>Τρίτο CDN: </a:t>
            </a:r>
            <a:endParaRPr lang="en-US" b="1"/>
          </a:p>
          <a:p>
            <a:pPr lvl="2">
              <a:spcAft>
                <a:spcPts val="400"/>
              </a:spcAft>
            </a:pPr>
            <a:r>
              <a:rPr lang="el-GR" sz="2000"/>
              <a:t>ο </a:t>
            </a:r>
            <a:r>
              <a:rPr lang="el-GR" sz="2000" err="1"/>
              <a:t>πάροχος</a:t>
            </a:r>
            <a:r>
              <a:rPr lang="el-GR" sz="2000"/>
              <a:t> περιεχομένου (π.χ. </a:t>
            </a:r>
            <a:r>
              <a:rPr lang="el-GR" sz="2000" err="1"/>
              <a:t>Netflix</a:t>
            </a:r>
            <a:r>
              <a:rPr lang="el-GR" sz="2000"/>
              <a:t>, </a:t>
            </a:r>
            <a:r>
              <a:rPr lang="el-GR" sz="2000" err="1"/>
              <a:t>Hulu</a:t>
            </a:r>
            <a:r>
              <a:rPr lang="el-GR" sz="2000"/>
              <a:t>) αγοράζει υπηρεσίες δικτύου διανομής από τρίτο (π.χ. </a:t>
            </a:r>
            <a:r>
              <a:rPr lang="el-GR" sz="2000" err="1"/>
              <a:t>Akamai</a:t>
            </a:r>
            <a:r>
              <a:rPr lang="el-GR" sz="2000"/>
              <a:t>)</a:t>
            </a:r>
            <a:endParaRPr lang="en-US" sz="2000"/>
          </a:p>
          <a:p>
            <a:pPr>
              <a:spcAft>
                <a:spcPts val="400"/>
              </a:spcAft>
            </a:pPr>
            <a:endParaRPr lang="el-GR"/>
          </a:p>
        </p:txBody>
      </p:sp>
      <p:sp>
        <p:nvSpPr>
          <p:cNvPr id="4" name="Footer Placeholder 3">
            <a:extLst>
              <a:ext uri="{FF2B5EF4-FFF2-40B4-BE49-F238E27FC236}">
                <a16:creationId xmlns:a16="http://schemas.microsoft.com/office/drawing/2014/main" id="{786D43B9-AAD6-42EC-A88D-893396F381AA}"/>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23D512F0-4A8D-4D9F-8EF2-4C02B54DC059}"/>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468212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5D0409-0A40-452A-8358-7D453EF1CCB5}"/>
              </a:ext>
            </a:extLst>
          </p:cNvPr>
          <p:cNvSpPr>
            <a:spLocks noGrp="1"/>
          </p:cNvSpPr>
          <p:nvPr>
            <p:ph type="title"/>
          </p:nvPr>
        </p:nvSpPr>
        <p:spPr/>
        <p:txBody>
          <a:bodyPr/>
          <a:lstStyle/>
          <a:p>
            <a:r>
              <a:rPr lang="el-GR"/>
              <a:t>Δίκτυα διανομής περιεχομένου</a:t>
            </a:r>
          </a:p>
        </p:txBody>
      </p:sp>
      <p:sp>
        <p:nvSpPr>
          <p:cNvPr id="3" name="Θέση περιεχομένου 2">
            <a:extLst>
              <a:ext uri="{FF2B5EF4-FFF2-40B4-BE49-F238E27FC236}">
                <a16:creationId xmlns:a16="http://schemas.microsoft.com/office/drawing/2014/main" id="{60CC064D-6A3A-4C38-A3B9-BC6966B40273}"/>
              </a:ext>
            </a:extLst>
          </p:cNvPr>
          <p:cNvSpPr>
            <a:spLocks noGrp="1"/>
          </p:cNvSpPr>
          <p:nvPr>
            <p:ph idx="1"/>
          </p:nvPr>
        </p:nvSpPr>
        <p:spPr>
          <a:xfrm>
            <a:off x="238540" y="1404850"/>
            <a:ext cx="9005214" cy="4710545"/>
          </a:xfrm>
        </p:spPr>
        <p:txBody>
          <a:bodyPr/>
          <a:lstStyle/>
          <a:p>
            <a:pPr>
              <a:spcAft>
                <a:spcPts val="400"/>
              </a:spcAft>
            </a:pPr>
            <a:r>
              <a:rPr lang="el-GR"/>
              <a:t>Φιλοσοφίες τοποθέτησης εξυπηρετητών CDN</a:t>
            </a:r>
          </a:p>
          <a:p>
            <a:pPr lvl="1">
              <a:spcAft>
                <a:spcPts val="400"/>
              </a:spcAft>
            </a:pPr>
            <a:r>
              <a:rPr lang="el-GR" b="1">
                <a:solidFill>
                  <a:schemeClr val="accent6"/>
                </a:solidFill>
              </a:rPr>
              <a:t>εισέρχονται βαθιά</a:t>
            </a:r>
            <a:r>
              <a:rPr lang="el-GR">
                <a:solidFill>
                  <a:schemeClr val="accent6"/>
                </a:solidFill>
              </a:rPr>
              <a:t>: </a:t>
            </a:r>
            <a:r>
              <a:rPr lang="el-GR"/>
              <a:t>σπρώξε τους CDN </a:t>
            </a:r>
            <a:r>
              <a:rPr lang="el-GR" err="1"/>
              <a:t>servers</a:t>
            </a:r>
            <a:r>
              <a:rPr lang="el-GR"/>
              <a:t> βαθιά σε πολλά δίκτυα πρόσβασης (</a:t>
            </a:r>
            <a:r>
              <a:rPr lang="el-GR" err="1"/>
              <a:t>ISPs</a:t>
            </a:r>
            <a:r>
              <a:rPr lang="el-GR"/>
              <a:t>)</a:t>
            </a:r>
          </a:p>
          <a:p>
            <a:pPr lvl="2">
              <a:spcAft>
                <a:spcPts val="400"/>
              </a:spcAft>
            </a:pPr>
            <a:r>
              <a:rPr lang="el-GR"/>
              <a:t> συνεργατικές ομάδες (</a:t>
            </a:r>
            <a:r>
              <a:rPr lang="el-GR" err="1"/>
              <a:t>clusters</a:t>
            </a:r>
            <a:r>
              <a:rPr lang="el-GR"/>
              <a:t> of </a:t>
            </a:r>
            <a:r>
              <a:rPr lang="el-GR" err="1"/>
              <a:t>servers</a:t>
            </a:r>
            <a:r>
              <a:rPr lang="el-GR"/>
              <a:t>) κοντά στους χρήστες</a:t>
            </a:r>
          </a:p>
          <a:p>
            <a:pPr lvl="2">
              <a:spcAft>
                <a:spcPts val="400"/>
              </a:spcAft>
            </a:pPr>
            <a:r>
              <a:rPr lang="el-GR"/>
              <a:t> χρησιμοποιείται από το </a:t>
            </a:r>
            <a:r>
              <a:rPr lang="el-GR" err="1"/>
              <a:t>Akamai</a:t>
            </a:r>
            <a:r>
              <a:rPr lang="el-GR"/>
              <a:t>, 1700 τοποθεσίες</a:t>
            </a:r>
          </a:p>
          <a:p>
            <a:pPr lvl="1">
              <a:spcAft>
                <a:spcPts val="400"/>
              </a:spcAft>
            </a:pPr>
            <a:r>
              <a:rPr lang="el-GR" b="1">
                <a:solidFill>
                  <a:schemeClr val="accent6"/>
                </a:solidFill>
              </a:rPr>
              <a:t>κοντά στην Βάση: </a:t>
            </a:r>
            <a:r>
              <a:rPr lang="el-GR"/>
              <a:t>μικρότερος αριθμός (δεκάδες) από μεγαλύτερα </a:t>
            </a:r>
            <a:r>
              <a:rPr lang="el-GR" err="1"/>
              <a:t>clusters</a:t>
            </a:r>
            <a:r>
              <a:rPr lang="el-GR"/>
              <a:t> σε </a:t>
            </a:r>
            <a:r>
              <a:rPr lang="el-GR" b="1" err="1"/>
              <a:t>Points</a:t>
            </a:r>
            <a:r>
              <a:rPr lang="el-GR" b="1"/>
              <a:t> of </a:t>
            </a:r>
            <a:r>
              <a:rPr lang="el-GR" b="1" err="1"/>
              <a:t>Presents</a:t>
            </a:r>
            <a:r>
              <a:rPr lang="el-GR" b="1"/>
              <a:t> (</a:t>
            </a:r>
            <a:r>
              <a:rPr lang="el-GR" b="1" err="1"/>
              <a:t>PoPs</a:t>
            </a:r>
            <a:r>
              <a:rPr lang="el-GR" b="1"/>
              <a:t>) </a:t>
            </a:r>
            <a:r>
              <a:rPr lang="el-GR"/>
              <a:t>κοντά (αλλά όχι μέσα) σε δίκτυα πρόσβασης αλλά στα </a:t>
            </a:r>
            <a:r>
              <a:rPr lang="el-GR" b="1" err="1"/>
              <a:t>Ιnternet</a:t>
            </a:r>
            <a:r>
              <a:rPr lang="el-GR" b="1"/>
              <a:t> Exchange </a:t>
            </a:r>
            <a:r>
              <a:rPr lang="el-GR" b="1" err="1"/>
              <a:t>Points</a:t>
            </a:r>
            <a:r>
              <a:rPr lang="el-GR" b="1"/>
              <a:t> (</a:t>
            </a:r>
            <a:r>
              <a:rPr lang="el-GR" b="1" err="1"/>
              <a:t>IPXs</a:t>
            </a:r>
            <a:r>
              <a:rPr lang="el-GR" b="1"/>
              <a:t>)</a:t>
            </a:r>
          </a:p>
          <a:p>
            <a:pPr lvl="2">
              <a:spcAft>
                <a:spcPts val="400"/>
              </a:spcAft>
            </a:pPr>
            <a:r>
              <a:rPr lang="el-GR"/>
              <a:t>χρησιμοποιείται από το </a:t>
            </a:r>
            <a:r>
              <a:rPr lang="el-GR" err="1"/>
              <a:t>Limelight</a:t>
            </a:r>
            <a:endParaRPr lang="el-GR"/>
          </a:p>
          <a:p>
            <a:pPr>
              <a:spcAft>
                <a:spcPts val="400"/>
              </a:spcAft>
            </a:pPr>
            <a:endParaRPr lang="el-GR"/>
          </a:p>
        </p:txBody>
      </p:sp>
      <p:sp>
        <p:nvSpPr>
          <p:cNvPr id="4" name="Footer Placeholder 3">
            <a:extLst>
              <a:ext uri="{FF2B5EF4-FFF2-40B4-BE49-F238E27FC236}">
                <a16:creationId xmlns:a16="http://schemas.microsoft.com/office/drawing/2014/main" id="{786D43B9-AAD6-42EC-A88D-893396F381AA}"/>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dirty="0" err="1">
                <a:solidFill>
                  <a:schemeClr val="bg1"/>
                </a:solidFill>
                <a:effectLst>
                  <a:outerShdw blurRad="38100" dist="38100" dir="2700000" algn="tl">
                    <a:srgbClr val="000000">
                      <a:alpha val="43137"/>
                    </a:srgbClr>
                  </a:outerShdw>
                </a:effectLst>
                <a:latin typeface="Arial" charset="0"/>
                <a:cs typeface="Arial" charset="0"/>
              </a:rPr>
              <a:t>V</a:t>
            </a:r>
            <a:r>
              <a:rPr lang="en-US" sz="1100" b="0" dirty="0" err="1">
                <a:solidFill>
                  <a:schemeClr val="bg1"/>
                </a:solidFill>
                <a:effectLst>
                  <a:outerShdw blurRad="38100" dist="38100" dir="2700000" algn="tl">
                    <a:srgbClr val="000000">
                      <a:alpha val="43137"/>
                    </a:srgbClr>
                  </a:outerShdw>
                </a:effectLst>
                <a:latin typeface="Arial" charset="0"/>
                <a:cs typeface="Arial" charset="0"/>
              </a:rPr>
              <a:t>oD</a:t>
            </a:r>
            <a:endParaRPr lang="en-US" sz="1100" b="0" dirty="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23D512F0-4A8D-4D9F-8EF2-4C02B54DC059}"/>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30826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3444FD9-9883-43C4-9913-7675F3E14BF8}"/>
              </a:ext>
            </a:extLst>
          </p:cNvPr>
          <p:cNvGrpSpPr>
            <a:grpSpLocks/>
          </p:cNvGrpSpPr>
          <p:nvPr/>
        </p:nvGrpSpPr>
        <p:grpSpPr bwMode="auto">
          <a:xfrm>
            <a:off x="1677988" y="3854450"/>
            <a:ext cx="347662" cy="681038"/>
            <a:chOff x="7923189" y="2486664"/>
            <a:chExt cx="360377" cy="884585"/>
          </a:xfrm>
        </p:grpSpPr>
        <p:pic>
          <p:nvPicPr>
            <p:cNvPr id="212606" name="Picture 3">
              <a:extLst>
                <a:ext uri="{FF2B5EF4-FFF2-40B4-BE49-F238E27FC236}">
                  <a16:creationId xmlns:a16="http://schemas.microsoft.com/office/drawing/2014/main" id="{0023A770-3165-4493-9E52-06B9B66456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607" name="Group 950">
              <a:extLst>
                <a:ext uri="{FF2B5EF4-FFF2-40B4-BE49-F238E27FC236}">
                  <a16:creationId xmlns:a16="http://schemas.microsoft.com/office/drawing/2014/main" id="{DAE25442-1B74-4DBF-B3E2-9044BCAA32E8}"/>
                </a:ext>
              </a:extLst>
            </p:cNvPr>
            <p:cNvGrpSpPr>
              <a:grpSpLocks/>
            </p:cNvGrpSpPr>
            <p:nvPr/>
          </p:nvGrpSpPr>
          <p:grpSpPr bwMode="auto">
            <a:xfrm>
              <a:off x="7923189" y="2890236"/>
              <a:ext cx="227012" cy="481013"/>
              <a:chOff x="4140" y="429"/>
              <a:chExt cx="1425" cy="2396"/>
            </a:xfrm>
          </p:grpSpPr>
          <p:sp>
            <p:nvSpPr>
              <p:cNvPr id="212608" name="Freeform 951">
                <a:extLst>
                  <a:ext uri="{FF2B5EF4-FFF2-40B4-BE49-F238E27FC236}">
                    <a16:creationId xmlns:a16="http://schemas.microsoft.com/office/drawing/2014/main" id="{32910638-724C-42D9-9748-C8F1EAA0AB3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609" name="Rectangle 952">
                <a:extLst>
                  <a:ext uri="{FF2B5EF4-FFF2-40B4-BE49-F238E27FC236}">
                    <a16:creationId xmlns:a16="http://schemas.microsoft.com/office/drawing/2014/main" id="{5F71869D-7DB5-4F99-A58D-9FBEE3285018}"/>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10" name="Freeform 953">
                <a:extLst>
                  <a:ext uri="{FF2B5EF4-FFF2-40B4-BE49-F238E27FC236}">
                    <a16:creationId xmlns:a16="http://schemas.microsoft.com/office/drawing/2014/main" id="{3B6F5F04-01C6-42EF-BE97-3745DB679799}"/>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611" name="Freeform 954">
                <a:extLst>
                  <a:ext uri="{FF2B5EF4-FFF2-40B4-BE49-F238E27FC236}">
                    <a16:creationId xmlns:a16="http://schemas.microsoft.com/office/drawing/2014/main" id="{44291FCC-6991-4FC0-BD4E-2CC5F404B0D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612" name="Rectangle 955">
                <a:extLst>
                  <a:ext uri="{FF2B5EF4-FFF2-40B4-BE49-F238E27FC236}">
                    <a16:creationId xmlns:a16="http://schemas.microsoft.com/office/drawing/2014/main" id="{D67A1F5B-D020-45B2-AFD0-6FE9AE2A8A4B}"/>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613" name="Group 956">
                <a:extLst>
                  <a:ext uri="{FF2B5EF4-FFF2-40B4-BE49-F238E27FC236}">
                    <a16:creationId xmlns:a16="http://schemas.microsoft.com/office/drawing/2014/main" id="{034607DB-E404-43D7-9ED6-1833C3D7E824}"/>
                  </a:ext>
                </a:extLst>
              </p:cNvPr>
              <p:cNvGrpSpPr>
                <a:grpSpLocks/>
              </p:cNvGrpSpPr>
              <p:nvPr/>
            </p:nvGrpSpPr>
            <p:grpSpPr bwMode="auto">
              <a:xfrm>
                <a:off x="4749" y="668"/>
                <a:ext cx="581" cy="145"/>
                <a:chOff x="614" y="2568"/>
                <a:chExt cx="725" cy="139"/>
              </a:xfrm>
            </p:grpSpPr>
            <p:sp>
              <p:nvSpPr>
                <p:cNvPr id="212638" name="AutoShape 957">
                  <a:extLst>
                    <a:ext uri="{FF2B5EF4-FFF2-40B4-BE49-F238E27FC236}">
                      <a16:creationId xmlns:a16="http://schemas.microsoft.com/office/drawing/2014/main" id="{3F02159E-B3D0-4330-A349-1CC2A8084ABD}"/>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39" name="AutoShape 958">
                  <a:extLst>
                    <a:ext uri="{FF2B5EF4-FFF2-40B4-BE49-F238E27FC236}">
                      <a16:creationId xmlns:a16="http://schemas.microsoft.com/office/drawing/2014/main" id="{4DE3E33B-F0C0-4517-AB7B-6C49DCDC15A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614" name="Rectangle 959">
                <a:extLst>
                  <a:ext uri="{FF2B5EF4-FFF2-40B4-BE49-F238E27FC236}">
                    <a16:creationId xmlns:a16="http://schemas.microsoft.com/office/drawing/2014/main" id="{41CF6B2F-B90B-4D99-98FB-DF572B29D72F}"/>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615" name="Group 960">
                <a:extLst>
                  <a:ext uri="{FF2B5EF4-FFF2-40B4-BE49-F238E27FC236}">
                    <a16:creationId xmlns:a16="http://schemas.microsoft.com/office/drawing/2014/main" id="{D80490B0-6B7F-4B6B-B76D-EBA0A660EE73}"/>
                  </a:ext>
                </a:extLst>
              </p:cNvPr>
              <p:cNvGrpSpPr>
                <a:grpSpLocks/>
              </p:cNvGrpSpPr>
              <p:nvPr/>
            </p:nvGrpSpPr>
            <p:grpSpPr bwMode="auto">
              <a:xfrm>
                <a:off x="4747" y="994"/>
                <a:ext cx="581" cy="134"/>
                <a:chOff x="614" y="2568"/>
                <a:chExt cx="725" cy="139"/>
              </a:xfrm>
            </p:grpSpPr>
            <p:sp>
              <p:nvSpPr>
                <p:cNvPr id="212636" name="AutoShape 961">
                  <a:extLst>
                    <a:ext uri="{FF2B5EF4-FFF2-40B4-BE49-F238E27FC236}">
                      <a16:creationId xmlns:a16="http://schemas.microsoft.com/office/drawing/2014/main" id="{6728E7C1-8069-4765-AB6A-0B3AD8945B5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37" name="AutoShape 962">
                  <a:extLst>
                    <a:ext uri="{FF2B5EF4-FFF2-40B4-BE49-F238E27FC236}">
                      <a16:creationId xmlns:a16="http://schemas.microsoft.com/office/drawing/2014/main" id="{4C27DE18-ACBF-4B20-87F6-121F136BCE56}"/>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616" name="Rectangle 963">
                <a:extLst>
                  <a:ext uri="{FF2B5EF4-FFF2-40B4-BE49-F238E27FC236}">
                    <a16:creationId xmlns:a16="http://schemas.microsoft.com/office/drawing/2014/main" id="{AA21BD36-CCC4-498A-94CC-35A5F3E4FEC4}"/>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17" name="Rectangle 964">
                <a:extLst>
                  <a:ext uri="{FF2B5EF4-FFF2-40B4-BE49-F238E27FC236}">
                    <a16:creationId xmlns:a16="http://schemas.microsoft.com/office/drawing/2014/main" id="{48602417-9324-4EA9-990C-A2D6FD6CE9A5}"/>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618" name="Group 965">
                <a:extLst>
                  <a:ext uri="{FF2B5EF4-FFF2-40B4-BE49-F238E27FC236}">
                    <a16:creationId xmlns:a16="http://schemas.microsoft.com/office/drawing/2014/main" id="{06F40500-FF3A-4DA7-8C13-0A2963D16496}"/>
                  </a:ext>
                </a:extLst>
              </p:cNvPr>
              <p:cNvGrpSpPr>
                <a:grpSpLocks/>
              </p:cNvGrpSpPr>
              <p:nvPr/>
            </p:nvGrpSpPr>
            <p:grpSpPr bwMode="auto">
              <a:xfrm>
                <a:off x="4735" y="1627"/>
                <a:ext cx="582" cy="151"/>
                <a:chOff x="614" y="2568"/>
                <a:chExt cx="725" cy="139"/>
              </a:xfrm>
            </p:grpSpPr>
            <p:sp>
              <p:nvSpPr>
                <p:cNvPr id="212634" name="AutoShape 966">
                  <a:extLst>
                    <a:ext uri="{FF2B5EF4-FFF2-40B4-BE49-F238E27FC236}">
                      <a16:creationId xmlns:a16="http://schemas.microsoft.com/office/drawing/2014/main" id="{BBABADBD-0038-41A7-BA62-D21FF498B01C}"/>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35" name="AutoShape 967">
                  <a:extLst>
                    <a:ext uri="{FF2B5EF4-FFF2-40B4-BE49-F238E27FC236}">
                      <a16:creationId xmlns:a16="http://schemas.microsoft.com/office/drawing/2014/main" id="{2D861DE1-155F-4F00-8C89-5FF6A11377F8}"/>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619" name="Freeform 968">
                <a:extLst>
                  <a:ext uri="{FF2B5EF4-FFF2-40B4-BE49-F238E27FC236}">
                    <a16:creationId xmlns:a16="http://schemas.microsoft.com/office/drawing/2014/main" id="{453B3F28-3EC4-4093-A39D-D90E38AE2F25}"/>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620" name="Group 969">
                <a:extLst>
                  <a:ext uri="{FF2B5EF4-FFF2-40B4-BE49-F238E27FC236}">
                    <a16:creationId xmlns:a16="http://schemas.microsoft.com/office/drawing/2014/main" id="{666F2A8E-345E-40D1-8849-D9E89618C8B0}"/>
                  </a:ext>
                </a:extLst>
              </p:cNvPr>
              <p:cNvGrpSpPr>
                <a:grpSpLocks/>
              </p:cNvGrpSpPr>
              <p:nvPr/>
            </p:nvGrpSpPr>
            <p:grpSpPr bwMode="auto">
              <a:xfrm>
                <a:off x="4739" y="1327"/>
                <a:ext cx="582" cy="139"/>
                <a:chOff x="614" y="2568"/>
                <a:chExt cx="725" cy="139"/>
              </a:xfrm>
            </p:grpSpPr>
            <p:sp>
              <p:nvSpPr>
                <p:cNvPr id="212632" name="AutoShape 970">
                  <a:extLst>
                    <a:ext uri="{FF2B5EF4-FFF2-40B4-BE49-F238E27FC236}">
                      <a16:creationId xmlns:a16="http://schemas.microsoft.com/office/drawing/2014/main" id="{E2D99088-CF83-45D7-BE9F-8DB5C811326A}"/>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33" name="AutoShape 971">
                  <a:extLst>
                    <a:ext uri="{FF2B5EF4-FFF2-40B4-BE49-F238E27FC236}">
                      <a16:creationId xmlns:a16="http://schemas.microsoft.com/office/drawing/2014/main" id="{8481DFB9-2C1B-4805-BD69-CFA8031F2B83}"/>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621" name="Rectangle 972">
                <a:extLst>
                  <a:ext uri="{FF2B5EF4-FFF2-40B4-BE49-F238E27FC236}">
                    <a16:creationId xmlns:a16="http://schemas.microsoft.com/office/drawing/2014/main" id="{6C6DEE7B-16E4-4CAB-B41F-39C5C87A5B9F}"/>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22" name="Freeform 973">
                <a:extLst>
                  <a:ext uri="{FF2B5EF4-FFF2-40B4-BE49-F238E27FC236}">
                    <a16:creationId xmlns:a16="http://schemas.microsoft.com/office/drawing/2014/main" id="{775966BE-2010-4B0C-AC2C-7BA11FA6F046}"/>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623" name="Freeform 974">
                <a:extLst>
                  <a:ext uri="{FF2B5EF4-FFF2-40B4-BE49-F238E27FC236}">
                    <a16:creationId xmlns:a16="http://schemas.microsoft.com/office/drawing/2014/main" id="{159D21DC-1F96-43AE-B37E-B49167913B4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624" name="Oval 975">
                <a:extLst>
                  <a:ext uri="{FF2B5EF4-FFF2-40B4-BE49-F238E27FC236}">
                    <a16:creationId xmlns:a16="http://schemas.microsoft.com/office/drawing/2014/main" id="{EE76D89B-0A93-4F73-B311-D7A52AF27C25}"/>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25" name="Freeform 976">
                <a:extLst>
                  <a:ext uri="{FF2B5EF4-FFF2-40B4-BE49-F238E27FC236}">
                    <a16:creationId xmlns:a16="http://schemas.microsoft.com/office/drawing/2014/main" id="{CA2CAECC-0B69-48DC-AF7D-CF60E6F7D64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626" name="AutoShape 977">
                <a:extLst>
                  <a:ext uri="{FF2B5EF4-FFF2-40B4-BE49-F238E27FC236}">
                    <a16:creationId xmlns:a16="http://schemas.microsoft.com/office/drawing/2014/main" id="{6BCCB486-BEED-4E41-9F5A-4C38873274B7}"/>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27" name="AutoShape 978">
                <a:extLst>
                  <a:ext uri="{FF2B5EF4-FFF2-40B4-BE49-F238E27FC236}">
                    <a16:creationId xmlns:a16="http://schemas.microsoft.com/office/drawing/2014/main" id="{BF00AAF8-F493-4E22-B403-CF5D8D2905E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28" name="Oval 979">
                <a:extLst>
                  <a:ext uri="{FF2B5EF4-FFF2-40B4-BE49-F238E27FC236}">
                    <a16:creationId xmlns:a16="http://schemas.microsoft.com/office/drawing/2014/main" id="{621115FD-B8E1-4882-94B8-5AE47C84D530}"/>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29" name="Oval 980">
                <a:extLst>
                  <a:ext uri="{FF2B5EF4-FFF2-40B4-BE49-F238E27FC236}">
                    <a16:creationId xmlns:a16="http://schemas.microsoft.com/office/drawing/2014/main" id="{82CDE68F-03DF-4DA4-89B8-D5C1D5347A06}"/>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630" name="Oval 981">
                <a:extLst>
                  <a:ext uri="{FF2B5EF4-FFF2-40B4-BE49-F238E27FC236}">
                    <a16:creationId xmlns:a16="http://schemas.microsoft.com/office/drawing/2014/main" id="{291A57AB-AF23-4EC2-AEF8-9D60E54314F4}"/>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631" name="Rectangle 982">
                <a:extLst>
                  <a:ext uri="{FF2B5EF4-FFF2-40B4-BE49-F238E27FC236}">
                    <a16:creationId xmlns:a16="http://schemas.microsoft.com/office/drawing/2014/main" id="{BCDD22E8-F618-4FBE-A1ED-164B508F956F}"/>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sp>
        <p:nvSpPr>
          <p:cNvPr id="211970" name="Rectangle 2">
            <a:extLst>
              <a:ext uri="{FF2B5EF4-FFF2-40B4-BE49-F238E27FC236}">
                <a16:creationId xmlns:a16="http://schemas.microsoft.com/office/drawing/2014/main" id="{6CAD61FD-4E64-432D-9AF9-F32D4C60803D}"/>
              </a:ext>
            </a:extLst>
          </p:cNvPr>
          <p:cNvSpPr txBox="1">
            <a:spLocks noChangeArrowheads="1"/>
          </p:cNvSpPr>
          <p:nvPr/>
        </p:nvSpPr>
        <p:spPr bwMode="auto">
          <a:xfrm>
            <a:off x="503238" y="258763"/>
            <a:ext cx="8462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eaLnBrk="1" hangingPunct="1"/>
            <a:r>
              <a:rPr lang="el-GR" altLang="el-GR" sz="3200" b="1">
                <a:solidFill>
                  <a:srgbClr val="000099"/>
                </a:solidFill>
                <a:latin typeface="Gill Sans Nova" panose="020B0602020104020203" pitchFamily="34" charset="0"/>
              </a:rPr>
              <a:t>Δίκτυα διανομής περιεχομένου</a:t>
            </a:r>
            <a:r>
              <a:rPr lang="en-US" altLang="el-GR" sz="3200" b="1">
                <a:solidFill>
                  <a:srgbClr val="000099"/>
                </a:solidFill>
                <a:latin typeface="Gill Sans Nova" panose="020B0602020104020203" pitchFamily="34" charset="0"/>
              </a:rPr>
              <a:t> </a:t>
            </a:r>
            <a:r>
              <a:rPr lang="en-US" altLang="el-GR" sz="2800" b="1">
                <a:solidFill>
                  <a:srgbClr val="000099"/>
                </a:solidFill>
                <a:latin typeface="Gill Sans Nova" panose="020B0602020104020203" pitchFamily="34" charset="0"/>
              </a:rPr>
              <a:t>(CDNs)</a:t>
            </a:r>
          </a:p>
        </p:txBody>
      </p:sp>
      <p:grpSp>
        <p:nvGrpSpPr>
          <p:cNvPr id="211972" name="Group 485">
            <a:extLst>
              <a:ext uri="{FF2B5EF4-FFF2-40B4-BE49-F238E27FC236}">
                <a16:creationId xmlns:a16="http://schemas.microsoft.com/office/drawing/2014/main" id="{3B2DBFCA-E9FC-482D-A2ED-160DA3F0C71C}"/>
              </a:ext>
            </a:extLst>
          </p:cNvPr>
          <p:cNvGrpSpPr>
            <a:grpSpLocks/>
          </p:cNvGrpSpPr>
          <p:nvPr/>
        </p:nvGrpSpPr>
        <p:grpSpPr bwMode="auto">
          <a:xfrm>
            <a:off x="1163638" y="3897313"/>
            <a:ext cx="7000875" cy="2516187"/>
            <a:chOff x="450850" y="1669617"/>
            <a:chExt cx="8386121" cy="4786198"/>
          </a:xfrm>
        </p:grpSpPr>
        <p:sp>
          <p:nvSpPr>
            <p:cNvPr id="212306" name="Freeform 84">
              <a:extLst>
                <a:ext uri="{FF2B5EF4-FFF2-40B4-BE49-F238E27FC236}">
                  <a16:creationId xmlns:a16="http://schemas.microsoft.com/office/drawing/2014/main" id="{C18F9057-EF2C-4E6C-A82D-8EA5D414BF34}"/>
                </a:ext>
              </a:extLst>
            </p:cNvPr>
            <p:cNvSpPr>
              <a:spLocks/>
            </p:cNvSpPr>
            <p:nvPr/>
          </p:nvSpPr>
          <p:spPr bwMode="auto">
            <a:xfrm>
              <a:off x="1825539" y="2241382"/>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07" name="Freeform 84">
              <a:extLst>
                <a:ext uri="{FF2B5EF4-FFF2-40B4-BE49-F238E27FC236}">
                  <a16:creationId xmlns:a16="http://schemas.microsoft.com/office/drawing/2014/main" id="{4B0DF9D5-3E16-411F-90BE-3B1157F6874A}"/>
                </a:ext>
              </a:extLst>
            </p:cNvPr>
            <p:cNvSpPr>
              <a:spLocks/>
            </p:cNvSpPr>
            <p:nvPr/>
          </p:nvSpPr>
          <p:spPr bwMode="auto">
            <a:xfrm>
              <a:off x="669683" y="3041420"/>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08" name="Freeform 84">
              <a:extLst>
                <a:ext uri="{FF2B5EF4-FFF2-40B4-BE49-F238E27FC236}">
                  <a16:creationId xmlns:a16="http://schemas.microsoft.com/office/drawing/2014/main" id="{420032E2-121C-4A15-BF53-C93E0BF0C4C2}"/>
                </a:ext>
              </a:extLst>
            </p:cNvPr>
            <p:cNvSpPr>
              <a:spLocks/>
            </p:cNvSpPr>
            <p:nvPr/>
          </p:nvSpPr>
          <p:spPr bwMode="auto">
            <a:xfrm>
              <a:off x="6334646" y="2495362"/>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09" name="Freeform 84">
              <a:extLst>
                <a:ext uri="{FF2B5EF4-FFF2-40B4-BE49-F238E27FC236}">
                  <a16:creationId xmlns:a16="http://schemas.microsoft.com/office/drawing/2014/main" id="{13AD0B68-9050-4150-A89D-F02006CE52BD}"/>
                </a:ext>
              </a:extLst>
            </p:cNvPr>
            <p:cNvSpPr>
              <a:spLocks/>
            </p:cNvSpPr>
            <p:nvPr/>
          </p:nvSpPr>
          <p:spPr bwMode="auto">
            <a:xfrm>
              <a:off x="1241260" y="5352642"/>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0" name="Freeform 84">
              <a:extLst>
                <a:ext uri="{FF2B5EF4-FFF2-40B4-BE49-F238E27FC236}">
                  <a16:creationId xmlns:a16="http://schemas.microsoft.com/office/drawing/2014/main" id="{F13F0434-2E89-4BC6-8FC2-4175BB3928E8}"/>
                </a:ext>
              </a:extLst>
            </p:cNvPr>
            <p:cNvSpPr>
              <a:spLocks/>
            </p:cNvSpPr>
            <p:nvPr/>
          </p:nvSpPr>
          <p:spPr bwMode="auto">
            <a:xfrm>
              <a:off x="822104" y="4730390"/>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1" name="Freeform 84">
              <a:extLst>
                <a:ext uri="{FF2B5EF4-FFF2-40B4-BE49-F238E27FC236}">
                  <a16:creationId xmlns:a16="http://schemas.microsoft.com/office/drawing/2014/main" id="{64E60367-E8A4-4CB7-A05E-7DEF3DA07A3A}"/>
                </a:ext>
              </a:extLst>
            </p:cNvPr>
            <p:cNvSpPr>
              <a:spLocks/>
            </p:cNvSpPr>
            <p:nvPr/>
          </p:nvSpPr>
          <p:spPr bwMode="auto">
            <a:xfrm>
              <a:off x="593473" y="4070041"/>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2" name="Freeform 84">
              <a:extLst>
                <a:ext uri="{FF2B5EF4-FFF2-40B4-BE49-F238E27FC236}">
                  <a16:creationId xmlns:a16="http://schemas.microsoft.com/office/drawing/2014/main" id="{E0E4FFE0-6399-455D-A217-01F13C2BC7A3}"/>
                </a:ext>
              </a:extLst>
            </p:cNvPr>
            <p:cNvSpPr>
              <a:spLocks/>
            </p:cNvSpPr>
            <p:nvPr/>
          </p:nvSpPr>
          <p:spPr bwMode="auto">
            <a:xfrm>
              <a:off x="7084047" y="2927129"/>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3" name="Freeform 84">
              <a:extLst>
                <a:ext uri="{FF2B5EF4-FFF2-40B4-BE49-F238E27FC236}">
                  <a16:creationId xmlns:a16="http://schemas.microsoft.com/office/drawing/2014/main" id="{19778C36-9BAD-404A-97BF-B108CD8FDEB3}"/>
                </a:ext>
              </a:extLst>
            </p:cNvPr>
            <p:cNvSpPr>
              <a:spLocks/>
            </p:cNvSpPr>
            <p:nvPr/>
          </p:nvSpPr>
          <p:spPr bwMode="auto">
            <a:xfrm>
              <a:off x="3425955" y="2000100"/>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4" name="Freeform 84">
              <a:extLst>
                <a:ext uri="{FF2B5EF4-FFF2-40B4-BE49-F238E27FC236}">
                  <a16:creationId xmlns:a16="http://schemas.microsoft.com/office/drawing/2014/main" id="{21FAC365-613C-4E93-806F-A176EE5EB7D5}"/>
                </a:ext>
              </a:extLst>
            </p:cNvPr>
            <p:cNvSpPr>
              <a:spLocks/>
            </p:cNvSpPr>
            <p:nvPr/>
          </p:nvSpPr>
          <p:spPr bwMode="auto">
            <a:xfrm>
              <a:off x="1050735" y="2647751"/>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5" name="Freeform 84">
              <a:extLst>
                <a:ext uri="{FF2B5EF4-FFF2-40B4-BE49-F238E27FC236}">
                  <a16:creationId xmlns:a16="http://schemas.microsoft.com/office/drawing/2014/main" id="{B4035317-7911-4DA7-A93D-40B9D012833F}"/>
                </a:ext>
              </a:extLst>
            </p:cNvPr>
            <p:cNvSpPr>
              <a:spLocks/>
            </p:cNvSpPr>
            <p:nvPr/>
          </p:nvSpPr>
          <p:spPr bwMode="auto">
            <a:xfrm>
              <a:off x="4340478" y="1974702"/>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6" name="Freeform 84">
              <a:extLst>
                <a:ext uri="{FF2B5EF4-FFF2-40B4-BE49-F238E27FC236}">
                  <a16:creationId xmlns:a16="http://schemas.microsoft.com/office/drawing/2014/main" id="{6526C755-DB99-4235-B82C-8CCDEEF8432D}"/>
                </a:ext>
              </a:extLst>
            </p:cNvPr>
            <p:cNvSpPr>
              <a:spLocks/>
            </p:cNvSpPr>
            <p:nvPr/>
          </p:nvSpPr>
          <p:spPr bwMode="auto">
            <a:xfrm>
              <a:off x="7401590" y="5606623"/>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7" name="Freeform 84">
              <a:extLst>
                <a:ext uri="{FF2B5EF4-FFF2-40B4-BE49-F238E27FC236}">
                  <a16:creationId xmlns:a16="http://schemas.microsoft.com/office/drawing/2014/main" id="{A35D4C08-5BBE-49EF-A2EC-5B09047BBFA2}"/>
                </a:ext>
              </a:extLst>
            </p:cNvPr>
            <p:cNvSpPr>
              <a:spLocks/>
            </p:cNvSpPr>
            <p:nvPr/>
          </p:nvSpPr>
          <p:spPr bwMode="auto">
            <a:xfrm>
              <a:off x="8239903" y="4958973"/>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8" name="Freeform 84">
              <a:extLst>
                <a:ext uri="{FF2B5EF4-FFF2-40B4-BE49-F238E27FC236}">
                  <a16:creationId xmlns:a16="http://schemas.microsoft.com/office/drawing/2014/main" id="{F2506157-F7C3-499B-9579-6AF859858C59}"/>
                </a:ext>
              </a:extLst>
            </p:cNvPr>
            <p:cNvSpPr>
              <a:spLocks/>
            </p:cNvSpPr>
            <p:nvPr/>
          </p:nvSpPr>
          <p:spPr bwMode="auto">
            <a:xfrm>
              <a:off x="8011272" y="4044643"/>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19" name="Freeform 84">
              <a:extLst>
                <a:ext uri="{FF2B5EF4-FFF2-40B4-BE49-F238E27FC236}">
                  <a16:creationId xmlns:a16="http://schemas.microsoft.com/office/drawing/2014/main" id="{ADCCEDAB-D79C-4FA4-800F-B48946CA18F1}"/>
                </a:ext>
              </a:extLst>
            </p:cNvPr>
            <p:cNvSpPr>
              <a:spLocks/>
            </p:cNvSpPr>
            <p:nvPr/>
          </p:nvSpPr>
          <p:spPr bwMode="auto">
            <a:xfrm>
              <a:off x="5166089" y="5847904"/>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20" name="Freeform 84">
              <a:extLst>
                <a:ext uri="{FF2B5EF4-FFF2-40B4-BE49-F238E27FC236}">
                  <a16:creationId xmlns:a16="http://schemas.microsoft.com/office/drawing/2014/main" id="{22ED4B70-0B4E-4550-983F-B871A674E748}"/>
                </a:ext>
              </a:extLst>
            </p:cNvPr>
            <p:cNvSpPr>
              <a:spLocks/>
            </p:cNvSpPr>
            <p:nvPr/>
          </p:nvSpPr>
          <p:spPr bwMode="auto">
            <a:xfrm>
              <a:off x="4251566" y="5987593"/>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21" name="Freeform 84">
              <a:extLst>
                <a:ext uri="{FF2B5EF4-FFF2-40B4-BE49-F238E27FC236}">
                  <a16:creationId xmlns:a16="http://schemas.microsoft.com/office/drawing/2014/main" id="{097B5049-8E86-4A84-A833-86F4FAFD55F9}"/>
                </a:ext>
              </a:extLst>
            </p:cNvPr>
            <p:cNvSpPr>
              <a:spLocks/>
            </p:cNvSpPr>
            <p:nvPr/>
          </p:nvSpPr>
          <p:spPr bwMode="auto">
            <a:xfrm>
              <a:off x="3032202" y="5835205"/>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322" name="TextBox 4">
              <a:extLst>
                <a:ext uri="{FF2B5EF4-FFF2-40B4-BE49-F238E27FC236}">
                  <a16:creationId xmlns:a16="http://schemas.microsoft.com/office/drawing/2014/main" id="{57472A49-8EAF-470B-B5D2-43E2B8783884}"/>
                </a:ext>
              </a:extLst>
            </p:cNvPr>
            <p:cNvSpPr txBox="1">
              <a:spLocks noChangeArrowheads="1"/>
            </p:cNvSpPr>
            <p:nvPr/>
          </p:nvSpPr>
          <p:spPr bwMode="auto">
            <a:xfrm rot="307360">
              <a:off x="5295233" y="1669617"/>
              <a:ext cx="543812"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2323" name="TextBox 179">
              <a:extLst>
                <a:ext uri="{FF2B5EF4-FFF2-40B4-BE49-F238E27FC236}">
                  <a16:creationId xmlns:a16="http://schemas.microsoft.com/office/drawing/2014/main" id="{5CAE7BAA-04E3-4E3B-8BB4-4209B76C7372}"/>
                </a:ext>
              </a:extLst>
            </p:cNvPr>
            <p:cNvSpPr txBox="1">
              <a:spLocks noChangeArrowheads="1"/>
            </p:cNvSpPr>
            <p:nvPr/>
          </p:nvSpPr>
          <p:spPr bwMode="auto">
            <a:xfrm rot="2829263">
              <a:off x="7635935" y="3085162"/>
              <a:ext cx="543697" cy="5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2324" name="TextBox 180">
              <a:extLst>
                <a:ext uri="{FF2B5EF4-FFF2-40B4-BE49-F238E27FC236}">
                  <a16:creationId xmlns:a16="http://schemas.microsoft.com/office/drawing/2014/main" id="{03C02C99-FFBD-4489-9F02-EA4DBF754BE0}"/>
                </a:ext>
              </a:extLst>
            </p:cNvPr>
            <p:cNvSpPr txBox="1">
              <a:spLocks noChangeArrowheads="1"/>
            </p:cNvSpPr>
            <p:nvPr/>
          </p:nvSpPr>
          <p:spPr bwMode="auto">
            <a:xfrm rot="9845918">
              <a:off x="6395000" y="5885558"/>
              <a:ext cx="543812"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2325" name="TextBox 181">
              <a:extLst>
                <a:ext uri="{FF2B5EF4-FFF2-40B4-BE49-F238E27FC236}">
                  <a16:creationId xmlns:a16="http://schemas.microsoft.com/office/drawing/2014/main" id="{3B07FC48-5C7C-4D0C-9442-64FEFE4619AE}"/>
                </a:ext>
              </a:extLst>
            </p:cNvPr>
            <p:cNvSpPr txBox="1">
              <a:spLocks noChangeArrowheads="1"/>
            </p:cNvSpPr>
            <p:nvPr/>
          </p:nvSpPr>
          <p:spPr bwMode="auto">
            <a:xfrm rot="-9948738">
              <a:off x="2117518" y="5932635"/>
              <a:ext cx="543812"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2326" name="TextBox 182">
              <a:extLst>
                <a:ext uri="{FF2B5EF4-FFF2-40B4-BE49-F238E27FC236}">
                  <a16:creationId xmlns:a16="http://schemas.microsoft.com/office/drawing/2014/main" id="{3C0EEDA3-5CAF-453F-B8D6-566FD963C629}"/>
                </a:ext>
              </a:extLst>
            </p:cNvPr>
            <p:cNvSpPr txBox="1">
              <a:spLocks noChangeArrowheads="1"/>
            </p:cNvSpPr>
            <p:nvPr/>
          </p:nvSpPr>
          <p:spPr bwMode="auto">
            <a:xfrm rot="-4992697">
              <a:off x="440646" y="3712538"/>
              <a:ext cx="543697" cy="5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2327" name="TextBox 183">
              <a:extLst>
                <a:ext uri="{FF2B5EF4-FFF2-40B4-BE49-F238E27FC236}">
                  <a16:creationId xmlns:a16="http://schemas.microsoft.com/office/drawing/2014/main" id="{F4A61378-3297-4837-8ABD-09DFA551C603}"/>
                </a:ext>
              </a:extLst>
            </p:cNvPr>
            <p:cNvSpPr txBox="1">
              <a:spLocks noChangeArrowheads="1"/>
            </p:cNvSpPr>
            <p:nvPr/>
          </p:nvSpPr>
          <p:spPr bwMode="auto">
            <a:xfrm rot="-520651">
              <a:off x="2536067" y="1734469"/>
              <a:ext cx="543812" cy="5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grpSp>
          <p:nvGrpSpPr>
            <p:cNvPr id="212328" name="Group 8">
              <a:extLst>
                <a:ext uri="{FF2B5EF4-FFF2-40B4-BE49-F238E27FC236}">
                  <a16:creationId xmlns:a16="http://schemas.microsoft.com/office/drawing/2014/main" id="{39EAB5FB-1CC1-415A-8B32-43737ADD4E7B}"/>
                </a:ext>
              </a:extLst>
            </p:cNvPr>
            <p:cNvGrpSpPr>
              <a:grpSpLocks/>
            </p:cNvGrpSpPr>
            <p:nvPr/>
          </p:nvGrpSpPr>
          <p:grpSpPr bwMode="auto">
            <a:xfrm>
              <a:off x="4546600" y="3746500"/>
              <a:ext cx="3225800" cy="1117600"/>
              <a:chOff x="7848600" y="2044700"/>
              <a:chExt cx="3200399" cy="1371600"/>
            </a:xfrm>
          </p:grpSpPr>
          <p:sp>
            <p:nvSpPr>
              <p:cNvPr id="212524" name="Oval 3">
                <a:extLst>
                  <a:ext uri="{FF2B5EF4-FFF2-40B4-BE49-F238E27FC236}">
                    <a16:creationId xmlns:a16="http://schemas.microsoft.com/office/drawing/2014/main" id="{2098FF4B-3C4E-4026-AA99-E4FB1C2C8313}"/>
                  </a:ext>
                </a:extLst>
              </p:cNvPr>
              <p:cNvSpPr>
                <a:spLocks noChangeArrowheads="1"/>
              </p:cNvSpPr>
              <p:nvPr/>
            </p:nvSpPr>
            <p:spPr bwMode="auto">
              <a:xfrm>
                <a:off x="7848600" y="2044700"/>
                <a:ext cx="3200399" cy="13716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525" name="Group 133">
                <a:extLst>
                  <a:ext uri="{FF2B5EF4-FFF2-40B4-BE49-F238E27FC236}">
                    <a16:creationId xmlns:a16="http://schemas.microsoft.com/office/drawing/2014/main" id="{B6147196-1FD6-4AA7-887E-1482EAC44B60}"/>
                  </a:ext>
                </a:extLst>
              </p:cNvPr>
              <p:cNvGrpSpPr>
                <a:grpSpLocks/>
              </p:cNvGrpSpPr>
              <p:nvPr/>
            </p:nvGrpSpPr>
            <p:grpSpPr bwMode="auto">
              <a:xfrm>
                <a:off x="8526482" y="2160804"/>
                <a:ext cx="532759" cy="184809"/>
                <a:chOff x="2356" y="1300"/>
                <a:chExt cx="555" cy="194"/>
              </a:xfrm>
            </p:grpSpPr>
            <p:sp>
              <p:nvSpPr>
                <p:cNvPr id="212598" name="Oval 407">
                  <a:extLst>
                    <a:ext uri="{FF2B5EF4-FFF2-40B4-BE49-F238E27FC236}">
                      <a16:creationId xmlns:a16="http://schemas.microsoft.com/office/drawing/2014/main" id="{2A5D8705-821E-486F-AE45-2A91B71CA82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99" name="Rectangle 410">
                  <a:extLst>
                    <a:ext uri="{FF2B5EF4-FFF2-40B4-BE49-F238E27FC236}">
                      <a16:creationId xmlns:a16="http://schemas.microsoft.com/office/drawing/2014/main" id="{343CCD04-4890-4056-A173-1D65D0562094}"/>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600" name="Oval 411">
                  <a:extLst>
                    <a:ext uri="{FF2B5EF4-FFF2-40B4-BE49-F238E27FC236}">
                      <a16:creationId xmlns:a16="http://schemas.microsoft.com/office/drawing/2014/main" id="{B914B098-D089-4380-91D1-56A7BCB321A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601" name="Group 137">
                  <a:extLst>
                    <a:ext uri="{FF2B5EF4-FFF2-40B4-BE49-F238E27FC236}">
                      <a16:creationId xmlns:a16="http://schemas.microsoft.com/office/drawing/2014/main" id="{A9D6D7CF-CF63-4ABC-AF3B-E9BE9CAA4588}"/>
                    </a:ext>
                  </a:extLst>
                </p:cNvPr>
                <p:cNvGrpSpPr>
                  <a:grpSpLocks/>
                </p:cNvGrpSpPr>
                <p:nvPr/>
              </p:nvGrpSpPr>
              <p:grpSpPr bwMode="auto">
                <a:xfrm>
                  <a:off x="2468" y="1332"/>
                  <a:ext cx="310" cy="60"/>
                  <a:chOff x="2468" y="1332"/>
                  <a:chExt cx="310" cy="60"/>
                </a:xfrm>
              </p:grpSpPr>
              <p:sp>
                <p:nvSpPr>
                  <p:cNvPr id="212604" name="Freeform 138">
                    <a:extLst>
                      <a:ext uri="{FF2B5EF4-FFF2-40B4-BE49-F238E27FC236}">
                        <a16:creationId xmlns:a16="http://schemas.microsoft.com/office/drawing/2014/main" id="{E788661D-DA41-486D-985C-30D21B722F0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605" name="Freeform 139">
                    <a:extLst>
                      <a:ext uri="{FF2B5EF4-FFF2-40B4-BE49-F238E27FC236}">
                        <a16:creationId xmlns:a16="http://schemas.microsoft.com/office/drawing/2014/main" id="{6E436997-83A9-4BD5-97A1-5184F104F8A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602" name="Line 140">
                  <a:extLst>
                    <a:ext uri="{FF2B5EF4-FFF2-40B4-BE49-F238E27FC236}">
                      <a16:creationId xmlns:a16="http://schemas.microsoft.com/office/drawing/2014/main" id="{5B069C08-AF40-4A48-B3D8-D0607B0D6287}"/>
                    </a:ext>
                  </a:extLst>
                </p:cNvPr>
                <p:cNvSpPr>
                  <a:spLocks noChangeShapeType="1"/>
                </p:cNvSpPr>
                <p:nvPr/>
              </p:nvSpPr>
              <p:spPr bwMode="auto">
                <a:xfrm>
                  <a:off x="2357"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603" name="Line 141">
                  <a:extLst>
                    <a:ext uri="{FF2B5EF4-FFF2-40B4-BE49-F238E27FC236}">
                      <a16:creationId xmlns:a16="http://schemas.microsoft.com/office/drawing/2014/main" id="{9F3BAF4F-D9F0-4879-9847-16F2AA0A2927}"/>
                    </a:ext>
                  </a:extLst>
                </p:cNvPr>
                <p:cNvSpPr>
                  <a:spLocks noChangeShapeType="1"/>
                </p:cNvSpPr>
                <p:nvPr/>
              </p:nvSpPr>
              <p:spPr bwMode="auto">
                <a:xfrm>
                  <a:off x="2908" y="1364"/>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2526" name="Straight Connector 10">
                <a:extLst>
                  <a:ext uri="{FF2B5EF4-FFF2-40B4-BE49-F238E27FC236}">
                    <a16:creationId xmlns:a16="http://schemas.microsoft.com/office/drawing/2014/main" id="{E31A0F8D-DCFB-415D-B1BA-078381DE1E98}"/>
                  </a:ext>
                </a:extLst>
              </p:cNvPr>
              <p:cNvCxnSpPr>
                <a:cxnSpLocks noChangeShapeType="1"/>
                <a:stCxn id="212603" idx="0"/>
              </p:cNvCxnSpPr>
              <p:nvPr/>
            </p:nvCxnSpPr>
            <p:spPr bwMode="auto">
              <a:xfrm>
                <a:off x="9055401" y="2220819"/>
                <a:ext cx="975377" cy="13653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27" name="Straight Connector 297">
                <a:extLst>
                  <a:ext uri="{FF2B5EF4-FFF2-40B4-BE49-F238E27FC236}">
                    <a16:creationId xmlns:a16="http://schemas.microsoft.com/office/drawing/2014/main" id="{6A1E3544-E265-4CD7-BCFE-2D20D4FF505A}"/>
                  </a:ext>
                </a:extLst>
              </p:cNvPr>
              <p:cNvCxnSpPr>
                <a:cxnSpLocks noChangeShapeType="1"/>
              </p:cNvCxnSpPr>
              <p:nvPr/>
            </p:nvCxnSpPr>
            <p:spPr bwMode="auto">
              <a:xfrm>
                <a:off x="9522191" y="2583188"/>
                <a:ext cx="120745" cy="8339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28" name="Straight Connector 298">
                <a:extLst>
                  <a:ext uri="{FF2B5EF4-FFF2-40B4-BE49-F238E27FC236}">
                    <a16:creationId xmlns:a16="http://schemas.microsoft.com/office/drawing/2014/main" id="{9A01D576-5B1F-4518-B22E-5439FBFA43D9}"/>
                  </a:ext>
                </a:extLst>
              </p:cNvPr>
              <p:cNvCxnSpPr>
                <a:cxnSpLocks noChangeShapeType="1"/>
              </p:cNvCxnSpPr>
              <p:nvPr/>
            </p:nvCxnSpPr>
            <p:spPr bwMode="auto">
              <a:xfrm flipV="1">
                <a:off x="9323081" y="2786992"/>
                <a:ext cx="243358" cy="456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29" name="Straight Connector 299">
                <a:extLst>
                  <a:ext uri="{FF2B5EF4-FFF2-40B4-BE49-F238E27FC236}">
                    <a16:creationId xmlns:a16="http://schemas.microsoft.com/office/drawing/2014/main" id="{65E5ABE5-3210-491F-9F0C-41930AB84124}"/>
                  </a:ext>
                </a:extLst>
              </p:cNvPr>
              <p:cNvCxnSpPr>
                <a:cxnSpLocks noChangeShapeType="1"/>
              </p:cNvCxnSpPr>
              <p:nvPr/>
            </p:nvCxnSpPr>
            <p:spPr bwMode="auto">
              <a:xfrm flipV="1">
                <a:off x="9028147" y="2611644"/>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0" name="Straight Connector 300">
                <a:extLst>
                  <a:ext uri="{FF2B5EF4-FFF2-40B4-BE49-F238E27FC236}">
                    <a16:creationId xmlns:a16="http://schemas.microsoft.com/office/drawing/2014/main" id="{2146D65D-F239-4B55-93AD-95F4480093EA}"/>
                  </a:ext>
                </a:extLst>
              </p:cNvPr>
              <p:cNvCxnSpPr>
                <a:cxnSpLocks noChangeShapeType="1"/>
              </p:cNvCxnSpPr>
              <p:nvPr/>
            </p:nvCxnSpPr>
            <p:spPr bwMode="auto">
              <a:xfrm flipV="1">
                <a:off x="8729859" y="2909476"/>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1" name="Straight Connector 301">
                <a:extLst>
                  <a:ext uri="{FF2B5EF4-FFF2-40B4-BE49-F238E27FC236}">
                    <a16:creationId xmlns:a16="http://schemas.microsoft.com/office/drawing/2014/main" id="{9515B4AD-9FA4-4378-BC1A-60978B343A43}"/>
                  </a:ext>
                </a:extLst>
              </p:cNvPr>
              <p:cNvCxnSpPr>
                <a:cxnSpLocks noChangeShapeType="1"/>
              </p:cNvCxnSpPr>
              <p:nvPr/>
            </p:nvCxnSpPr>
            <p:spPr bwMode="auto">
              <a:xfrm flipV="1">
                <a:off x="9537887" y="2836224"/>
                <a:ext cx="252969" cy="2529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2" name="Straight Connector 302">
                <a:extLst>
                  <a:ext uri="{FF2B5EF4-FFF2-40B4-BE49-F238E27FC236}">
                    <a16:creationId xmlns:a16="http://schemas.microsoft.com/office/drawing/2014/main" id="{77AC5AA0-F7BF-4EE3-8582-14F333914078}"/>
                  </a:ext>
                </a:extLst>
              </p:cNvPr>
              <p:cNvCxnSpPr>
                <a:cxnSpLocks noChangeShapeType="1"/>
              </p:cNvCxnSpPr>
              <p:nvPr/>
            </p:nvCxnSpPr>
            <p:spPr bwMode="auto">
              <a:xfrm flipH="1" flipV="1">
                <a:off x="10029359" y="2822067"/>
                <a:ext cx="354959" cy="12439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3" name="Straight Connector 303">
                <a:extLst>
                  <a:ext uri="{FF2B5EF4-FFF2-40B4-BE49-F238E27FC236}">
                    <a16:creationId xmlns:a16="http://schemas.microsoft.com/office/drawing/2014/main" id="{47389242-DD0E-4F4C-87CA-FE73EE8899A7}"/>
                  </a:ext>
                </a:extLst>
              </p:cNvPr>
              <p:cNvCxnSpPr>
                <a:cxnSpLocks noChangeShapeType="1"/>
              </p:cNvCxnSpPr>
              <p:nvPr/>
            </p:nvCxnSpPr>
            <p:spPr bwMode="auto">
              <a:xfrm flipV="1">
                <a:off x="10015190" y="2475242"/>
                <a:ext cx="283363" cy="195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4" name="Straight Connector 304">
                <a:extLst>
                  <a:ext uri="{FF2B5EF4-FFF2-40B4-BE49-F238E27FC236}">
                    <a16:creationId xmlns:a16="http://schemas.microsoft.com/office/drawing/2014/main" id="{2048B2AE-8FAE-450C-AFE9-CC04C2B5C6D3}"/>
                  </a:ext>
                </a:extLst>
              </p:cNvPr>
              <p:cNvCxnSpPr>
                <a:cxnSpLocks noChangeShapeType="1"/>
                <a:endCxn id="212598" idx="4"/>
              </p:cNvCxnSpPr>
              <p:nvPr/>
            </p:nvCxnSpPr>
            <p:spPr bwMode="auto">
              <a:xfrm flipH="1" flipV="1">
                <a:off x="8791902" y="2345614"/>
                <a:ext cx="410984" cy="871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2535" name="Group 133">
                <a:extLst>
                  <a:ext uri="{FF2B5EF4-FFF2-40B4-BE49-F238E27FC236}">
                    <a16:creationId xmlns:a16="http://schemas.microsoft.com/office/drawing/2014/main" id="{9BE8AE47-BF4D-40B1-8708-B8ED5CBCA302}"/>
                  </a:ext>
                </a:extLst>
              </p:cNvPr>
              <p:cNvGrpSpPr>
                <a:grpSpLocks/>
              </p:cNvGrpSpPr>
              <p:nvPr/>
            </p:nvGrpSpPr>
            <p:grpSpPr bwMode="auto">
              <a:xfrm>
                <a:off x="9555206" y="2650627"/>
                <a:ext cx="532759" cy="184809"/>
                <a:chOff x="2356" y="1300"/>
                <a:chExt cx="555" cy="194"/>
              </a:xfrm>
            </p:grpSpPr>
            <p:sp>
              <p:nvSpPr>
                <p:cNvPr id="212590" name="Oval 407">
                  <a:extLst>
                    <a:ext uri="{FF2B5EF4-FFF2-40B4-BE49-F238E27FC236}">
                      <a16:creationId xmlns:a16="http://schemas.microsoft.com/office/drawing/2014/main" id="{6F087204-E74A-4448-933A-0021193FA96F}"/>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91" name="Rectangle 410">
                  <a:extLst>
                    <a:ext uri="{FF2B5EF4-FFF2-40B4-BE49-F238E27FC236}">
                      <a16:creationId xmlns:a16="http://schemas.microsoft.com/office/drawing/2014/main" id="{37A4380C-5851-45B5-9755-A468BBD6804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92" name="Oval 411">
                  <a:extLst>
                    <a:ext uri="{FF2B5EF4-FFF2-40B4-BE49-F238E27FC236}">
                      <a16:creationId xmlns:a16="http://schemas.microsoft.com/office/drawing/2014/main" id="{EBACCD7D-A500-4C3A-8267-E3E63409F32F}"/>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93" name="Group 137">
                  <a:extLst>
                    <a:ext uri="{FF2B5EF4-FFF2-40B4-BE49-F238E27FC236}">
                      <a16:creationId xmlns:a16="http://schemas.microsoft.com/office/drawing/2014/main" id="{4A4CE4B5-E3C8-4D80-B91B-D9785E6A1255}"/>
                    </a:ext>
                  </a:extLst>
                </p:cNvPr>
                <p:cNvGrpSpPr>
                  <a:grpSpLocks/>
                </p:cNvGrpSpPr>
                <p:nvPr/>
              </p:nvGrpSpPr>
              <p:grpSpPr bwMode="auto">
                <a:xfrm>
                  <a:off x="2468" y="1332"/>
                  <a:ext cx="310" cy="60"/>
                  <a:chOff x="2468" y="1332"/>
                  <a:chExt cx="310" cy="60"/>
                </a:xfrm>
              </p:grpSpPr>
              <p:sp>
                <p:nvSpPr>
                  <p:cNvPr id="212596" name="Freeform 138">
                    <a:extLst>
                      <a:ext uri="{FF2B5EF4-FFF2-40B4-BE49-F238E27FC236}">
                        <a16:creationId xmlns:a16="http://schemas.microsoft.com/office/drawing/2014/main" id="{AB36116C-B784-4F5B-9DF9-0550548CAAA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97" name="Freeform 139">
                    <a:extLst>
                      <a:ext uri="{FF2B5EF4-FFF2-40B4-BE49-F238E27FC236}">
                        <a16:creationId xmlns:a16="http://schemas.microsoft.com/office/drawing/2014/main" id="{F9EB87F3-B2FB-4DAE-849B-558C13E45D7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94" name="Line 140">
                  <a:extLst>
                    <a:ext uri="{FF2B5EF4-FFF2-40B4-BE49-F238E27FC236}">
                      <a16:creationId xmlns:a16="http://schemas.microsoft.com/office/drawing/2014/main" id="{F8DCA050-2A21-48F3-831F-5C0AE35161B2}"/>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95" name="Line 141">
                  <a:extLst>
                    <a:ext uri="{FF2B5EF4-FFF2-40B4-BE49-F238E27FC236}">
                      <a16:creationId xmlns:a16="http://schemas.microsoft.com/office/drawing/2014/main" id="{296680C4-31E9-4947-B48D-130392EE94E2}"/>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536" name="Group 133">
                <a:extLst>
                  <a:ext uri="{FF2B5EF4-FFF2-40B4-BE49-F238E27FC236}">
                    <a16:creationId xmlns:a16="http://schemas.microsoft.com/office/drawing/2014/main" id="{85851970-DD34-4E89-96AD-D767EEC40A3C}"/>
                  </a:ext>
                </a:extLst>
              </p:cNvPr>
              <p:cNvGrpSpPr>
                <a:grpSpLocks/>
              </p:cNvGrpSpPr>
              <p:nvPr/>
            </p:nvGrpSpPr>
            <p:grpSpPr bwMode="auto">
              <a:xfrm>
                <a:off x="8772607" y="2725609"/>
                <a:ext cx="532759" cy="184809"/>
                <a:chOff x="2356" y="1300"/>
                <a:chExt cx="555" cy="194"/>
              </a:xfrm>
            </p:grpSpPr>
            <p:sp>
              <p:nvSpPr>
                <p:cNvPr id="212582" name="Oval 407">
                  <a:extLst>
                    <a:ext uri="{FF2B5EF4-FFF2-40B4-BE49-F238E27FC236}">
                      <a16:creationId xmlns:a16="http://schemas.microsoft.com/office/drawing/2014/main" id="{AD8A198F-BC40-4665-AEA7-B194332D267C}"/>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83" name="Rectangle 410">
                  <a:extLst>
                    <a:ext uri="{FF2B5EF4-FFF2-40B4-BE49-F238E27FC236}">
                      <a16:creationId xmlns:a16="http://schemas.microsoft.com/office/drawing/2014/main" id="{1793E760-D846-43E5-ADE9-69FCE3336BD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84" name="Oval 411">
                  <a:extLst>
                    <a:ext uri="{FF2B5EF4-FFF2-40B4-BE49-F238E27FC236}">
                      <a16:creationId xmlns:a16="http://schemas.microsoft.com/office/drawing/2014/main" id="{294186BA-C3E2-4AEE-943A-3F0C26714F87}"/>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85" name="Group 137">
                  <a:extLst>
                    <a:ext uri="{FF2B5EF4-FFF2-40B4-BE49-F238E27FC236}">
                      <a16:creationId xmlns:a16="http://schemas.microsoft.com/office/drawing/2014/main" id="{03239D30-F82A-44D7-9DC1-E116FDD048BD}"/>
                    </a:ext>
                  </a:extLst>
                </p:cNvPr>
                <p:cNvGrpSpPr>
                  <a:grpSpLocks/>
                </p:cNvGrpSpPr>
                <p:nvPr/>
              </p:nvGrpSpPr>
              <p:grpSpPr bwMode="auto">
                <a:xfrm>
                  <a:off x="2468" y="1332"/>
                  <a:ext cx="310" cy="60"/>
                  <a:chOff x="2468" y="1332"/>
                  <a:chExt cx="310" cy="60"/>
                </a:xfrm>
              </p:grpSpPr>
              <p:sp>
                <p:nvSpPr>
                  <p:cNvPr id="212588" name="Freeform 138">
                    <a:extLst>
                      <a:ext uri="{FF2B5EF4-FFF2-40B4-BE49-F238E27FC236}">
                        <a16:creationId xmlns:a16="http://schemas.microsoft.com/office/drawing/2014/main" id="{F5EA0561-09A7-4CCA-89FB-640BEFEF003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89" name="Freeform 139">
                    <a:extLst>
                      <a:ext uri="{FF2B5EF4-FFF2-40B4-BE49-F238E27FC236}">
                        <a16:creationId xmlns:a16="http://schemas.microsoft.com/office/drawing/2014/main" id="{F4FA891F-0BAF-48C0-A255-1C46AF5DFDD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86" name="Line 140">
                  <a:extLst>
                    <a:ext uri="{FF2B5EF4-FFF2-40B4-BE49-F238E27FC236}">
                      <a16:creationId xmlns:a16="http://schemas.microsoft.com/office/drawing/2014/main" id="{981882B6-B67E-4984-8063-BCAA7023FAFD}"/>
                    </a:ext>
                  </a:extLst>
                </p:cNvPr>
                <p:cNvSpPr>
                  <a:spLocks noChangeShapeType="1"/>
                </p:cNvSpPr>
                <p:nvPr/>
              </p:nvSpPr>
              <p:spPr bwMode="auto">
                <a:xfrm>
                  <a:off x="2358" y="1356"/>
                  <a:ext cx="0" cy="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87" name="Line 141">
                  <a:extLst>
                    <a:ext uri="{FF2B5EF4-FFF2-40B4-BE49-F238E27FC236}">
                      <a16:creationId xmlns:a16="http://schemas.microsoft.com/office/drawing/2014/main" id="{58018FBE-6F3E-4013-942F-BDA0BCC47EBE}"/>
                    </a:ext>
                  </a:extLst>
                </p:cNvPr>
                <p:cNvSpPr>
                  <a:spLocks noChangeShapeType="1"/>
                </p:cNvSpPr>
                <p:nvPr/>
              </p:nvSpPr>
              <p:spPr bwMode="auto">
                <a:xfrm>
                  <a:off x="2908" y="1358"/>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537" name="Group 133">
                <a:extLst>
                  <a:ext uri="{FF2B5EF4-FFF2-40B4-BE49-F238E27FC236}">
                    <a16:creationId xmlns:a16="http://schemas.microsoft.com/office/drawing/2014/main" id="{98B5A56B-F7DB-4459-9AA4-FE915EDA4860}"/>
                  </a:ext>
                </a:extLst>
              </p:cNvPr>
              <p:cNvGrpSpPr>
                <a:grpSpLocks/>
              </p:cNvGrpSpPr>
              <p:nvPr/>
            </p:nvGrpSpPr>
            <p:grpSpPr bwMode="auto">
              <a:xfrm>
                <a:off x="9060908" y="2428111"/>
                <a:ext cx="532759" cy="184809"/>
                <a:chOff x="2356" y="1300"/>
                <a:chExt cx="555" cy="194"/>
              </a:xfrm>
            </p:grpSpPr>
            <p:sp>
              <p:nvSpPr>
                <p:cNvPr id="212574" name="Oval 407">
                  <a:extLst>
                    <a:ext uri="{FF2B5EF4-FFF2-40B4-BE49-F238E27FC236}">
                      <a16:creationId xmlns:a16="http://schemas.microsoft.com/office/drawing/2014/main" id="{3A826BB6-2034-45F6-AF58-99DD4FE59D8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75" name="Rectangle 410">
                  <a:extLst>
                    <a:ext uri="{FF2B5EF4-FFF2-40B4-BE49-F238E27FC236}">
                      <a16:creationId xmlns:a16="http://schemas.microsoft.com/office/drawing/2014/main" id="{540367A7-E7C4-4163-ABD1-153527ACFCD7}"/>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76" name="Oval 411">
                  <a:extLst>
                    <a:ext uri="{FF2B5EF4-FFF2-40B4-BE49-F238E27FC236}">
                      <a16:creationId xmlns:a16="http://schemas.microsoft.com/office/drawing/2014/main" id="{5B4D638F-D2CD-43E9-99FF-004CC58EFF5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77" name="Group 137">
                  <a:extLst>
                    <a:ext uri="{FF2B5EF4-FFF2-40B4-BE49-F238E27FC236}">
                      <a16:creationId xmlns:a16="http://schemas.microsoft.com/office/drawing/2014/main" id="{345404A3-E497-41E2-AB3E-15E1E56E4ACD}"/>
                    </a:ext>
                  </a:extLst>
                </p:cNvPr>
                <p:cNvGrpSpPr>
                  <a:grpSpLocks/>
                </p:cNvGrpSpPr>
                <p:nvPr/>
              </p:nvGrpSpPr>
              <p:grpSpPr bwMode="auto">
                <a:xfrm>
                  <a:off x="2468" y="1332"/>
                  <a:ext cx="310" cy="60"/>
                  <a:chOff x="2468" y="1332"/>
                  <a:chExt cx="310" cy="60"/>
                </a:xfrm>
              </p:grpSpPr>
              <p:sp>
                <p:nvSpPr>
                  <p:cNvPr id="212580" name="Freeform 138">
                    <a:extLst>
                      <a:ext uri="{FF2B5EF4-FFF2-40B4-BE49-F238E27FC236}">
                        <a16:creationId xmlns:a16="http://schemas.microsoft.com/office/drawing/2014/main" id="{BBA8A0D8-A53A-4DFB-BC4A-05E4C425EE9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81" name="Freeform 139">
                    <a:extLst>
                      <a:ext uri="{FF2B5EF4-FFF2-40B4-BE49-F238E27FC236}">
                        <a16:creationId xmlns:a16="http://schemas.microsoft.com/office/drawing/2014/main" id="{33A217DA-FDB8-4C2A-AB1D-634B1B19BC4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78" name="Line 140">
                  <a:extLst>
                    <a:ext uri="{FF2B5EF4-FFF2-40B4-BE49-F238E27FC236}">
                      <a16:creationId xmlns:a16="http://schemas.microsoft.com/office/drawing/2014/main" id="{284AD789-C499-4FE2-9994-46CF6096ED20}"/>
                    </a:ext>
                  </a:extLst>
                </p:cNvPr>
                <p:cNvSpPr>
                  <a:spLocks noChangeShapeType="1"/>
                </p:cNvSpPr>
                <p:nvPr/>
              </p:nvSpPr>
              <p:spPr bwMode="auto">
                <a:xfrm>
                  <a:off x="2358"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79" name="Line 141">
                  <a:extLst>
                    <a:ext uri="{FF2B5EF4-FFF2-40B4-BE49-F238E27FC236}">
                      <a16:creationId xmlns:a16="http://schemas.microsoft.com/office/drawing/2014/main" id="{625D762B-57EF-4637-8557-B135A098F080}"/>
                    </a:ext>
                  </a:extLst>
                </p:cNvPr>
                <p:cNvSpPr>
                  <a:spLocks noChangeShapeType="1"/>
                </p:cNvSpPr>
                <p:nvPr/>
              </p:nvSpPr>
              <p:spPr bwMode="auto">
                <a:xfrm>
                  <a:off x="2908"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538" name="Group 133">
                <a:extLst>
                  <a:ext uri="{FF2B5EF4-FFF2-40B4-BE49-F238E27FC236}">
                    <a16:creationId xmlns:a16="http://schemas.microsoft.com/office/drawing/2014/main" id="{5A792CA0-4458-424A-B812-2841588649B5}"/>
                  </a:ext>
                </a:extLst>
              </p:cNvPr>
              <p:cNvGrpSpPr>
                <a:grpSpLocks/>
              </p:cNvGrpSpPr>
              <p:nvPr/>
            </p:nvGrpSpPr>
            <p:grpSpPr bwMode="auto">
              <a:xfrm>
                <a:off x="10005281" y="2289952"/>
                <a:ext cx="532759" cy="184809"/>
                <a:chOff x="2356" y="1300"/>
                <a:chExt cx="555" cy="194"/>
              </a:xfrm>
            </p:grpSpPr>
            <p:sp>
              <p:nvSpPr>
                <p:cNvPr id="212566" name="Oval 407">
                  <a:extLst>
                    <a:ext uri="{FF2B5EF4-FFF2-40B4-BE49-F238E27FC236}">
                      <a16:creationId xmlns:a16="http://schemas.microsoft.com/office/drawing/2014/main" id="{B011097D-769A-445B-9881-09DADF7CE460}"/>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67" name="Rectangle 410">
                  <a:extLst>
                    <a:ext uri="{FF2B5EF4-FFF2-40B4-BE49-F238E27FC236}">
                      <a16:creationId xmlns:a16="http://schemas.microsoft.com/office/drawing/2014/main" id="{E2D192CA-F824-4FF3-AE2E-31694EDDD4C2}"/>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68" name="Oval 411">
                  <a:extLst>
                    <a:ext uri="{FF2B5EF4-FFF2-40B4-BE49-F238E27FC236}">
                      <a16:creationId xmlns:a16="http://schemas.microsoft.com/office/drawing/2014/main" id="{47A5D0B1-3405-46E4-A50E-DED86F1F406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69" name="Group 137">
                  <a:extLst>
                    <a:ext uri="{FF2B5EF4-FFF2-40B4-BE49-F238E27FC236}">
                      <a16:creationId xmlns:a16="http://schemas.microsoft.com/office/drawing/2014/main" id="{68C357A1-203A-480B-B6E9-F3A74928C6D1}"/>
                    </a:ext>
                  </a:extLst>
                </p:cNvPr>
                <p:cNvGrpSpPr>
                  <a:grpSpLocks/>
                </p:cNvGrpSpPr>
                <p:nvPr/>
              </p:nvGrpSpPr>
              <p:grpSpPr bwMode="auto">
                <a:xfrm>
                  <a:off x="2468" y="1332"/>
                  <a:ext cx="310" cy="60"/>
                  <a:chOff x="2468" y="1332"/>
                  <a:chExt cx="310" cy="60"/>
                </a:xfrm>
              </p:grpSpPr>
              <p:sp>
                <p:nvSpPr>
                  <p:cNvPr id="212572" name="Freeform 138">
                    <a:extLst>
                      <a:ext uri="{FF2B5EF4-FFF2-40B4-BE49-F238E27FC236}">
                        <a16:creationId xmlns:a16="http://schemas.microsoft.com/office/drawing/2014/main" id="{A76C6A58-BA44-4856-AF1C-81D2761FCBF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73" name="Freeform 139">
                    <a:extLst>
                      <a:ext uri="{FF2B5EF4-FFF2-40B4-BE49-F238E27FC236}">
                        <a16:creationId xmlns:a16="http://schemas.microsoft.com/office/drawing/2014/main" id="{2D65E2D0-5ECB-4810-AA13-5FECE867E4F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70" name="Line 140">
                  <a:extLst>
                    <a:ext uri="{FF2B5EF4-FFF2-40B4-BE49-F238E27FC236}">
                      <a16:creationId xmlns:a16="http://schemas.microsoft.com/office/drawing/2014/main" id="{C4FD5BF0-B480-42AC-A982-82A5A738751B}"/>
                    </a:ext>
                  </a:extLst>
                </p:cNvPr>
                <p:cNvSpPr>
                  <a:spLocks noChangeShapeType="1"/>
                </p:cNvSpPr>
                <p:nvPr/>
              </p:nvSpPr>
              <p:spPr bwMode="auto">
                <a:xfrm>
                  <a:off x="235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71" name="Line 141">
                  <a:extLst>
                    <a:ext uri="{FF2B5EF4-FFF2-40B4-BE49-F238E27FC236}">
                      <a16:creationId xmlns:a16="http://schemas.microsoft.com/office/drawing/2014/main" id="{E5F5CC47-9D4E-495B-A3AF-5352486FA7B7}"/>
                    </a:ext>
                  </a:extLst>
                </p:cNvPr>
                <p:cNvSpPr>
                  <a:spLocks noChangeShapeType="1"/>
                </p:cNvSpPr>
                <p:nvPr/>
              </p:nvSpPr>
              <p:spPr bwMode="auto">
                <a:xfrm>
                  <a:off x="2908"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539" name="Group 133">
                <a:extLst>
                  <a:ext uri="{FF2B5EF4-FFF2-40B4-BE49-F238E27FC236}">
                    <a16:creationId xmlns:a16="http://schemas.microsoft.com/office/drawing/2014/main" id="{E73CBA74-0697-4061-8D67-7ED90F65A4D3}"/>
                  </a:ext>
                </a:extLst>
              </p:cNvPr>
              <p:cNvGrpSpPr>
                <a:grpSpLocks/>
              </p:cNvGrpSpPr>
              <p:nvPr/>
            </p:nvGrpSpPr>
            <p:grpSpPr bwMode="auto">
              <a:xfrm>
                <a:off x="10232661" y="2882876"/>
                <a:ext cx="532759" cy="184809"/>
                <a:chOff x="2356" y="1300"/>
                <a:chExt cx="555" cy="194"/>
              </a:xfrm>
            </p:grpSpPr>
            <p:sp>
              <p:nvSpPr>
                <p:cNvPr id="212558" name="Oval 407">
                  <a:extLst>
                    <a:ext uri="{FF2B5EF4-FFF2-40B4-BE49-F238E27FC236}">
                      <a16:creationId xmlns:a16="http://schemas.microsoft.com/office/drawing/2014/main" id="{3A8E3CE6-8FAC-43A0-A7E0-EB1881FAE28A}"/>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59" name="Rectangle 410">
                  <a:extLst>
                    <a:ext uri="{FF2B5EF4-FFF2-40B4-BE49-F238E27FC236}">
                      <a16:creationId xmlns:a16="http://schemas.microsoft.com/office/drawing/2014/main" id="{07EC4E64-1787-4E0D-B0E3-4D5043F83C10}"/>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60" name="Oval 411">
                  <a:extLst>
                    <a:ext uri="{FF2B5EF4-FFF2-40B4-BE49-F238E27FC236}">
                      <a16:creationId xmlns:a16="http://schemas.microsoft.com/office/drawing/2014/main" id="{8183DB37-C371-4855-AAFC-CA3CFE72C861}"/>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61" name="Group 137">
                  <a:extLst>
                    <a:ext uri="{FF2B5EF4-FFF2-40B4-BE49-F238E27FC236}">
                      <a16:creationId xmlns:a16="http://schemas.microsoft.com/office/drawing/2014/main" id="{A2C57666-1BCF-4191-8BD4-58408594FF83}"/>
                    </a:ext>
                  </a:extLst>
                </p:cNvPr>
                <p:cNvGrpSpPr>
                  <a:grpSpLocks/>
                </p:cNvGrpSpPr>
                <p:nvPr/>
              </p:nvGrpSpPr>
              <p:grpSpPr bwMode="auto">
                <a:xfrm>
                  <a:off x="2468" y="1332"/>
                  <a:ext cx="310" cy="60"/>
                  <a:chOff x="2468" y="1332"/>
                  <a:chExt cx="310" cy="60"/>
                </a:xfrm>
              </p:grpSpPr>
              <p:sp>
                <p:nvSpPr>
                  <p:cNvPr id="212564" name="Freeform 138">
                    <a:extLst>
                      <a:ext uri="{FF2B5EF4-FFF2-40B4-BE49-F238E27FC236}">
                        <a16:creationId xmlns:a16="http://schemas.microsoft.com/office/drawing/2014/main" id="{3A68F56B-72FF-4281-9EC7-0BF72168D66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65" name="Freeform 139">
                    <a:extLst>
                      <a:ext uri="{FF2B5EF4-FFF2-40B4-BE49-F238E27FC236}">
                        <a16:creationId xmlns:a16="http://schemas.microsoft.com/office/drawing/2014/main" id="{02D0329E-5AB7-4402-834B-6E905D54F3B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62" name="Line 140">
                  <a:extLst>
                    <a:ext uri="{FF2B5EF4-FFF2-40B4-BE49-F238E27FC236}">
                      <a16:creationId xmlns:a16="http://schemas.microsoft.com/office/drawing/2014/main" id="{008BDC84-73B1-449F-A10B-38AD38E1B47F}"/>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63" name="Line 141">
                  <a:extLst>
                    <a:ext uri="{FF2B5EF4-FFF2-40B4-BE49-F238E27FC236}">
                      <a16:creationId xmlns:a16="http://schemas.microsoft.com/office/drawing/2014/main" id="{62A2443F-FC83-446C-916D-D9EB974E33A9}"/>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540" name="Group 133">
                <a:extLst>
                  <a:ext uri="{FF2B5EF4-FFF2-40B4-BE49-F238E27FC236}">
                    <a16:creationId xmlns:a16="http://schemas.microsoft.com/office/drawing/2014/main" id="{5B919634-3AF1-4A68-9ECD-665D590AEFB8}"/>
                  </a:ext>
                </a:extLst>
              </p:cNvPr>
              <p:cNvGrpSpPr>
                <a:grpSpLocks/>
              </p:cNvGrpSpPr>
              <p:nvPr/>
            </p:nvGrpSpPr>
            <p:grpSpPr bwMode="auto">
              <a:xfrm>
                <a:off x="9330660" y="3072767"/>
                <a:ext cx="532759" cy="184809"/>
                <a:chOff x="2356" y="1300"/>
                <a:chExt cx="555" cy="194"/>
              </a:xfrm>
            </p:grpSpPr>
            <p:sp>
              <p:nvSpPr>
                <p:cNvPr id="212550" name="Oval 407">
                  <a:extLst>
                    <a:ext uri="{FF2B5EF4-FFF2-40B4-BE49-F238E27FC236}">
                      <a16:creationId xmlns:a16="http://schemas.microsoft.com/office/drawing/2014/main" id="{8EEC3356-CFB4-4581-885E-D3BFD96FE3B0}"/>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51" name="Rectangle 410">
                  <a:extLst>
                    <a:ext uri="{FF2B5EF4-FFF2-40B4-BE49-F238E27FC236}">
                      <a16:creationId xmlns:a16="http://schemas.microsoft.com/office/drawing/2014/main" id="{9C81AB2F-DCEC-4F83-A2A7-E8CE23FFA10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52" name="Oval 411">
                  <a:extLst>
                    <a:ext uri="{FF2B5EF4-FFF2-40B4-BE49-F238E27FC236}">
                      <a16:creationId xmlns:a16="http://schemas.microsoft.com/office/drawing/2014/main" id="{E11E12AC-2EDF-4132-8F27-4A146BBB7346}"/>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53" name="Group 137">
                  <a:extLst>
                    <a:ext uri="{FF2B5EF4-FFF2-40B4-BE49-F238E27FC236}">
                      <a16:creationId xmlns:a16="http://schemas.microsoft.com/office/drawing/2014/main" id="{002FA37D-927C-4F9F-BB85-FDCA0E502614}"/>
                    </a:ext>
                  </a:extLst>
                </p:cNvPr>
                <p:cNvGrpSpPr>
                  <a:grpSpLocks/>
                </p:cNvGrpSpPr>
                <p:nvPr/>
              </p:nvGrpSpPr>
              <p:grpSpPr bwMode="auto">
                <a:xfrm>
                  <a:off x="2468" y="1332"/>
                  <a:ext cx="310" cy="60"/>
                  <a:chOff x="2468" y="1332"/>
                  <a:chExt cx="310" cy="60"/>
                </a:xfrm>
              </p:grpSpPr>
              <p:sp>
                <p:nvSpPr>
                  <p:cNvPr id="212556" name="Freeform 138">
                    <a:extLst>
                      <a:ext uri="{FF2B5EF4-FFF2-40B4-BE49-F238E27FC236}">
                        <a16:creationId xmlns:a16="http://schemas.microsoft.com/office/drawing/2014/main" id="{826F3E8C-376D-4C36-BFFF-654E7C2CEB8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57" name="Freeform 139">
                    <a:extLst>
                      <a:ext uri="{FF2B5EF4-FFF2-40B4-BE49-F238E27FC236}">
                        <a16:creationId xmlns:a16="http://schemas.microsoft.com/office/drawing/2014/main" id="{BF59BBEF-C796-44B3-84AB-E7D469D658F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54" name="Line 140">
                  <a:extLst>
                    <a:ext uri="{FF2B5EF4-FFF2-40B4-BE49-F238E27FC236}">
                      <a16:creationId xmlns:a16="http://schemas.microsoft.com/office/drawing/2014/main" id="{C1604AA9-740C-4A6B-A470-C9EC1D7A335F}"/>
                    </a:ext>
                  </a:extLst>
                </p:cNvPr>
                <p:cNvSpPr>
                  <a:spLocks noChangeShapeType="1"/>
                </p:cNvSpPr>
                <p:nvPr/>
              </p:nvSpPr>
              <p:spPr bwMode="auto">
                <a:xfrm>
                  <a:off x="2358"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55" name="Line 141">
                  <a:extLst>
                    <a:ext uri="{FF2B5EF4-FFF2-40B4-BE49-F238E27FC236}">
                      <a16:creationId xmlns:a16="http://schemas.microsoft.com/office/drawing/2014/main" id="{0B37718B-C777-40A1-8B2C-A7E1F19E8BD2}"/>
                    </a:ext>
                  </a:extLst>
                </p:cNvPr>
                <p:cNvSpPr>
                  <a:spLocks noChangeShapeType="1"/>
                </p:cNvSpPr>
                <p:nvPr/>
              </p:nvSpPr>
              <p:spPr bwMode="auto">
                <a:xfrm>
                  <a:off x="2907"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541" name="Group 133">
                <a:extLst>
                  <a:ext uri="{FF2B5EF4-FFF2-40B4-BE49-F238E27FC236}">
                    <a16:creationId xmlns:a16="http://schemas.microsoft.com/office/drawing/2014/main" id="{BDE58A07-2F38-471E-82CC-BAD652108887}"/>
                  </a:ext>
                </a:extLst>
              </p:cNvPr>
              <p:cNvGrpSpPr>
                <a:grpSpLocks/>
              </p:cNvGrpSpPr>
              <p:nvPr/>
            </p:nvGrpSpPr>
            <p:grpSpPr bwMode="auto">
              <a:xfrm>
                <a:off x="8438032" y="3018963"/>
                <a:ext cx="532759" cy="184809"/>
                <a:chOff x="2356" y="1300"/>
                <a:chExt cx="555" cy="194"/>
              </a:xfrm>
            </p:grpSpPr>
            <p:sp>
              <p:nvSpPr>
                <p:cNvPr id="212542" name="Oval 407">
                  <a:extLst>
                    <a:ext uri="{FF2B5EF4-FFF2-40B4-BE49-F238E27FC236}">
                      <a16:creationId xmlns:a16="http://schemas.microsoft.com/office/drawing/2014/main" id="{CC7A7DD8-45B3-4F45-8C5A-BA5EA6E78F2A}"/>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43" name="Rectangle 410">
                  <a:extLst>
                    <a:ext uri="{FF2B5EF4-FFF2-40B4-BE49-F238E27FC236}">
                      <a16:creationId xmlns:a16="http://schemas.microsoft.com/office/drawing/2014/main" id="{7263DD09-AEB0-40ED-8118-2C3955C4750C}"/>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44" name="Oval 411">
                  <a:extLst>
                    <a:ext uri="{FF2B5EF4-FFF2-40B4-BE49-F238E27FC236}">
                      <a16:creationId xmlns:a16="http://schemas.microsoft.com/office/drawing/2014/main" id="{E2EBE631-E4DE-4721-BB49-10BB5C57FE7F}"/>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45" name="Group 137">
                  <a:extLst>
                    <a:ext uri="{FF2B5EF4-FFF2-40B4-BE49-F238E27FC236}">
                      <a16:creationId xmlns:a16="http://schemas.microsoft.com/office/drawing/2014/main" id="{4C34AD2E-9CAC-4F00-A224-9252B1122217}"/>
                    </a:ext>
                  </a:extLst>
                </p:cNvPr>
                <p:cNvGrpSpPr>
                  <a:grpSpLocks/>
                </p:cNvGrpSpPr>
                <p:nvPr/>
              </p:nvGrpSpPr>
              <p:grpSpPr bwMode="auto">
                <a:xfrm>
                  <a:off x="2468" y="1332"/>
                  <a:ext cx="310" cy="60"/>
                  <a:chOff x="2468" y="1332"/>
                  <a:chExt cx="310" cy="60"/>
                </a:xfrm>
              </p:grpSpPr>
              <p:sp>
                <p:nvSpPr>
                  <p:cNvPr id="212548" name="Freeform 138">
                    <a:extLst>
                      <a:ext uri="{FF2B5EF4-FFF2-40B4-BE49-F238E27FC236}">
                        <a16:creationId xmlns:a16="http://schemas.microsoft.com/office/drawing/2014/main" id="{C2258101-4DDE-445F-A56F-EC9FFE844E1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49" name="Freeform 139">
                    <a:extLst>
                      <a:ext uri="{FF2B5EF4-FFF2-40B4-BE49-F238E27FC236}">
                        <a16:creationId xmlns:a16="http://schemas.microsoft.com/office/drawing/2014/main" id="{08F08966-2E69-4D5C-BCEF-6FB6A265A3B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46" name="Line 140">
                  <a:extLst>
                    <a:ext uri="{FF2B5EF4-FFF2-40B4-BE49-F238E27FC236}">
                      <a16:creationId xmlns:a16="http://schemas.microsoft.com/office/drawing/2014/main" id="{E1F8649E-0224-400F-89EB-CCC35EAA3FED}"/>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47" name="Line 141">
                  <a:extLst>
                    <a:ext uri="{FF2B5EF4-FFF2-40B4-BE49-F238E27FC236}">
                      <a16:creationId xmlns:a16="http://schemas.microsoft.com/office/drawing/2014/main" id="{EA4DDE73-2242-4804-9C94-C90E2BC7082B}"/>
                    </a:ext>
                  </a:extLst>
                </p:cNvPr>
                <p:cNvSpPr>
                  <a:spLocks noChangeShapeType="1"/>
                </p:cNvSpPr>
                <p:nvPr/>
              </p:nvSpPr>
              <p:spPr bwMode="auto">
                <a:xfrm>
                  <a:off x="2910"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grpSp>
          <p:nvGrpSpPr>
            <p:cNvPr id="212329" name="Group 331">
              <a:extLst>
                <a:ext uri="{FF2B5EF4-FFF2-40B4-BE49-F238E27FC236}">
                  <a16:creationId xmlns:a16="http://schemas.microsoft.com/office/drawing/2014/main" id="{F517EEAF-AD31-417C-A2A0-E22C3B01474F}"/>
                </a:ext>
              </a:extLst>
            </p:cNvPr>
            <p:cNvGrpSpPr>
              <a:grpSpLocks/>
            </p:cNvGrpSpPr>
            <p:nvPr/>
          </p:nvGrpSpPr>
          <p:grpSpPr bwMode="auto">
            <a:xfrm>
              <a:off x="1803400" y="2755900"/>
              <a:ext cx="3467100" cy="1193800"/>
              <a:chOff x="7848600" y="2044700"/>
              <a:chExt cx="3200399" cy="1371600"/>
            </a:xfrm>
          </p:grpSpPr>
          <p:sp>
            <p:nvSpPr>
              <p:cNvPr id="212442" name="Oval 332">
                <a:extLst>
                  <a:ext uri="{FF2B5EF4-FFF2-40B4-BE49-F238E27FC236}">
                    <a16:creationId xmlns:a16="http://schemas.microsoft.com/office/drawing/2014/main" id="{DC2220EE-EA18-4628-A571-4244A207C2B1}"/>
                  </a:ext>
                </a:extLst>
              </p:cNvPr>
              <p:cNvSpPr>
                <a:spLocks noChangeArrowheads="1"/>
              </p:cNvSpPr>
              <p:nvPr/>
            </p:nvSpPr>
            <p:spPr bwMode="auto">
              <a:xfrm>
                <a:off x="7848600" y="2044700"/>
                <a:ext cx="3200399" cy="13716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443" name="Group 133">
                <a:extLst>
                  <a:ext uri="{FF2B5EF4-FFF2-40B4-BE49-F238E27FC236}">
                    <a16:creationId xmlns:a16="http://schemas.microsoft.com/office/drawing/2014/main" id="{2B235612-FECF-433A-951D-B90ABBAB7344}"/>
                  </a:ext>
                </a:extLst>
              </p:cNvPr>
              <p:cNvGrpSpPr>
                <a:grpSpLocks/>
              </p:cNvGrpSpPr>
              <p:nvPr/>
            </p:nvGrpSpPr>
            <p:grpSpPr bwMode="auto">
              <a:xfrm>
                <a:off x="8526482" y="2160804"/>
                <a:ext cx="532759" cy="184809"/>
                <a:chOff x="2356" y="1300"/>
                <a:chExt cx="555" cy="194"/>
              </a:xfrm>
            </p:grpSpPr>
            <p:sp>
              <p:nvSpPr>
                <p:cNvPr id="212516" name="Oval 407">
                  <a:extLst>
                    <a:ext uri="{FF2B5EF4-FFF2-40B4-BE49-F238E27FC236}">
                      <a16:creationId xmlns:a16="http://schemas.microsoft.com/office/drawing/2014/main" id="{D646AF26-D52D-4502-93E3-143EE451089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17" name="Rectangle 410">
                  <a:extLst>
                    <a:ext uri="{FF2B5EF4-FFF2-40B4-BE49-F238E27FC236}">
                      <a16:creationId xmlns:a16="http://schemas.microsoft.com/office/drawing/2014/main" id="{44875C14-A229-4F72-91A2-9A622AE7085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18" name="Oval 411">
                  <a:extLst>
                    <a:ext uri="{FF2B5EF4-FFF2-40B4-BE49-F238E27FC236}">
                      <a16:creationId xmlns:a16="http://schemas.microsoft.com/office/drawing/2014/main" id="{C005CB73-2B06-4980-8DAD-B78A9316F800}"/>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19" name="Group 137">
                  <a:extLst>
                    <a:ext uri="{FF2B5EF4-FFF2-40B4-BE49-F238E27FC236}">
                      <a16:creationId xmlns:a16="http://schemas.microsoft.com/office/drawing/2014/main" id="{7C8EF814-0237-4E75-A8DC-0789385E0726}"/>
                    </a:ext>
                  </a:extLst>
                </p:cNvPr>
                <p:cNvGrpSpPr>
                  <a:grpSpLocks/>
                </p:cNvGrpSpPr>
                <p:nvPr/>
              </p:nvGrpSpPr>
              <p:grpSpPr bwMode="auto">
                <a:xfrm>
                  <a:off x="2468" y="1332"/>
                  <a:ext cx="310" cy="60"/>
                  <a:chOff x="2468" y="1332"/>
                  <a:chExt cx="310" cy="60"/>
                </a:xfrm>
              </p:grpSpPr>
              <p:sp>
                <p:nvSpPr>
                  <p:cNvPr id="212522" name="Freeform 138">
                    <a:extLst>
                      <a:ext uri="{FF2B5EF4-FFF2-40B4-BE49-F238E27FC236}">
                        <a16:creationId xmlns:a16="http://schemas.microsoft.com/office/drawing/2014/main" id="{967B6CCE-C1FD-4CBB-ABF8-BC663E6AE4C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23" name="Freeform 139">
                    <a:extLst>
                      <a:ext uri="{FF2B5EF4-FFF2-40B4-BE49-F238E27FC236}">
                        <a16:creationId xmlns:a16="http://schemas.microsoft.com/office/drawing/2014/main" id="{6519A22B-52C9-44E1-B831-0293691BD60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20" name="Line 140">
                  <a:extLst>
                    <a:ext uri="{FF2B5EF4-FFF2-40B4-BE49-F238E27FC236}">
                      <a16:creationId xmlns:a16="http://schemas.microsoft.com/office/drawing/2014/main" id="{03BC32D4-7E40-47E5-9CE8-6C7AA20A789B}"/>
                    </a:ext>
                  </a:extLst>
                </p:cNvPr>
                <p:cNvSpPr>
                  <a:spLocks noChangeShapeType="1"/>
                </p:cNvSpPr>
                <p:nvPr/>
              </p:nvSpPr>
              <p:spPr bwMode="auto">
                <a:xfrm>
                  <a:off x="2358"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21" name="Line 141">
                  <a:extLst>
                    <a:ext uri="{FF2B5EF4-FFF2-40B4-BE49-F238E27FC236}">
                      <a16:creationId xmlns:a16="http://schemas.microsoft.com/office/drawing/2014/main" id="{F5BEA7CF-8509-4D67-BA3B-77B7270D4408}"/>
                    </a:ext>
                  </a:extLst>
                </p:cNvPr>
                <p:cNvSpPr>
                  <a:spLocks noChangeShapeType="1"/>
                </p:cNvSpPr>
                <p:nvPr/>
              </p:nvSpPr>
              <p:spPr bwMode="auto">
                <a:xfrm>
                  <a:off x="2906"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2444" name="Straight Connector 334">
                <a:extLst>
                  <a:ext uri="{FF2B5EF4-FFF2-40B4-BE49-F238E27FC236}">
                    <a16:creationId xmlns:a16="http://schemas.microsoft.com/office/drawing/2014/main" id="{1A097382-2594-4505-AE1A-B06359703E1C}"/>
                  </a:ext>
                </a:extLst>
              </p:cNvPr>
              <p:cNvCxnSpPr>
                <a:cxnSpLocks noChangeShapeType="1"/>
                <a:stCxn id="212521" idx="0"/>
              </p:cNvCxnSpPr>
              <p:nvPr/>
            </p:nvCxnSpPr>
            <p:spPr bwMode="auto">
              <a:xfrm>
                <a:off x="9055401" y="2220819"/>
                <a:ext cx="975377" cy="13653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5" name="Straight Connector 335">
                <a:extLst>
                  <a:ext uri="{FF2B5EF4-FFF2-40B4-BE49-F238E27FC236}">
                    <a16:creationId xmlns:a16="http://schemas.microsoft.com/office/drawing/2014/main" id="{3BFF3C19-6022-41C3-AF08-2FC74CA99D39}"/>
                  </a:ext>
                </a:extLst>
              </p:cNvPr>
              <p:cNvCxnSpPr>
                <a:cxnSpLocks noChangeShapeType="1"/>
              </p:cNvCxnSpPr>
              <p:nvPr/>
            </p:nvCxnSpPr>
            <p:spPr bwMode="auto">
              <a:xfrm>
                <a:off x="9522191" y="2583188"/>
                <a:ext cx="120745" cy="8339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6" name="Straight Connector 336">
                <a:extLst>
                  <a:ext uri="{FF2B5EF4-FFF2-40B4-BE49-F238E27FC236}">
                    <a16:creationId xmlns:a16="http://schemas.microsoft.com/office/drawing/2014/main" id="{7F02682F-C4BC-4673-86FD-4A2D85EF2555}"/>
                  </a:ext>
                </a:extLst>
              </p:cNvPr>
              <p:cNvCxnSpPr>
                <a:cxnSpLocks noChangeShapeType="1"/>
              </p:cNvCxnSpPr>
              <p:nvPr/>
            </p:nvCxnSpPr>
            <p:spPr bwMode="auto">
              <a:xfrm flipV="1">
                <a:off x="9323081" y="2786992"/>
                <a:ext cx="243358" cy="456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7" name="Straight Connector 337">
                <a:extLst>
                  <a:ext uri="{FF2B5EF4-FFF2-40B4-BE49-F238E27FC236}">
                    <a16:creationId xmlns:a16="http://schemas.microsoft.com/office/drawing/2014/main" id="{1165D772-CA15-41EB-971A-9EA3A36D37D2}"/>
                  </a:ext>
                </a:extLst>
              </p:cNvPr>
              <p:cNvCxnSpPr>
                <a:cxnSpLocks noChangeShapeType="1"/>
              </p:cNvCxnSpPr>
              <p:nvPr/>
            </p:nvCxnSpPr>
            <p:spPr bwMode="auto">
              <a:xfrm flipV="1">
                <a:off x="9028147" y="2611644"/>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8" name="Straight Connector 338">
                <a:extLst>
                  <a:ext uri="{FF2B5EF4-FFF2-40B4-BE49-F238E27FC236}">
                    <a16:creationId xmlns:a16="http://schemas.microsoft.com/office/drawing/2014/main" id="{179BC58B-414C-406C-AF0F-B1A369D3E347}"/>
                  </a:ext>
                </a:extLst>
              </p:cNvPr>
              <p:cNvCxnSpPr>
                <a:cxnSpLocks noChangeShapeType="1"/>
              </p:cNvCxnSpPr>
              <p:nvPr/>
            </p:nvCxnSpPr>
            <p:spPr bwMode="auto">
              <a:xfrm flipV="1">
                <a:off x="8729859" y="2909476"/>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9" name="Straight Connector 339">
                <a:extLst>
                  <a:ext uri="{FF2B5EF4-FFF2-40B4-BE49-F238E27FC236}">
                    <a16:creationId xmlns:a16="http://schemas.microsoft.com/office/drawing/2014/main" id="{0434BA22-7453-450A-BCE4-1F7D30FEBFD3}"/>
                  </a:ext>
                </a:extLst>
              </p:cNvPr>
              <p:cNvCxnSpPr>
                <a:cxnSpLocks noChangeShapeType="1"/>
              </p:cNvCxnSpPr>
              <p:nvPr/>
            </p:nvCxnSpPr>
            <p:spPr bwMode="auto">
              <a:xfrm flipV="1">
                <a:off x="9537887" y="2836224"/>
                <a:ext cx="252969" cy="2529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50" name="Straight Connector 340">
                <a:extLst>
                  <a:ext uri="{FF2B5EF4-FFF2-40B4-BE49-F238E27FC236}">
                    <a16:creationId xmlns:a16="http://schemas.microsoft.com/office/drawing/2014/main" id="{2917DDAD-161F-4F5A-BCE6-DBCEE49083DE}"/>
                  </a:ext>
                </a:extLst>
              </p:cNvPr>
              <p:cNvCxnSpPr>
                <a:cxnSpLocks noChangeShapeType="1"/>
              </p:cNvCxnSpPr>
              <p:nvPr/>
            </p:nvCxnSpPr>
            <p:spPr bwMode="auto">
              <a:xfrm flipH="1" flipV="1">
                <a:off x="10029359" y="2822067"/>
                <a:ext cx="354959" cy="12439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51" name="Straight Connector 341">
                <a:extLst>
                  <a:ext uri="{FF2B5EF4-FFF2-40B4-BE49-F238E27FC236}">
                    <a16:creationId xmlns:a16="http://schemas.microsoft.com/office/drawing/2014/main" id="{883F3B30-B0A4-4A02-89FF-6E902377710C}"/>
                  </a:ext>
                </a:extLst>
              </p:cNvPr>
              <p:cNvCxnSpPr>
                <a:cxnSpLocks noChangeShapeType="1"/>
              </p:cNvCxnSpPr>
              <p:nvPr/>
            </p:nvCxnSpPr>
            <p:spPr bwMode="auto">
              <a:xfrm flipV="1">
                <a:off x="10015190" y="2475242"/>
                <a:ext cx="283363" cy="195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52" name="Straight Connector 342">
                <a:extLst>
                  <a:ext uri="{FF2B5EF4-FFF2-40B4-BE49-F238E27FC236}">
                    <a16:creationId xmlns:a16="http://schemas.microsoft.com/office/drawing/2014/main" id="{57A163E8-6732-43BC-81E3-FC04A96EF787}"/>
                  </a:ext>
                </a:extLst>
              </p:cNvPr>
              <p:cNvCxnSpPr>
                <a:cxnSpLocks noChangeShapeType="1"/>
                <a:endCxn id="212516" idx="4"/>
              </p:cNvCxnSpPr>
              <p:nvPr/>
            </p:nvCxnSpPr>
            <p:spPr bwMode="auto">
              <a:xfrm flipH="1" flipV="1">
                <a:off x="8791902" y="2345614"/>
                <a:ext cx="410984" cy="871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2453" name="Group 133">
                <a:extLst>
                  <a:ext uri="{FF2B5EF4-FFF2-40B4-BE49-F238E27FC236}">
                    <a16:creationId xmlns:a16="http://schemas.microsoft.com/office/drawing/2014/main" id="{BF5F36E0-7A63-4B5F-B953-E0B89DA35995}"/>
                  </a:ext>
                </a:extLst>
              </p:cNvPr>
              <p:cNvGrpSpPr>
                <a:grpSpLocks/>
              </p:cNvGrpSpPr>
              <p:nvPr/>
            </p:nvGrpSpPr>
            <p:grpSpPr bwMode="auto">
              <a:xfrm>
                <a:off x="9555206" y="2650627"/>
                <a:ext cx="532759" cy="184809"/>
                <a:chOff x="2356" y="1300"/>
                <a:chExt cx="555" cy="194"/>
              </a:xfrm>
            </p:grpSpPr>
            <p:sp>
              <p:nvSpPr>
                <p:cNvPr id="212508" name="Oval 407">
                  <a:extLst>
                    <a:ext uri="{FF2B5EF4-FFF2-40B4-BE49-F238E27FC236}">
                      <a16:creationId xmlns:a16="http://schemas.microsoft.com/office/drawing/2014/main" id="{825CF69F-26B3-427D-9D7E-C26A477DD385}"/>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09" name="Rectangle 410">
                  <a:extLst>
                    <a:ext uri="{FF2B5EF4-FFF2-40B4-BE49-F238E27FC236}">
                      <a16:creationId xmlns:a16="http://schemas.microsoft.com/office/drawing/2014/main" id="{B505F10E-4661-4607-A539-D96F9A1FE40C}"/>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10" name="Oval 411">
                  <a:extLst>
                    <a:ext uri="{FF2B5EF4-FFF2-40B4-BE49-F238E27FC236}">
                      <a16:creationId xmlns:a16="http://schemas.microsoft.com/office/drawing/2014/main" id="{2B150BF7-C59B-4FE7-B312-91979D2250C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11" name="Group 137">
                  <a:extLst>
                    <a:ext uri="{FF2B5EF4-FFF2-40B4-BE49-F238E27FC236}">
                      <a16:creationId xmlns:a16="http://schemas.microsoft.com/office/drawing/2014/main" id="{7023FF8D-4B21-4518-A593-58C1D3D732C3}"/>
                    </a:ext>
                  </a:extLst>
                </p:cNvPr>
                <p:cNvGrpSpPr>
                  <a:grpSpLocks/>
                </p:cNvGrpSpPr>
                <p:nvPr/>
              </p:nvGrpSpPr>
              <p:grpSpPr bwMode="auto">
                <a:xfrm>
                  <a:off x="2468" y="1332"/>
                  <a:ext cx="310" cy="60"/>
                  <a:chOff x="2468" y="1332"/>
                  <a:chExt cx="310" cy="60"/>
                </a:xfrm>
              </p:grpSpPr>
              <p:sp>
                <p:nvSpPr>
                  <p:cNvPr id="212514" name="Freeform 138">
                    <a:extLst>
                      <a:ext uri="{FF2B5EF4-FFF2-40B4-BE49-F238E27FC236}">
                        <a16:creationId xmlns:a16="http://schemas.microsoft.com/office/drawing/2014/main" id="{CEE1FA26-AB3C-4BC6-B733-82A6CFC6825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15" name="Freeform 139">
                    <a:extLst>
                      <a:ext uri="{FF2B5EF4-FFF2-40B4-BE49-F238E27FC236}">
                        <a16:creationId xmlns:a16="http://schemas.microsoft.com/office/drawing/2014/main" id="{444E20E7-6821-4B61-9FB1-46658F9DD9A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12" name="Line 140">
                  <a:extLst>
                    <a:ext uri="{FF2B5EF4-FFF2-40B4-BE49-F238E27FC236}">
                      <a16:creationId xmlns:a16="http://schemas.microsoft.com/office/drawing/2014/main" id="{6C0E7DB9-BDE8-4FD6-80C4-27E64935E532}"/>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13" name="Line 141">
                  <a:extLst>
                    <a:ext uri="{FF2B5EF4-FFF2-40B4-BE49-F238E27FC236}">
                      <a16:creationId xmlns:a16="http://schemas.microsoft.com/office/drawing/2014/main" id="{4D328DF1-4BD1-4AB8-99F6-11CCB6A8558F}"/>
                    </a:ext>
                  </a:extLst>
                </p:cNvPr>
                <p:cNvSpPr>
                  <a:spLocks noChangeShapeType="1"/>
                </p:cNvSpPr>
                <p:nvPr/>
              </p:nvSpPr>
              <p:spPr bwMode="auto">
                <a:xfrm>
                  <a:off x="2906"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454" name="Group 133">
                <a:extLst>
                  <a:ext uri="{FF2B5EF4-FFF2-40B4-BE49-F238E27FC236}">
                    <a16:creationId xmlns:a16="http://schemas.microsoft.com/office/drawing/2014/main" id="{503A21C2-5E4E-476F-8D6C-912F3DD370AE}"/>
                  </a:ext>
                </a:extLst>
              </p:cNvPr>
              <p:cNvGrpSpPr>
                <a:grpSpLocks/>
              </p:cNvGrpSpPr>
              <p:nvPr/>
            </p:nvGrpSpPr>
            <p:grpSpPr bwMode="auto">
              <a:xfrm>
                <a:off x="8772607" y="2725609"/>
                <a:ext cx="532759" cy="184809"/>
                <a:chOff x="2356" y="1300"/>
                <a:chExt cx="555" cy="194"/>
              </a:xfrm>
            </p:grpSpPr>
            <p:sp>
              <p:nvSpPr>
                <p:cNvPr id="212500" name="Oval 407">
                  <a:extLst>
                    <a:ext uri="{FF2B5EF4-FFF2-40B4-BE49-F238E27FC236}">
                      <a16:creationId xmlns:a16="http://schemas.microsoft.com/office/drawing/2014/main" id="{42467C58-B150-4FC1-B1C0-504BCBC3AE0B}"/>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01" name="Rectangle 410">
                  <a:extLst>
                    <a:ext uri="{FF2B5EF4-FFF2-40B4-BE49-F238E27FC236}">
                      <a16:creationId xmlns:a16="http://schemas.microsoft.com/office/drawing/2014/main" id="{799D1286-07DC-476E-BA14-7197D20866E8}"/>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502" name="Oval 411">
                  <a:extLst>
                    <a:ext uri="{FF2B5EF4-FFF2-40B4-BE49-F238E27FC236}">
                      <a16:creationId xmlns:a16="http://schemas.microsoft.com/office/drawing/2014/main" id="{F744BE95-2E1C-49E0-ACF6-471E7FE93784}"/>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503" name="Group 137">
                  <a:extLst>
                    <a:ext uri="{FF2B5EF4-FFF2-40B4-BE49-F238E27FC236}">
                      <a16:creationId xmlns:a16="http://schemas.microsoft.com/office/drawing/2014/main" id="{4389A94C-D569-4ACB-9C8A-F0CE3881A3D0}"/>
                    </a:ext>
                  </a:extLst>
                </p:cNvPr>
                <p:cNvGrpSpPr>
                  <a:grpSpLocks/>
                </p:cNvGrpSpPr>
                <p:nvPr/>
              </p:nvGrpSpPr>
              <p:grpSpPr bwMode="auto">
                <a:xfrm>
                  <a:off x="2468" y="1332"/>
                  <a:ext cx="310" cy="60"/>
                  <a:chOff x="2468" y="1332"/>
                  <a:chExt cx="310" cy="60"/>
                </a:xfrm>
              </p:grpSpPr>
              <p:sp>
                <p:nvSpPr>
                  <p:cNvPr id="212506" name="Freeform 138">
                    <a:extLst>
                      <a:ext uri="{FF2B5EF4-FFF2-40B4-BE49-F238E27FC236}">
                        <a16:creationId xmlns:a16="http://schemas.microsoft.com/office/drawing/2014/main" id="{FA0E2F5E-498D-46A7-825C-5DAF748400F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507" name="Freeform 139">
                    <a:extLst>
                      <a:ext uri="{FF2B5EF4-FFF2-40B4-BE49-F238E27FC236}">
                        <a16:creationId xmlns:a16="http://schemas.microsoft.com/office/drawing/2014/main" id="{F8B30D6A-E0E0-404F-A90A-21703C2F220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504" name="Line 140">
                  <a:extLst>
                    <a:ext uri="{FF2B5EF4-FFF2-40B4-BE49-F238E27FC236}">
                      <a16:creationId xmlns:a16="http://schemas.microsoft.com/office/drawing/2014/main" id="{7C662D5D-BE3B-4BED-B93F-1AA86953D186}"/>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505" name="Line 141">
                  <a:extLst>
                    <a:ext uri="{FF2B5EF4-FFF2-40B4-BE49-F238E27FC236}">
                      <a16:creationId xmlns:a16="http://schemas.microsoft.com/office/drawing/2014/main" id="{9DB19897-00CD-4226-B5D2-4F37C028C356}"/>
                    </a:ext>
                  </a:extLst>
                </p:cNvPr>
                <p:cNvSpPr>
                  <a:spLocks noChangeShapeType="1"/>
                </p:cNvSpPr>
                <p:nvPr/>
              </p:nvSpPr>
              <p:spPr bwMode="auto">
                <a:xfrm>
                  <a:off x="2906"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455" name="Group 133">
                <a:extLst>
                  <a:ext uri="{FF2B5EF4-FFF2-40B4-BE49-F238E27FC236}">
                    <a16:creationId xmlns:a16="http://schemas.microsoft.com/office/drawing/2014/main" id="{64952536-B6A5-4269-92E8-D36E489AA6F7}"/>
                  </a:ext>
                </a:extLst>
              </p:cNvPr>
              <p:cNvGrpSpPr>
                <a:grpSpLocks/>
              </p:cNvGrpSpPr>
              <p:nvPr/>
            </p:nvGrpSpPr>
            <p:grpSpPr bwMode="auto">
              <a:xfrm>
                <a:off x="9060908" y="2428111"/>
                <a:ext cx="532759" cy="184809"/>
                <a:chOff x="2356" y="1300"/>
                <a:chExt cx="555" cy="194"/>
              </a:xfrm>
            </p:grpSpPr>
            <p:sp>
              <p:nvSpPr>
                <p:cNvPr id="212492" name="Oval 407">
                  <a:extLst>
                    <a:ext uri="{FF2B5EF4-FFF2-40B4-BE49-F238E27FC236}">
                      <a16:creationId xmlns:a16="http://schemas.microsoft.com/office/drawing/2014/main" id="{054D57CE-D569-4B14-AB6A-3E6DE5F0E9E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93" name="Rectangle 410">
                  <a:extLst>
                    <a:ext uri="{FF2B5EF4-FFF2-40B4-BE49-F238E27FC236}">
                      <a16:creationId xmlns:a16="http://schemas.microsoft.com/office/drawing/2014/main" id="{23BCB9A4-1339-4DCF-8B84-C651882E7F95}"/>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94" name="Oval 411">
                  <a:extLst>
                    <a:ext uri="{FF2B5EF4-FFF2-40B4-BE49-F238E27FC236}">
                      <a16:creationId xmlns:a16="http://schemas.microsoft.com/office/drawing/2014/main" id="{455BF6B6-7E3D-4340-ADD7-462CDF531036}"/>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95" name="Group 137">
                  <a:extLst>
                    <a:ext uri="{FF2B5EF4-FFF2-40B4-BE49-F238E27FC236}">
                      <a16:creationId xmlns:a16="http://schemas.microsoft.com/office/drawing/2014/main" id="{AA21DD30-2025-4D61-A530-E95C4FE51574}"/>
                    </a:ext>
                  </a:extLst>
                </p:cNvPr>
                <p:cNvGrpSpPr>
                  <a:grpSpLocks/>
                </p:cNvGrpSpPr>
                <p:nvPr/>
              </p:nvGrpSpPr>
              <p:grpSpPr bwMode="auto">
                <a:xfrm>
                  <a:off x="2468" y="1332"/>
                  <a:ext cx="310" cy="60"/>
                  <a:chOff x="2468" y="1332"/>
                  <a:chExt cx="310" cy="60"/>
                </a:xfrm>
              </p:grpSpPr>
              <p:sp>
                <p:nvSpPr>
                  <p:cNvPr id="212498" name="Freeform 138">
                    <a:extLst>
                      <a:ext uri="{FF2B5EF4-FFF2-40B4-BE49-F238E27FC236}">
                        <a16:creationId xmlns:a16="http://schemas.microsoft.com/office/drawing/2014/main" id="{65A86ABD-A786-4454-A547-A99D1FF933B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99" name="Freeform 139">
                    <a:extLst>
                      <a:ext uri="{FF2B5EF4-FFF2-40B4-BE49-F238E27FC236}">
                        <a16:creationId xmlns:a16="http://schemas.microsoft.com/office/drawing/2014/main" id="{98737188-FE7D-450D-A458-323DE970165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96" name="Line 140">
                  <a:extLst>
                    <a:ext uri="{FF2B5EF4-FFF2-40B4-BE49-F238E27FC236}">
                      <a16:creationId xmlns:a16="http://schemas.microsoft.com/office/drawing/2014/main" id="{29C0C920-8230-4FDD-AEFE-FE571D56539A}"/>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97" name="Line 141">
                  <a:extLst>
                    <a:ext uri="{FF2B5EF4-FFF2-40B4-BE49-F238E27FC236}">
                      <a16:creationId xmlns:a16="http://schemas.microsoft.com/office/drawing/2014/main" id="{CB459D61-6D6D-44C6-8AF0-358CA71AFAA5}"/>
                    </a:ext>
                  </a:extLst>
                </p:cNvPr>
                <p:cNvSpPr>
                  <a:spLocks noChangeShapeType="1"/>
                </p:cNvSpPr>
                <p:nvPr/>
              </p:nvSpPr>
              <p:spPr bwMode="auto">
                <a:xfrm>
                  <a:off x="2907"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456" name="Group 133">
                <a:extLst>
                  <a:ext uri="{FF2B5EF4-FFF2-40B4-BE49-F238E27FC236}">
                    <a16:creationId xmlns:a16="http://schemas.microsoft.com/office/drawing/2014/main" id="{9C87DB9A-B304-4C8C-A122-261708FB7651}"/>
                  </a:ext>
                </a:extLst>
              </p:cNvPr>
              <p:cNvGrpSpPr>
                <a:grpSpLocks/>
              </p:cNvGrpSpPr>
              <p:nvPr/>
            </p:nvGrpSpPr>
            <p:grpSpPr bwMode="auto">
              <a:xfrm>
                <a:off x="10005281" y="2289952"/>
                <a:ext cx="532759" cy="184809"/>
                <a:chOff x="2356" y="1300"/>
                <a:chExt cx="555" cy="194"/>
              </a:xfrm>
            </p:grpSpPr>
            <p:sp>
              <p:nvSpPr>
                <p:cNvPr id="212484" name="Oval 407">
                  <a:extLst>
                    <a:ext uri="{FF2B5EF4-FFF2-40B4-BE49-F238E27FC236}">
                      <a16:creationId xmlns:a16="http://schemas.microsoft.com/office/drawing/2014/main" id="{00C58269-70E6-468F-A6B1-04D2FC8E201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85" name="Rectangle 410">
                  <a:extLst>
                    <a:ext uri="{FF2B5EF4-FFF2-40B4-BE49-F238E27FC236}">
                      <a16:creationId xmlns:a16="http://schemas.microsoft.com/office/drawing/2014/main" id="{D2F4BD5F-1D8B-4012-9FF8-C6DEE06CDC68}"/>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86" name="Oval 411">
                  <a:extLst>
                    <a:ext uri="{FF2B5EF4-FFF2-40B4-BE49-F238E27FC236}">
                      <a16:creationId xmlns:a16="http://schemas.microsoft.com/office/drawing/2014/main" id="{337B097B-CAC0-4BF1-A7D8-96E213F2E99F}"/>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87" name="Group 137">
                  <a:extLst>
                    <a:ext uri="{FF2B5EF4-FFF2-40B4-BE49-F238E27FC236}">
                      <a16:creationId xmlns:a16="http://schemas.microsoft.com/office/drawing/2014/main" id="{3F3D7B32-D375-4613-82E0-78E2C6A7C07C}"/>
                    </a:ext>
                  </a:extLst>
                </p:cNvPr>
                <p:cNvGrpSpPr>
                  <a:grpSpLocks/>
                </p:cNvGrpSpPr>
                <p:nvPr/>
              </p:nvGrpSpPr>
              <p:grpSpPr bwMode="auto">
                <a:xfrm>
                  <a:off x="2468" y="1332"/>
                  <a:ext cx="310" cy="60"/>
                  <a:chOff x="2468" y="1332"/>
                  <a:chExt cx="310" cy="60"/>
                </a:xfrm>
              </p:grpSpPr>
              <p:sp>
                <p:nvSpPr>
                  <p:cNvPr id="212490" name="Freeform 138">
                    <a:extLst>
                      <a:ext uri="{FF2B5EF4-FFF2-40B4-BE49-F238E27FC236}">
                        <a16:creationId xmlns:a16="http://schemas.microsoft.com/office/drawing/2014/main" id="{6EE86A07-72AD-454F-831B-A9BF9271ACE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91" name="Freeform 139">
                    <a:extLst>
                      <a:ext uri="{FF2B5EF4-FFF2-40B4-BE49-F238E27FC236}">
                        <a16:creationId xmlns:a16="http://schemas.microsoft.com/office/drawing/2014/main" id="{F02A2D83-A03E-4673-B7EF-1BDFBA611F0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88" name="Line 140">
                  <a:extLst>
                    <a:ext uri="{FF2B5EF4-FFF2-40B4-BE49-F238E27FC236}">
                      <a16:creationId xmlns:a16="http://schemas.microsoft.com/office/drawing/2014/main" id="{D8E4A6AF-882C-4282-88C9-D09742739293}"/>
                    </a:ext>
                  </a:extLst>
                </p:cNvPr>
                <p:cNvSpPr>
                  <a:spLocks noChangeShapeType="1"/>
                </p:cNvSpPr>
                <p:nvPr/>
              </p:nvSpPr>
              <p:spPr bwMode="auto">
                <a:xfrm>
                  <a:off x="2358" y="1360"/>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89" name="Line 141">
                  <a:extLst>
                    <a:ext uri="{FF2B5EF4-FFF2-40B4-BE49-F238E27FC236}">
                      <a16:creationId xmlns:a16="http://schemas.microsoft.com/office/drawing/2014/main" id="{DA785F50-8A56-4563-949D-30C0A885AC9B}"/>
                    </a:ext>
                  </a:extLst>
                </p:cNvPr>
                <p:cNvSpPr>
                  <a:spLocks noChangeShapeType="1"/>
                </p:cNvSpPr>
                <p:nvPr/>
              </p:nvSpPr>
              <p:spPr bwMode="auto">
                <a:xfrm>
                  <a:off x="2906"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457" name="Group 133">
                <a:extLst>
                  <a:ext uri="{FF2B5EF4-FFF2-40B4-BE49-F238E27FC236}">
                    <a16:creationId xmlns:a16="http://schemas.microsoft.com/office/drawing/2014/main" id="{65379900-0193-4CA5-8303-ED1EC997EF32}"/>
                  </a:ext>
                </a:extLst>
              </p:cNvPr>
              <p:cNvGrpSpPr>
                <a:grpSpLocks/>
              </p:cNvGrpSpPr>
              <p:nvPr/>
            </p:nvGrpSpPr>
            <p:grpSpPr bwMode="auto">
              <a:xfrm>
                <a:off x="10232661" y="2882876"/>
                <a:ext cx="532759" cy="184809"/>
                <a:chOff x="2356" y="1300"/>
                <a:chExt cx="555" cy="194"/>
              </a:xfrm>
            </p:grpSpPr>
            <p:sp>
              <p:nvSpPr>
                <p:cNvPr id="212476" name="Oval 407">
                  <a:extLst>
                    <a:ext uri="{FF2B5EF4-FFF2-40B4-BE49-F238E27FC236}">
                      <a16:creationId xmlns:a16="http://schemas.microsoft.com/office/drawing/2014/main" id="{EA0F4148-D76E-4A5E-BC52-320C31F1EBA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77" name="Rectangle 410">
                  <a:extLst>
                    <a:ext uri="{FF2B5EF4-FFF2-40B4-BE49-F238E27FC236}">
                      <a16:creationId xmlns:a16="http://schemas.microsoft.com/office/drawing/2014/main" id="{1AEFBAED-CC3C-4B4B-A547-9217A6B12E0C}"/>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78" name="Oval 411">
                  <a:extLst>
                    <a:ext uri="{FF2B5EF4-FFF2-40B4-BE49-F238E27FC236}">
                      <a16:creationId xmlns:a16="http://schemas.microsoft.com/office/drawing/2014/main" id="{2ED0F854-9425-42E4-A752-8734A823AAF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79" name="Group 137">
                  <a:extLst>
                    <a:ext uri="{FF2B5EF4-FFF2-40B4-BE49-F238E27FC236}">
                      <a16:creationId xmlns:a16="http://schemas.microsoft.com/office/drawing/2014/main" id="{08A6C798-6416-467E-B4C4-B54F7643A7BD}"/>
                    </a:ext>
                  </a:extLst>
                </p:cNvPr>
                <p:cNvGrpSpPr>
                  <a:grpSpLocks/>
                </p:cNvGrpSpPr>
                <p:nvPr/>
              </p:nvGrpSpPr>
              <p:grpSpPr bwMode="auto">
                <a:xfrm>
                  <a:off x="2468" y="1332"/>
                  <a:ext cx="310" cy="60"/>
                  <a:chOff x="2468" y="1332"/>
                  <a:chExt cx="310" cy="60"/>
                </a:xfrm>
              </p:grpSpPr>
              <p:sp>
                <p:nvSpPr>
                  <p:cNvPr id="212482" name="Freeform 138">
                    <a:extLst>
                      <a:ext uri="{FF2B5EF4-FFF2-40B4-BE49-F238E27FC236}">
                        <a16:creationId xmlns:a16="http://schemas.microsoft.com/office/drawing/2014/main" id="{EA873707-FFDE-4072-93A1-7B10DD7F370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83" name="Freeform 139">
                    <a:extLst>
                      <a:ext uri="{FF2B5EF4-FFF2-40B4-BE49-F238E27FC236}">
                        <a16:creationId xmlns:a16="http://schemas.microsoft.com/office/drawing/2014/main" id="{69E3DD84-70C3-4CA0-B3AF-AF91E6E410D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80" name="Line 140">
                  <a:extLst>
                    <a:ext uri="{FF2B5EF4-FFF2-40B4-BE49-F238E27FC236}">
                      <a16:creationId xmlns:a16="http://schemas.microsoft.com/office/drawing/2014/main" id="{F54A5442-AE79-4964-9C5C-AD83E2A51AF0}"/>
                    </a:ext>
                  </a:extLst>
                </p:cNvPr>
                <p:cNvSpPr>
                  <a:spLocks noChangeShapeType="1"/>
                </p:cNvSpPr>
                <p:nvPr/>
              </p:nvSpPr>
              <p:spPr bwMode="auto">
                <a:xfrm>
                  <a:off x="2358"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81" name="Line 141">
                  <a:extLst>
                    <a:ext uri="{FF2B5EF4-FFF2-40B4-BE49-F238E27FC236}">
                      <a16:creationId xmlns:a16="http://schemas.microsoft.com/office/drawing/2014/main" id="{8F0E5BCC-7331-4133-B7CC-85338D85BFBB}"/>
                    </a:ext>
                  </a:extLst>
                </p:cNvPr>
                <p:cNvSpPr>
                  <a:spLocks noChangeShapeType="1"/>
                </p:cNvSpPr>
                <p:nvPr/>
              </p:nvSpPr>
              <p:spPr bwMode="auto">
                <a:xfrm>
                  <a:off x="2906"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458" name="Group 133">
                <a:extLst>
                  <a:ext uri="{FF2B5EF4-FFF2-40B4-BE49-F238E27FC236}">
                    <a16:creationId xmlns:a16="http://schemas.microsoft.com/office/drawing/2014/main" id="{2BA60E5B-DA2B-407D-AAF3-2C546F9F7832}"/>
                  </a:ext>
                </a:extLst>
              </p:cNvPr>
              <p:cNvGrpSpPr>
                <a:grpSpLocks/>
              </p:cNvGrpSpPr>
              <p:nvPr/>
            </p:nvGrpSpPr>
            <p:grpSpPr bwMode="auto">
              <a:xfrm>
                <a:off x="9330660" y="3072767"/>
                <a:ext cx="532759" cy="184809"/>
                <a:chOff x="2356" y="1300"/>
                <a:chExt cx="555" cy="194"/>
              </a:xfrm>
            </p:grpSpPr>
            <p:sp>
              <p:nvSpPr>
                <p:cNvPr id="212468" name="Oval 407">
                  <a:extLst>
                    <a:ext uri="{FF2B5EF4-FFF2-40B4-BE49-F238E27FC236}">
                      <a16:creationId xmlns:a16="http://schemas.microsoft.com/office/drawing/2014/main" id="{A7EFA762-BDF9-4164-9571-974362C5B4EC}"/>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69" name="Rectangle 410">
                  <a:extLst>
                    <a:ext uri="{FF2B5EF4-FFF2-40B4-BE49-F238E27FC236}">
                      <a16:creationId xmlns:a16="http://schemas.microsoft.com/office/drawing/2014/main" id="{47E7C145-933F-4AA8-A1F8-B026B85CEFA6}"/>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70" name="Oval 411">
                  <a:extLst>
                    <a:ext uri="{FF2B5EF4-FFF2-40B4-BE49-F238E27FC236}">
                      <a16:creationId xmlns:a16="http://schemas.microsoft.com/office/drawing/2014/main" id="{20D49DED-79E8-4394-BE0C-A78C70B40A7C}"/>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71" name="Group 137">
                  <a:extLst>
                    <a:ext uri="{FF2B5EF4-FFF2-40B4-BE49-F238E27FC236}">
                      <a16:creationId xmlns:a16="http://schemas.microsoft.com/office/drawing/2014/main" id="{607826C6-AE8A-4069-BE12-74986851966B}"/>
                    </a:ext>
                  </a:extLst>
                </p:cNvPr>
                <p:cNvGrpSpPr>
                  <a:grpSpLocks/>
                </p:cNvGrpSpPr>
                <p:nvPr/>
              </p:nvGrpSpPr>
              <p:grpSpPr bwMode="auto">
                <a:xfrm>
                  <a:off x="2468" y="1332"/>
                  <a:ext cx="310" cy="60"/>
                  <a:chOff x="2468" y="1332"/>
                  <a:chExt cx="310" cy="60"/>
                </a:xfrm>
              </p:grpSpPr>
              <p:sp>
                <p:nvSpPr>
                  <p:cNvPr id="212474" name="Freeform 138">
                    <a:extLst>
                      <a:ext uri="{FF2B5EF4-FFF2-40B4-BE49-F238E27FC236}">
                        <a16:creationId xmlns:a16="http://schemas.microsoft.com/office/drawing/2014/main" id="{AA73B90B-F8B5-47CB-A680-BC1CE62D2CE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75" name="Freeform 139">
                    <a:extLst>
                      <a:ext uri="{FF2B5EF4-FFF2-40B4-BE49-F238E27FC236}">
                        <a16:creationId xmlns:a16="http://schemas.microsoft.com/office/drawing/2014/main" id="{DCE1CECB-41E9-4774-A8BE-9149425BE7F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72" name="Line 140">
                  <a:extLst>
                    <a:ext uri="{FF2B5EF4-FFF2-40B4-BE49-F238E27FC236}">
                      <a16:creationId xmlns:a16="http://schemas.microsoft.com/office/drawing/2014/main" id="{9D051933-AB76-4D9A-A74B-F99D87E334A1}"/>
                    </a:ext>
                  </a:extLst>
                </p:cNvPr>
                <p:cNvSpPr>
                  <a:spLocks noChangeShapeType="1"/>
                </p:cNvSpPr>
                <p:nvPr/>
              </p:nvSpPr>
              <p:spPr bwMode="auto">
                <a:xfrm>
                  <a:off x="2357"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73" name="Line 141">
                  <a:extLst>
                    <a:ext uri="{FF2B5EF4-FFF2-40B4-BE49-F238E27FC236}">
                      <a16:creationId xmlns:a16="http://schemas.microsoft.com/office/drawing/2014/main" id="{E455DA58-1052-4DF3-9304-E587716F645E}"/>
                    </a:ext>
                  </a:extLst>
                </p:cNvPr>
                <p:cNvSpPr>
                  <a:spLocks noChangeShapeType="1"/>
                </p:cNvSpPr>
                <p:nvPr/>
              </p:nvSpPr>
              <p:spPr bwMode="auto">
                <a:xfrm>
                  <a:off x="2907"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459" name="Group 133">
                <a:extLst>
                  <a:ext uri="{FF2B5EF4-FFF2-40B4-BE49-F238E27FC236}">
                    <a16:creationId xmlns:a16="http://schemas.microsoft.com/office/drawing/2014/main" id="{AB4F02E9-DEBD-4C92-B073-D99600FE9903}"/>
                  </a:ext>
                </a:extLst>
              </p:cNvPr>
              <p:cNvGrpSpPr>
                <a:grpSpLocks/>
              </p:cNvGrpSpPr>
              <p:nvPr/>
            </p:nvGrpSpPr>
            <p:grpSpPr bwMode="auto">
              <a:xfrm>
                <a:off x="8438032" y="3018963"/>
                <a:ext cx="532759" cy="184809"/>
                <a:chOff x="2356" y="1300"/>
                <a:chExt cx="555" cy="194"/>
              </a:xfrm>
            </p:grpSpPr>
            <p:sp>
              <p:nvSpPr>
                <p:cNvPr id="212460" name="Oval 407">
                  <a:extLst>
                    <a:ext uri="{FF2B5EF4-FFF2-40B4-BE49-F238E27FC236}">
                      <a16:creationId xmlns:a16="http://schemas.microsoft.com/office/drawing/2014/main" id="{3A1A6088-F092-4606-ADC1-F34AF978333B}"/>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61" name="Rectangle 410">
                  <a:extLst>
                    <a:ext uri="{FF2B5EF4-FFF2-40B4-BE49-F238E27FC236}">
                      <a16:creationId xmlns:a16="http://schemas.microsoft.com/office/drawing/2014/main" id="{DC2345D8-8679-463D-87C0-9A21E8CE8932}"/>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62" name="Oval 411">
                  <a:extLst>
                    <a:ext uri="{FF2B5EF4-FFF2-40B4-BE49-F238E27FC236}">
                      <a16:creationId xmlns:a16="http://schemas.microsoft.com/office/drawing/2014/main" id="{06878A65-29B5-4FEA-9219-EA9740FE3BE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63" name="Group 137">
                  <a:extLst>
                    <a:ext uri="{FF2B5EF4-FFF2-40B4-BE49-F238E27FC236}">
                      <a16:creationId xmlns:a16="http://schemas.microsoft.com/office/drawing/2014/main" id="{E2A3AF80-88D7-420C-B1BE-76F18C1A270F}"/>
                    </a:ext>
                  </a:extLst>
                </p:cNvPr>
                <p:cNvGrpSpPr>
                  <a:grpSpLocks/>
                </p:cNvGrpSpPr>
                <p:nvPr/>
              </p:nvGrpSpPr>
              <p:grpSpPr bwMode="auto">
                <a:xfrm>
                  <a:off x="2468" y="1332"/>
                  <a:ext cx="310" cy="60"/>
                  <a:chOff x="2468" y="1332"/>
                  <a:chExt cx="310" cy="60"/>
                </a:xfrm>
              </p:grpSpPr>
              <p:sp>
                <p:nvSpPr>
                  <p:cNvPr id="212466" name="Freeform 138">
                    <a:extLst>
                      <a:ext uri="{FF2B5EF4-FFF2-40B4-BE49-F238E27FC236}">
                        <a16:creationId xmlns:a16="http://schemas.microsoft.com/office/drawing/2014/main" id="{F1797CB1-7EE4-466B-A5D1-6D5EADBE0E1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67" name="Freeform 139">
                    <a:extLst>
                      <a:ext uri="{FF2B5EF4-FFF2-40B4-BE49-F238E27FC236}">
                        <a16:creationId xmlns:a16="http://schemas.microsoft.com/office/drawing/2014/main" id="{8F5C933F-4868-4ABB-B8CD-CFD40F591DB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64" name="Line 140">
                  <a:extLst>
                    <a:ext uri="{FF2B5EF4-FFF2-40B4-BE49-F238E27FC236}">
                      <a16:creationId xmlns:a16="http://schemas.microsoft.com/office/drawing/2014/main" id="{264BEC8B-D83F-4B5C-9DB7-18336E4C3568}"/>
                    </a:ext>
                  </a:extLst>
                </p:cNvPr>
                <p:cNvSpPr>
                  <a:spLocks noChangeShapeType="1"/>
                </p:cNvSpPr>
                <p:nvPr/>
              </p:nvSpPr>
              <p:spPr bwMode="auto">
                <a:xfrm>
                  <a:off x="2357" y="1361"/>
                  <a:ext cx="0" cy="7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65" name="Line 141">
                  <a:extLst>
                    <a:ext uri="{FF2B5EF4-FFF2-40B4-BE49-F238E27FC236}">
                      <a16:creationId xmlns:a16="http://schemas.microsoft.com/office/drawing/2014/main" id="{7168377F-BD4E-4694-BB56-4F2622B97634}"/>
                    </a:ext>
                  </a:extLst>
                </p:cNvPr>
                <p:cNvSpPr>
                  <a:spLocks noChangeShapeType="1"/>
                </p:cNvSpPr>
                <p:nvPr/>
              </p:nvSpPr>
              <p:spPr bwMode="auto">
                <a:xfrm>
                  <a:off x="2907"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sp>
          <p:nvSpPr>
            <p:cNvPr id="212330" name="Oval 417">
              <a:extLst>
                <a:ext uri="{FF2B5EF4-FFF2-40B4-BE49-F238E27FC236}">
                  <a16:creationId xmlns:a16="http://schemas.microsoft.com/office/drawing/2014/main" id="{B4F53B43-0114-4968-BA10-F0EF800CCF42}"/>
                </a:ext>
              </a:extLst>
            </p:cNvPr>
            <p:cNvSpPr>
              <a:spLocks noChangeArrowheads="1"/>
            </p:cNvSpPr>
            <p:nvPr/>
          </p:nvSpPr>
          <p:spPr bwMode="auto">
            <a:xfrm>
              <a:off x="1498600" y="4165600"/>
              <a:ext cx="3086100" cy="11684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331" name="Group 133">
              <a:extLst>
                <a:ext uri="{FF2B5EF4-FFF2-40B4-BE49-F238E27FC236}">
                  <a16:creationId xmlns:a16="http://schemas.microsoft.com/office/drawing/2014/main" id="{C4D6D8B2-D9CD-4310-A522-931A5E21B61F}"/>
                </a:ext>
              </a:extLst>
            </p:cNvPr>
            <p:cNvGrpSpPr>
              <a:grpSpLocks/>
            </p:cNvGrpSpPr>
            <p:nvPr/>
          </p:nvGrpSpPr>
          <p:grpSpPr bwMode="auto">
            <a:xfrm>
              <a:off x="2152272" y="4264503"/>
              <a:ext cx="513732" cy="157430"/>
              <a:chOff x="2356" y="1300"/>
              <a:chExt cx="555" cy="194"/>
            </a:xfrm>
          </p:grpSpPr>
          <p:sp>
            <p:nvSpPr>
              <p:cNvPr id="212434" name="Oval 492">
                <a:extLst>
                  <a:ext uri="{FF2B5EF4-FFF2-40B4-BE49-F238E27FC236}">
                    <a16:creationId xmlns:a16="http://schemas.microsoft.com/office/drawing/2014/main" id="{B2690D96-162E-4DC1-BE2B-FD704E45D16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35" name="Rectangle 410">
                <a:extLst>
                  <a:ext uri="{FF2B5EF4-FFF2-40B4-BE49-F238E27FC236}">
                    <a16:creationId xmlns:a16="http://schemas.microsoft.com/office/drawing/2014/main" id="{4C8317A4-FCA8-404B-8C15-663C27D04CD2}"/>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36" name="Oval 411">
                <a:extLst>
                  <a:ext uri="{FF2B5EF4-FFF2-40B4-BE49-F238E27FC236}">
                    <a16:creationId xmlns:a16="http://schemas.microsoft.com/office/drawing/2014/main" id="{664EDF7C-2F50-4697-9AF5-07DF2F9210F4}"/>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37" name="Group 137">
                <a:extLst>
                  <a:ext uri="{FF2B5EF4-FFF2-40B4-BE49-F238E27FC236}">
                    <a16:creationId xmlns:a16="http://schemas.microsoft.com/office/drawing/2014/main" id="{C48216D6-2122-4907-8890-136A34423238}"/>
                  </a:ext>
                </a:extLst>
              </p:cNvPr>
              <p:cNvGrpSpPr>
                <a:grpSpLocks/>
              </p:cNvGrpSpPr>
              <p:nvPr/>
            </p:nvGrpSpPr>
            <p:grpSpPr bwMode="auto">
              <a:xfrm>
                <a:off x="2468" y="1332"/>
                <a:ext cx="310" cy="60"/>
                <a:chOff x="2468" y="1332"/>
                <a:chExt cx="310" cy="60"/>
              </a:xfrm>
            </p:grpSpPr>
            <p:sp>
              <p:nvSpPr>
                <p:cNvPr id="212440" name="Freeform 138">
                  <a:extLst>
                    <a:ext uri="{FF2B5EF4-FFF2-40B4-BE49-F238E27FC236}">
                      <a16:creationId xmlns:a16="http://schemas.microsoft.com/office/drawing/2014/main" id="{C230F13E-292F-4DF8-921A-95A5203AEDB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41" name="Freeform 139">
                  <a:extLst>
                    <a:ext uri="{FF2B5EF4-FFF2-40B4-BE49-F238E27FC236}">
                      <a16:creationId xmlns:a16="http://schemas.microsoft.com/office/drawing/2014/main" id="{80CC6B00-A873-4093-84BF-6A0FB924A51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38" name="Line 140">
                <a:extLst>
                  <a:ext uri="{FF2B5EF4-FFF2-40B4-BE49-F238E27FC236}">
                    <a16:creationId xmlns:a16="http://schemas.microsoft.com/office/drawing/2014/main" id="{7A17DE23-F526-4A95-A55B-C79F70FB7C69}"/>
                  </a:ext>
                </a:extLst>
              </p:cNvPr>
              <p:cNvSpPr>
                <a:spLocks noChangeShapeType="1"/>
              </p:cNvSpPr>
              <p:nvPr/>
            </p:nvSpPr>
            <p:spPr bwMode="auto">
              <a:xfrm>
                <a:off x="2358" y="1360"/>
                <a:ext cx="0" cy="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39" name="Line 141">
                <a:extLst>
                  <a:ext uri="{FF2B5EF4-FFF2-40B4-BE49-F238E27FC236}">
                    <a16:creationId xmlns:a16="http://schemas.microsoft.com/office/drawing/2014/main" id="{0FA2FF52-F9E8-4FCF-B60D-A3C26BA4C773}"/>
                  </a:ext>
                </a:extLst>
              </p:cNvPr>
              <p:cNvSpPr>
                <a:spLocks noChangeShapeType="1"/>
              </p:cNvSpPr>
              <p:nvPr/>
            </p:nvSpPr>
            <p:spPr bwMode="auto">
              <a:xfrm>
                <a:off x="290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2332" name="Straight Connector 419">
              <a:extLst>
                <a:ext uri="{FF2B5EF4-FFF2-40B4-BE49-F238E27FC236}">
                  <a16:creationId xmlns:a16="http://schemas.microsoft.com/office/drawing/2014/main" id="{86D08F37-58FB-4C76-8AB8-68B3178FAE85}"/>
                </a:ext>
              </a:extLst>
            </p:cNvPr>
            <p:cNvCxnSpPr>
              <a:cxnSpLocks noChangeShapeType="1"/>
              <a:stCxn id="212439" idx="0"/>
            </p:cNvCxnSpPr>
            <p:nvPr/>
          </p:nvCxnSpPr>
          <p:spPr bwMode="auto">
            <a:xfrm>
              <a:off x="2662301" y="4315627"/>
              <a:ext cx="940542" cy="11630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3" name="Straight Connector 420">
              <a:extLst>
                <a:ext uri="{FF2B5EF4-FFF2-40B4-BE49-F238E27FC236}">
                  <a16:creationId xmlns:a16="http://schemas.microsoft.com/office/drawing/2014/main" id="{A9A1AC27-8875-4EA6-A6F5-7FA7C268B535}"/>
                </a:ext>
              </a:extLst>
            </p:cNvPr>
            <p:cNvCxnSpPr>
              <a:cxnSpLocks noChangeShapeType="1"/>
            </p:cNvCxnSpPr>
            <p:nvPr/>
          </p:nvCxnSpPr>
          <p:spPr bwMode="auto">
            <a:xfrm>
              <a:off x="3112420" y="4624312"/>
              <a:ext cx="116433" cy="710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4" name="Straight Connector 421">
              <a:extLst>
                <a:ext uri="{FF2B5EF4-FFF2-40B4-BE49-F238E27FC236}">
                  <a16:creationId xmlns:a16="http://schemas.microsoft.com/office/drawing/2014/main" id="{222C3F20-9B99-4224-A8D8-DE9C08FF7168}"/>
                </a:ext>
              </a:extLst>
            </p:cNvPr>
            <p:cNvCxnSpPr>
              <a:cxnSpLocks noChangeShapeType="1"/>
            </p:cNvCxnSpPr>
            <p:nvPr/>
          </p:nvCxnSpPr>
          <p:spPr bwMode="auto">
            <a:xfrm flipV="1">
              <a:off x="2920421" y="4797923"/>
              <a:ext cx="234667" cy="3886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5" name="Straight Connector 422">
              <a:extLst>
                <a:ext uri="{FF2B5EF4-FFF2-40B4-BE49-F238E27FC236}">
                  <a16:creationId xmlns:a16="http://schemas.microsoft.com/office/drawing/2014/main" id="{72956262-27EB-47D0-9321-2E5BE9468F77}"/>
                </a:ext>
              </a:extLst>
            </p:cNvPr>
            <p:cNvCxnSpPr>
              <a:cxnSpLocks noChangeShapeType="1"/>
            </p:cNvCxnSpPr>
            <p:nvPr/>
          </p:nvCxnSpPr>
          <p:spPr bwMode="auto">
            <a:xfrm flipV="1">
              <a:off x="2636021" y="4648552"/>
              <a:ext cx="185893" cy="9334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6" name="Straight Connector 423">
              <a:extLst>
                <a:ext uri="{FF2B5EF4-FFF2-40B4-BE49-F238E27FC236}">
                  <a16:creationId xmlns:a16="http://schemas.microsoft.com/office/drawing/2014/main" id="{C550A626-E4E6-482E-B472-AF9304213C6A}"/>
                </a:ext>
              </a:extLst>
            </p:cNvPr>
            <p:cNvCxnSpPr>
              <a:cxnSpLocks noChangeShapeType="1"/>
            </p:cNvCxnSpPr>
            <p:nvPr/>
          </p:nvCxnSpPr>
          <p:spPr bwMode="auto">
            <a:xfrm flipV="1">
              <a:off x="2348386" y="4902261"/>
              <a:ext cx="185893" cy="9334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7" name="Straight Connector 424">
              <a:extLst>
                <a:ext uri="{FF2B5EF4-FFF2-40B4-BE49-F238E27FC236}">
                  <a16:creationId xmlns:a16="http://schemas.microsoft.com/office/drawing/2014/main" id="{7CF6A4DA-3E0A-4D6B-AB17-09ECC8FDEB94}"/>
                </a:ext>
              </a:extLst>
            </p:cNvPr>
            <p:cNvCxnSpPr>
              <a:cxnSpLocks noChangeShapeType="1"/>
            </p:cNvCxnSpPr>
            <p:nvPr/>
          </p:nvCxnSpPr>
          <p:spPr bwMode="auto">
            <a:xfrm flipV="1">
              <a:off x="3127556" y="4839861"/>
              <a:ext cx="243934" cy="21546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8" name="Straight Connector 425">
              <a:extLst>
                <a:ext uri="{FF2B5EF4-FFF2-40B4-BE49-F238E27FC236}">
                  <a16:creationId xmlns:a16="http://schemas.microsoft.com/office/drawing/2014/main" id="{16AD84A5-5898-48B9-A949-EFEB51D8722E}"/>
                </a:ext>
              </a:extLst>
            </p:cNvPr>
            <p:cNvCxnSpPr>
              <a:cxnSpLocks noChangeShapeType="1"/>
            </p:cNvCxnSpPr>
            <p:nvPr/>
          </p:nvCxnSpPr>
          <p:spPr bwMode="auto">
            <a:xfrm flipH="1" flipV="1">
              <a:off x="3601475" y="4827802"/>
              <a:ext cx="342282" cy="1059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9" name="Straight Connector 426">
              <a:extLst>
                <a:ext uri="{FF2B5EF4-FFF2-40B4-BE49-F238E27FC236}">
                  <a16:creationId xmlns:a16="http://schemas.microsoft.com/office/drawing/2014/main" id="{9EA80ADB-243A-4A50-B310-F23EBE02A4B1}"/>
                </a:ext>
              </a:extLst>
            </p:cNvPr>
            <p:cNvCxnSpPr>
              <a:cxnSpLocks noChangeShapeType="1"/>
            </p:cNvCxnSpPr>
            <p:nvPr/>
          </p:nvCxnSpPr>
          <p:spPr bwMode="auto">
            <a:xfrm flipV="1">
              <a:off x="3587812" y="4532358"/>
              <a:ext cx="273243" cy="16667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40" name="Straight Connector 427">
              <a:extLst>
                <a:ext uri="{FF2B5EF4-FFF2-40B4-BE49-F238E27FC236}">
                  <a16:creationId xmlns:a16="http://schemas.microsoft.com/office/drawing/2014/main" id="{2522235F-9D01-4849-AD2A-9B9EE13593BA}"/>
                </a:ext>
              </a:extLst>
            </p:cNvPr>
            <p:cNvCxnSpPr>
              <a:cxnSpLocks noChangeShapeType="1"/>
              <a:endCxn id="212434" idx="4"/>
            </p:cNvCxnSpPr>
            <p:nvPr/>
          </p:nvCxnSpPr>
          <p:spPr bwMode="auto">
            <a:xfrm flipH="1" flipV="1">
              <a:off x="2408213" y="4421934"/>
              <a:ext cx="396306" cy="742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2341" name="Group 133">
              <a:extLst>
                <a:ext uri="{FF2B5EF4-FFF2-40B4-BE49-F238E27FC236}">
                  <a16:creationId xmlns:a16="http://schemas.microsoft.com/office/drawing/2014/main" id="{18630C2E-D1E7-4A3C-9350-A9164D1BC40A}"/>
                </a:ext>
              </a:extLst>
            </p:cNvPr>
            <p:cNvGrpSpPr>
              <a:grpSpLocks/>
            </p:cNvGrpSpPr>
            <p:nvPr/>
          </p:nvGrpSpPr>
          <p:grpSpPr bwMode="auto">
            <a:xfrm>
              <a:off x="3144256" y="4681760"/>
              <a:ext cx="513732" cy="157430"/>
              <a:chOff x="2356" y="1300"/>
              <a:chExt cx="555" cy="194"/>
            </a:xfrm>
          </p:grpSpPr>
          <p:sp>
            <p:nvSpPr>
              <p:cNvPr id="212426" name="Oval 407">
                <a:extLst>
                  <a:ext uri="{FF2B5EF4-FFF2-40B4-BE49-F238E27FC236}">
                    <a16:creationId xmlns:a16="http://schemas.microsoft.com/office/drawing/2014/main" id="{B13CE26D-51B4-4B33-A307-5E02F6A003E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27" name="Rectangle 410">
                <a:extLst>
                  <a:ext uri="{FF2B5EF4-FFF2-40B4-BE49-F238E27FC236}">
                    <a16:creationId xmlns:a16="http://schemas.microsoft.com/office/drawing/2014/main" id="{A3183B73-CB9F-4A45-82C2-906A744215D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28" name="Oval 411">
                <a:extLst>
                  <a:ext uri="{FF2B5EF4-FFF2-40B4-BE49-F238E27FC236}">
                    <a16:creationId xmlns:a16="http://schemas.microsoft.com/office/drawing/2014/main" id="{6FDBB62A-5D11-4F31-94BE-AC22B66E922D}"/>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29" name="Group 137">
                <a:extLst>
                  <a:ext uri="{FF2B5EF4-FFF2-40B4-BE49-F238E27FC236}">
                    <a16:creationId xmlns:a16="http://schemas.microsoft.com/office/drawing/2014/main" id="{43FA2AF0-7F9F-4BFF-A508-D6F07E868869}"/>
                  </a:ext>
                </a:extLst>
              </p:cNvPr>
              <p:cNvGrpSpPr>
                <a:grpSpLocks/>
              </p:cNvGrpSpPr>
              <p:nvPr/>
            </p:nvGrpSpPr>
            <p:grpSpPr bwMode="auto">
              <a:xfrm>
                <a:off x="2468" y="1332"/>
                <a:ext cx="310" cy="60"/>
                <a:chOff x="2468" y="1332"/>
                <a:chExt cx="310" cy="60"/>
              </a:xfrm>
            </p:grpSpPr>
            <p:sp>
              <p:nvSpPr>
                <p:cNvPr id="212432" name="Freeform 138">
                  <a:extLst>
                    <a:ext uri="{FF2B5EF4-FFF2-40B4-BE49-F238E27FC236}">
                      <a16:creationId xmlns:a16="http://schemas.microsoft.com/office/drawing/2014/main" id="{91800AD1-33DC-429C-A286-22CC0F41139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33" name="Freeform 139">
                  <a:extLst>
                    <a:ext uri="{FF2B5EF4-FFF2-40B4-BE49-F238E27FC236}">
                      <a16:creationId xmlns:a16="http://schemas.microsoft.com/office/drawing/2014/main" id="{66148D6D-DED0-4950-9A71-997E791AF7C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30" name="Line 140">
                <a:extLst>
                  <a:ext uri="{FF2B5EF4-FFF2-40B4-BE49-F238E27FC236}">
                    <a16:creationId xmlns:a16="http://schemas.microsoft.com/office/drawing/2014/main" id="{BEA4FC92-4E2D-43B8-B77E-76A76ADBA15A}"/>
                  </a:ext>
                </a:extLst>
              </p:cNvPr>
              <p:cNvSpPr>
                <a:spLocks noChangeShapeType="1"/>
              </p:cNvSpPr>
              <p:nvPr/>
            </p:nvSpPr>
            <p:spPr bwMode="auto">
              <a:xfrm>
                <a:off x="2358" y="1360"/>
                <a:ext cx="0" cy="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31" name="Line 141">
                <a:extLst>
                  <a:ext uri="{FF2B5EF4-FFF2-40B4-BE49-F238E27FC236}">
                    <a16:creationId xmlns:a16="http://schemas.microsoft.com/office/drawing/2014/main" id="{C3079238-4F5A-4560-AA95-D73782E86EAA}"/>
                  </a:ext>
                </a:extLst>
              </p:cNvPr>
              <p:cNvSpPr>
                <a:spLocks noChangeShapeType="1"/>
              </p:cNvSpPr>
              <p:nvPr/>
            </p:nvSpPr>
            <p:spPr bwMode="auto">
              <a:xfrm>
                <a:off x="290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342" name="Group 133">
              <a:extLst>
                <a:ext uri="{FF2B5EF4-FFF2-40B4-BE49-F238E27FC236}">
                  <a16:creationId xmlns:a16="http://schemas.microsoft.com/office/drawing/2014/main" id="{E995B450-AE1A-4FEB-BA98-4640BE793C89}"/>
                </a:ext>
              </a:extLst>
            </p:cNvPr>
            <p:cNvGrpSpPr>
              <a:grpSpLocks/>
            </p:cNvGrpSpPr>
            <p:nvPr/>
          </p:nvGrpSpPr>
          <p:grpSpPr bwMode="auto">
            <a:xfrm>
              <a:off x="2389607" y="4745634"/>
              <a:ext cx="513732" cy="157430"/>
              <a:chOff x="2356" y="1300"/>
              <a:chExt cx="555" cy="194"/>
            </a:xfrm>
          </p:grpSpPr>
          <p:sp>
            <p:nvSpPr>
              <p:cNvPr id="212418" name="Oval 407">
                <a:extLst>
                  <a:ext uri="{FF2B5EF4-FFF2-40B4-BE49-F238E27FC236}">
                    <a16:creationId xmlns:a16="http://schemas.microsoft.com/office/drawing/2014/main" id="{41440696-2CA5-4740-A1D7-0231EFF309C6}"/>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19" name="Rectangle 410">
                <a:extLst>
                  <a:ext uri="{FF2B5EF4-FFF2-40B4-BE49-F238E27FC236}">
                    <a16:creationId xmlns:a16="http://schemas.microsoft.com/office/drawing/2014/main" id="{3A350D53-9BDE-4A32-AFDE-8B23B3EFC030}"/>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20" name="Oval 411">
                <a:extLst>
                  <a:ext uri="{FF2B5EF4-FFF2-40B4-BE49-F238E27FC236}">
                    <a16:creationId xmlns:a16="http://schemas.microsoft.com/office/drawing/2014/main" id="{7EE4F205-E182-4792-A074-459BB54B72BF}"/>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21" name="Group 137">
                <a:extLst>
                  <a:ext uri="{FF2B5EF4-FFF2-40B4-BE49-F238E27FC236}">
                    <a16:creationId xmlns:a16="http://schemas.microsoft.com/office/drawing/2014/main" id="{EE193941-73E5-47F1-9581-0E89B05396A4}"/>
                  </a:ext>
                </a:extLst>
              </p:cNvPr>
              <p:cNvGrpSpPr>
                <a:grpSpLocks/>
              </p:cNvGrpSpPr>
              <p:nvPr/>
            </p:nvGrpSpPr>
            <p:grpSpPr bwMode="auto">
              <a:xfrm>
                <a:off x="2468" y="1332"/>
                <a:ext cx="310" cy="60"/>
                <a:chOff x="2468" y="1332"/>
                <a:chExt cx="310" cy="60"/>
              </a:xfrm>
            </p:grpSpPr>
            <p:sp>
              <p:nvSpPr>
                <p:cNvPr id="212424" name="Freeform 138">
                  <a:extLst>
                    <a:ext uri="{FF2B5EF4-FFF2-40B4-BE49-F238E27FC236}">
                      <a16:creationId xmlns:a16="http://schemas.microsoft.com/office/drawing/2014/main" id="{D095F64E-7779-42E8-A3A5-7B8096F32BD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25" name="Freeform 139">
                  <a:extLst>
                    <a:ext uri="{FF2B5EF4-FFF2-40B4-BE49-F238E27FC236}">
                      <a16:creationId xmlns:a16="http://schemas.microsoft.com/office/drawing/2014/main" id="{869BF6D8-256C-4E78-905B-E0C5C02D270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22" name="Line 140">
                <a:extLst>
                  <a:ext uri="{FF2B5EF4-FFF2-40B4-BE49-F238E27FC236}">
                    <a16:creationId xmlns:a16="http://schemas.microsoft.com/office/drawing/2014/main" id="{E5C92902-0919-4D74-BAAC-1C3E6A2293C3}"/>
                  </a:ext>
                </a:extLst>
              </p:cNvPr>
              <p:cNvSpPr>
                <a:spLocks noChangeShapeType="1"/>
              </p:cNvSpPr>
              <p:nvPr/>
            </p:nvSpPr>
            <p:spPr bwMode="auto">
              <a:xfrm>
                <a:off x="2357" y="1360"/>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23" name="Line 141">
                <a:extLst>
                  <a:ext uri="{FF2B5EF4-FFF2-40B4-BE49-F238E27FC236}">
                    <a16:creationId xmlns:a16="http://schemas.microsoft.com/office/drawing/2014/main" id="{DFD85339-2E97-4197-A1F5-17DD1B90628D}"/>
                  </a:ext>
                </a:extLst>
              </p:cNvPr>
              <p:cNvSpPr>
                <a:spLocks noChangeShapeType="1"/>
              </p:cNvSpPr>
              <p:nvPr/>
            </p:nvSpPr>
            <p:spPr bwMode="auto">
              <a:xfrm>
                <a:off x="2908" y="1362"/>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343" name="Group 133">
              <a:extLst>
                <a:ext uri="{FF2B5EF4-FFF2-40B4-BE49-F238E27FC236}">
                  <a16:creationId xmlns:a16="http://schemas.microsoft.com/office/drawing/2014/main" id="{BF7D3353-0D5E-4F4B-A86E-58759DCAF430}"/>
                </a:ext>
              </a:extLst>
            </p:cNvPr>
            <p:cNvGrpSpPr>
              <a:grpSpLocks/>
            </p:cNvGrpSpPr>
            <p:nvPr/>
          </p:nvGrpSpPr>
          <p:grpSpPr bwMode="auto">
            <a:xfrm>
              <a:off x="2667612" y="4492209"/>
              <a:ext cx="513732" cy="157430"/>
              <a:chOff x="2356" y="1300"/>
              <a:chExt cx="555" cy="194"/>
            </a:xfrm>
          </p:grpSpPr>
          <p:sp>
            <p:nvSpPr>
              <p:cNvPr id="212410" name="Oval 407">
                <a:extLst>
                  <a:ext uri="{FF2B5EF4-FFF2-40B4-BE49-F238E27FC236}">
                    <a16:creationId xmlns:a16="http://schemas.microsoft.com/office/drawing/2014/main" id="{937B9F3A-2DA7-45EC-BD88-EF4E81D71978}"/>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11" name="Rectangle 410">
                <a:extLst>
                  <a:ext uri="{FF2B5EF4-FFF2-40B4-BE49-F238E27FC236}">
                    <a16:creationId xmlns:a16="http://schemas.microsoft.com/office/drawing/2014/main" id="{6362A79F-670D-4C2B-ADD1-F6FA50323E8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12" name="Oval 411">
                <a:extLst>
                  <a:ext uri="{FF2B5EF4-FFF2-40B4-BE49-F238E27FC236}">
                    <a16:creationId xmlns:a16="http://schemas.microsoft.com/office/drawing/2014/main" id="{28758EDF-C3CB-4EAC-87F8-8461A6239E6C}"/>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13" name="Group 137">
                <a:extLst>
                  <a:ext uri="{FF2B5EF4-FFF2-40B4-BE49-F238E27FC236}">
                    <a16:creationId xmlns:a16="http://schemas.microsoft.com/office/drawing/2014/main" id="{8905DDEA-C918-4392-90CA-6DEE459B10A3}"/>
                  </a:ext>
                </a:extLst>
              </p:cNvPr>
              <p:cNvGrpSpPr>
                <a:grpSpLocks/>
              </p:cNvGrpSpPr>
              <p:nvPr/>
            </p:nvGrpSpPr>
            <p:grpSpPr bwMode="auto">
              <a:xfrm>
                <a:off x="2468" y="1332"/>
                <a:ext cx="310" cy="60"/>
                <a:chOff x="2468" y="1332"/>
                <a:chExt cx="310" cy="60"/>
              </a:xfrm>
            </p:grpSpPr>
            <p:sp>
              <p:nvSpPr>
                <p:cNvPr id="212416" name="Freeform 138">
                  <a:extLst>
                    <a:ext uri="{FF2B5EF4-FFF2-40B4-BE49-F238E27FC236}">
                      <a16:creationId xmlns:a16="http://schemas.microsoft.com/office/drawing/2014/main" id="{F1AEA7D8-1849-4DB0-AE7F-F1B2B2C20ED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17" name="Freeform 139">
                  <a:extLst>
                    <a:ext uri="{FF2B5EF4-FFF2-40B4-BE49-F238E27FC236}">
                      <a16:creationId xmlns:a16="http://schemas.microsoft.com/office/drawing/2014/main" id="{3C25E950-6474-4D78-BD7C-B9B6C93E5A7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14" name="Line 140">
                <a:extLst>
                  <a:ext uri="{FF2B5EF4-FFF2-40B4-BE49-F238E27FC236}">
                    <a16:creationId xmlns:a16="http://schemas.microsoft.com/office/drawing/2014/main" id="{94254021-0A9C-4BDF-B527-EB16D6EB63F0}"/>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15" name="Line 141">
                <a:extLst>
                  <a:ext uri="{FF2B5EF4-FFF2-40B4-BE49-F238E27FC236}">
                    <a16:creationId xmlns:a16="http://schemas.microsoft.com/office/drawing/2014/main" id="{DB6FD85B-6660-407B-BEE8-01F7B3E2C456}"/>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344" name="Group 133">
              <a:extLst>
                <a:ext uri="{FF2B5EF4-FFF2-40B4-BE49-F238E27FC236}">
                  <a16:creationId xmlns:a16="http://schemas.microsoft.com/office/drawing/2014/main" id="{455D3446-D45F-4D33-9F8A-0D808476740A}"/>
                </a:ext>
              </a:extLst>
            </p:cNvPr>
            <p:cNvGrpSpPr>
              <a:grpSpLocks/>
            </p:cNvGrpSpPr>
            <p:nvPr/>
          </p:nvGrpSpPr>
          <p:grpSpPr bwMode="auto">
            <a:xfrm>
              <a:off x="3578257" y="4374518"/>
              <a:ext cx="513732" cy="157430"/>
              <a:chOff x="2356" y="1300"/>
              <a:chExt cx="555" cy="194"/>
            </a:xfrm>
          </p:grpSpPr>
          <p:sp>
            <p:nvSpPr>
              <p:cNvPr id="212402" name="Oval 407">
                <a:extLst>
                  <a:ext uri="{FF2B5EF4-FFF2-40B4-BE49-F238E27FC236}">
                    <a16:creationId xmlns:a16="http://schemas.microsoft.com/office/drawing/2014/main" id="{2E9BB5FD-7EEC-4210-B139-A9E0F3B50FD4}"/>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03" name="Rectangle 410">
                <a:extLst>
                  <a:ext uri="{FF2B5EF4-FFF2-40B4-BE49-F238E27FC236}">
                    <a16:creationId xmlns:a16="http://schemas.microsoft.com/office/drawing/2014/main" id="{F3BC5850-BA39-4879-854C-E0CE9C4E7F1E}"/>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404" name="Oval 411">
                <a:extLst>
                  <a:ext uri="{FF2B5EF4-FFF2-40B4-BE49-F238E27FC236}">
                    <a16:creationId xmlns:a16="http://schemas.microsoft.com/office/drawing/2014/main" id="{C7E3FE25-D542-430C-8245-4B4F96572F88}"/>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405" name="Group 137">
                <a:extLst>
                  <a:ext uri="{FF2B5EF4-FFF2-40B4-BE49-F238E27FC236}">
                    <a16:creationId xmlns:a16="http://schemas.microsoft.com/office/drawing/2014/main" id="{137DE8D3-89EC-452B-8642-36144B50A3B0}"/>
                  </a:ext>
                </a:extLst>
              </p:cNvPr>
              <p:cNvGrpSpPr>
                <a:grpSpLocks/>
              </p:cNvGrpSpPr>
              <p:nvPr/>
            </p:nvGrpSpPr>
            <p:grpSpPr bwMode="auto">
              <a:xfrm>
                <a:off x="2468" y="1332"/>
                <a:ext cx="310" cy="60"/>
                <a:chOff x="2468" y="1332"/>
                <a:chExt cx="310" cy="60"/>
              </a:xfrm>
            </p:grpSpPr>
            <p:sp>
              <p:nvSpPr>
                <p:cNvPr id="212408" name="Freeform 138">
                  <a:extLst>
                    <a:ext uri="{FF2B5EF4-FFF2-40B4-BE49-F238E27FC236}">
                      <a16:creationId xmlns:a16="http://schemas.microsoft.com/office/drawing/2014/main" id="{CC4900E7-04E8-4C00-95A2-F0FA7519A78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09" name="Freeform 139">
                  <a:extLst>
                    <a:ext uri="{FF2B5EF4-FFF2-40B4-BE49-F238E27FC236}">
                      <a16:creationId xmlns:a16="http://schemas.microsoft.com/office/drawing/2014/main" id="{6DEDEDBA-5F84-4538-A805-B5BDE943DE0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406" name="Line 140">
                <a:extLst>
                  <a:ext uri="{FF2B5EF4-FFF2-40B4-BE49-F238E27FC236}">
                    <a16:creationId xmlns:a16="http://schemas.microsoft.com/office/drawing/2014/main" id="{7045E875-6D62-486F-8EAE-2DD0290E1710}"/>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407" name="Line 141">
                <a:extLst>
                  <a:ext uri="{FF2B5EF4-FFF2-40B4-BE49-F238E27FC236}">
                    <a16:creationId xmlns:a16="http://schemas.microsoft.com/office/drawing/2014/main" id="{9F46F47B-CF51-4AD5-AF1C-D3DD18BDF7F9}"/>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345" name="Group 133">
              <a:extLst>
                <a:ext uri="{FF2B5EF4-FFF2-40B4-BE49-F238E27FC236}">
                  <a16:creationId xmlns:a16="http://schemas.microsoft.com/office/drawing/2014/main" id="{7AE97352-F7CD-4DEF-BA24-C4230BF395D3}"/>
                </a:ext>
              </a:extLst>
            </p:cNvPr>
            <p:cNvGrpSpPr>
              <a:grpSpLocks/>
            </p:cNvGrpSpPr>
            <p:nvPr/>
          </p:nvGrpSpPr>
          <p:grpSpPr bwMode="auto">
            <a:xfrm>
              <a:off x="3797517" y="4879602"/>
              <a:ext cx="513732" cy="157430"/>
              <a:chOff x="2356" y="1300"/>
              <a:chExt cx="555" cy="194"/>
            </a:xfrm>
          </p:grpSpPr>
          <p:sp>
            <p:nvSpPr>
              <p:cNvPr id="212394" name="Oval 407">
                <a:extLst>
                  <a:ext uri="{FF2B5EF4-FFF2-40B4-BE49-F238E27FC236}">
                    <a16:creationId xmlns:a16="http://schemas.microsoft.com/office/drawing/2014/main" id="{B8A447D6-C82B-497A-85A0-3AAB63B2C4BA}"/>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395" name="Rectangle 410">
                <a:extLst>
                  <a:ext uri="{FF2B5EF4-FFF2-40B4-BE49-F238E27FC236}">
                    <a16:creationId xmlns:a16="http://schemas.microsoft.com/office/drawing/2014/main" id="{106F9110-928F-4AB9-A2C3-F04D574D8344}"/>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396" name="Oval 411">
                <a:extLst>
                  <a:ext uri="{FF2B5EF4-FFF2-40B4-BE49-F238E27FC236}">
                    <a16:creationId xmlns:a16="http://schemas.microsoft.com/office/drawing/2014/main" id="{37150DEB-7E12-451F-A8A1-F96A3AD29A36}"/>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397" name="Group 137">
                <a:extLst>
                  <a:ext uri="{FF2B5EF4-FFF2-40B4-BE49-F238E27FC236}">
                    <a16:creationId xmlns:a16="http://schemas.microsoft.com/office/drawing/2014/main" id="{6B6BB7FA-11C5-4D51-8710-C7B05730708B}"/>
                  </a:ext>
                </a:extLst>
              </p:cNvPr>
              <p:cNvGrpSpPr>
                <a:grpSpLocks/>
              </p:cNvGrpSpPr>
              <p:nvPr/>
            </p:nvGrpSpPr>
            <p:grpSpPr bwMode="auto">
              <a:xfrm>
                <a:off x="2468" y="1332"/>
                <a:ext cx="310" cy="60"/>
                <a:chOff x="2468" y="1332"/>
                <a:chExt cx="310" cy="60"/>
              </a:xfrm>
            </p:grpSpPr>
            <p:sp>
              <p:nvSpPr>
                <p:cNvPr id="212400" name="Freeform 138">
                  <a:extLst>
                    <a:ext uri="{FF2B5EF4-FFF2-40B4-BE49-F238E27FC236}">
                      <a16:creationId xmlns:a16="http://schemas.microsoft.com/office/drawing/2014/main" id="{42A49DE0-EDBF-4F83-9A77-C577B305317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401" name="Freeform 139">
                  <a:extLst>
                    <a:ext uri="{FF2B5EF4-FFF2-40B4-BE49-F238E27FC236}">
                      <a16:creationId xmlns:a16="http://schemas.microsoft.com/office/drawing/2014/main" id="{68C6D065-B286-4544-977D-75C507D4306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398" name="Line 140">
                <a:extLst>
                  <a:ext uri="{FF2B5EF4-FFF2-40B4-BE49-F238E27FC236}">
                    <a16:creationId xmlns:a16="http://schemas.microsoft.com/office/drawing/2014/main" id="{C84C47B7-0D74-4C9B-946A-D571D07534AC}"/>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399" name="Line 141">
                <a:extLst>
                  <a:ext uri="{FF2B5EF4-FFF2-40B4-BE49-F238E27FC236}">
                    <a16:creationId xmlns:a16="http://schemas.microsoft.com/office/drawing/2014/main" id="{FA8B6774-8C51-4C99-9EDD-42C293622A1F}"/>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346" name="Group 133">
              <a:extLst>
                <a:ext uri="{FF2B5EF4-FFF2-40B4-BE49-F238E27FC236}">
                  <a16:creationId xmlns:a16="http://schemas.microsoft.com/office/drawing/2014/main" id="{8E42FED3-EC58-488C-98C8-B666F7A2A8EE}"/>
                </a:ext>
              </a:extLst>
            </p:cNvPr>
            <p:cNvGrpSpPr>
              <a:grpSpLocks/>
            </p:cNvGrpSpPr>
            <p:nvPr/>
          </p:nvGrpSpPr>
          <p:grpSpPr bwMode="auto">
            <a:xfrm>
              <a:off x="2927730" y="5041361"/>
              <a:ext cx="513732" cy="157430"/>
              <a:chOff x="2356" y="1300"/>
              <a:chExt cx="555" cy="194"/>
            </a:xfrm>
          </p:grpSpPr>
          <p:sp>
            <p:nvSpPr>
              <p:cNvPr id="212386" name="Oval 407">
                <a:extLst>
                  <a:ext uri="{FF2B5EF4-FFF2-40B4-BE49-F238E27FC236}">
                    <a16:creationId xmlns:a16="http://schemas.microsoft.com/office/drawing/2014/main" id="{4D3896AC-0CE7-49A3-A8A0-91EAD17B58CE}"/>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387" name="Rectangle 410">
                <a:extLst>
                  <a:ext uri="{FF2B5EF4-FFF2-40B4-BE49-F238E27FC236}">
                    <a16:creationId xmlns:a16="http://schemas.microsoft.com/office/drawing/2014/main" id="{0CF6C50B-78C5-4BDE-BE7F-9C2B18C4B98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388" name="Oval 411">
                <a:extLst>
                  <a:ext uri="{FF2B5EF4-FFF2-40B4-BE49-F238E27FC236}">
                    <a16:creationId xmlns:a16="http://schemas.microsoft.com/office/drawing/2014/main" id="{69C70C6C-885B-40BC-B5A5-7DBB3289245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389" name="Group 137">
                <a:extLst>
                  <a:ext uri="{FF2B5EF4-FFF2-40B4-BE49-F238E27FC236}">
                    <a16:creationId xmlns:a16="http://schemas.microsoft.com/office/drawing/2014/main" id="{700413E2-960C-4144-8F41-37037A2D4AE5}"/>
                  </a:ext>
                </a:extLst>
              </p:cNvPr>
              <p:cNvGrpSpPr>
                <a:grpSpLocks/>
              </p:cNvGrpSpPr>
              <p:nvPr/>
            </p:nvGrpSpPr>
            <p:grpSpPr bwMode="auto">
              <a:xfrm>
                <a:off x="2468" y="1332"/>
                <a:ext cx="310" cy="60"/>
                <a:chOff x="2468" y="1332"/>
                <a:chExt cx="310" cy="60"/>
              </a:xfrm>
            </p:grpSpPr>
            <p:sp>
              <p:nvSpPr>
                <p:cNvPr id="212392" name="Freeform 138">
                  <a:extLst>
                    <a:ext uri="{FF2B5EF4-FFF2-40B4-BE49-F238E27FC236}">
                      <a16:creationId xmlns:a16="http://schemas.microsoft.com/office/drawing/2014/main" id="{619177B4-443E-4C5F-A31C-1345B41AE70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393" name="Freeform 139">
                  <a:extLst>
                    <a:ext uri="{FF2B5EF4-FFF2-40B4-BE49-F238E27FC236}">
                      <a16:creationId xmlns:a16="http://schemas.microsoft.com/office/drawing/2014/main" id="{6168C73C-8946-4331-8CE6-DD46774BD05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390" name="Line 140">
                <a:extLst>
                  <a:ext uri="{FF2B5EF4-FFF2-40B4-BE49-F238E27FC236}">
                    <a16:creationId xmlns:a16="http://schemas.microsoft.com/office/drawing/2014/main" id="{0AFFDC42-D54C-4EB6-B233-FBC4C6ACC219}"/>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391" name="Line 141">
                <a:extLst>
                  <a:ext uri="{FF2B5EF4-FFF2-40B4-BE49-F238E27FC236}">
                    <a16:creationId xmlns:a16="http://schemas.microsoft.com/office/drawing/2014/main" id="{49DDA01F-A21D-48B7-9E88-1C61608EADD3}"/>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2347" name="Group 133">
              <a:extLst>
                <a:ext uri="{FF2B5EF4-FFF2-40B4-BE49-F238E27FC236}">
                  <a16:creationId xmlns:a16="http://schemas.microsoft.com/office/drawing/2014/main" id="{C8727C09-E97A-4D2F-B64C-AF5D92B37CA1}"/>
                </a:ext>
              </a:extLst>
            </p:cNvPr>
            <p:cNvGrpSpPr>
              <a:grpSpLocks/>
            </p:cNvGrpSpPr>
            <p:nvPr/>
          </p:nvGrpSpPr>
          <p:grpSpPr bwMode="auto">
            <a:xfrm>
              <a:off x="2066981" y="4995528"/>
              <a:ext cx="513732" cy="157430"/>
              <a:chOff x="2356" y="1300"/>
              <a:chExt cx="555" cy="194"/>
            </a:xfrm>
          </p:grpSpPr>
          <p:sp>
            <p:nvSpPr>
              <p:cNvPr id="212378" name="Oval 407">
                <a:extLst>
                  <a:ext uri="{FF2B5EF4-FFF2-40B4-BE49-F238E27FC236}">
                    <a16:creationId xmlns:a16="http://schemas.microsoft.com/office/drawing/2014/main" id="{D66B3233-D059-470F-9483-8FC635DCE054}"/>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379" name="Rectangle 410">
                <a:extLst>
                  <a:ext uri="{FF2B5EF4-FFF2-40B4-BE49-F238E27FC236}">
                    <a16:creationId xmlns:a16="http://schemas.microsoft.com/office/drawing/2014/main" id="{844B9DB8-0C78-479C-B3E9-61D0C2A7C19F}"/>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2380" name="Oval 411">
                <a:extLst>
                  <a:ext uri="{FF2B5EF4-FFF2-40B4-BE49-F238E27FC236}">
                    <a16:creationId xmlns:a16="http://schemas.microsoft.com/office/drawing/2014/main" id="{8059A097-B75F-4AFC-8C5F-3B2B4CDA784E}"/>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2381" name="Group 137">
                <a:extLst>
                  <a:ext uri="{FF2B5EF4-FFF2-40B4-BE49-F238E27FC236}">
                    <a16:creationId xmlns:a16="http://schemas.microsoft.com/office/drawing/2014/main" id="{0AA2EE7E-4A99-4952-8EBE-BD057C5B91B8}"/>
                  </a:ext>
                </a:extLst>
              </p:cNvPr>
              <p:cNvGrpSpPr>
                <a:grpSpLocks/>
              </p:cNvGrpSpPr>
              <p:nvPr/>
            </p:nvGrpSpPr>
            <p:grpSpPr bwMode="auto">
              <a:xfrm>
                <a:off x="2468" y="1332"/>
                <a:ext cx="310" cy="60"/>
                <a:chOff x="2468" y="1332"/>
                <a:chExt cx="310" cy="60"/>
              </a:xfrm>
            </p:grpSpPr>
            <p:sp>
              <p:nvSpPr>
                <p:cNvPr id="212384" name="Freeform 138">
                  <a:extLst>
                    <a:ext uri="{FF2B5EF4-FFF2-40B4-BE49-F238E27FC236}">
                      <a16:creationId xmlns:a16="http://schemas.microsoft.com/office/drawing/2014/main" id="{1860A8C4-2219-424F-9FBC-EDE6BA8DD74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2385" name="Freeform 139">
                  <a:extLst>
                    <a:ext uri="{FF2B5EF4-FFF2-40B4-BE49-F238E27FC236}">
                      <a16:creationId xmlns:a16="http://schemas.microsoft.com/office/drawing/2014/main" id="{A0A20ACF-A5CA-432F-A4FC-47908F955D5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2382" name="Line 140">
                <a:extLst>
                  <a:ext uri="{FF2B5EF4-FFF2-40B4-BE49-F238E27FC236}">
                    <a16:creationId xmlns:a16="http://schemas.microsoft.com/office/drawing/2014/main" id="{2D2CAF81-E691-4F83-8547-CAD4B356F8CF}"/>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2383" name="Line 141">
                <a:extLst>
                  <a:ext uri="{FF2B5EF4-FFF2-40B4-BE49-F238E27FC236}">
                    <a16:creationId xmlns:a16="http://schemas.microsoft.com/office/drawing/2014/main" id="{366E652B-65FC-44FD-A143-EEA7726854E9}"/>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2348" name="Straight Connector 12">
              <a:extLst>
                <a:ext uri="{FF2B5EF4-FFF2-40B4-BE49-F238E27FC236}">
                  <a16:creationId xmlns:a16="http://schemas.microsoft.com/office/drawing/2014/main" id="{18A6CAAF-6E72-42FC-B224-40E3EF7D535A}"/>
                </a:ext>
              </a:extLst>
            </p:cNvPr>
            <p:cNvCxnSpPr>
              <a:cxnSpLocks noChangeShapeType="1"/>
              <a:endCxn id="212518" idx="1"/>
            </p:cNvCxnSpPr>
            <p:nvPr/>
          </p:nvCxnSpPr>
          <p:spPr bwMode="auto">
            <a:xfrm>
              <a:off x="2382838" y="2609850"/>
              <a:ext cx="238125" cy="261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49" name="Straight Connector 500">
              <a:extLst>
                <a:ext uri="{FF2B5EF4-FFF2-40B4-BE49-F238E27FC236}">
                  <a16:creationId xmlns:a16="http://schemas.microsoft.com/office/drawing/2014/main" id="{BA88044E-D793-4B8C-AC8E-EC5416CA1100}"/>
                </a:ext>
              </a:extLst>
            </p:cNvPr>
            <p:cNvCxnSpPr>
              <a:cxnSpLocks noChangeShapeType="1"/>
              <a:stCxn id="212314" idx="8"/>
              <a:endCxn id="212375" idx="2"/>
            </p:cNvCxnSpPr>
            <p:nvPr/>
          </p:nvCxnSpPr>
          <p:spPr bwMode="auto">
            <a:xfrm>
              <a:off x="1455738" y="2990850"/>
              <a:ext cx="38100" cy="3095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0" name="Straight Connector 501">
              <a:extLst>
                <a:ext uri="{FF2B5EF4-FFF2-40B4-BE49-F238E27FC236}">
                  <a16:creationId xmlns:a16="http://schemas.microsoft.com/office/drawing/2014/main" id="{05FFD423-A7EB-460F-A6EB-0B2A8DFACE4B}"/>
                </a:ext>
              </a:extLst>
            </p:cNvPr>
            <p:cNvCxnSpPr>
              <a:cxnSpLocks noChangeShapeType="1"/>
              <a:endCxn id="212375" idx="3"/>
            </p:cNvCxnSpPr>
            <p:nvPr/>
          </p:nvCxnSpPr>
          <p:spPr bwMode="auto">
            <a:xfrm>
              <a:off x="1235075" y="3271838"/>
              <a:ext cx="123825" cy="21272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1" name="Straight Connector 502">
              <a:extLst>
                <a:ext uri="{FF2B5EF4-FFF2-40B4-BE49-F238E27FC236}">
                  <a16:creationId xmlns:a16="http://schemas.microsoft.com/office/drawing/2014/main" id="{B9428A9B-C60E-45F7-A77D-163B091C2733}"/>
                </a:ext>
              </a:extLst>
            </p:cNvPr>
            <p:cNvCxnSpPr>
              <a:cxnSpLocks noChangeShapeType="1"/>
              <a:endCxn id="212486" idx="1"/>
            </p:cNvCxnSpPr>
            <p:nvPr/>
          </p:nvCxnSpPr>
          <p:spPr bwMode="auto">
            <a:xfrm>
              <a:off x="3916363" y="2411413"/>
              <a:ext cx="307975" cy="57308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2" name="Straight Connector 503">
              <a:extLst>
                <a:ext uri="{FF2B5EF4-FFF2-40B4-BE49-F238E27FC236}">
                  <a16:creationId xmlns:a16="http://schemas.microsoft.com/office/drawing/2014/main" id="{A40C4F42-0564-4763-BDEA-38FA9B5DD7C4}"/>
                </a:ext>
              </a:extLst>
            </p:cNvPr>
            <p:cNvCxnSpPr>
              <a:cxnSpLocks noChangeShapeType="1"/>
              <a:endCxn id="212486" idx="0"/>
            </p:cNvCxnSpPr>
            <p:nvPr/>
          </p:nvCxnSpPr>
          <p:spPr bwMode="auto">
            <a:xfrm flipH="1">
              <a:off x="4425950" y="2389188"/>
              <a:ext cx="384175" cy="5794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3" name="Straight Connector 504">
              <a:extLst>
                <a:ext uri="{FF2B5EF4-FFF2-40B4-BE49-F238E27FC236}">
                  <a16:creationId xmlns:a16="http://schemas.microsoft.com/office/drawing/2014/main" id="{A13D4FA5-6138-453A-89BD-B5194E87B085}"/>
                </a:ext>
              </a:extLst>
            </p:cNvPr>
            <p:cNvCxnSpPr>
              <a:cxnSpLocks noChangeShapeType="1"/>
              <a:endCxn id="212568" idx="0"/>
            </p:cNvCxnSpPr>
            <p:nvPr/>
          </p:nvCxnSpPr>
          <p:spPr bwMode="auto">
            <a:xfrm>
              <a:off x="6770688" y="2900363"/>
              <a:ext cx="215900" cy="1046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4" name="Straight Connector 505">
              <a:extLst>
                <a:ext uri="{FF2B5EF4-FFF2-40B4-BE49-F238E27FC236}">
                  <a16:creationId xmlns:a16="http://schemas.microsoft.com/office/drawing/2014/main" id="{854F0AEE-E531-46B3-8413-25632BF2B346}"/>
                </a:ext>
              </a:extLst>
            </p:cNvPr>
            <p:cNvCxnSpPr>
              <a:cxnSpLocks noChangeShapeType="1"/>
            </p:cNvCxnSpPr>
            <p:nvPr/>
          </p:nvCxnSpPr>
          <p:spPr bwMode="auto">
            <a:xfrm flipH="1">
              <a:off x="7137400" y="3251200"/>
              <a:ext cx="241300" cy="6921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5" name="Straight Connector 506">
              <a:extLst>
                <a:ext uri="{FF2B5EF4-FFF2-40B4-BE49-F238E27FC236}">
                  <a16:creationId xmlns:a16="http://schemas.microsoft.com/office/drawing/2014/main" id="{E3CB117B-A86C-4CFC-9D36-781B155C67E0}"/>
                </a:ext>
              </a:extLst>
            </p:cNvPr>
            <p:cNvCxnSpPr>
              <a:cxnSpLocks noChangeShapeType="1"/>
              <a:stCxn id="212318" idx="4"/>
              <a:endCxn id="212563" idx="0"/>
            </p:cNvCxnSpPr>
            <p:nvPr/>
          </p:nvCxnSpPr>
          <p:spPr bwMode="auto">
            <a:xfrm flipH="1">
              <a:off x="7483475" y="4229100"/>
              <a:ext cx="541338" cy="2492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6" name="Straight Connector 507">
              <a:extLst>
                <a:ext uri="{FF2B5EF4-FFF2-40B4-BE49-F238E27FC236}">
                  <a16:creationId xmlns:a16="http://schemas.microsoft.com/office/drawing/2014/main" id="{EB91D3D2-F4F1-4ADE-A5CD-59F8F36CA652}"/>
                </a:ext>
              </a:extLst>
            </p:cNvPr>
            <p:cNvCxnSpPr>
              <a:cxnSpLocks noChangeShapeType="1"/>
            </p:cNvCxnSpPr>
            <p:nvPr/>
          </p:nvCxnSpPr>
          <p:spPr bwMode="auto">
            <a:xfrm flipH="1" flipV="1">
              <a:off x="7454900" y="4573588"/>
              <a:ext cx="796925" cy="6143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7" name="Straight Connector 508">
              <a:extLst>
                <a:ext uri="{FF2B5EF4-FFF2-40B4-BE49-F238E27FC236}">
                  <a16:creationId xmlns:a16="http://schemas.microsoft.com/office/drawing/2014/main" id="{B576215A-0AF1-4BF8-B18D-C84B157540F3}"/>
                </a:ext>
              </a:extLst>
            </p:cNvPr>
            <p:cNvCxnSpPr>
              <a:cxnSpLocks noChangeShapeType="1"/>
              <a:endCxn id="212550" idx="5"/>
            </p:cNvCxnSpPr>
            <p:nvPr/>
          </p:nvCxnSpPr>
          <p:spPr bwMode="auto">
            <a:xfrm flipH="1" flipV="1">
              <a:off x="6496050" y="4722813"/>
              <a:ext cx="1047750" cy="96678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8" name="Straight Connector 509">
              <a:extLst>
                <a:ext uri="{FF2B5EF4-FFF2-40B4-BE49-F238E27FC236}">
                  <a16:creationId xmlns:a16="http://schemas.microsoft.com/office/drawing/2014/main" id="{968D215B-DC5F-4D9D-8D86-1394DB3EB07E}"/>
                </a:ext>
              </a:extLst>
            </p:cNvPr>
            <p:cNvCxnSpPr>
              <a:cxnSpLocks noChangeShapeType="1"/>
              <a:stCxn id="212319" idx="0"/>
              <a:endCxn id="212374" idx="5"/>
            </p:cNvCxnSpPr>
            <p:nvPr/>
          </p:nvCxnSpPr>
          <p:spPr bwMode="auto">
            <a:xfrm flipH="1" flipV="1">
              <a:off x="5084763" y="5684838"/>
              <a:ext cx="520700" cy="1698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9" name="Straight Connector 510">
              <a:extLst>
                <a:ext uri="{FF2B5EF4-FFF2-40B4-BE49-F238E27FC236}">
                  <a16:creationId xmlns:a16="http://schemas.microsoft.com/office/drawing/2014/main" id="{48544CBB-80DF-4E45-8C73-B7776195E744}"/>
                </a:ext>
              </a:extLst>
            </p:cNvPr>
            <p:cNvCxnSpPr>
              <a:cxnSpLocks noChangeShapeType="1"/>
            </p:cNvCxnSpPr>
            <p:nvPr/>
          </p:nvCxnSpPr>
          <p:spPr bwMode="auto">
            <a:xfrm flipH="1" flipV="1">
              <a:off x="4068763" y="5045075"/>
              <a:ext cx="371475" cy="9731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60" name="Straight Connector 511">
              <a:extLst>
                <a:ext uri="{FF2B5EF4-FFF2-40B4-BE49-F238E27FC236}">
                  <a16:creationId xmlns:a16="http://schemas.microsoft.com/office/drawing/2014/main" id="{47521CCA-5A55-45DE-9CC8-B321339E21F0}"/>
                </a:ext>
              </a:extLst>
            </p:cNvPr>
            <p:cNvCxnSpPr>
              <a:cxnSpLocks noChangeShapeType="1"/>
            </p:cNvCxnSpPr>
            <p:nvPr/>
          </p:nvCxnSpPr>
          <p:spPr bwMode="auto">
            <a:xfrm flipV="1">
              <a:off x="3389313" y="5689600"/>
              <a:ext cx="306387" cy="1651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61" name="Straight Connector 512">
              <a:extLst>
                <a:ext uri="{FF2B5EF4-FFF2-40B4-BE49-F238E27FC236}">
                  <a16:creationId xmlns:a16="http://schemas.microsoft.com/office/drawing/2014/main" id="{BB6A6BFF-3341-461F-AE35-578CA51C273C}"/>
                </a:ext>
              </a:extLst>
            </p:cNvPr>
            <p:cNvCxnSpPr>
              <a:cxnSpLocks noChangeShapeType="1"/>
            </p:cNvCxnSpPr>
            <p:nvPr/>
          </p:nvCxnSpPr>
          <p:spPr bwMode="auto">
            <a:xfrm flipV="1">
              <a:off x="1790700" y="5160963"/>
              <a:ext cx="401638" cy="2095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62" name="Straight Connector 513">
              <a:extLst>
                <a:ext uri="{FF2B5EF4-FFF2-40B4-BE49-F238E27FC236}">
                  <a16:creationId xmlns:a16="http://schemas.microsoft.com/office/drawing/2014/main" id="{20BC020A-2FD4-4172-B871-1394C1CD32D4}"/>
                </a:ext>
              </a:extLst>
            </p:cNvPr>
            <p:cNvCxnSpPr>
              <a:cxnSpLocks noChangeShapeType="1"/>
            </p:cNvCxnSpPr>
            <p:nvPr/>
          </p:nvCxnSpPr>
          <p:spPr bwMode="auto">
            <a:xfrm flipV="1">
              <a:off x="1179513" y="4467225"/>
              <a:ext cx="227012" cy="2825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63" name="Straight Connector 514">
              <a:extLst>
                <a:ext uri="{FF2B5EF4-FFF2-40B4-BE49-F238E27FC236}">
                  <a16:creationId xmlns:a16="http://schemas.microsoft.com/office/drawing/2014/main" id="{E6C1F14C-18D9-4E9A-84DF-1A5AE7E0FED8}"/>
                </a:ext>
              </a:extLst>
            </p:cNvPr>
            <p:cNvCxnSpPr>
              <a:cxnSpLocks noChangeShapeType="1"/>
              <a:endCxn id="212375" idx="5"/>
            </p:cNvCxnSpPr>
            <p:nvPr/>
          </p:nvCxnSpPr>
          <p:spPr bwMode="auto">
            <a:xfrm flipV="1">
              <a:off x="1155700" y="4368800"/>
              <a:ext cx="203200" cy="7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212364" name="Oval 14">
              <a:extLst>
                <a:ext uri="{FF2B5EF4-FFF2-40B4-BE49-F238E27FC236}">
                  <a16:creationId xmlns:a16="http://schemas.microsoft.com/office/drawing/2014/main" id="{EBD3675A-A3CA-408A-B1CD-CCB628E797C0}"/>
                </a:ext>
              </a:extLst>
            </p:cNvPr>
            <p:cNvSpPr>
              <a:spLocks noChangeArrowheads="1"/>
            </p:cNvSpPr>
            <p:nvPr/>
          </p:nvSpPr>
          <p:spPr bwMode="auto">
            <a:xfrm>
              <a:off x="5677595" y="2896842"/>
              <a:ext cx="528046" cy="304770"/>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cxnSp>
          <p:nvCxnSpPr>
            <p:cNvPr id="212365" name="Straight Connector 18">
              <a:extLst>
                <a:ext uri="{FF2B5EF4-FFF2-40B4-BE49-F238E27FC236}">
                  <a16:creationId xmlns:a16="http://schemas.microsoft.com/office/drawing/2014/main" id="{8F241F6A-7773-49CA-8AAB-D85221870F8F}"/>
                </a:ext>
              </a:extLst>
            </p:cNvPr>
            <p:cNvCxnSpPr>
              <a:cxnSpLocks noChangeShapeType="1"/>
            </p:cNvCxnSpPr>
            <p:nvPr/>
          </p:nvCxnSpPr>
          <p:spPr bwMode="auto">
            <a:xfrm>
              <a:off x="4713288" y="3051291"/>
              <a:ext cx="964307" cy="26892"/>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66" name="Straight Connector 516">
              <a:extLst>
                <a:ext uri="{FF2B5EF4-FFF2-40B4-BE49-F238E27FC236}">
                  <a16:creationId xmlns:a16="http://schemas.microsoft.com/office/drawing/2014/main" id="{A515DAE4-012C-4B35-8132-86914D096A60}"/>
                </a:ext>
              </a:extLst>
            </p:cNvPr>
            <p:cNvCxnSpPr>
              <a:cxnSpLocks noChangeShapeType="1"/>
            </p:cNvCxnSpPr>
            <p:nvPr/>
          </p:nvCxnSpPr>
          <p:spPr bwMode="auto">
            <a:xfrm>
              <a:off x="6139457" y="3169615"/>
              <a:ext cx="691556" cy="784846"/>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67" name="Straight Connector 515">
              <a:extLst>
                <a:ext uri="{FF2B5EF4-FFF2-40B4-BE49-F238E27FC236}">
                  <a16:creationId xmlns:a16="http://schemas.microsoft.com/office/drawing/2014/main" id="{0A7BB543-EBF6-49B3-9973-42A16F342025}"/>
                </a:ext>
              </a:extLst>
            </p:cNvPr>
            <p:cNvCxnSpPr>
              <a:cxnSpLocks noChangeShapeType="1"/>
              <a:stCxn id="212404" idx="0"/>
            </p:cNvCxnSpPr>
            <p:nvPr/>
          </p:nvCxnSpPr>
          <p:spPr bwMode="auto">
            <a:xfrm flipV="1">
              <a:off x="3832888" y="4233720"/>
              <a:ext cx="190494" cy="14143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sp>
          <p:nvSpPr>
            <p:cNvPr id="212368" name="Oval 521">
              <a:extLst>
                <a:ext uri="{FF2B5EF4-FFF2-40B4-BE49-F238E27FC236}">
                  <a16:creationId xmlns:a16="http://schemas.microsoft.com/office/drawing/2014/main" id="{427604C1-EF1B-49AB-BF7F-77203689F62B}"/>
                </a:ext>
              </a:extLst>
            </p:cNvPr>
            <p:cNvSpPr>
              <a:spLocks noChangeArrowheads="1"/>
            </p:cNvSpPr>
            <p:nvPr/>
          </p:nvSpPr>
          <p:spPr bwMode="auto">
            <a:xfrm>
              <a:off x="3932543" y="3959560"/>
              <a:ext cx="528230" cy="305050"/>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400">
                  <a:solidFill>
                    <a:srgbClr val="000000"/>
                  </a:solidFill>
                </a:rPr>
                <a:t>   </a:t>
              </a:r>
            </a:p>
          </p:txBody>
        </p:sp>
        <p:cxnSp>
          <p:nvCxnSpPr>
            <p:cNvPr id="212369" name="Straight Connector 519">
              <a:extLst>
                <a:ext uri="{FF2B5EF4-FFF2-40B4-BE49-F238E27FC236}">
                  <a16:creationId xmlns:a16="http://schemas.microsoft.com/office/drawing/2014/main" id="{48FD0F6F-FB6F-4342-9EF8-DB641BEBBFCC}"/>
                </a:ext>
              </a:extLst>
            </p:cNvPr>
            <p:cNvCxnSpPr>
              <a:cxnSpLocks noChangeShapeType="1"/>
              <a:stCxn id="212368" idx="6"/>
              <a:endCxn id="212602" idx="1"/>
            </p:cNvCxnSpPr>
            <p:nvPr/>
          </p:nvCxnSpPr>
          <p:spPr bwMode="auto">
            <a:xfrm flipV="1">
              <a:off x="4460773" y="3953940"/>
              <a:ext cx="770040" cy="15814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70" name="Straight Connector 520">
              <a:extLst>
                <a:ext uri="{FF2B5EF4-FFF2-40B4-BE49-F238E27FC236}">
                  <a16:creationId xmlns:a16="http://schemas.microsoft.com/office/drawing/2014/main" id="{3D7A42B3-1A96-4D55-A699-995B5A93719A}"/>
                </a:ext>
              </a:extLst>
            </p:cNvPr>
            <p:cNvCxnSpPr>
              <a:cxnSpLocks noChangeShapeType="1"/>
            </p:cNvCxnSpPr>
            <p:nvPr/>
          </p:nvCxnSpPr>
          <p:spPr bwMode="auto">
            <a:xfrm>
              <a:off x="3692525" y="3789363"/>
              <a:ext cx="342828" cy="20501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71" name="Straight Connector 7">
              <a:extLst>
                <a:ext uri="{FF2B5EF4-FFF2-40B4-BE49-F238E27FC236}">
                  <a16:creationId xmlns:a16="http://schemas.microsoft.com/office/drawing/2014/main" id="{6D94D3BC-66DA-4A63-9292-A84311BAAA8C}"/>
                </a:ext>
              </a:extLst>
            </p:cNvPr>
            <p:cNvCxnSpPr>
              <a:cxnSpLocks noChangeShapeType="1"/>
              <a:stCxn id="212476" idx="5"/>
              <a:endCxn id="212600" idx="1"/>
            </p:cNvCxnSpPr>
            <p:nvPr/>
          </p:nvCxnSpPr>
          <p:spPr bwMode="auto">
            <a:xfrm>
              <a:off x="4876727" y="3633788"/>
              <a:ext cx="431873" cy="222379"/>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72" name="Straight Connector 415">
              <a:extLst>
                <a:ext uri="{FF2B5EF4-FFF2-40B4-BE49-F238E27FC236}">
                  <a16:creationId xmlns:a16="http://schemas.microsoft.com/office/drawing/2014/main" id="{F53C5D5C-85C1-4E20-B278-444C49173DD2}"/>
                </a:ext>
              </a:extLst>
            </p:cNvPr>
            <p:cNvCxnSpPr>
              <a:cxnSpLocks noChangeShapeType="1"/>
              <a:endCxn id="212436" idx="0"/>
            </p:cNvCxnSpPr>
            <p:nvPr/>
          </p:nvCxnSpPr>
          <p:spPr bwMode="auto">
            <a:xfrm flipH="1">
              <a:off x="2406650" y="3753813"/>
              <a:ext cx="282556" cy="511097"/>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73" name="Straight Connector 523">
              <a:extLst>
                <a:ext uri="{FF2B5EF4-FFF2-40B4-BE49-F238E27FC236}">
                  <a16:creationId xmlns:a16="http://schemas.microsoft.com/office/drawing/2014/main" id="{FC5BF472-7A96-4679-AF3E-E3F6D8F98F60}"/>
                </a:ext>
              </a:extLst>
            </p:cNvPr>
            <p:cNvCxnSpPr>
              <a:cxnSpLocks noChangeShapeType="1"/>
              <a:stCxn id="212399" idx="0"/>
            </p:cNvCxnSpPr>
            <p:nvPr/>
          </p:nvCxnSpPr>
          <p:spPr bwMode="auto">
            <a:xfrm flipV="1">
              <a:off x="4307761" y="4626483"/>
              <a:ext cx="844015" cy="304292"/>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sp>
          <p:nvSpPr>
            <p:cNvPr id="212374" name="Oval 6">
              <a:extLst>
                <a:ext uri="{FF2B5EF4-FFF2-40B4-BE49-F238E27FC236}">
                  <a16:creationId xmlns:a16="http://schemas.microsoft.com/office/drawing/2014/main" id="{575C4F1D-CDDF-4360-950E-15B1CEDF8A2F}"/>
                </a:ext>
              </a:extLst>
            </p:cNvPr>
            <p:cNvSpPr>
              <a:spLocks noChangeArrowheads="1"/>
            </p:cNvSpPr>
            <p:nvPr/>
          </p:nvSpPr>
          <p:spPr bwMode="auto">
            <a:xfrm>
              <a:off x="3340100" y="5359400"/>
              <a:ext cx="2044700" cy="381000"/>
            </a:xfrm>
            <a:prstGeom prst="ellipse">
              <a:avLst/>
            </a:prstGeom>
            <a:solidFill>
              <a:srgbClr val="FFFF00"/>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375" name="Oval 517">
              <a:extLst>
                <a:ext uri="{FF2B5EF4-FFF2-40B4-BE49-F238E27FC236}">
                  <a16:creationId xmlns:a16="http://schemas.microsoft.com/office/drawing/2014/main" id="{0B85DC0E-F2C4-4D27-8611-862D2CEE950B}"/>
                </a:ext>
              </a:extLst>
            </p:cNvPr>
            <p:cNvSpPr>
              <a:spLocks noChangeArrowheads="1"/>
            </p:cNvSpPr>
            <p:nvPr/>
          </p:nvSpPr>
          <p:spPr bwMode="auto">
            <a:xfrm rot="5400000">
              <a:off x="867569" y="3736182"/>
              <a:ext cx="1252537" cy="381000"/>
            </a:xfrm>
            <a:prstGeom prst="ellipse">
              <a:avLst/>
            </a:prstGeom>
            <a:solidFill>
              <a:srgbClr val="FFFF00"/>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cxnSp>
          <p:nvCxnSpPr>
            <p:cNvPr id="212376" name="Straight Connector 39941">
              <a:extLst>
                <a:ext uri="{FF2B5EF4-FFF2-40B4-BE49-F238E27FC236}">
                  <a16:creationId xmlns:a16="http://schemas.microsoft.com/office/drawing/2014/main" id="{F0A7285A-C903-4608-BEC8-B141CD4A817A}"/>
                </a:ext>
              </a:extLst>
            </p:cNvPr>
            <p:cNvCxnSpPr>
              <a:cxnSpLocks noChangeShapeType="1"/>
              <a:stCxn id="212375" idx="0"/>
              <a:endCxn id="212464" idx="0"/>
            </p:cNvCxnSpPr>
            <p:nvPr/>
          </p:nvCxnSpPr>
          <p:spPr bwMode="auto">
            <a:xfrm flipV="1">
              <a:off x="1684338" y="3654425"/>
              <a:ext cx="758825" cy="2730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77" name="Straight Connector 524">
              <a:extLst>
                <a:ext uri="{FF2B5EF4-FFF2-40B4-BE49-F238E27FC236}">
                  <a16:creationId xmlns:a16="http://schemas.microsoft.com/office/drawing/2014/main" id="{30708B13-3F18-4638-888D-DAEAC5FCAAA4}"/>
                </a:ext>
              </a:extLst>
            </p:cNvPr>
            <p:cNvCxnSpPr>
              <a:cxnSpLocks noChangeShapeType="1"/>
              <a:endCxn id="212438" idx="1"/>
            </p:cNvCxnSpPr>
            <p:nvPr/>
          </p:nvCxnSpPr>
          <p:spPr bwMode="auto">
            <a:xfrm>
              <a:off x="1685925" y="4111625"/>
              <a:ext cx="466725" cy="2698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grpSp>
        <p:nvGrpSpPr>
          <p:cNvPr id="211973" name="Group 418">
            <a:extLst>
              <a:ext uri="{FF2B5EF4-FFF2-40B4-BE49-F238E27FC236}">
                <a16:creationId xmlns:a16="http://schemas.microsoft.com/office/drawing/2014/main" id="{F65A5D26-81F6-475F-82BA-28CED8D44D3D}"/>
              </a:ext>
            </a:extLst>
          </p:cNvPr>
          <p:cNvGrpSpPr>
            <a:grpSpLocks/>
          </p:cNvGrpSpPr>
          <p:nvPr/>
        </p:nvGrpSpPr>
        <p:grpSpPr bwMode="auto">
          <a:xfrm>
            <a:off x="439738" y="4827588"/>
            <a:ext cx="874712" cy="506412"/>
            <a:chOff x="2889" y="1631"/>
            <a:chExt cx="980" cy="743"/>
          </a:xfrm>
        </p:grpSpPr>
        <p:sp>
          <p:nvSpPr>
            <p:cNvPr id="212304" name="Rectangle 419">
              <a:extLst>
                <a:ext uri="{FF2B5EF4-FFF2-40B4-BE49-F238E27FC236}">
                  <a16:creationId xmlns:a16="http://schemas.microsoft.com/office/drawing/2014/main" id="{5861E2A3-2E1F-4856-8A13-27B53FAF070F}"/>
                </a:ext>
              </a:extLst>
            </p:cNvPr>
            <p:cNvSpPr>
              <a:spLocks noChangeArrowheads="1"/>
            </p:cNvSpPr>
            <p:nvPr/>
          </p:nvSpPr>
          <p:spPr bwMode="auto">
            <a:xfrm>
              <a:off x="3046" y="1841"/>
              <a:ext cx="663" cy="53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35249" name="AutoShape 420">
              <a:extLst>
                <a:ext uri="{FF2B5EF4-FFF2-40B4-BE49-F238E27FC236}">
                  <a16:creationId xmlns:a16="http://schemas.microsoft.com/office/drawing/2014/main" id="{57E35C56-86F5-45A7-85DC-DD8BC43B5FB3}"/>
                </a:ext>
              </a:extLst>
            </p:cNvPr>
            <p:cNvSpPr>
              <a:spLocks noChangeArrowheads="1"/>
            </p:cNvSpPr>
            <p:nvPr/>
          </p:nvSpPr>
          <p:spPr bwMode="auto">
            <a:xfrm>
              <a:off x="2889" y="1631"/>
              <a:ext cx="980" cy="254"/>
            </a:xfrm>
            <a:prstGeom prst="triangle">
              <a:avLst>
                <a:gd name="adj" fmla="val 50000"/>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defRPr/>
              </a:pPr>
              <a:endParaRPr lang="en-US" sz="2400">
                <a:solidFill>
                  <a:srgbClr val="00CCFF"/>
                </a:solidFill>
                <a:latin typeface="Arial" charset="0"/>
                <a:ea typeface="ＭＳ Ｐゴシック" charset="0"/>
                <a:cs typeface="ＭＳ Ｐゴシック" charset="0"/>
              </a:endParaRPr>
            </a:p>
          </p:txBody>
        </p:sp>
      </p:grpSp>
      <p:sp>
        <p:nvSpPr>
          <p:cNvPr id="211974" name="Line 424">
            <a:extLst>
              <a:ext uri="{FF2B5EF4-FFF2-40B4-BE49-F238E27FC236}">
                <a16:creationId xmlns:a16="http://schemas.microsoft.com/office/drawing/2014/main" id="{DEFC2002-D844-4F3B-8DE1-BDA2A5E187A8}"/>
              </a:ext>
            </a:extLst>
          </p:cNvPr>
          <p:cNvSpPr>
            <a:spLocks noChangeShapeType="1"/>
          </p:cNvSpPr>
          <p:nvPr/>
        </p:nvSpPr>
        <p:spPr bwMode="auto">
          <a:xfrm flipV="1">
            <a:off x="1162050" y="5280025"/>
            <a:ext cx="144463"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 name="Content Placeholder 12">
            <a:extLst>
              <a:ext uri="{FF2B5EF4-FFF2-40B4-BE49-F238E27FC236}">
                <a16:creationId xmlns:a16="http://schemas.microsoft.com/office/drawing/2014/main" id="{55816A41-46CF-411F-92FB-A15BA56FCD35}"/>
              </a:ext>
            </a:extLst>
          </p:cNvPr>
          <p:cNvSpPr>
            <a:spLocks noGrp="1"/>
          </p:cNvSpPr>
          <p:nvPr>
            <p:ph idx="1"/>
          </p:nvPr>
        </p:nvSpPr>
        <p:spPr>
          <a:xfrm>
            <a:off x="770248" y="2222835"/>
            <a:ext cx="7772400" cy="1306512"/>
          </a:xfrm>
        </p:spPr>
        <p:txBody>
          <a:bodyPr/>
          <a:lstStyle/>
          <a:p>
            <a:pPr>
              <a:buSzPct val="100000"/>
              <a:buFont typeface="Wingdings" panose="05000000000000000000" pitchFamily="2" charset="2"/>
              <a:buChar char="§"/>
            </a:pPr>
            <a:r>
              <a:rPr lang="el-GR" altLang="el-GR"/>
              <a:t>ο χρήστης αιτείται περιεχόμενο από το </a:t>
            </a:r>
            <a:r>
              <a:rPr lang="en-US" altLang="el-GR"/>
              <a:t>CDN</a:t>
            </a:r>
          </a:p>
        </p:txBody>
      </p:sp>
      <p:grpSp>
        <p:nvGrpSpPr>
          <p:cNvPr id="793" name="Group 792">
            <a:extLst>
              <a:ext uri="{FF2B5EF4-FFF2-40B4-BE49-F238E27FC236}">
                <a16:creationId xmlns:a16="http://schemas.microsoft.com/office/drawing/2014/main" id="{B25B66BD-BB43-4516-96F8-D9A7F0CC5E0C}"/>
              </a:ext>
            </a:extLst>
          </p:cNvPr>
          <p:cNvGrpSpPr>
            <a:grpSpLocks/>
          </p:cNvGrpSpPr>
          <p:nvPr/>
        </p:nvGrpSpPr>
        <p:grpSpPr bwMode="auto">
          <a:xfrm>
            <a:off x="3221038" y="5776913"/>
            <a:ext cx="349250" cy="679450"/>
            <a:chOff x="7923189" y="2486664"/>
            <a:chExt cx="360377" cy="884585"/>
          </a:xfrm>
        </p:grpSpPr>
        <p:pic>
          <p:nvPicPr>
            <p:cNvPr id="212270" name="Picture 3">
              <a:extLst>
                <a:ext uri="{FF2B5EF4-FFF2-40B4-BE49-F238E27FC236}">
                  <a16:creationId xmlns:a16="http://schemas.microsoft.com/office/drawing/2014/main" id="{B7330AA8-A954-4437-9C6B-A4885C6096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271" name="Group 950">
              <a:extLst>
                <a:ext uri="{FF2B5EF4-FFF2-40B4-BE49-F238E27FC236}">
                  <a16:creationId xmlns:a16="http://schemas.microsoft.com/office/drawing/2014/main" id="{F8664DCB-EF60-4029-B342-B2D72F8BAB65}"/>
                </a:ext>
              </a:extLst>
            </p:cNvPr>
            <p:cNvGrpSpPr>
              <a:grpSpLocks/>
            </p:cNvGrpSpPr>
            <p:nvPr/>
          </p:nvGrpSpPr>
          <p:grpSpPr bwMode="auto">
            <a:xfrm>
              <a:off x="7923189" y="2890236"/>
              <a:ext cx="227012" cy="481013"/>
              <a:chOff x="4140" y="429"/>
              <a:chExt cx="1425" cy="2396"/>
            </a:xfrm>
          </p:grpSpPr>
          <p:sp>
            <p:nvSpPr>
              <p:cNvPr id="212272" name="Freeform 951">
                <a:extLst>
                  <a:ext uri="{FF2B5EF4-FFF2-40B4-BE49-F238E27FC236}">
                    <a16:creationId xmlns:a16="http://schemas.microsoft.com/office/drawing/2014/main" id="{7AD57B7C-EE31-40AB-9D34-2984520D75A6}"/>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73" name="Rectangle 952">
                <a:extLst>
                  <a:ext uri="{FF2B5EF4-FFF2-40B4-BE49-F238E27FC236}">
                    <a16:creationId xmlns:a16="http://schemas.microsoft.com/office/drawing/2014/main" id="{069C695D-3C24-4D28-8363-A644C893180F}"/>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74" name="Freeform 953">
                <a:extLst>
                  <a:ext uri="{FF2B5EF4-FFF2-40B4-BE49-F238E27FC236}">
                    <a16:creationId xmlns:a16="http://schemas.microsoft.com/office/drawing/2014/main" id="{EC09C437-D972-40CF-928F-5050D932E1DD}"/>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75" name="Freeform 954">
                <a:extLst>
                  <a:ext uri="{FF2B5EF4-FFF2-40B4-BE49-F238E27FC236}">
                    <a16:creationId xmlns:a16="http://schemas.microsoft.com/office/drawing/2014/main" id="{987630CC-1FF6-4D0F-87AD-DC5779621A27}"/>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76" name="Rectangle 955">
                <a:extLst>
                  <a:ext uri="{FF2B5EF4-FFF2-40B4-BE49-F238E27FC236}">
                    <a16:creationId xmlns:a16="http://schemas.microsoft.com/office/drawing/2014/main" id="{EE3A689F-BDA7-4A0F-9844-FDD92B480B96}"/>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77" name="Group 956">
                <a:extLst>
                  <a:ext uri="{FF2B5EF4-FFF2-40B4-BE49-F238E27FC236}">
                    <a16:creationId xmlns:a16="http://schemas.microsoft.com/office/drawing/2014/main" id="{09AC7222-A663-40C0-950D-AEC85CC398CE}"/>
                  </a:ext>
                </a:extLst>
              </p:cNvPr>
              <p:cNvGrpSpPr>
                <a:grpSpLocks/>
              </p:cNvGrpSpPr>
              <p:nvPr/>
            </p:nvGrpSpPr>
            <p:grpSpPr bwMode="auto">
              <a:xfrm>
                <a:off x="4749" y="668"/>
                <a:ext cx="581" cy="145"/>
                <a:chOff x="614" y="2568"/>
                <a:chExt cx="725" cy="139"/>
              </a:xfrm>
            </p:grpSpPr>
            <p:sp>
              <p:nvSpPr>
                <p:cNvPr id="212302" name="AutoShape 957">
                  <a:extLst>
                    <a:ext uri="{FF2B5EF4-FFF2-40B4-BE49-F238E27FC236}">
                      <a16:creationId xmlns:a16="http://schemas.microsoft.com/office/drawing/2014/main" id="{B3E5D0BF-5DC6-4BDF-BF01-F5B159D37607}"/>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303" name="AutoShape 958">
                  <a:extLst>
                    <a:ext uri="{FF2B5EF4-FFF2-40B4-BE49-F238E27FC236}">
                      <a16:creationId xmlns:a16="http://schemas.microsoft.com/office/drawing/2014/main" id="{4C5AB78E-7F8E-4FF5-B95A-3602CC7B55B4}"/>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78" name="Rectangle 959">
                <a:extLst>
                  <a:ext uri="{FF2B5EF4-FFF2-40B4-BE49-F238E27FC236}">
                    <a16:creationId xmlns:a16="http://schemas.microsoft.com/office/drawing/2014/main" id="{A5586844-273A-41F9-B567-26EC5F7C4C1D}"/>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79" name="Group 960">
                <a:extLst>
                  <a:ext uri="{FF2B5EF4-FFF2-40B4-BE49-F238E27FC236}">
                    <a16:creationId xmlns:a16="http://schemas.microsoft.com/office/drawing/2014/main" id="{32FC4ED3-8BE6-4C95-8626-AF1540C59A1E}"/>
                  </a:ext>
                </a:extLst>
              </p:cNvPr>
              <p:cNvGrpSpPr>
                <a:grpSpLocks/>
              </p:cNvGrpSpPr>
              <p:nvPr/>
            </p:nvGrpSpPr>
            <p:grpSpPr bwMode="auto">
              <a:xfrm>
                <a:off x="4747" y="994"/>
                <a:ext cx="581" cy="134"/>
                <a:chOff x="614" y="2568"/>
                <a:chExt cx="725" cy="139"/>
              </a:xfrm>
            </p:grpSpPr>
            <p:sp>
              <p:nvSpPr>
                <p:cNvPr id="212300" name="AutoShape 961">
                  <a:extLst>
                    <a:ext uri="{FF2B5EF4-FFF2-40B4-BE49-F238E27FC236}">
                      <a16:creationId xmlns:a16="http://schemas.microsoft.com/office/drawing/2014/main" id="{345479B1-3326-4FBA-8580-CA5D2D4351AA}"/>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301" name="AutoShape 962">
                  <a:extLst>
                    <a:ext uri="{FF2B5EF4-FFF2-40B4-BE49-F238E27FC236}">
                      <a16:creationId xmlns:a16="http://schemas.microsoft.com/office/drawing/2014/main" id="{2C790D2B-2C1C-4757-B506-BC0AF54FF40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80" name="Rectangle 963">
                <a:extLst>
                  <a:ext uri="{FF2B5EF4-FFF2-40B4-BE49-F238E27FC236}">
                    <a16:creationId xmlns:a16="http://schemas.microsoft.com/office/drawing/2014/main" id="{E7234E6E-9863-43EF-94E4-2ED50131BE08}"/>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81" name="Rectangle 964">
                <a:extLst>
                  <a:ext uri="{FF2B5EF4-FFF2-40B4-BE49-F238E27FC236}">
                    <a16:creationId xmlns:a16="http://schemas.microsoft.com/office/drawing/2014/main" id="{3E6BF59E-0757-49CE-864B-D25ED7A9FF61}"/>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82" name="Group 965">
                <a:extLst>
                  <a:ext uri="{FF2B5EF4-FFF2-40B4-BE49-F238E27FC236}">
                    <a16:creationId xmlns:a16="http://schemas.microsoft.com/office/drawing/2014/main" id="{B7837A5B-3623-42E7-AAB0-0697C928265B}"/>
                  </a:ext>
                </a:extLst>
              </p:cNvPr>
              <p:cNvGrpSpPr>
                <a:grpSpLocks/>
              </p:cNvGrpSpPr>
              <p:nvPr/>
            </p:nvGrpSpPr>
            <p:grpSpPr bwMode="auto">
              <a:xfrm>
                <a:off x="4735" y="1627"/>
                <a:ext cx="582" cy="151"/>
                <a:chOff x="614" y="2568"/>
                <a:chExt cx="725" cy="139"/>
              </a:xfrm>
            </p:grpSpPr>
            <p:sp>
              <p:nvSpPr>
                <p:cNvPr id="212298" name="AutoShape 966">
                  <a:extLst>
                    <a:ext uri="{FF2B5EF4-FFF2-40B4-BE49-F238E27FC236}">
                      <a16:creationId xmlns:a16="http://schemas.microsoft.com/office/drawing/2014/main" id="{D11B64CC-8DC1-4BC1-8426-B52EFEA6F30D}"/>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99" name="AutoShape 967">
                  <a:extLst>
                    <a:ext uri="{FF2B5EF4-FFF2-40B4-BE49-F238E27FC236}">
                      <a16:creationId xmlns:a16="http://schemas.microsoft.com/office/drawing/2014/main" id="{C41CBC22-1E4E-4BC3-B2D7-15A909CC19F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83" name="Freeform 968">
                <a:extLst>
                  <a:ext uri="{FF2B5EF4-FFF2-40B4-BE49-F238E27FC236}">
                    <a16:creationId xmlns:a16="http://schemas.microsoft.com/office/drawing/2014/main" id="{22C47D07-024E-47C9-929F-AF9833AC75AF}"/>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284" name="Group 969">
                <a:extLst>
                  <a:ext uri="{FF2B5EF4-FFF2-40B4-BE49-F238E27FC236}">
                    <a16:creationId xmlns:a16="http://schemas.microsoft.com/office/drawing/2014/main" id="{BD3C5C36-426C-4B9E-9F4D-0096B63ECC93}"/>
                  </a:ext>
                </a:extLst>
              </p:cNvPr>
              <p:cNvGrpSpPr>
                <a:grpSpLocks/>
              </p:cNvGrpSpPr>
              <p:nvPr/>
            </p:nvGrpSpPr>
            <p:grpSpPr bwMode="auto">
              <a:xfrm>
                <a:off x="4739" y="1327"/>
                <a:ext cx="582" cy="139"/>
                <a:chOff x="614" y="2568"/>
                <a:chExt cx="725" cy="139"/>
              </a:xfrm>
            </p:grpSpPr>
            <p:sp>
              <p:nvSpPr>
                <p:cNvPr id="212296" name="AutoShape 970">
                  <a:extLst>
                    <a:ext uri="{FF2B5EF4-FFF2-40B4-BE49-F238E27FC236}">
                      <a16:creationId xmlns:a16="http://schemas.microsoft.com/office/drawing/2014/main" id="{79C1C648-BF16-4EE6-9DAF-7C4F4A2A6900}"/>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97" name="AutoShape 971">
                  <a:extLst>
                    <a:ext uri="{FF2B5EF4-FFF2-40B4-BE49-F238E27FC236}">
                      <a16:creationId xmlns:a16="http://schemas.microsoft.com/office/drawing/2014/main" id="{BE891AAD-8A5D-4604-9DFD-9A35FA0AE93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85" name="Rectangle 972">
                <a:extLst>
                  <a:ext uri="{FF2B5EF4-FFF2-40B4-BE49-F238E27FC236}">
                    <a16:creationId xmlns:a16="http://schemas.microsoft.com/office/drawing/2014/main" id="{51162D1D-EFB0-43D1-8BF0-970D9E8ECD91}"/>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86" name="Freeform 973">
                <a:extLst>
                  <a:ext uri="{FF2B5EF4-FFF2-40B4-BE49-F238E27FC236}">
                    <a16:creationId xmlns:a16="http://schemas.microsoft.com/office/drawing/2014/main" id="{060EBFAB-9C7C-456D-8484-AA1A7C1E4A5F}"/>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87" name="Freeform 974">
                <a:extLst>
                  <a:ext uri="{FF2B5EF4-FFF2-40B4-BE49-F238E27FC236}">
                    <a16:creationId xmlns:a16="http://schemas.microsoft.com/office/drawing/2014/main" id="{77023164-FFF0-4FC5-B1C8-F438D2871480}"/>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88" name="Oval 975">
                <a:extLst>
                  <a:ext uri="{FF2B5EF4-FFF2-40B4-BE49-F238E27FC236}">
                    <a16:creationId xmlns:a16="http://schemas.microsoft.com/office/drawing/2014/main" id="{32F6DEBC-C4B0-4540-A0DF-1047BE81AA12}"/>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89" name="Freeform 976">
                <a:extLst>
                  <a:ext uri="{FF2B5EF4-FFF2-40B4-BE49-F238E27FC236}">
                    <a16:creationId xmlns:a16="http://schemas.microsoft.com/office/drawing/2014/main" id="{E0646303-4923-49FC-86EF-A964A54ABF45}"/>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90" name="AutoShape 977">
                <a:extLst>
                  <a:ext uri="{FF2B5EF4-FFF2-40B4-BE49-F238E27FC236}">
                    <a16:creationId xmlns:a16="http://schemas.microsoft.com/office/drawing/2014/main" id="{F902EBFE-848D-444D-BDC0-AA305DE0DEC6}"/>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91" name="AutoShape 978">
                <a:extLst>
                  <a:ext uri="{FF2B5EF4-FFF2-40B4-BE49-F238E27FC236}">
                    <a16:creationId xmlns:a16="http://schemas.microsoft.com/office/drawing/2014/main" id="{ECCEA16E-01E8-4748-8C3C-BFDCBB875E15}"/>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92" name="Oval 979">
                <a:extLst>
                  <a:ext uri="{FF2B5EF4-FFF2-40B4-BE49-F238E27FC236}">
                    <a16:creationId xmlns:a16="http://schemas.microsoft.com/office/drawing/2014/main" id="{023925D7-5876-41DD-82F5-4B5790760D57}"/>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93" name="Oval 980">
                <a:extLst>
                  <a:ext uri="{FF2B5EF4-FFF2-40B4-BE49-F238E27FC236}">
                    <a16:creationId xmlns:a16="http://schemas.microsoft.com/office/drawing/2014/main" id="{C43A307B-2C4E-444F-8466-05753B867A9B}"/>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294" name="Oval 981">
                <a:extLst>
                  <a:ext uri="{FF2B5EF4-FFF2-40B4-BE49-F238E27FC236}">
                    <a16:creationId xmlns:a16="http://schemas.microsoft.com/office/drawing/2014/main" id="{AD997B2B-CB8E-4C6E-B320-B0EB9AF46F71}"/>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95" name="Rectangle 982">
                <a:extLst>
                  <a:ext uri="{FF2B5EF4-FFF2-40B4-BE49-F238E27FC236}">
                    <a16:creationId xmlns:a16="http://schemas.microsoft.com/office/drawing/2014/main" id="{92EC9E38-0F92-4BB7-A29B-F7FA76DAC37A}"/>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828" name="Group 827">
            <a:extLst>
              <a:ext uri="{FF2B5EF4-FFF2-40B4-BE49-F238E27FC236}">
                <a16:creationId xmlns:a16="http://schemas.microsoft.com/office/drawing/2014/main" id="{942C7C14-3E7A-40BD-B0FA-68814EC83608}"/>
              </a:ext>
            </a:extLst>
          </p:cNvPr>
          <p:cNvGrpSpPr>
            <a:grpSpLocks/>
          </p:cNvGrpSpPr>
          <p:nvPr/>
        </p:nvGrpSpPr>
        <p:grpSpPr bwMode="auto">
          <a:xfrm>
            <a:off x="4387850" y="3556000"/>
            <a:ext cx="347663" cy="679450"/>
            <a:chOff x="7923189" y="2486664"/>
            <a:chExt cx="360377" cy="884585"/>
          </a:xfrm>
        </p:grpSpPr>
        <p:pic>
          <p:nvPicPr>
            <p:cNvPr id="212236" name="Picture 3">
              <a:extLst>
                <a:ext uri="{FF2B5EF4-FFF2-40B4-BE49-F238E27FC236}">
                  <a16:creationId xmlns:a16="http://schemas.microsoft.com/office/drawing/2014/main" id="{04BA9C2E-C34E-43D1-B32C-DC3EA90C14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237" name="Group 950">
              <a:extLst>
                <a:ext uri="{FF2B5EF4-FFF2-40B4-BE49-F238E27FC236}">
                  <a16:creationId xmlns:a16="http://schemas.microsoft.com/office/drawing/2014/main" id="{EF524D13-048E-456E-A3E1-9868866C6EBA}"/>
                </a:ext>
              </a:extLst>
            </p:cNvPr>
            <p:cNvGrpSpPr>
              <a:grpSpLocks/>
            </p:cNvGrpSpPr>
            <p:nvPr/>
          </p:nvGrpSpPr>
          <p:grpSpPr bwMode="auto">
            <a:xfrm>
              <a:off x="7923189" y="2890236"/>
              <a:ext cx="227012" cy="481013"/>
              <a:chOff x="4140" y="429"/>
              <a:chExt cx="1425" cy="2396"/>
            </a:xfrm>
          </p:grpSpPr>
          <p:sp>
            <p:nvSpPr>
              <p:cNvPr id="212238" name="Freeform 951">
                <a:extLst>
                  <a:ext uri="{FF2B5EF4-FFF2-40B4-BE49-F238E27FC236}">
                    <a16:creationId xmlns:a16="http://schemas.microsoft.com/office/drawing/2014/main" id="{C9A8CB26-1E96-473B-9C94-74E04BA9544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39" name="Rectangle 952">
                <a:extLst>
                  <a:ext uri="{FF2B5EF4-FFF2-40B4-BE49-F238E27FC236}">
                    <a16:creationId xmlns:a16="http://schemas.microsoft.com/office/drawing/2014/main" id="{3DEEA1D5-ADA3-42D1-8AE2-19398F0E4D4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40" name="Freeform 953">
                <a:extLst>
                  <a:ext uri="{FF2B5EF4-FFF2-40B4-BE49-F238E27FC236}">
                    <a16:creationId xmlns:a16="http://schemas.microsoft.com/office/drawing/2014/main" id="{38FEF7FF-B3B2-4F35-8245-D233BFC83789}"/>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41" name="Freeform 954">
                <a:extLst>
                  <a:ext uri="{FF2B5EF4-FFF2-40B4-BE49-F238E27FC236}">
                    <a16:creationId xmlns:a16="http://schemas.microsoft.com/office/drawing/2014/main" id="{9C560216-0015-4AFB-86D1-1A1CC5498E25}"/>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42" name="Rectangle 955">
                <a:extLst>
                  <a:ext uri="{FF2B5EF4-FFF2-40B4-BE49-F238E27FC236}">
                    <a16:creationId xmlns:a16="http://schemas.microsoft.com/office/drawing/2014/main" id="{16CC2608-7E06-479F-B862-9256E4FA1C61}"/>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43" name="Group 956">
                <a:extLst>
                  <a:ext uri="{FF2B5EF4-FFF2-40B4-BE49-F238E27FC236}">
                    <a16:creationId xmlns:a16="http://schemas.microsoft.com/office/drawing/2014/main" id="{8EEC8588-156E-475E-A5BC-3FF25702361D}"/>
                  </a:ext>
                </a:extLst>
              </p:cNvPr>
              <p:cNvGrpSpPr>
                <a:grpSpLocks/>
              </p:cNvGrpSpPr>
              <p:nvPr/>
            </p:nvGrpSpPr>
            <p:grpSpPr bwMode="auto">
              <a:xfrm>
                <a:off x="4749" y="668"/>
                <a:ext cx="581" cy="145"/>
                <a:chOff x="614" y="2568"/>
                <a:chExt cx="725" cy="139"/>
              </a:xfrm>
            </p:grpSpPr>
            <p:sp>
              <p:nvSpPr>
                <p:cNvPr id="212268" name="AutoShape 957">
                  <a:extLst>
                    <a:ext uri="{FF2B5EF4-FFF2-40B4-BE49-F238E27FC236}">
                      <a16:creationId xmlns:a16="http://schemas.microsoft.com/office/drawing/2014/main" id="{62E5C3F0-7E84-4CC0-A9C5-2405AA8A5D4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69" name="AutoShape 958">
                  <a:extLst>
                    <a:ext uri="{FF2B5EF4-FFF2-40B4-BE49-F238E27FC236}">
                      <a16:creationId xmlns:a16="http://schemas.microsoft.com/office/drawing/2014/main" id="{A7FEF4D5-273D-47B6-BD3B-3FC4E4C6B13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44" name="Rectangle 959">
                <a:extLst>
                  <a:ext uri="{FF2B5EF4-FFF2-40B4-BE49-F238E27FC236}">
                    <a16:creationId xmlns:a16="http://schemas.microsoft.com/office/drawing/2014/main" id="{070CEDC1-19C2-4F59-BD91-7A5529FF8B2D}"/>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45" name="Group 960">
                <a:extLst>
                  <a:ext uri="{FF2B5EF4-FFF2-40B4-BE49-F238E27FC236}">
                    <a16:creationId xmlns:a16="http://schemas.microsoft.com/office/drawing/2014/main" id="{5D01A83C-E340-420A-9B1C-E5FBEC2C7282}"/>
                  </a:ext>
                </a:extLst>
              </p:cNvPr>
              <p:cNvGrpSpPr>
                <a:grpSpLocks/>
              </p:cNvGrpSpPr>
              <p:nvPr/>
            </p:nvGrpSpPr>
            <p:grpSpPr bwMode="auto">
              <a:xfrm>
                <a:off x="4747" y="994"/>
                <a:ext cx="581" cy="134"/>
                <a:chOff x="614" y="2568"/>
                <a:chExt cx="725" cy="139"/>
              </a:xfrm>
            </p:grpSpPr>
            <p:sp>
              <p:nvSpPr>
                <p:cNvPr id="212266" name="AutoShape 961">
                  <a:extLst>
                    <a:ext uri="{FF2B5EF4-FFF2-40B4-BE49-F238E27FC236}">
                      <a16:creationId xmlns:a16="http://schemas.microsoft.com/office/drawing/2014/main" id="{55722C5E-4B5E-45AA-A3E5-5D9CAABF59D8}"/>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67" name="AutoShape 962">
                  <a:extLst>
                    <a:ext uri="{FF2B5EF4-FFF2-40B4-BE49-F238E27FC236}">
                      <a16:creationId xmlns:a16="http://schemas.microsoft.com/office/drawing/2014/main" id="{5CE0E423-35A9-4558-BFDD-2DF5CF5E4836}"/>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46" name="Rectangle 963">
                <a:extLst>
                  <a:ext uri="{FF2B5EF4-FFF2-40B4-BE49-F238E27FC236}">
                    <a16:creationId xmlns:a16="http://schemas.microsoft.com/office/drawing/2014/main" id="{A64414E7-B920-485F-906B-5636A1207C42}"/>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47" name="Rectangle 964">
                <a:extLst>
                  <a:ext uri="{FF2B5EF4-FFF2-40B4-BE49-F238E27FC236}">
                    <a16:creationId xmlns:a16="http://schemas.microsoft.com/office/drawing/2014/main" id="{AA9BD1AF-A3DF-4242-B83C-78F7D682869A}"/>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48" name="Group 965">
                <a:extLst>
                  <a:ext uri="{FF2B5EF4-FFF2-40B4-BE49-F238E27FC236}">
                    <a16:creationId xmlns:a16="http://schemas.microsoft.com/office/drawing/2014/main" id="{8EC5E40D-583D-4A4F-847F-665AA47C28C1}"/>
                  </a:ext>
                </a:extLst>
              </p:cNvPr>
              <p:cNvGrpSpPr>
                <a:grpSpLocks/>
              </p:cNvGrpSpPr>
              <p:nvPr/>
            </p:nvGrpSpPr>
            <p:grpSpPr bwMode="auto">
              <a:xfrm>
                <a:off x="4735" y="1627"/>
                <a:ext cx="582" cy="151"/>
                <a:chOff x="614" y="2568"/>
                <a:chExt cx="725" cy="139"/>
              </a:xfrm>
            </p:grpSpPr>
            <p:sp>
              <p:nvSpPr>
                <p:cNvPr id="212264" name="AutoShape 966">
                  <a:extLst>
                    <a:ext uri="{FF2B5EF4-FFF2-40B4-BE49-F238E27FC236}">
                      <a16:creationId xmlns:a16="http://schemas.microsoft.com/office/drawing/2014/main" id="{76835BDC-BB44-400B-B1BF-CB4331E59DB1}"/>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65" name="AutoShape 967">
                  <a:extLst>
                    <a:ext uri="{FF2B5EF4-FFF2-40B4-BE49-F238E27FC236}">
                      <a16:creationId xmlns:a16="http://schemas.microsoft.com/office/drawing/2014/main" id="{9EDA9432-D396-4818-A77D-7B6294797DC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49" name="Freeform 968">
                <a:extLst>
                  <a:ext uri="{FF2B5EF4-FFF2-40B4-BE49-F238E27FC236}">
                    <a16:creationId xmlns:a16="http://schemas.microsoft.com/office/drawing/2014/main" id="{B9BA5476-DA3D-4C4E-B220-5A88D20AE618}"/>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250" name="Group 969">
                <a:extLst>
                  <a:ext uri="{FF2B5EF4-FFF2-40B4-BE49-F238E27FC236}">
                    <a16:creationId xmlns:a16="http://schemas.microsoft.com/office/drawing/2014/main" id="{5EBC55E0-2EB5-4F6F-9DD6-529CFC49D917}"/>
                  </a:ext>
                </a:extLst>
              </p:cNvPr>
              <p:cNvGrpSpPr>
                <a:grpSpLocks/>
              </p:cNvGrpSpPr>
              <p:nvPr/>
            </p:nvGrpSpPr>
            <p:grpSpPr bwMode="auto">
              <a:xfrm>
                <a:off x="4739" y="1327"/>
                <a:ext cx="582" cy="139"/>
                <a:chOff x="614" y="2568"/>
                <a:chExt cx="725" cy="139"/>
              </a:xfrm>
            </p:grpSpPr>
            <p:sp>
              <p:nvSpPr>
                <p:cNvPr id="212262" name="AutoShape 970">
                  <a:extLst>
                    <a:ext uri="{FF2B5EF4-FFF2-40B4-BE49-F238E27FC236}">
                      <a16:creationId xmlns:a16="http://schemas.microsoft.com/office/drawing/2014/main" id="{72637100-D95A-4898-8602-A70F6BD1C74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63" name="AutoShape 971">
                  <a:extLst>
                    <a:ext uri="{FF2B5EF4-FFF2-40B4-BE49-F238E27FC236}">
                      <a16:creationId xmlns:a16="http://schemas.microsoft.com/office/drawing/2014/main" id="{35EE2449-08F8-488A-828D-5D2066AEF42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51" name="Rectangle 972">
                <a:extLst>
                  <a:ext uri="{FF2B5EF4-FFF2-40B4-BE49-F238E27FC236}">
                    <a16:creationId xmlns:a16="http://schemas.microsoft.com/office/drawing/2014/main" id="{A347748D-864D-4070-A9A6-C805CAE23914}"/>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52" name="Freeform 973">
                <a:extLst>
                  <a:ext uri="{FF2B5EF4-FFF2-40B4-BE49-F238E27FC236}">
                    <a16:creationId xmlns:a16="http://schemas.microsoft.com/office/drawing/2014/main" id="{5A748220-6A7D-48C5-A57A-85DF38558F95}"/>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53" name="Freeform 974">
                <a:extLst>
                  <a:ext uri="{FF2B5EF4-FFF2-40B4-BE49-F238E27FC236}">
                    <a16:creationId xmlns:a16="http://schemas.microsoft.com/office/drawing/2014/main" id="{10B4DDB1-91A4-4F43-AA3D-C2376576C0E6}"/>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54" name="Oval 975">
                <a:extLst>
                  <a:ext uri="{FF2B5EF4-FFF2-40B4-BE49-F238E27FC236}">
                    <a16:creationId xmlns:a16="http://schemas.microsoft.com/office/drawing/2014/main" id="{72482E2D-0D85-4A8F-BA3C-98BE2E54F335}"/>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55" name="Freeform 976">
                <a:extLst>
                  <a:ext uri="{FF2B5EF4-FFF2-40B4-BE49-F238E27FC236}">
                    <a16:creationId xmlns:a16="http://schemas.microsoft.com/office/drawing/2014/main" id="{BB12DB6B-7808-494D-BFA0-4B41F15D7E16}"/>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56" name="AutoShape 977">
                <a:extLst>
                  <a:ext uri="{FF2B5EF4-FFF2-40B4-BE49-F238E27FC236}">
                    <a16:creationId xmlns:a16="http://schemas.microsoft.com/office/drawing/2014/main" id="{F7BA41AB-94FF-4143-BFB6-1BFB7DB37D3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57" name="AutoShape 978">
                <a:extLst>
                  <a:ext uri="{FF2B5EF4-FFF2-40B4-BE49-F238E27FC236}">
                    <a16:creationId xmlns:a16="http://schemas.microsoft.com/office/drawing/2014/main" id="{AD668386-1FB2-4AB7-B363-414EB0522FDB}"/>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58" name="Oval 979">
                <a:extLst>
                  <a:ext uri="{FF2B5EF4-FFF2-40B4-BE49-F238E27FC236}">
                    <a16:creationId xmlns:a16="http://schemas.microsoft.com/office/drawing/2014/main" id="{B9FF6A6A-B627-4102-8FBA-A70BA41238C1}"/>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59" name="Oval 980">
                <a:extLst>
                  <a:ext uri="{FF2B5EF4-FFF2-40B4-BE49-F238E27FC236}">
                    <a16:creationId xmlns:a16="http://schemas.microsoft.com/office/drawing/2014/main" id="{D90FA32D-30BD-4322-B3F4-59E9729BB722}"/>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260" name="Oval 981">
                <a:extLst>
                  <a:ext uri="{FF2B5EF4-FFF2-40B4-BE49-F238E27FC236}">
                    <a16:creationId xmlns:a16="http://schemas.microsoft.com/office/drawing/2014/main" id="{21B6451E-B5A6-4F5D-9925-E1D2C8B9C769}"/>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61" name="Rectangle 982">
                <a:extLst>
                  <a:ext uri="{FF2B5EF4-FFF2-40B4-BE49-F238E27FC236}">
                    <a16:creationId xmlns:a16="http://schemas.microsoft.com/office/drawing/2014/main" id="{408EA1C0-29E5-40C1-95FD-4CC98203AC55}"/>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863" name="Group 862">
            <a:extLst>
              <a:ext uri="{FF2B5EF4-FFF2-40B4-BE49-F238E27FC236}">
                <a16:creationId xmlns:a16="http://schemas.microsoft.com/office/drawing/2014/main" id="{6599BEE7-E676-4F82-9B14-8F2B848850D6}"/>
              </a:ext>
            </a:extLst>
          </p:cNvPr>
          <p:cNvGrpSpPr>
            <a:grpSpLocks/>
          </p:cNvGrpSpPr>
          <p:nvPr/>
        </p:nvGrpSpPr>
        <p:grpSpPr bwMode="auto">
          <a:xfrm>
            <a:off x="5084763" y="5611813"/>
            <a:ext cx="347662" cy="681037"/>
            <a:chOff x="7923189" y="2486664"/>
            <a:chExt cx="360377" cy="884585"/>
          </a:xfrm>
        </p:grpSpPr>
        <p:pic>
          <p:nvPicPr>
            <p:cNvPr id="212202" name="Picture 3">
              <a:extLst>
                <a:ext uri="{FF2B5EF4-FFF2-40B4-BE49-F238E27FC236}">
                  <a16:creationId xmlns:a16="http://schemas.microsoft.com/office/drawing/2014/main" id="{4886F9A5-57E0-4A4F-9681-596E3198A5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203" name="Group 950">
              <a:extLst>
                <a:ext uri="{FF2B5EF4-FFF2-40B4-BE49-F238E27FC236}">
                  <a16:creationId xmlns:a16="http://schemas.microsoft.com/office/drawing/2014/main" id="{FFCCD6E3-825A-4269-AD08-78DE8D420F69}"/>
                </a:ext>
              </a:extLst>
            </p:cNvPr>
            <p:cNvGrpSpPr>
              <a:grpSpLocks/>
            </p:cNvGrpSpPr>
            <p:nvPr/>
          </p:nvGrpSpPr>
          <p:grpSpPr bwMode="auto">
            <a:xfrm>
              <a:off x="7923189" y="2890236"/>
              <a:ext cx="227012" cy="481013"/>
              <a:chOff x="4140" y="429"/>
              <a:chExt cx="1425" cy="2396"/>
            </a:xfrm>
          </p:grpSpPr>
          <p:sp>
            <p:nvSpPr>
              <p:cNvPr id="212204" name="Freeform 951">
                <a:extLst>
                  <a:ext uri="{FF2B5EF4-FFF2-40B4-BE49-F238E27FC236}">
                    <a16:creationId xmlns:a16="http://schemas.microsoft.com/office/drawing/2014/main" id="{D9906730-3558-4377-BF40-B45798D9DF7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05" name="Rectangle 952">
                <a:extLst>
                  <a:ext uri="{FF2B5EF4-FFF2-40B4-BE49-F238E27FC236}">
                    <a16:creationId xmlns:a16="http://schemas.microsoft.com/office/drawing/2014/main" id="{FAF67A1B-E851-4F7F-8789-989F23E95F28}"/>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06" name="Freeform 953">
                <a:extLst>
                  <a:ext uri="{FF2B5EF4-FFF2-40B4-BE49-F238E27FC236}">
                    <a16:creationId xmlns:a16="http://schemas.microsoft.com/office/drawing/2014/main" id="{0C83F34C-F4DE-4C8A-BA36-1BE641986DBD}"/>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07" name="Freeform 954">
                <a:extLst>
                  <a:ext uri="{FF2B5EF4-FFF2-40B4-BE49-F238E27FC236}">
                    <a16:creationId xmlns:a16="http://schemas.microsoft.com/office/drawing/2014/main" id="{08A3D38D-73AB-4F2D-B76C-844281637A1B}"/>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08" name="Rectangle 955">
                <a:extLst>
                  <a:ext uri="{FF2B5EF4-FFF2-40B4-BE49-F238E27FC236}">
                    <a16:creationId xmlns:a16="http://schemas.microsoft.com/office/drawing/2014/main" id="{CCA1B86C-DCE8-412D-BF20-96066F00C9A7}"/>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09" name="Group 956">
                <a:extLst>
                  <a:ext uri="{FF2B5EF4-FFF2-40B4-BE49-F238E27FC236}">
                    <a16:creationId xmlns:a16="http://schemas.microsoft.com/office/drawing/2014/main" id="{49236F8A-DECD-4635-A216-855E0BECF7AE}"/>
                  </a:ext>
                </a:extLst>
              </p:cNvPr>
              <p:cNvGrpSpPr>
                <a:grpSpLocks/>
              </p:cNvGrpSpPr>
              <p:nvPr/>
            </p:nvGrpSpPr>
            <p:grpSpPr bwMode="auto">
              <a:xfrm>
                <a:off x="4749" y="668"/>
                <a:ext cx="581" cy="145"/>
                <a:chOff x="614" y="2568"/>
                <a:chExt cx="725" cy="139"/>
              </a:xfrm>
            </p:grpSpPr>
            <p:sp>
              <p:nvSpPr>
                <p:cNvPr id="212234" name="AutoShape 957">
                  <a:extLst>
                    <a:ext uri="{FF2B5EF4-FFF2-40B4-BE49-F238E27FC236}">
                      <a16:creationId xmlns:a16="http://schemas.microsoft.com/office/drawing/2014/main" id="{B9379ACF-8E4A-4345-ACA0-5F4CE2D58F66}"/>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35" name="AutoShape 958">
                  <a:extLst>
                    <a:ext uri="{FF2B5EF4-FFF2-40B4-BE49-F238E27FC236}">
                      <a16:creationId xmlns:a16="http://schemas.microsoft.com/office/drawing/2014/main" id="{43996724-A910-4236-A54C-EB1653BA07BF}"/>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10" name="Rectangle 959">
                <a:extLst>
                  <a:ext uri="{FF2B5EF4-FFF2-40B4-BE49-F238E27FC236}">
                    <a16:creationId xmlns:a16="http://schemas.microsoft.com/office/drawing/2014/main" id="{DB8A8564-5970-44A3-A0E5-EAEB4D68ED7C}"/>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11" name="Group 960">
                <a:extLst>
                  <a:ext uri="{FF2B5EF4-FFF2-40B4-BE49-F238E27FC236}">
                    <a16:creationId xmlns:a16="http://schemas.microsoft.com/office/drawing/2014/main" id="{235519A6-41A4-43F6-830E-852BB6726ECE}"/>
                  </a:ext>
                </a:extLst>
              </p:cNvPr>
              <p:cNvGrpSpPr>
                <a:grpSpLocks/>
              </p:cNvGrpSpPr>
              <p:nvPr/>
            </p:nvGrpSpPr>
            <p:grpSpPr bwMode="auto">
              <a:xfrm>
                <a:off x="4747" y="994"/>
                <a:ext cx="581" cy="134"/>
                <a:chOff x="614" y="2568"/>
                <a:chExt cx="725" cy="139"/>
              </a:xfrm>
            </p:grpSpPr>
            <p:sp>
              <p:nvSpPr>
                <p:cNvPr id="212232" name="AutoShape 961">
                  <a:extLst>
                    <a:ext uri="{FF2B5EF4-FFF2-40B4-BE49-F238E27FC236}">
                      <a16:creationId xmlns:a16="http://schemas.microsoft.com/office/drawing/2014/main" id="{13431B6F-9401-485A-849E-ECC0E0D25BAC}"/>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33" name="AutoShape 962">
                  <a:extLst>
                    <a:ext uri="{FF2B5EF4-FFF2-40B4-BE49-F238E27FC236}">
                      <a16:creationId xmlns:a16="http://schemas.microsoft.com/office/drawing/2014/main" id="{F676E4FF-D22A-4724-91EC-63B1B1A2D2B6}"/>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12" name="Rectangle 963">
                <a:extLst>
                  <a:ext uri="{FF2B5EF4-FFF2-40B4-BE49-F238E27FC236}">
                    <a16:creationId xmlns:a16="http://schemas.microsoft.com/office/drawing/2014/main" id="{3DCA941F-75F4-442B-AD83-E8EB7DB3FED6}"/>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13" name="Rectangle 964">
                <a:extLst>
                  <a:ext uri="{FF2B5EF4-FFF2-40B4-BE49-F238E27FC236}">
                    <a16:creationId xmlns:a16="http://schemas.microsoft.com/office/drawing/2014/main" id="{815138ED-7A44-4841-9BB1-12F30A9E25B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214" name="Group 965">
                <a:extLst>
                  <a:ext uri="{FF2B5EF4-FFF2-40B4-BE49-F238E27FC236}">
                    <a16:creationId xmlns:a16="http://schemas.microsoft.com/office/drawing/2014/main" id="{A1F774EF-9107-4E96-A89E-CE3652789706}"/>
                  </a:ext>
                </a:extLst>
              </p:cNvPr>
              <p:cNvGrpSpPr>
                <a:grpSpLocks/>
              </p:cNvGrpSpPr>
              <p:nvPr/>
            </p:nvGrpSpPr>
            <p:grpSpPr bwMode="auto">
              <a:xfrm>
                <a:off x="4735" y="1627"/>
                <a:ext cx="582" cy="151"/>
                <a:chOff x="614" y="2568"/>
                <a:chExt cx="725" cy="139"/>
              </a:xfrm>
            </p:grpSpPr>
            <p:sp>
              <p:nvSpPr>
                <p:cNvPr id="212230" name="AutoShape 966">
                  <a:extLst>
                    <a:ext uri="{FF2B5EF4-FFF2-40B4-BE49-F238E27FC236}">
                      <a16:creationId xmlns:a16="http://schemas.microsoft.com/office/drawing/2014/main" id="{DAC92B08-0FCA-45E8-A982-1E1B174ACC1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31" name="AutoShape 967">
                  <a:extLst>
                    <a:ext uri="{FF2B5EF4-FFF2-40B4-BE49-F238E27FC236}">
                      <a16:creationId xmlns:a16="http://schemas.microsoft.com/office/drawing/2014/main" id="{20E792A9-B392-45A9-806F-1A7A0ACEEA07}"/>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15" name="Freeform 968">
                <a:extLst>
                  <a:ext uri="{FF2B5EF4-FFF2-40B4-BE49-F238E27FC236}">
                    <a16:creationId xmlns:a16="http://schemas.microsoft.com/office/drawing/2014/main" id="{749245B2-9A83-4107-B360-FA1C02C0C3AC}"/>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216" name="Group 969">
                <a:extLst>
                  <a:ext uri="{FF2B5EF4-FFF2-40B4-BE49-F238E27FC236}">
                    <a16:creationId xmlns:a16="http://schemas.microsoft.com/office/drawing/2014/main" id="{9799C722-1F8F-477B-BA17-909F915FA5A5}"/>
                  </a:ext>
                </a:extLst>
              </p:cNvPr>
              <p:cNvGrpSpPr>
                <a:grpSpLocks/>
              </p:cNvGrpSpPr>
              <p:nvPr/>
            </p:nvGrpSpPr>
            <p:grpSpPr bwMode="auto">
              <a:xfrm>
                <a:off x="4739" y="1327"/>
                <a:ext cx="582" cy="139"/>
                <a:chOff x="614" y="2568"/>
                <a:chExt cx="725" cy="139"/>
              </a:xfrm>
            </p:grpSpPr>
            <p:sp>
              <p:nvSpPr>
                <p:cNvPr id="212228" name="AutoShape 970">
                  <a:extLst>
                    <a:ext uri="{FF2B5EF4-FFF2-40B4-BE49-F238E27FC236}">
                      <a16:creationId xmlns:a16="http://schemas.microsoft.com/office/drawing/2014/main" id="{235D7E2F-06FA-4F21-9983-2F6B0973E682}"/>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29" name="AutoShape 971">
                  <a:extLst>
                    <a:ext uri="{FF2B5EF4-FFF2-40B4-BE49-F238E27FC236}">
                      <a16:creationId xmlns:a16="http://schemas.microsoft.com/office/drawing/2014/main" id="{A4DAE022-43EE-4A2A-A750-2CAD74803812}"/>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217" name="Rectangle 972">
                <a:extLst>
                  <a:ext uri="{FF2B5EF4-FFF2-40B4-BE49-F238E27FC236}">
                    <a16:creationId xmlns:a16="http://schemas.microsoft.com/office/drawing/2014/main" id="{8AF9D764-2663-4BA8-8DB3-96349D5A11EA}"/>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18" name="Freeform 973">
                <a:extLst>
                  <a:ext uri="{FF2B5EF4-FFF2-40B4-BE49-F238E27FC236}">
                    <a16:creationId xmlns:a16="http://schemas.microsoft.com/office/drawing/2014/main" id="{3DD0F2E6-7682-47A2-8306-837941866EE6}"/>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19" name="Freeform 974">
                <a:extLst>
                  <a:ext uri="{FF2B5EF4-FFF2-40B4-BE49-F238E27FC236}">
                    <a16:creationId xmlns:a16="http://schemas.microsoft.com/office/drawing/2014/main" id="{9A7BA193-698E-4722-A31A-EC40CC9C4342}"/>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20" name="Oval 975">
                <a:extLst>
                  <a:ext uri="{FF2B5EF4-FFF2-40B4-BE49-F238E27FC236}">
                    <a16:creationId xmlns:a16="http://schemas.microsoft.com/office/drawing/2014/main" id="{EC534623-4B08-4F9F-BE88-DCFEECDBAF08}"/>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21" name="Freeform 976">
                <a:extLst>
                  <a:ext uri="{FF2B5EF4-FFF2-40B4-BE49-F238E27FC236}">
                    <a16:creationId xmlns:a16="http://schemas.microsoft.com/office/drawing/2014/main" id="{AD20E422-A695-4EEF-AF00-3BA7355579DC}"/>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222" name="AutoShape 977">
                <a:extLst>
                  <a:ext uri="{FF2B5EF4-FFF2-40B4-BE49-F238E27FC236}">
                    <a16:creationId xmlns:a16="http://schemas.microsoft.com/office/drawing/2014/main" id="{90FBCC30-29CB-4D60-B1DE-AF4D193735C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23" name="AutoShape 978">
                <a:extLst>
                  <a:ext uri="{FF2B5EF4-FFF2-40B4-BE49-F238E27FC236}">
                    <a16:creationId xmlns:a16="http://schemas.microsoft.com/office/drawing/2014/main" id="{F74B9B92-1472-433A-86BF-F5A0EA46BF6F}"/>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24" name="Oval 979">
                <a:extLst>
                  <a:ext uri="{FF2B5EF4-FFF2-40B4-BE49-F238E27FC236}">
                    <a16:creationId xmlns:a16="http://schemas.microsoft.com/office/drawing/2014/main" id="{E415DD46-F6F6-48BC-8811-861462668DF4}"/>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25" name="Oval 980">
                <a:extLst>
                  <a:ext uri="{FF2B5EF4-FFF2-40B4-BE49-F238E27FC236}">
                    <a16:creationId xmlns:a16="http://schemas.microsoft.com/office/drawing/2014/main" id="{3A8E5ABB-C9FF-43F9-8432-5512A5AB9F87}"/>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226" name="Oval 981">
                <a:extLst>
                  <a:ext uri="{FF2B5EF4-FFF2-40B4-BE49-F238E27FC236}">
                    <a16:creationId xmlns:a16="http://schemas.microsoft.com/office/drawing/2014/main" id="{F2CBD9D0-3240-4375-87DB-DF5BD60EB1A9}"/>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27" name="Rectangle 982">
                <a:extLst>
                  <a:ext uri="{FF2B5EF4-FFF2-40B4-BE49-F238E27FC236}">
                    <a16:creationId xmlns:a16="http://schemas.microsoft.com/office/drawing/2014/main" id="{4B3C5E4B-98B4-49A8-979B-38113A306BDE}"/>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898" name="Group 897">
            <a:extLst>
              <a:ext uri="{FF2B5EF4-FFF2-40B4-BE49-F238E27FC236}">
                <a16:creationId xmlns:a16="http://schemas.microsoft.com/office/drawing/2014/main" id="{1678DE10-5643-4191-A80C-47A3B28C081F}"/>
              </a:ext>
            </a:extLst>
          </p:cNvPr>
          <p:cNvGrpSpPr>
            <a:grpSpLocks/>
          </p:cNvGrpSpPr>
          <p:nvPr/>
        </p:nvGrpSpPr>
        <p:grpSpPr bwMode="auto">
          <a:xfrm>
            <a:off x="6067425" y="3829050"/>
            <a:ext cx="347663" cy="681038"/>
            <a:chOff x="7923189" y="2486664"/>
            <a:chExt cx="360377" cy="884585"/>
          </a:xfrm>
        </p:grpSpPr>
        <p:pic>
          <p:nvPicPr>
            <p:cNvPr id="212168" name="Picture 3">
              <a:extLst>
                <a:ext uri="{FF2B5EF4-FFF2-40B4-BE49-F238E27FC236}">
                  <a16:creationId xmlns:a16="http://schemas.microsoft.com/office/drawing/2014/main" id="{511ED558-0FB7-49C2-88F4-F918E603E5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169" name="Group 950">
              <a:extLst>
                <a:ext uri="{FF2B5EF4-FFF2-40B4-BE49-F238E27FC236}">
                  <a16:creationId xmlns:a16="http://schemas.microsoft.com/office/drawing/2014/main" id="{C4BB47B4-68CB-46AD-9CEC-FA96F187DCAB}"/>
                </a:ext>
              </a:extLst>
            </p:cNvPr>
            <p:cNvGrpSpPr>
              <a:grpSpLocks/>
            </p:cNvGrpSpPr>
            <p:nvPr/>
          </p:nvGrpSpPr>
          <p:grpSpPr bwMode="auto">
            <a:xfrm>
              <a:off x="7923189" y="2890236"/>
              <a:ext cx="227012" cy="481013"/>
              <a:chOff x="4140" y="429"/>
              <a:chExt cx="1425" cy="2396"/>
            </a:xfrm>
          </p:grpSpPr>
          <p:sp>
            <p:nvSpPr>
              <p:cNvPr id="212170" name="Freeform 951">
                <a:extLst>
                  <a:ext uri="{FF2B5EF4-FFF2-40B4-BE49-F238E27FC236}">
                    <a16:creationId xmlns:a16="http://schemas.microsoft.com/office/drawing/2014/main" id="{B85807B5-0F86-4144-B6FA-760968F7637F}"/>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71" name="Rectangle 952">
                <a:extLst>
                  <a:ext uri="{FF2B5EF4-FFF2-40B4-BE49-F238E27FC236}">
                    <a16:creationId xmlns:a16="http://schemas.microsoft.com/office/drawing/2014/main" id="{E9F858AB-CFA5-4041-B39E-06F9810768FA}"/>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72" name="Freeform 953">
                <a:extLst>
                  <a:ext uri="{FF2B5EF4-FFF2-40B4-BE49-F238E27FC236}">
                    <a16:creationId xmlns:a16="http://schemas.microsoft.com/office/drawing/2014/main" id="{F5B89BF5-73CE-4D43-A826-FC1BA9705A54}"/>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73" name="Freeform 954">
                <a:extLst>
                  <a:ext uri="{FF2B5EF4-FFF2-40B4-BE49-F238E27FC236}">
                    <a16:creationId xmlns:a16="http://schemas.microsoft.com/office/drawing/2014/main" id="{D2369154-E9DC-4E40-9AC2-BDA1D69F08C8}"/>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74" name="Rectangle 955">
                <a:extLst>
                  <a:ext uri="{FF2B5EF4-FFF2-40B4-BE49-F238E27FC236}">
                    <a16:creationId xmlns:a16="http://schemas.microsoft.com/office/drawing/2014/main" id="{530A28C8-C8A1-42BA-BCB2-AEB4FEAB8ACA}"/>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175" name="Group 956">
                <a:extLst>
                  <a:ext uri="{FF2B5EF4-FFF2-40B4-BE49-F238E27FC236}">
                    <a16:creationId xmlns:a16="http://schemas.microsoft.com/office/drawing/2014/main" id="{38A31D7E-CD3F-47E5-B96B-83B9F905EE43}"/>
                  </a:ext>
                </a:extLst>
              </p:cNvPr>
              <p:cNvGrpSpPr>
                <a:grpSpLocks/>
              </p:cNvGrpSpPr>
              <p:nvPr/>
            </p:nvGrpSpPr>
            <p:grpSpPr bwMode="auto">
              <a:xfrm>
                <a:off x="4749" y="668"/>
                <a:ext cx="581" cy="145"/>
                <a:chOff x="614" y="2568"/>
                <a:chExt cx="725" cy="139"/>
              </a:xfrm>
            </p:grpSpPr>
            <p:sp>
              <p:nvSpPr>
                <p:cNvPr id="212200" name="AutoShape 957">
                  <a:extLst>
                    <a:ext uri="{FF2B5EF4-FFF2-40B4-BE49-F238E27FC236}">
                      <a16:creationId xmlns:a16="http://schemas.microsoft.com/office/drawing/2014/main" id="{EE9D7740-BAAF-4774-BF8A-1D6EA14686D2}"/>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201" name="AutoShape 958">
                  <a:extLst>
                    <a:ext uri="{FF2B5EF4-FFF2-40B4-BE49-F238E27FC236}">
                      <a16:creationId xmlns:a16="http://schemas.microsoft.com/office/drawing/2014/main" id="{787D66BE-962F-421A-A486-39EE052CC0E6}"/>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76" name="Rectangle 959">
                <a:extLst>
                  <a:ext uri="{FF2B5EF4-FFF2-40B4-BE49-F238E27FC236}">
                    <a16:creationId xmlns:a16="http://schemas.microsoft.com/office/drawing/2014/main" id="{CC86B069-D423-4D47-AD3B-AAEE46A75B36}"/>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177" name="Group 960">
                <a:extLst>
                  <a:ext uri="{FF2B5EF4-FFF2-40B4-BE49-F238E27FC236}">
                    <a16:creationId xmlns:a16="http://schemas.microsoft.com/office/drawing/2014/main" id="{D241E4B5-7406-4D07-852E-8F9B1625C6B9}"/>
                  </a:ext>
                </a:extLst>
              </p:cNvPr>
              <p:cNvGrpSpPr>
                <a:grpSpLocks/>
              </p:cNvGrpSpPr>
              <p:nvPr/>
            </p:nvGrpSpPr>
            <p:grpSpPr bwMode="auto">
              <a:xfrm>
                <a:off x="4747" y="994"/>
                <a:ext cx="581" cy="134"/>
                <a:chOff x="614" y="2568"/>
                <a:chExt cx="725" cy="139"/>
              </a:xfrm>
            </p:grpSpPr>
            <p:sp>
              <p:nvSpPr>
                <p:cNvPr id="212198" name="AutoShape 961">
                  <a:extLst>
                    <a:ext uri="{FF2B5EF4-FFF2-40B4-BE49-F238E27FC236}">
                      <a16:creationId xmlns:a16="http://schemas.microsoft.com/office/drawing/2014/main" id="{48A6E5E2-8EA8-4D02-9C28-5D84E34024AC}"/>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99" name="AutoShape 962">
                  <a:extLst>
                    <a:ext uri="{FF2B5EF4-FFF2-40B4-BE49-F238E27FC236}">
                      <a16:creationId xmlns:a16="http://schemas.microsoft.com/office/drawing/2014/main" id="{4849D97E-8ECF-4B65-A285-5F2158EC1F7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78" name="Rectangle 963">
                <a:extLst>
                  <a:ext uri="{FF2B5EF4-FFF2-40B4-BE49-F238E27FC236}">
                    <a16:creationId xmlns:a16="http://schemas.microsoft.com/office/drawing/2014/main" id="{66A1EE59-46F2-4380-BBB9-83AFF3A64759}"/>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79" name="Rectangle 964">
                <a:extLst>
                  <a:ext uri="{FF2B5EF4-FFF2-40B4-BE49-F238E27FC236}">
                    <a16:creationId xmlns:a16="http://schemas.microsoft.com/office/drawing/2014/main" id="{A8EC540A-8DBF-4FC4-84EC-7949ED9B781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180" name="Group 965">
                <a:extLst>
                  <a:ext uri="{FF2B5EF4-FFF2-40B4-BE49-F238E27FC236}">
                    <a16:creationId xmlns:a16="http://schemas.microsoft.com/office/drawing/2014/main" id="{23BD3104-D053-4277-991B-6328B6B2B3F6}"/>
                  </a:ext>
                </a:extLst>
              </p:cNvPr>
              <p:cNvGrpSpPr>
                <a:grpSpLocks/>
              </p:cNvGrpSpPr>
              <p:nvPr/>
            </p:nvGrpSpPr>
            <p:grpSpPr bwMode="auto">
              <a:xfrm>
                <a:off x="4735" y="1627"/>
                <a:ext cx="582" cy="151"/>
                <a:chOff x="614" y="2568"/>
                <a:chExt cx="725" cy="139"/>
              </a:xfrm>
            </p:grpSpPr>
            <p:sp>
              <p:nvSpPr>
                <p:cNvPr id="212196" name="AutoShape 966">
                  <a:extLst>
                    <a:ext uri="{FF2B5EF4-FFF2-40B4-BE49-F238E27FC236}">
                      <a16:creationId xmlns:a16="http://schemas.microsoft.com/office/drawing/2014/main" id="{BC1DD25C-0688-4822-B5E0-6C2D9F75CC80}"/>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97" name="AutoShape 967">
                  <a:extLst>
                    <a:ext uri="{FF2B5EF4-FFF2-40B4-BE49-F238E27FC236}">
                      <a16:creationId xmlns:a16="http://schemas.microsoft.com/office/drawing/2014/main" id="{461CB966-684A-421D-897C-36D4F6D6C86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81" name="Freeform 968">
                <a:extLst>
                  <a:ext uri="{FF2B5EF4-FFF2-40B4-BE49-F238E27FC236}">
                    <a16:creationId xmlns:a16="http://schemas.microsoft.com/office/drawing/2014/main" id="{0594EC20-6FD0-4953-B616-61E9EF4F9D91}"/>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182" name="Group 969">
                <a:extLst>
                  <a:ext uri="{FF2B5EF4-FFF2-40B4-BE49-F238E27FC236}">
                    <a16:creationId xmlns:a16="http://schemas.microsoft.com/office/drawing/2014/main" id="{48F1F959-2B75-4A8F-82C2-22BB5B179FB8}"/>
                  </a:ext>
                </a:extLst>
              </p:cNvPr>
              <p:cNvGrpSpPr>
                <a:grpSpLocks/>
              </p:cNvGrpSpPr>
              <p:nvPr/>
            </p:nvGrpSpPr>
            <p:grpSpPr bwMode="auto">
              <a:xfrm>
                <a:off x="4739" y="1327"/>
                <a:ext cx="582" cy="139"/>
                <a:chOff x="614" y="2568"/>
                <a:chExt cx="725" cy="139"/>
              </a:xfrm>
            </p:grpSpPr>
            <p:sp>
              <p:nvSpPr>
                <p:cNvPr id="212194" name="AutoShape 970">
                  <a:extLst>
                    <a:ext uri="{FF2B5EF4-FFF2-40B4-BE49-F238E27FC236}">
                      <a16:creationId xmlns:a16="http://schemas.microsoft.com/office/drawing/2014/main" id="{40E8AE4C-86A3-450B-BB4B-ED1A32C9E194}"/>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95" name="AutoShape 971">
                  <a:extLst>
                    <a:ext uri="{FF2B5EF4-FFF2-40B4-BE49-F238E27FC236}">
                      <a16:creationId xmlns:a16="http://schemas.microsoft.com/office/drawing/2014/main" id="{E53166F3-29C6-40CC-9AA3-39A8DE8215CE}"/>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83" name="Rectangle 972">
                <a:extLst>
                  <a:ext uri="{FF2B5EF4-FFF2-40B4-BE49-F238E27FC236}">
                    <a16:creationId xmlns:a16="http://schemas.microsoft.com/office/drawing/2014/main" id="{4B5B7CBF-69FF-4BAC-B9C5-3CB95D468445}"/>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84" name="Freeform 973">
                <a:extLst>
                  <a:ext uri="{FF2B5EF4-FFF2-40B4-BE49-F238E27FC236}">
                    <a16:creationId xmlns:a16="http://schemas.microsoft.com/office/drawing/2014/main" id="{71DEB213-B427-4E3D-A325-2E2CBABCC6D5}"/>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85" name="Freeform 974">
                <a:extLst>
                  <a:ext uri="{FF2B5EF4-FFF2-40B4-BE49-F238E27FC236}">
                    <a16:creationId xmlns:a16="http://schemas.microsoft.com/office/drawing/2014/main" id="{DC8FF841-AB6B-4D15-B4A8-F6F058B8BD2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86" name="Oval 975">
                <a:extLst>
                  <a:ext uri="{FF2B5EF4-FFF2-40B4-BE49-F238E27FC236}">
                    <a16:creationId xmlns:a16="http://schemas.microsoft.com/office/drawing/2014/main" id="{88E4A49A-13E4-4376-83DF-F1BFD5FA594A}"/>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87" name="Freeform 976">
                <a:extLst>
                  <a:ext uri="{FF2B5EF4-FFF2-40B4-BE49-F238E27FC236}">
                    <a16:creationId xmlns:a16="http://schemas.microsoft.com/office/drawing/2014/main" id="{542BA0FA-4C7A-4C43-96DF-A24934A3D861}"/>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88" name="AutoShape 977">
                <a:extLst>
                  <a:ext uri="{FF2B5EF4-FFF2-40B4-BE49-F238E27FC236}">
                    <a16:creationId xmlns:a16="http://schemas.microsoft.com/office/drawing/2014/main" id="{5A167826-824B-4D5D-87FC-AEE111F5448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89" name="AutoShape 978">
                <a:extLst>
                  <a:ext uri="{FF2B5EF4-FFF2-40B4-BE49-F238E27FC236}">
                    <a16:creationId xmlns:a16="http://schemas.microsoft.com/office/drawing/2014/main" id="{FFCE50A1-0655-4AFA-8A98-74366348C65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90" name="Oval 979">
                <a:extLst>
                  <a:ext uri="{FF2B5EF4-FFF2-40B4-BE49-F238E27FC236}">
                    <a16:creationId xmlns:a16="http://schemas.microsoft.com/office/drawing/2014/main" id="{4986A397-EDFA-46E1-9FE3-C54E5192FA07}"/>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91" name="Oval 980">
                <a:extLst>
                  <a:ext uri="{FF2B5EF4-FFF2-40B4-BE49-F238E27FC236}">
                    <a16:creationId xmlns:a16="http://schemas.microsoft.com/office/drawing/2014/main" id="{18D2E241-DEDA-400F-8F90-65FA7CCE13BD}"/>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192" name="Oval 981">
                <a:extLst>
                  <a:ext uri="{FF2B5EF4-FFF2-40B4-BE49-F238E27FC236}">
                    <a16:creationId xmlns:a16="http://schemas.microsoft.com/office/drawing/2014/main" id="{47931D37-5DFE-43D4-8723-7FE53654CDC4}"/>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93" name="Rectangle 982">
                <a:extLst>
                  <a:ext uri="{FF2B5EF4-FFF2-40B4-BE49-F238E27FC236}">
                    <a16:creationId xmlns:a16="http://schemas.microsoft.com/office/drawing/2014/main" id="{B36B1F62-1870-4A3E-B5B0-095F3A658BB9}"/>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933" name="Group 932">
            <a:extLst>
              <a:ext uri="{FF2B5EF4-FFF2-40B4-BE49-F238E27FC236}">
                <a16:creationId xmlns:a16="http://schemas.microsoft.com/office/drawing/2014/main" id="{711E269C-C3D4-4CC6-B132-992C30471E65}"/>
              </a:ext>
            </a:extLst>
          </p:cNvPr>
          <p:cNvGrpSpPr>
            <a:grpSpLocks/>
          </p:cNvGrpSpPr>
          <p:nvPr/>
        </p:nvGrpSpPr>
        <p:grpSpPr bwMode="auto">
          <a:xfrm>
            <a:off x="2122488" y="5629275"/>
            <a:ext cx="347662" cy="681038"/>
            <a:chOff x="7923189" y="2486664"/>
            <a:chExt cx="360377" cy="884585"/>
          </a:xfrm>
        </p:grpSpPr>
        <p:pic>
          <p:nvPicPr>
            <p:cNvPr id="212134" name="Picture 3">
              <a:extLst>
                <a:ext uri="{FF2B5EF4-FFF2-40B4-BE49-F238E27FC236}">
                  <a16:creationId xmlns:a16="http://schemas.microsoft.com/office/drawing/2014/main" id="{141DCCDF-858D-450B-871D-85BFD8CC55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135" name="Group 950">
              <a:extLst>
                <a:ext uri="{FF2B5EF4-FFF2-40B4-BE49-F238E27FC236}">
                  <a16:creationId xmlns:a16="http://schemas.microsoft.com/office/drawing/2014/main" id="{2BF129AF-627A-4BDE-B237-F074D9E9C964}"/>
                </a:ext>
              </a:extLst>
            </p:cNvPr>
            <p:cNvGrpSpPr>
              <a:grpSpLocks/>
            </p:cNvGrpSpPr>
            <p:nvPr/>
          </p:nvGrpSpPr>
          <p:grpSpPr bwMode="auto">
            <a:xfrm>
              <a:off x="7923189" y="2890236"/>
              <a:ext cx="227012" cy="481013"/>
              <a:chOff x="4140" y="429"/>
              <a:chExt cx="1425" cy="2396"/>
            </a:xfrm>
          </p:grpSpPr>
          <p:sp>
            <p:nvSpPr>
              <p:cNvPr id="212136" name="Freeform 951">
                <a:extLst>
                  <a:ext uri="{FF2B5EF4-FFF2-40B4-BE49-F238E27FC236}">
                    <a16:creationId xmlns:a16="http://schemas.microsoft.com/office/drawing/2014/main" id="{9CCD057D-73EA-4086-90CB-A90AAEF44912}"/>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37" name="Rectangle 952">
                <a:extLst>
                  <a:ext uri="{FF2B5EF4-FFF2-40B4-BE49-F238E27FC236}">
                    <a16:creationId xmlns:a16="http://schemas.microsoft.com/office/drawing/2014/main" id="{6AE8B4E8-2EAD-4F77-BA78-91B7F0B01DB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38" name="Freeform 953">
                <a:extLst>
                  <a:ext uri="{FF2B5EF4-FFF2-40B4-BE49-F238E27FC236}">
                    <a16:creationId xmlns:a16="http://schemas.microsoft.com/office/drawing/2014/main" id="{6D69C7BA-1A4D-4988-BD38-869E08657380}"/>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39" name="Freeform 954">
                <a:extLst>
                  <a:ext uri="{FF2B5EF4-FFF2-40B4-BE49-F238E27FC236}">
                    <a16:creationId xmlns:a16="http://schemas.microsoft.com/office/drawing/2014/main" id="{4CF55ACE-CFDE-494F-80E7-E43D6DBCBE3A}"/>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40" name="Rectangle 955">
                <a:extLst>
                  <a:ext uri="{FF2B5EF4-FFF2-40B4-BE49-F238E27FC236}">
                    <a16:creationId xmlns:a16="http://schemas.microsoft.com/office/drawing/2014/main" id="{903A6831-B9EC-4F1D-A933-DAFF8BC995C5}"/>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141" name="Group 956">
                <a:extLst>
                  <a:ext uri="{FF2B5EF4-FFF2-40B4-BE49-F238E27FC236}">
                    <a16:creationId xmlns:a16="http://schemas.microsoft.com/office/drawing/2014/main" id="{92BDE55E-32BA-4981-A8E2-01B6FE453FCF}"/>
                  </a:ext>
                </a:extLst>
              </p:cNvPr>
              <p:cNvGrpSpPr>
                <a:grpSpLocks/>
              </p:cNvGrpSpPr>
              <p:nvPr/>
            </p:nvGrpSpPr>
            <p:grpSpPr bwMode="auto">
              <a:xfrm>
                <a:off x="4749" y="668"/>
                <a:ext cx="581" cy="145"/>
                <a:chOff x="614" y="2568"/>
                <a:chExt cx="725" cy="139"/>
              </a:xfrm>
            </p:grpSpPr>
            <p:sp>
              <p:nvSpPr>
                <p:cNvPr id="212166" name="AutoShape 957">
                  <a:extLst>
                    <a:ext uri="{FF2B5EF4-FFF2-40B4-BE49-F238E27FC236}">
                      <a16:creationId xmlns:a16="http://schemas.microsoft.com/office/drawing/2014/main" id="{77240A62-525D-4EDA-A056-209EC0BD72E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67" name="AutoShape 958">
                  <a:extLst>
                    <a:ext uri="{FF2B5EF4-FFF2-40B4-BE49-F238E27FC236}">
                      <a16:creationId xmlns:a16="http://schemas.microsoft.com/office/drawing/2014/main" id="{F508D691-F623-4F3B-9FBE-30D4C689A53A}"/>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42" name="Rectangle 959">
                <a:extLst>
                  <a:ext uri="{FF2B5EF4-FFF2-40B4-BE49-F238E27FC236}">
                    <a16:creationId xmlns:a16="http://schemas.microsoft.com/office/drawing/2014/main" id="{6EFA7728-1CBF-4156-995A-7DBE38B1E55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143" name="Group 960">
                <a:extLst>
                  <a:ext uri="{FF2B5EF4-FFF2-40B4-BE49-F238E27FC236}">
                    <a16:creationId xmlns:a16="http://schemas.microsoft.com/office/drawing/2014/main" id="{78B70D20-87C0-4488-9EE1-56D3C49D51DC}"/>
                  </a:ext>
                </a:extLst>
              </p:cNvPr>
              <p:cNvGrpSpPr>
                <a:grpSpLocks/>
              </p:cNvGrpSpPr>
              <p:nvPr/>
            </p:nvGrpSpPr>
            <p:grpSpPr bwMode="auto">
              <a:xfrm>
                <a:off x="4747" y="994"/>
                <a:ext cx="581" cy="134"/>
                <a:chOff x="614" y="2568"/>
                <a:chExt cx="725" cy="139"/>
              </a:xfrm>
            </p:grpSpPr>
            <p:sp>
              <p:nvSpPr>
                <p:cNvPr id="212164" name="AutoShape 961">
                  <a:extLst>
                    <a:ext uri="{FF2B5EF4-FFF2-40B4-BE49-F238E27FC236}">
                      <a16:creationId xmlns:a16="http://schemas.microsoft.com/office/drawing/2014/main" id="{366A722D-2476-4F59-A805-1F5AFD38EC8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65" name="AutoShape 962">
                  <a:extLst>
                    <a:ext uri="{FF2B5EF4-FFF2-40B4-BE49-F238E27FC236}">
                      <a16:creationId xmlns:a16="http://schemas.microsoft.com/office/drawing/2014/main" id="{96697084-61B9-4C0A-B931-6F2CA19F9E61}"/>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44" name="Rectangle 963">
                <a:extLst>
                  <a:ext uri="{FF2B5EF4-FFF2-40B4-BE49-F238E27FC236}">
                    <a16:creationId xmlns:a16="http://schemas.microsoft.com/office/drawing/2014/main" id="{85B5E8B9-3512-43D0-BBDB-A4FB65933D70}"/>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45" name="Rectangle 964">
                <a:extLst>
                  <a:ext uri="{FF2B5EF4-FFF2-40B4-BE49-F238E27FC236}">
                    <a16:creationId xmlns:a16="http://schemas.microsoft.com/office/drawing/2014/main" id="{36AEA5BF-8AA8-423E-90DB-D47E72A1BDAF}"/>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146" name="Group 965">
                <a:extLst>
                  <a:ext uri="{FF2B5EF4-FFF2-40B4-BE49-F238E27FC236}">
                    <a16:creationId xmlns:a16="http://schemas.microsoft.com/office/drawing/2014/main" id="{A2B15490-0A2A-4626-A538-4B7F971171F4}"/>
                  </a:ext>
                </a:extLst>
              </p:cNvPr>
              <p:cNvGrpSpPr>
                <a:grpSpLocks/>
              </p:cNvGrpSpPr>
              <p:nvPr/>
            </p:nvGrpSpPr>
            <p:grpSpPr bwMode="auto">
              <a:xfrm>
                <a:off x="4735" y="1627"/>
                <a:ext cx="582" cy="151"/>
                <a:chOff x="614" y="2568"/>
                <a:chExt cx="725" cy="139"/>
              </a:xfrm>
            </p:grpSpPr>
            <p:sp>
              <p:nvSpPr>
                <p:cNvPr id="212162" name="AutoShape 966">
                  <a:extLst>
                    <a:ext uri="{FF2B5EF4-FFF2-40B4-BE49-F238E27FC236}">
                      <a16:creationId xmlns:a16="http://schemas.microsoft.com/office/drawing/2014/main" id="{C8702F83-0B70-4948-B855-682006DAD228}"/>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63" name="AutoShape 967">
                  <a:extLst>
                    <a:ext uri="{FF2B5EF4-FFF2-40B4-BE49-F238E27FC236}">
                      <a16:creationId xmlns:a16="http://schemas.microsoft.com/office/drawing/2014/main" id="{C962606A-02AA-4879-A692-DA901C432B29}"/>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47" name="Freeform 968">
                <a:extLst>
                  <a:ext uri="{FF2B5EF4-FFF2-40B4-BE49-F238E27FC236}">
                    <a16:creationId xmlns:a16="http://schemas.microsoft.com/office/drawing/2014/main" id="{7BA4450E-DF54-4534-B5B7-DC14E3A5A543}"/>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148" name="Group 969">
                <a:extLst>
                  <a:ext uri="{FF2B5EF4-FFF2-40B4-BE49-F238E27FC236}">
                    <a16:creationId xmlns:a16="http://schemas.microsoft.com/office/drawing/2014/main" id="{E0E22A1F-F13D-45EA-B937-34F3C8B265FC}"/>
                  </a:ext>
                </a:extLst>
              </p:cNvPr>
              <p:cNvGrpSpPr>
                <a:grpSpLocks/>
              </p:cNvGrpSpPr>
              <p:nvPr/>
            </p:nvGrpSpPr>
            <p:grpSpPr bwMode="auto">
              <a:xfrm>
                <a:off x="4739" y="1327"/>
                <a:ext cx="582" cy="139"/>
                <a:chOff x="614" y="2568"/>
                <a:chExt cx="725" cy="139"/>
              </a:xfrm>
            </p:grpSpPr>
            <p:sp>
              <p:nvSpPr>
                <p:cNvPr id="212160" name="AutoShape 970">
                  <a:extLst>
                    <a:ext uri="{FF2B5EF4-FFF2-40B4-BE49-F238E27FC236}">
                      <a16:creationId xmlns:a16="http://schemas.microsoft.com/office/drawing/2014/main" id="{3741D7D4-6D0A-4BFD-B48D-3901FF6F165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61" name="AutoShape 971">
                  <a:extLst>
                    <a:ext uri="{FF2B5EF4-FFF2-40B4-BE49-F238E27FC236}">
                      <a16:creationId xmlns:a16="http://schemas.microsoft.com/office/drawing/2014/main" id="{601E8F7F-2257-4DD2-932B-DC02B5BCB6D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149" name="Rectangle 972">
                <a:extLst>
                  <a:ext uri="{FF2B5EF4-FFF2-40B4-BE49-F238E27FC236}">
                    <a16:creationId xmlns:a16="http://schemas.microsoft.com/office/drawing/2014/main" id="{35BFE232-CD0A-4DA9-8DFC-CE49428259E1}"/>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50" name="Freeform 973">
                <a:extLst>
                  <a:ext uri="{FF2B5EF4-FFF2-40B4-BE49-F238E27FC236}">
                    <a16:creationId xmlns:a16="http://schemas.microsoft.com/office/drawing/2014/main" id="{69CDB8E8-6B2A-47D1-A7B2-6ECEFCC20EB2}"/>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51" name="Freeform 974">
                <a:extLst>
                  <a:ext uri="{FF2B5EF4-FFF2-40B4-BE49-F238E27FC236}">
                    <a16:creationId xmlns:a16="http://schemas.microsoft.com/office/drawing/2014/main" id="{B3FC4081-9A38-4A41-A4CF-13D49489E699}"/>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52" name="Oval 975">
                <a:extLst>
                  <a:ext uri="{FF2B5EF4-FFF2-40B4-BE49-F238E27FC236}">
                    <a16:creationId xmlns:a16="http://schemas.microsoft.com/office/drawing/2014/main" id="{3548DDE8-FC17-4562-AA7A-B2D710D10570}"/>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53" name="Freeform 976">
                <a:extLst>
                  <a:ext uri="{FF2B5EF4-FFF2-40B4-BE49-F238E27FC236}">
                    <a16:creationId xmlns:a16="http://schemas.microsoft.com/office/drawing/2014/main" id="{5978251A-2097-42A2-AE36-352F4E0E7C5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154" name="AutoShape 977">
                <a:extLst>
                  <a:ext uri="{FF2B5EF4-FFF2-40B4-BE49-F238E27FC236}">
                    <a16:creationId xmlns:a16="http://schemas.microsoft.com/office/drawing/2014/main" id="{43D887F4-5471-4091-A635-07670F044126}"/>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55" name="AutoShape 978">
                <a:extLst>
                  <a:ext uri="{FF2B5EF4-FFF2-40B4-BE49-F238E27FC236}">
                    <a16:creationId xmlns:a16="http://schemas.microsoft.com/office/drawing/2014/main" id="{0DC15D2E-C384-4B20-BDFD-9E1B6B9063D2}"/>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56" name="Oval 979">
                <a:extLst>
                  <a:ext uri="{FF2B5EF4-FFF2-40B4-BE49-F238E27FC236}">
                    <a16:creationId xmlns:a16="http://schemas.microsoft.com/office/drawing/2014/main" id="{8CCE6632-D09D-46FA-97E5-1CAF2FDBB58E}"/>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57" name="Oval 980">
                <a:extLst>
                  <a:ext uri="{FF2B5EF4-FFF2-40B4-BE49-F238E27FC236}">
                    <a16:creationId xmlns:a16="http://schemas.microsoft.com/office/drawing/2014/main" id="{A19EA3A9-8E6A-44C6-B69C-F846A5F223CF}"/>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158" name="Oval 981">
                <a:extLst>
                  <a:ext uri="{FF2B5EF4-FFF2-40B4-BE49-F238E27FC236}">
                    <a16:creationId xmlns:a16="http://schemas.microsoft.com/office/drawing/2014/main" id="{BB35B36F-7DC1-402A-B430-A4343A591B07}"/>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159" name="Rectangle 982">
                <a:extLst>
                  <a:ext uri="{FF2B5EF4-FFF2-40B4-BE49-F238E27FC236}">
                    <a16:creationId xmlns:a16="http://schemas.microsoft.com/office/drawing/2014/main" id="{073279AA-BBC9-45CC-AC75-37B6E07F4C89}"/>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1981" name="Group 15">
            <a:extLst>
              <a:ext uri="{FF2B5EF4-FFF2-40B4-BE49-F238E27FC236}">
                <a16:creationId xmlns:a16="http://schemas.microsoft.com/office/drawing/2014/main" id="{129D4C0E-BE62-4EBC-9162-6881EAE1FBA2}"/>
              </a:ext>
            </a:extLst>
          </p:cNvPr>
          <p:cNvGrpSpPr>
            <a:grpSpLocks/>
          </p:cNvGrpSpPr>
          <p:nvPr/>
        </p:nvGrpSpPr>
        <p:grpSpPr bwMode="auto">
          <a:xfrm>
            <a:off x="7707313" y="4368800"/>
            <a:ext cx="990600" cy="731838"/>
            <a:chOff x="7707615" y="4368892"/>
            <a:chExt cx="990551" cy="731635"/>
          </a:xfrm>
        </p:grpSpPr>
        <p:pic>
          <p:nvPicPr>
            <p:cNvPr id="212034" name="Picture 14">
              <a:extLst>
                <a:ext uri="{FF2B5EF4-FFF2-40B4-BE49-F238E27FC236}">
                  <a16:creationId xmlns:a16="http://schemas.microsoft.com/office/drawing/2014/main" id="{3A872EB6-DDA6-42CD-963A-295F364AB6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1833" y="4640202"/>
              <a:ext cx="822008" cy="4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2035" name="Group 249">
              <a:extLst>
                <a:ext uri="{FF2B5EF4-FFF2-40B4-BE49-F238E27FC236}">
                  <a16:creationId xmlns:a16="http://schemas.microsoft.com/office/drawing/2014/main" id="{141A2B17-181D-433B-AEF6-F00D12A8B77E}"/>
                </a:ext>
              </a:extLst>
            </p:cNvPr>
            <p:cNvGrpSpPr>
              <a:grpSpLocks/>
            </p:cNvGrpSpPr>
            <p:nvPr/>
          </p:nvGrpSpPr>
          <p:grpSpPr bwMode="auto">
            <a:xfrm flipH="1">
              <a:off x="7707615" y="4368892"/>
              <a:ext cx="225953" cy="395900"/>
              <a:chOff x="4140" y="429"/>
              <a:chExt cx="1425" cy="2396"/>
            </a:xfrm>
          </p:grpSpPr>
          <p:sp>
            <p:nvSpPr>
              <p:cNvPr id="212102" name="Freeform 250">
                <a:extLst>
                  <a:ext uri="{FF2B5EF4-FFF2-40B4-BE49-F238E27FC236}">
                    <a16:creationId xmlns:a16="http://schemas.microsoft.com/office/drawing/2014/main" id="{2FB5C61C-60EB-43F2-A230-8204FDDDB831}"/>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71" name="Rectangle 251">
                <a:extLst>
                  <a:ext uri="{FF2B5EF4-FFF2-40B4-BE49-F238E27FC236}">
                    <a16:creationId xmlns:a16="http://schemas.microsoft.com/office/drawing/2014/main" id="{0AAB3123-C5D5-4A93-AD45-D605AFE732E3}"/>
                  </a:ext>
                </a:extLst>
              </p:cNvPr>
              <p:cNvSpPr>
                <a:spLocks noChangeArrowheads="1"/>
              </p:cNvSpPr>
              <p:nvPr/>
            </p:nvSpPr>
            <p:spPr bwMode="auto">
              <a:xfrm>
                <a:off x="4203" y="429"/>
                <a:ext cx="1051" cy="227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104" name="Freeform 252">
                <a:extLst>
                  <a:ext uri="{FF2B5EF4-FFF2-40B4-BE49-F238E27FC236}">
                    <a16:creationId xmlns:a16="http://schemas.microsoft.com/office/drawing/2014/main" id="{3B73A186-1445-4777-AAAF-466C9683DCA4}"/>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2105" name="Freeform 253">
                <a:extLst>
                  <a:ext uri="{FF2B5EF4-FFF2-40B4-BE49-F238E27FC236}">
                    <a16:creationId xmlns:a16="http://schemas.microsoft.com/office/drawing/2014/main" id="{B0F1FB41-9D82-4F93-965B-4EFE30C11676}"/>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74" name="Rectangle 254">
                <a:extLst>
                  <a:ext uri="{FF2B5EF4-FFF2-40B4-BE49-F238E27FC236}">
                    <a16:creationId xmlns:a16="http://schemas.microsoft.com/office/drawing/2014/main" id="{B2ED055A-75A1-4F24-9A41-02BA70686A7A}"/>
                  </a:ext>
                </a:extLst>
              </p:cNvPr>
              <p:cNvSpPr>
                <a:spLocks noChangeArrowheads="1"/>
              </p:cNvSpPr>
              <p:nvPr/>
            </p:nvSpPr>
            <p:spPr bwMode="auto">
              <a:xfrm>
                <a:off x="4213" y="688"/>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107" name="Group 255">
                <a:extLst>
                  <a:ext uri="{FF2B5EF4-FFF2-40B4-BE49-F238E27FC236}">
                    <a16:creationId xmlns:a16="http://schemas.microsoft.com/office/drawing/2014/main" id="{31CA9C6A-D49E-4398-9E17-5132078D5DBB}"/>
                  </a:ext>
                </a:extLst>
              </p:cNvPr>
              <p:cNvGrpSpPr>
                <a:grpSpLocks/>
              </p:cNvGrpSpPr>
              <p:nvPr/>
            </p:nvGrpSpPr>
            <p:grpSpPr bwMode="auto">
              <a:xfrm>
                <a:off x="4749" y="668"/>
                <a:ext cx="581" cy="145"/>
                <a:chOff x="614" y="2568"/>
                <a:chExt cx="725" cy="139"/>
              </a:xfrm>
            </p:grpSpPr>
            <p:sp>
              <p:nvSpPr>
                <p:cNvPr id="1000" name="AutoShape 256">
                  <a:extLst>
                    <a:ext uri="{FF2B5EF4-FFF2-40B4-BE49-F238E27FC236}">
                      <a16:creationId xmlns:a16="http://schemas.microsoft.com/office/drawing/2014/main" id="{CF7B0A86-7C8E-4E13-AAE8-639639A6DCB4}"/>
                    </a:ext>
                  </a:extLst>
                </p:cNvPr>
                <p:cNvSpPr>
                  <a:spLocks noChangeArrowheads="1"/>
                </p:cNvSpPr>
                <p:nvPr/>
              </p:nvSpPr>
              <p:spPr bwMode="auto">
                <a:xfrm>
                  <a:off x="620" y="2569"/>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01" name="AutoShape 257">
                  <a:extLst>
                    <a:ext uri="{FF2B5EF4-FFF2-40B4-BE49-F238E27FC236}">
                      <a16:creationId xmlns:a16="http://schemas.microsoft.com/office/drawing/2014/main" id="{C681D572-0982-4EC1-A359-365320DDBFC5}"/>
                    </a:ext>
                  </a:extLst>
                </p:cNvPr>
                <p:cNvSpPr>
                  <a:spLocks noChangeArrowheads="1"/>
                </p:cNvSpPr>
                <p:nvPr/>
              </p:nvSpPr>
              <p:spPr bwMode="auto">
                <a:xfrm>
                  <a:off x="645" y="2587"/>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976" name="Rectangle 258">
                <a:extLst>
                  <a:ext uri="{FF2B5EF4-FFF2-40B4-BE49-F238E27FC236}">
                    <a16:creationId xmlns:a16="http://schemas.microsoft.com/office/drawing/2014/main" id="{D3ACAE56-3859-488D-9A26-935605F89D0B}"/>
                  </a:ext>
                </a:extLst>
              </p:cNvPr>
              <p:cNvSpPr>
                <a:spLocks noChangeArrowheads="1"/>
              </p:cNvSpPr>
              <p:nvPr/>
            </p:nvSpPr>
            <p:spPr bwMode="auto">
              <a:xfrm>
                <a:off x="4223" y="1015"/>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109" name="Group 259">
                <a:extLst>
                  <a:ext uri="{FF2B5EF4-FFF2-40B4-BE49-F238E27FC236}">
                    <a16:creationId xmlns:a16="http://schemas.microsoft.com/office/drawing/2014/main" id="{E6CD919E-6494-4005-8B59-7C0CEE1AE0DB}"/>
                  </a:ext>
                </a:extLst>
              </p:cNvPr>
              <p:cNvGrpSpPr>
                <a:grpSpLocks/>
              </p:cNvGrpSpPr>
              <p:nvPr/>
            </p:nvGrpSpPr>
            <p:grpSpPr bwMode="auto">
              <a:xfrm>
                <a:off x="4747" y="994"/>
                <a:ext cx="581" cy="134"/>
                <a:chOff x="614" y="2568"/>
                <a:chExt cx="725" cy="139"/>
              </a:xfrm>
            </p:grpSpPr>
            <p:sp>
              <p:nvSpPr>
                <p:cNvPr id="998" name="AutoShape 260">
                  <a:extLst>
                    <a:ext uri="{FF2B5EF4-FFF2-40B4-BE49-F238E27FC236}">
                      <a16:creationId xmlns:a16="http://schemas.microsoft.com/office/drawing/2014/main" id="{75B56430-8EA8-4C27-B757-30D7F94448A7}"/>
                    </a:ext>
                  </a:extLst>
                </p:cNvPr>
                <p:cNvSpPr>
                  <a:spLocks noChangeArrowheads="1"/>
                </p:cNvSpPr>
                <p:nvPr/>
              </p:nvSpPr>
              <p:spPr bwMode="auto">
                <a:xfrm>
                  <a:off x="610" y="2570"/>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9" name="AutoShape 261">
                  <a:extLst>
                    <a:ext uri="{FF2B5EF4-FFF2-40B4-BE49-F238E27FC236}">
                      <a16:creationId xmlns:a16="http://schemas.microsoft.com/office/drawing/2014/main" id="{0135F309-F02C-49B1-9E06-3762BAA74AB1}"/>
                    </a:ext>
                  </a:extLst>
                </p:cNvPr>
                <p:cNvSpPr>
                  <a:spLocks noChangeArrowheads="1"/>
                </p:cNvSpPr>
                <p:nvPr/>
              </p:nvSpPr>
              <p:spPr bwMode="auto">
                <a:xfrm>
                  <a:off x="623" y="2590"/>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978" name="Rectangle 262">
                <a:extLst>
                  <a:ext uri="{FF2B5EF4-FFF2-40B4-BE49-F238E27FC236}">
                    <a16:creationId xmlns:a16="http://schemas.microsoft.com/office/drawing/2014/main" id="{09DC123E-674C-44D4-8163-2C8096A142DC}"/>
                  </a:ext>
                </a:extLst>
              </p:cNvPr>
              <p:cNvSpPr>
                <a:spLocks noChangeArrowheads="1"/>
              </p:cNvSpPr>
              <p:nvPr/>
            </p:nvSpPr>
            <p:spPr bwMode="auto">
              <a:xfrm>
                <a:off x="4223" y="1361"/>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79" name="Rectangle 263">
                <a:extLst>
                  <a:ext uri="{FF2B5EF4-FFF2-40B4-BE49-F238E27FC236}">
                    <a16:creationId xmlns:a16="http://schemas.microsoft.com/office/drawing/2014/main" id="{7F6A2A25-B78B-4248-9292-C164B9E320D3}"/>
                  </a:ext>
                </a:extLst>
              </p:cNvPr>
              <p:cNvSpPr>
                <a:spLocks noChangeArrowheads="1"/>
              </p:cNvSpPr>
              <p:nvPr/>
            </p:nvSpPr>
            <p:spPr bwMode="auto">
              <a:xfrm>
                <a:off x="4234" y="1649"/>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112" name="Group 264">
                <a:extLst>
                  <a:ext uri="{FF2B5EF4-FFF2-40B4-BE49-F238E27FC236}">
                    <a16:creationId xmlns:a16="http://schemas.microsoft.com/office/drawing/2014/main" id="{D350E001-139B-4806-9AF5-736845FFBE4E}"/>
                  </a:ext>
                </a:extLst>
              </p:cNvPr>
              <p:cNvGrpSpPr>
                <a:grpSpLocks/>
              </p:cNvGrpSpPr>
              <p:nvPr/>
            </p:nvGrpSpPr>
            <p:grpSpPr bwMode="auto">
              <a:xfrm>
                <a:off x="4735" y="1627"/>
                <a:ext cx="582" cy="151"/>
                <a:chOff x="614" y="2568"/>
                <a:chExt cx="725" cy="139"/>
              </a:xfrm>
            </p:grpSpPr>
            <p:sp>
              <p:nvSpPr>
                <p:cNvPr id="996" name="AutoShape 265">
                  <a:extLst>
                    <a:ext uri="{FF2B5EF4-FFF2-40B4-BE49-F238E27FC236}">
                      <a16:creationId xmlns:a16="http://schemas.microsoft.com/office/drawing/2014/main" id="{B1324137-4E67-443F-956C-947842CBC434}"/>
                    </a:ext>
                  </a:extLst>
                </p:cNvPr>
                <p:cNvSpPr>
                  <a:spLocks noChangeArrowheads="1"/>
                </p:cNvSpPr>
                <p:nvPr/>
              </p:nvSpPr>
              <p:spPr bwMode="auto">
                <a:xfrm>
                  <a:off x="613" y="2570"/>
                  <a:ext cx="711" cy="13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7" name="AutoShape 266">
                  <a:extLst>
                    <a:ext uri="{FF2B5EF4-FFF2-40B4-BE49-F238E27FC236}">
                      <a16:creationId xmlns:a16="http://schemas.microsoft.com/office/drawing/2014/main" id="{68E92DF8-43CE-433B-9759-695D92CF2ADD}"/>
                    </a:ext>
                  </a:extLst>
                </p:cNvPr>
                <p:cNvSpPr>
                  <a:spLocks noChangeArrowheads="1"/>
                </p:cNvSpPr>
                <p:nvPr/>
              </p:nvSpPr>
              <p:spPr bwMode="auto">
                <a:xfrm>
                  <a:off x="625" y="2588"/>
                  <a:ext cx="673" cy="9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2113" name="Freeform 267">
                <a:extLst>
                  <a:ext uri="{FF2B5EF4-FFF2-40B4-BE49-F238E27FC236}">
                    <a16:creationId xmlns:a16="http://schemas.microsoft.com/office/drawing/2014/main" id="{E7851862-0576-4DA3-86F7-93CC7EA50200}"/>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2114" name="Group 268">
                <a:extLst>
                  <a:ext uri="{FF2B5EF4-FFF2-40B4-BE49-F238E27FC236}">
                    <a16:creationId xmlns:a16="http://schemas.microsoft.com/office/drawing/2014/main" id="{5E293418-BECE-4F85-9591-CB8955ABAD58}"/>
                  </a:ext>
                </a:extLst>
              </p:cNvPr>
              <p:cNvGrpSpPr>
                <a:grpSpLocks/>
              </p:cNvGrpSpPr>
              <p:nvPr/>
            </p:nvGrpSpPr>
            <p:grpSpPr bwMode="auto">
              <a:xfrm>
                <a:off x="4739" y="1327"/>
                <a:ext cx="582" cy="139"/>
                <a:chOff x="614" y="2568"/>
                <a:chExt cx="725" cy="139"/>
              </a:xfrm>
            </p:grpSpPr>
            <p:sp>
              <p:nvSpPr>
                <p:cNvPr id="994" name="AutoShape 269">
                  <a:extLst>
                    <a:ext uri="{FF2B5EF4-FFF2-40B4-BE49-F238E27FC236}">
                      <a16:creationId xmlns:a16="http://schemas.microsoft.com/office/drawing/2014/main" id="{B2CFED45-BE52-4B93-870D-4492ACD8FD40}"/>
                    </a:ext>
                  </a:extLst>
                </p:cNvPr>
                <p:cNvSpPr>
                  <a:spLocks noChangeArrowheads="1"/>
                </p:cNvSpPr>
                <p:nvPr/>
              </p:nvSpPr>
              <p:spPr bwMode="auto">
                <a:xfrm>
                  <a:off x="620" y="2544"/>
                  <a:ext cx="723" cy="16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5" name="AutoShape 270">
                  <a:extLst>
                    <a:ext uri="{FF2B5EF4-FFF2-40B4-BE49-F238E27FC236}">
                      <a16:creationId xmlns:a16="http://schemas.microsoft.com/office/drawing/2014/main" id="{43D7DDA1-A848-4FEC-8473-5F83345BEA3F}"/>
                    </a:ext>
                  </a:extLst>
                </p:cNvPr>
                <p:cNvSpPr>
                  <a:spLocks noChangeArrowheads="1"/>
                </p:cNvSpPr>
                <p:nvPr/>
              </p:nvSpPr>
              <p:spPr bwMode="auto">
                <a:xfrm>
                  <a:off x="645" y="2582"/>
                  <a:ext cx="673"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983" name="Rectangle 271">
                <a:extLst>
                  <a:ext uri="{FF2B5EF4-FFF2-40B4-BE49-F238E27FC236}">
                    <a16:creationId xmlns:a16="http://schemas.microsoft.com/office/drawing/2014/main" id="{22E931F2-B404-45FE-9A96-7754875CA8D0}"/>
                  </a:ext>
                </a:extLst>
              </p:cNvPr>
              <p:cNvSpPr>
                <a:spLocks noChangeArrowheads="1"/>
              </p:cNvSpPr>
              <p:nvPr/>
            </p:nvSpPr>
            <p:spPr bwMode="auto">
              <a:xfrm>
                <a:off x="5255" y="429"/>
                <a:ext cx="60"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116" name="Freeform 272">
                <a:extLst>
                  <a:ext uri="{FF2B5EF4-FFF2-40B4-BE49-F238E27FC236}">
                    <a16:creationId xmlns:a16="http://schemas.microsoft.com/office/drawing/2014/main" id="{2ACB1057-E0BC-4F85-979C-982E0FAB11D7}"/>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2117" name="Freeform 273">
                <a:extLst>
                  <a:ext uri="{FF2B5EF4-FFF2-40B4-BE49-F238E27FC236}">
                    <a16:creationId xmlns:a16="http://schemas.microsoft.com/office/drawing/2014/main" id="{A6E365A8-59E8-46B5-B6B6-61E089D1BE9F}"/>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86" name="Oval 274">
                <a:extLst>
                  <a:ext uri="{FF2B5EF4-FFF2-40B4-BE49-F238E27FC236}">
                    <a16:creationId xmlns:a16="http://schemas.microsoft.com/office/drawing/2014/main" id="{7AEA412B-8384-4B9A-B492-1627684E2B71}"/>
                  </a:ext>
                </a:extLst>
              </p:cNvPr>
              <p:cNvSpPr>
                <a:spLocks noChangeArrowheads="1"/>
              </p:cNvSpPr>
              <p:nvPr/>
            </p:nvSpPr>
            <p:spPr bwMode="auto">
              <a:xfrm>
                <a:off x="5515" y="2609"/>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119" name="Freeform 275">
                <a:extLst>
                  <a:ext uri="{FF2B5EF4-FFF2-40B4-BE49-F238E27FC236}">
                    <a16:creationId xmlns:a16="http://schemas.microsoft.com/office/drawing/2014/main" id="{765FB232-388E-4135-9DC5-BEDAD74302C6}"/>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88" name="AutoShape 276">
                <a:extLst>
                  <a:ext uri="{FF2B5EF4-FFF2-40B4-BE49-F238E27FC236}">
                    <a16:creationId xmlns:a16="http://schemas.microsoft.com/office/drawing/2014/main" id="{9F497DD2-E2BE-42C1-874C-19569DFED9BF}"/>
                  </a:ext>
                </a:extLst>
              </p:cNvPr>
              <p:cNvSpPr>
                <a:spLocks noChangeArrowheads="1"/>
              </p:cNvSpPr>
              <p:nvPr/>
            </p:nvSpPr>
            <p:spPr bwMode="auto">
              <a:xfrm>
                <a:off x="4143" y="2677"/>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89" name="AutoShape 277">
                <a:extLst>
                  <a:ext uri="{FF2B5EF4-FFF2-40B4-BE49-F238E27FC236}">
                    <a16:creationId xmlns:a16="http://schemas.microsoft.com/office/drawing/2014/main" id="{EF7995F7-1091-4874-A5B9-7519CC27332F}"/>
                  </a:ext>
                </a:extLst>
              </p:cNvPr>
              <p:cNvSpPr>
                <a:spLocks noChangeArrowheads="1"/>
              </p:cNvSpPr>
              <p:nvPr/>
            </p:nvSpPr>
            <p:spPr bwMode="auto">
              <a:xfrm>
                <a:off x="4203" y="2705"/>
                <a:ext cx="1071" cy="77"/>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0" name="Oval 278">
                <a:extLst>
                  <a:ext uri="{FF2B5EF4-FFF2-40B4-BE49-F238E27FC236}">
                    <a16:creationId xmlns:a16="http://schemas.microsoft.com/office/drawing/2014/main" id="{E7724B66-A698-48C9-84CE-9A5063066F50}"/>
                  </a:ext>
                </a:extLst>
              </p:cNvPr>
              <p:cNvSpPr>
                <a:spLocks noChangeArrowheads="1"/>
              </p:cNvSpPr>
              <p:nvPr/>
            </p:nvSpPr>
            <p:spPr bwMode="auto">
              <a:xfrm>
                <a:off x="4314" y="2379"/>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1" name="Oval 279">
                <a:extLst>
                  <a:ext uri="{FF2B5EF4-FFF2-40B4-BE49-F238E27FC236}">
                    <a16:creationId xmlns:a16="http://schemas.microsoft.com/office/drawing/2014/main" id="{5166FEC7-CD81-4A7F-8558-12BD55A5CFEC}"/>
                  </a:ext>
                </a:extLst>
              </p:cNvPr>
              <p:cNvSpPr>
                <a:spLocks noChangeArrowheads="1"/>
              </p:cNvSpPr>
              <p:nvPr/>
            </p:nvSpPr>
            <p:spPr bwMode="auto">
              <a:xfrm>
                <a:off x="4484" y="2379"/>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992" name="Oval 280">
                <a:extLst>
                  <a:ext uri="{FF2B5EF4-FFF2-40B4-BE49-F238E27FC236}">
                    <a16:creationId xmlns:a16="http://schemas.microsoft.com/office/drawing/2014/main" id="{BD857888-8BA7-4B43-A642-C7B510DC1CEB}"/>
                  </a:ext>
                </a:extLst>
              </p:cNvPr>
              <p:cNvSpPr>
                <a:spLocks noChangeArrowheads="1"/>
              </p:cNvSpPr>
              <p:nvPr/>
            </p:nvSpPr>
            <p:spPr bwMode="auto">
              <a:xfrm>
                <a:off x="4664" y="2379"/>
                <a:ext cx="160" cy="13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3" name="Rectangle 281">
                <a:extLst>
                  <a:ext uri="{FF2B5EF4-FFF2-40B4-BE49-F238E27FC236}">
                    <a16:creationId xmlns:a16="http://schemas.microsoft.com/office/drawing/2014/main" id="{400208D1-AD32-4D22-953D-F840209DEBEA}"/>
                  </a:ext>
                </a:extLst>
              </p:cNvPr>
              <p:cNvSpPr>
                <a:spLocks noChangeArrowheads="1"/>
              </p:cNvSpPr>
              <p:nvPr/>
            </p:nvSpPr>
            <p:spPr bwMode="auto">
              <a:xfrm>
                <a:off x="5064" y="1831"/>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nvGrpSpPr>
            <p:cNvPr id="212036" name="Group 249">
              <a:extLst>
                <a:ext uri="{FF2B5EF4-FFF2-40B4-BE49-F238E27FC236}">
                  <a16:creationId xmlns:a16="http://schemas.microsoft.com/office/drawing/2014/main" id="{8911DDE3-63B3-425A-8378-003EF64C5AF8}"/>
                </a:ext>
              </a:extLst>
            </p:cNvPr>
            <p:cNvGrpSpPr>
              <a:grpSpLocks/>
            </p:cNvGrpSpPr>
            <p:nvPr/>
          </p:nvGrpSpPr>
          <p:grpSpPr bwMode="auto">
            <a:xfrm flipH="1">
              <a:off x="7939866" y="4369199"/>
              <a:ext cx="225953" cy="395900"/>
              <a:chOff x="4140" y="429"/>
              <a:chExt cx="1425" cy="2396"/>
            </a:xfrm>
          </p:grpSpPr>
          <p:sp>
            <p:nvSpPr>
              <p:cNvPr id="212070" name="Freeform 250">
                <a:extLst>
                  <a:ext uri="{FF2B5EF4-FFF2-40B4-BE49-F238E27FC236}">
                    <a16:creationId xmlns:a16="http://schemas.microsoft.com/office/drawing/2014/main" id="{F0A5D69B-F48B-42C7-BBE0-B72873D894F4}"/>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04" name="Rectangle 251">
                <a:extLst>
                  <a:ext uri="{FF2B5EF4-FFF2-40B4-BE49-F238E27FC236}">
                    <a16:creationId xmlns:a16="http://schemas.microsoft.com/office/drawing/2014/main" id="{F8EF016A-50F5-4978-93CD-B4F8BD3BB87D}"/>
                  </a:ext>
                </a:extLst>
              </p:cNvPr>
              <p:cNvSpPr>
                <a:spLocks noChangeArrowheads="1"/>
              </p:cNvSpPr>
              <p:nvPr/>
            </p:nvSpPr>
            <p:spPr bwMode="auto">
              <a:xfrm>
                <a:off x="4207" y="427"/>
                <a:ext cx="1051"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072" name="Freeform 252">
                <a:extLst>
                  <a:ext uri="{FF2B5EF4-FFF2-40B4-BE49-F238E27FC236}">
                    <a16:creationId xmlns:a16="http://schemas.microsoft.com/office/drawing/2014/main" id="{378AF377-D7F0-431D-B274-BA753450359A}"/>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2073" name="Freeform 253">
                <a:extLst>
                  <a:ext uri="{FF2B5EF4-FFF2-40B4-BE49-F238E27FC236}">
                    <a16:creationId xmlns:a16="http://schemas.microsoft.com/office/drawing/2014/main" id="{1ADDAE4C-A81A-43C1-B6F5-5F49E9315CF7}"/>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07" name="Rectangle 254">
                <a:extLst>
                  <a:ext uri="{FF2B5EF4-FFF2-40B4-BE49-F238E27FC236}">
                    <a16:creationId xmlns:a16="http://schemas.microsoft.com/office/drawing/2014/main" id="{33F88D83-7484-4A3D-A15F-51B25E025CF4}"/>
                  </a:ext>
                </a:extLst>
              </p:cNvPr>
              <p:cNvSpPr>
                <a:spLocks noChangeArrowheads="1"/>
              </p:cNvSpPr>
              <p:nvPr/>
            </p:nvSpPr>
            <p:spPr bwMode="auto">
              <a:xfrm>
                <a:off x="4207" y="696"/>
                <a:ext cx="60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075" name="Group 255">
                <a:extLst>
                  <a:ext uri="{FF2B5EF4-FFF2-40B4-BE49-F238E27FC236}">
                    <a16:creationId xmlns:a16="http://schemas.microsoft.com/office/drawing/2014/main" id="{59797FA9-FDF5-43A4-8389-C615EAF97EA0}"/>
                  </a:ext>
                </a:extLst>
              </p:cNvPr>
              <p:cNvGrpSpPr>
                <a:grpSpLocks/>
              </p:cNvGrpSpPr>
              <p:nvPr/>
            </p:nvGrpSpPr>
            <p:grpSpPr bwMode="auto">
              <a:xfrm>
                <a:off x="4749" y="668"/>
                <a:ext cx="581" cy="145"/>
                <a:chOff x="614" y="2568"/>
                <a:chExt cx="725" cy="139"/>
              </a:xfrm>
            </p:grpSpPr>
            <p:sp>
              <p:nvSpPr>
                <p:cNvPr id="1033" name="AutoShape 256">
                  <a:extLst>
                    <a:ext uri="{FF2B5EF4-FFF2-40B4-BE49-F238E27FC236}">
                      <a16:creationId xmlns:a16="http://schemas.microsoft.com/office/drawing/2014/main" id="{63F0B385-94C7-463F-9196-ADEF491E7CA4}"/>
                    </a:ext>
                  </a:extLst>
                </p:cNvPr>
                <p:cNvSpPr>
                  <a:spLocks noChangeArrowheads="1"/>
                </p:cNvSpPr>
                <p:nvPr/>
              </p:nvSpPr>
              <p:spPr bwMode="auto">
                <a:xfrm>
                  <a:off x="612" y="2567"/>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34" name="AutoShape 257">
                  <a:extLst>
                    <a:ext uri="{FF2B5EF4-FFF2-40B4-BE49-F238E27FC236}">
                      <a16:creationId xmlns:a16="http://schemas.microsoft.com/office/drawing/2014/main" id="{7F053402-438B-4338-8FDF-67512C87FE44}"/>
                    </a:ext>
                  </a:extLst>
                </p:cNvPr>
                <p:cNvSpPr>
                  <a:spLocks noChangeArrowheads="1"/>
                </p:cNvSpPr>
                <p:nvPr/>
              </p:nvSpPr>
              <p:spPr bwMode="auto">
                <a:xfrm>
                  <a:off x="624" y="2586"/>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09" name="Rectangle 258">
                <a:extLst>
                  <a:ext uri="{FF2B5EF4-FFF2-40B4-BE49-F238E27FC236}">
                    <a16:creationId xmlns:a16="http://schemas.microsoft.com/office/drawing/2014/main" id="{31EDB3C9-2B00-448D-B6F1-D65F77F76258}"/>
                  </a:ext>
                </a:extLst>
              </p:cNvPr>
              <p:cNvSpPr>
                <a:spLocks noChangeArrowheads="1"/>
              </p:cNvSpPr>
              <p:nvPr/>
            </p:nvSpPr>
            <p:spPr bwMode="auto">
              <a:xfrm>
                <a:off x="4227" y="1023"/>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077" name="Group 259">
                <a:extLst>
                  <a:ext uri="{FF2B5EF4-FFF2-40B4-BE49-F238E27FC236}">
                    <a16:creationId xmlns:a16="http://schemas.microsoft.com/office/drawing/2014/main" id="{D1E7506B-FBA7-4AF5-8F4B-EFE76C5071D6}"/>
                  </a:ext>
                </a:extLst>
              </p:cNvPr>
              <p:cNvGrpSpPr>
                <a:grpSpLocks/>
              </p:cNvGrpSpPr>
              <p:nvPr/>
            </p:nvGrpSpPr>
            <p:grpSpPr bwMode="auto">
              <a:xfrm>
                <a:off x="4747" y="994"/>
                <a:ext cx="581" cy="134"/>
                <a:chOff x="614" y="2568"/>
                <a:chExt cx="725" cy="139"/>
              </a:xfrm>
            </p:grpSpPr>
            <p:sp>
              <p:nvSpPr>
                <p:cNvPr id="1031" name="AutoShape 260">
                  <a:extLst>
                    <a:ext uri="{FF2B5EF4-FFF2-40B4-BE49-F238E27FC236}">
                      <a16:creationId xmlns:a16="http://schemas.microsoft.com/office/drawing/2014/main" id="{CC05A0CD-35CD-43E5-8FFA-8F1B7E24D1FF}"/>
                    </a:ext>
                  </a:extLst>
                </p:cNvPr>
                <p:cNvSpPr>
                  <a:spLocks noChangeArrowheads="1"/>
                </p:cNvSpPr>
                <p:nvPr/>
              </p:nvSpPr>
              <p:spPr bwMode="auto">
                <a:xfrm>
                  <a:off x="614" y="2568"/>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32" name="AutoShape 261">
                  <a:extLst>
                    <a:ext uri="{FF2B5EF4-FFF2-40B4-BE49-F238E27FC236}">
                      <a16:creationId xmlns:a16="http://schemas.microsoft.com/office/drawing/2014/main" id="{5B45D636-F237-4CBF-BC7A-16705B844996}"/>
                    </a:ext>
                  </a:extLst>
                </p:cNvPr>
                <p:cNvSpPr>
                  <a:spLocks noChangeArrowheads="1"/>
                </p:cNvSpPr>
                <p:nvPr/>
              </p:nvSpPr>
              <p:spPr bwMode="auto">
                <a:xfrm>
                  <a:off x="627" y="2588"/>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11" name="Rectangle 262">
                <a:extLst>
                  <a:ext uri="{FF2B5EF4-FFF2-40B4-BE49-F238E27FC236}">
                    <a16:creationId xmlns:a16="http://schemas.microsoft.com/office/drawing/2014/main" id="{EB1148CE-F2F0-43BE-A011-87AFEA5D62A7}"/>
                  </a:ext>
                </a:extLst>
              </p:cNvPr>
              <p:cNvSpPr>
                <a:spLocks noChangeArrowheads="1"/>
              </p:cNvSpPr>
              <p:nvPr/>
            </p:nvSpPr>
            <p:spPr bwMode="auto">
              <a:xfrm>
                <a:off x="4217" y="1359"/>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12" name="Rectangle 263">
                <a:extLst>
                  <a:ext uri="{FF2B5EF4-FFF2-40B4-BE49-F238E27FC236}">
                    <a16:creationId xmlns:a16="http://schemas.microsoft.com/office/drawing/2014/main" id="{F1620FDD-5966-4E40-B1E2-82B14532B21B}"/>
                  </a:ext>
                </a:extLst>
              </p:cNvPr>
              <p:cNvSpPr>
                <a:spLocks noChangeArrowheads="1"/>
              </p:cNvSpPr>
              <p:nvPr/>
            </p:nvSpPr>
            <p:spPr bwMode="auto">
              <a:xfrm>
                <a:off x="4227" y="1657"/>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080" name="Group 264">
                <a:extLst>
                  <a:ext uri="{FF2B5EF4-FFF2-40B4-BE49-F238E27FC236}">
                    <a16:creationId xmlns:a16="http://schemas.microsoft.com/office/drawing/2014/main" id="{A80D1564-6DA9-480F-9DC0-33CE75430D38}"/>
                  </a:ext>
                </a:extLst>
              </p:cNvPr>
              <p:cNvGrpSpPr>
                <a:grpSpLocks/>
              </p:cNvGrpSpPr>
              <p:nvPr/>
            </p:nvGrpSpPr>
            <p:grpSpPr bwMode="auto">
              <a:xfrm>
                <a:off x="4735" y="1627"/>
                <a:ext cx="582" cy="151"/>
                <a:chOff x="614" y="2568"/>
                <a:chExt cx="725" cy="139"/>
              </a:xfrm>
            </p:grpSpPr>
            <p:sp>
              <p:nvSpPr>
                <p:cNvPr id="1029" name="AutoShape 265">
                  <a:extLst>
                    <a:ext uri="{FF2B5EF4-FFF2-40B4-BE49-F238E27FC236}">
                      <a16:creationId xmlns:a16="http://schemas.microsoft.com/office/drawing/2014/main" id="{51B52854-5FE5-4F66-9986-C55BA96AF539}"/>
                    </a:ext>
                  </a:extLst>
                </p:cNvPr>
                <p:cNvSpPr>
                  <a:spLocks noChangeArrowheads="1"/>
                </p:cNvSpPr>
                <p:nvPr/>
              </p:nvSpPr>
              <p:spPr bwMode="auto">
                <a:xfrm>
                  <a:off x="617" y="2569"/>
                  <a:ext cx="711"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30" name="AutoShape 266">
                  <a:extLst>
                    <a:ext uri="{FF2B5EF4-FFF2-40B4-BE49-F238E27FC236}">
                      <a16:creationId xmlns:a16="http://schemas.microsoft.com/office/drawing/2014/main" id="{CED965F6-8DDC-470F-B343-C9DB23C0777E}"/>
                    </a:ext>
                  </a:extLst>
                </p:cNvPr>
                <p:cNvSpPr>
                  <a:spLocks noChangeArrowheads="1"/>
                </p:cNvSpPr>
                <p:nvPr/>
              </p:nvSpPr>
              <p:spPr bwMode="auto">
                <a:xfrm>
                  <a:off x="629" y="2586"/>
                  <a:ext cx="67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2081" name="Freeform 267">
                <a:extLst>
                  <a:ext uri="{FF2B5EF4-FFF2-40B4-BE49-F238E27FC236}">
                    <a16:creationId xmlns:a16="http://schemas.microsoft.com/office/drawing/2014/main" id="{BEB3A2CD-52E3-4853-A1A8-922099FBF82F}"/>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2082" name="Group 268">
                <a:extLst>
                  <a:ext uri="{FF2B5EF4-FFF2-40B4-BE49-F238E27FC236}">
                    <a16:creationId xmlns:a16="http://schemas.microsoft.com/office/drawing/2014/main" id="{5B1EFED1-26EA-4621-AB26-846B942295FE}"/>
                  </a:ext>
                </a:extLst>
              </p:cNvPr>
              <p:cNvGrpSpPr>
                <a:grpSpLocks/>
              </p:cNvGrpSpPr>
              <p:nvPr/>
            </p:nvGrpSpPr>
            <p:grpSpPr bwMode="auto">
              <a:xfrm>
                <a:off x="4739" y="1327"/>
                <a:ext cx="582" cy="139"/>
                <a:chOff x="614" y="2568"/>
                <a:chExt cx="725" cy="139"/>
              </a:xfrm>
            </p:grpSpPr>
            <p:sp>
              <p:nvSpPr>
                <p:cNvPr id="1027" name="AutoShape 269">
                  <a:extLst>
                    <a:ext uri="{FF2B5EF4-FFF2-40B4-BE49-F238E27FC236}">
                      <a16:creationId xmlns:a16="http://schemas.microsoft.com/office/drawing/2014/main" id="{0D46EC83-5277-400C-8EA9-8DA4F4EE2297}"/>
                    </a:ext>
                  </a:extLst>
                </p:cNvPr>
                <p:cNvSpPr>
                  <a:spLocks noChangeArrowheads="1"/>
                </p:cNvSpPr>
                <p:nvPr/>
              </p:nvSpPr>
              <p:spPr bwMode="auto">
                <a:xfrm>
                  <a:off x="612" y="2571"/>
                  <a:ext cx="761" cy="13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8" name="AutoShape 270">
                  <a:extLst>
                    <a:ext uri="{FF2B5EF4-FFF2-40B4-BE49-F238E27FC236}">
                      <a16:creationId xmlns:a16="http://schemas.microsoft.com/office/drawing/2014/main" id="{6781018E-D411-4148-9CF7-C39D47E4AAC7}"/>
                    </a:ext>
                  </a:extLst>
                </p:cNvPr>
                <p:cNvSpPr>
                  <a:spLocks noChangeArrowheads="1"/>
                </p:cNvSpPr>
                <p:nvPr/>
              </p:nvSpPr>
              <p:spPr bwMode="auto">
                <a:xfrm>
                  <a:off x="624" y="2590"/>
                  <a:ext cx="72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16" name="Rectangle 271">
                <a:extLst>
                  <a:ext uri="{FF2B5EF4-FFF2-40B4-BE49-F238E27FC236}">
                    <a16:creationId xmlns:a16="http://schemas.microsoft.com/office/drawing/2014/main" id="{1FA63124-6DBA-4921-9B5F-AD2B051B99F8}"/>
                  </a:ext>
                </a:extLst>
              </p:cNvPr>
              <p:cNvSpPr>
                <a:spLocks noChangeArrowheads="1"/>
              </p:cNvSpPr>
              <p:nvPr/>
            </p:nvSpPr>
            <p:spPr bwMode="auto">
              <a:xfrm>
                <a:off x="5248" y="427"/>
                <a:ext cx="70" cy="229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084" name="Freeform 272">
                <a:extLst>
                  <a:ext uri="{FF2B5EF4-FFF2-40B4-BE49-F238E27FC236}">
                    <a16:creationId xmlns:a16="http://schemas.microsoft.com/office/drawing/2014/main" id="{3E7B3FE4-7029-4F16-BEB6-074CD233B1FA}"/>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2085" name="Freeform 273">
                <a:extLst>
                  <a:ext uri="{FF2B5EF4-FFF2-40B4-BE49-F238E27FC236}">
                    <a16:creationId xmlns:a16="http://schemas.microsoft.com/office/drawing/2014/main" id="{E5AE1829-48F9-4353-B9E4-8D4E47B4FB7F}"/>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19" name="Oval 274">
                <a:extLst>
                  <a:ext uri="{FF2B5EF4-FFF2-40B4-BE49-F238E27FC236}">
                    <a16:creationId xmlns:a16="http://schemas.microsoft.com/office/drawing/2014/main" id="{3D3233DB-A44D-4B4B-BDF0-26847C9EB6A7}"/>
                  </a:ext>
                </a:extLst>
              </p:cNvPr>
              <p:cNvSpPr>
                <a:spLocks noChangeArrowheads="1"/>
              </p:cNvSpPr>
              <p:nvPr/>
            </p:nvSpPr>
            <p:spPr bwMode="auto">
              <a:xfrm>
                <a:off x="5518" y="2617"/>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087" name="Freeform 275">
                <a:extLst>
                  <a:ext uri="{FF2B5EF4-FFF2-40B4-BE49-F238E27FC236}">
                    <a16:creationId xmlns:a16="http://schemas.microsoft.com/office/drawing/2014/main" id="{B9D75638-8E66-46EA-9DFB-B23C13D8A85C}"/>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21" name="AutoShape 276">
                <a:extLst>
                  <a:ext uri="{FF2B5EF4-FFF2-40B4-BE49-F238E27FC236}">
                    <a16:creationId xmlns:a16="http://schemas.microsoft.com/office/drawing/2014/main" id="{C541AB57-B0FD-4F95-83CA-847406AA4B64}"/>
                  </a:ext>
                </a:extLst>
              </p:cNvPr>
              <p:cNvSpPr>
                <a:spLocks noChangeArrowheads="1"/>
              </p:cNvSpPr>
              <p:nvPr/>
            </p:nvSpPr>
            <p:spPr bwMode="auto">
              <a:xfrm>
                <a:off x="4136" y="2684"/>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2" name="AutoShape 277">
                <a:extLst>
                  <a:ext uri="{FF2B5EF4-FFF2-40B4-BE49-F238E27FC236}">
                    <a16:creationId xmlns:a16="http://schemas.microsoft.com/office/drawing/2014/main" id="{0EB3EB17-7E61-4A96-9A96-E84F3F2E5942}"/>
                  </a:ext>
                </a:extLst>
              </p:cNvPr>
              <p:cNvSpPr>
                <a:spLocks noChangeArrowheads="1"/>
              </p:cNvSpPr>
              <p:nvPr/>
            </p:nvSpPr>
            <p:spPr bwMode="auto">
              <a:xfrm>
                <a:off x="4207" y="2713"/>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3" name="Oval 278">
                <a:extLst>
                  <a:ext uri="{FF2B5EF4-FFF2-40B4-BE49-F238E27FC236}">
                    <a16:creationId xmlns:a16="http://schemas.microsoft.com/office/drawing/2014/main" id="{4744CE85-531E-4CDE-BE5B-E538A1DB6387}"/>
                  </a:ext>
                </a:extLst>
              </p:cNvPr>
              <p:cNvSpPr>
                <a:spLocks noChangeArrowheads="1"/>
              </p:cNvSpPr>
              <p:nvPr/>
            </p:nvSpPr>
            <p:spPr bwMode="auto">
              <a:xfrm>
                <a:off x="4307" y="2387"/>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4" name="Oval 279">
                <a:extLst>
                  <a:ext uri="{FF2B5EF4-FFF2-40B4-BE49-F238E27FC236}">
                    <a16:creationId xmlns:a16="http://schemas.microsoft.com/office/drawing/2014/main" id="{DBD8F43B-DF33-454E-80A3-C5D38DC8807A}"/>
                  </a:ext>
                </a:extLst>
              </p:cNvPr>
              <p:cNvSpPr>
                <a:spLocks noChangeArrowheads="1"/>
              </p:cNvSpPr>
              <p:nvPr/>
            </p:nvSpPr>
            <p:spPr bwMode="auto">
              <a:xfrm>
                <a:off x="4487" y="2387"/>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025" name="Oval 280">
                <a:extLst>
                  <a:ext uri="{FF2B5EF4-FFF2-40B4-BE49-F238E27FC236}">
                    <a16:creationId xmlns:a16="http://schemas.microsoft.com/office/drawing/2014/main" id="{28B0C4BE-33DD-4C5A-ABDD-F449BCC4E029}"/>
                  </a:ext>
                </a:extLst>
              </p:cNvPr>
              <p:cNvSpPr>
                <a:spLocks noChangeArrowheads="1"/>
              </p:cNvSpPr>
              <p:nvPr/>
            </p:nvSpPr>
            <p:spPr bwMode="auto">
              <a:xfrm>
                <a:off x="4657" y="2387"/>
                <a:ext cx="160" cy="13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6" name="Rectangle 281">
                <a:extLst>
                  <a:ext uri="{FF2B5EF4-FFF2-40B4-BE49-F238E27FC236}">
                    <a16:creationId xmlns:a16="http://schemas.microsoft.com/office/drawing/2014/main" id="{4A381D81-BE5E-4EF8-B237-89A98A0B1F75}"/>
                  </a:ext>
                </a:extLst>
              </p:cNvPr>
              <p:cNvSpPr>
                <a:spLocks noChangeArrowheads="1"/>
              </p:cNvSpPr>
              <p:nvPr/>
            </p:nvSpPr>
            <p:spPr bwMode="auto">
              <a:xfrm>
                <a:off x="5068" y="1839"/>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nvGrpSpPr>
            <p:cNvPr id="212037" name="Group 249">
              <a:extLst>
                <a:ext uri="{FF2B5EF4-FFF2-40B4-BE49-F238E27FC236}">
                  <a16:creationId xmlns:a16="http://schemas.microsoft.com/office/drawing/2014/main" id="{8733739A-4E41-47B9-99C4-7F7D553FE447}"/>
                </a:ext>
              </a:extLst>
            </p:cNvPr>
            <p:cNvGrpSpPr>
              <a:grpSpLocks/>
            </p:cNvGrpSpPr>
            <p:nvPr/>
          </p:nvGrpSpPr>
          <p:grpSpPr bwMode="auto">
            <a:xfrm flipH="1">
              <a:off x="8472213" y="4384408"/>
              <a:ext cx="225953" cy="395900"/>
              <a:chOff x="4140" y="429"/>
              <a:chExt cx="1425" cy="2396"/>
            </a:xfrm>
          </p:grpSpPr>
          <p:sp>
            <p:nvSpPr>
              <p:cNvPr id="212038" name="Freeform 250">
                <a:extLst>
                  <a:ext uri="{FF2B5EF4-FFF2-40B4-BE49-F238E27FC236}">
                    <a16:creationId xmlns:a16="http://schemas.microsoft.com/office/drawing/2014/main" id="{625D4519-7AA8-4BD8-AE02-B32166165746}"/>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37" name="Rectangle 251">
                <a:extLst>
                  <a:ext uri="{FF2B5EF4-FFF2-40B4-BE49-F238E27FC236}">
                    <a16:creationId xmlns:a16="http://schemas.microsoft.com/office/drawing/2014/main" id="{D3FA4211-A7BD-4DCB-93BE-B59BCC8D091C}"/>
                  </a:ext>
                </a:extLst>
              </p:cNvPr>
              <p:cNvSpPr>
                <a:spLocks noChangeArrowheads="1"/>
              </p:cNvSpPr>
              <p:nvPr/>
            </p:nvSpPr>
            <p:spPr bwMode="auto">
              <a:xfrm>
                <a:off x="4200" y="431"/>
                <a:ext cx="1051" cy="227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040" name="Freeform 252">
                <a:extLst>
                  <a:ext uri="{FF2B5EF4-FFF2-40B4-BE49-F238E27FC236}">
                    <a16:creationId xmlns:a16="http://schemas.microsoft.com/office/drawing/2014/main" id="{3E7D7692-751C-4ED3-8C1C-90A22A7E522E}"/>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2041" name="Freeform 253">
                <a:extLst>
                  <a:ext uri="{FF2B5EF4-FFF2-40B4-BE49-F238E27FC236}">
                    <a16:creationId xmlns:a16="http://schemas.microsoft.com/office/drawing/2014/main" id="{36FD1229-148E-41A6-A0FE-684482BB6D74}"/>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40" name="Rectangle 254">
                <a:extLst>
                  <a:ext uri="{FF2B5EF4-FFF2-40B4-BE49-F238E27FC236}">
                    <a16:creationId xmlns:a16="http://schemas.microsoft.com/office/drawing/2014/main" id="{05FFE957-F4BD-43CC-B52D-26C512C5A0CE}"/>
                  </a:ext>
                </a:extLst>
              </p:cNvPr>
              <p:cNvSpPr>
                <a:spLocks noChangeArrowheads="1"/>
              </p:cNvSpPr>
              <p:nvPr/>
            </p:nvSpPr>
            <p:spPr bwMode="auto">
              <a:xfrm>
                <a:off x="4210" y="690"/>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043" name="Group 255">
                <a:extLst>
                  <a:ext uri="{FF2B5EF4-FFF2-40B4-BE49-F238E27FC236}">
                    <a16:creationId xmlns:a16="http://schemas.microsoft.com/office/drawing/2014/main" id="{BA6E45A6-D777-4419-971A-CBB58AE66FED}"/>
                  </a:ext>
                </a:extLst>
              </p:cNvPr>
              <p:cNvGrpSpPr>
                <a:grpSpLocks/>
              </p:cNvGrpSpPr>
              <p:nvPr/>
            </p:nvGrpSpPr>
            <p:grpSpPr bwMode="auto">
              <a:xfrm>
                <a:off x="4749" y="668"/>
                <a:ext cx="581" cy="145"/>
                <a:chOff x="614" y="2568"/>
                <a:chExt cx="725" cy="139"/>
              </a:xfrm>
            </p:grpSpPr>
            <p:sp>
              <p:nvSpPr>
                <p:cNvPr id="1066" name="AutoShape 256">
                  <a:extLst>
                    <a:ext uri="{FF2B5EF4-FFF2-40B4-BE49-F238E27FC236}">
                      <a16:creationId xmlns:a16="http://schemas.microsoft.com/office/drawing/2014/main" id="{34D09469-5384-4ED4-BBFD-04D219D9D553}"/>
                    </a:ext>
                  </a:extLst>
                </p:cNvPr>
                <p:cNvSpPr>
                  <a:spLocks noChangeArrowheads="1"/>
                </p:cNvSpPr>
                <p:nvPr/>
              </p:nvSpPr>
              <p:spPr bwMode="auto">
                <a:xfrm>
                  <a:off x="616" y="2571"/>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7" name="AutoShape 257">
                  <a:extLst>
                    <a:ext uri="{FF2B5EF4-FFF2-40B4-BE49-F238E27FC236}">
                      <a16:creationId xmlns:a16="http://schemas.microsoft.com/office/drawing/2014/main" id="{0A09071A-5520-4A47-94C2-1EDF88D219B0}"/>
                    </a:ext>
                  </a:extLst>
                </p:cNvPr>
                <p:cNvSpPr>
                  <a:spLocks noChangeArrowheads="1"/>
                </p:cNvSpPr>
                <p:nvPr/>
              </p:nvSpPr>
              <p:spPr bwMode="auto">
                <a:xfrm>
                  <a:off x="629" y="2590"/>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42" name="Rectangle 258">
                <a:extLst>
                  <a:ext uri="{FF2B5EF4-FFF2-40B4-BE49-F238E27FC236}">
                    <a16:creationId xmlns:a16="http://schemas.microsoft.com/office/drawing/2014/main" id="{7A0D76F7-0AB6-4EF3-BEEB-1567B85D829D}"/>
                  </a:ext>
                </a:extLst>
              </p:cNvPr>
              <p:cNvSpPr>
                <a:spLocks noChangeArrowheads="1"/>
              </p:cNvSpPr>
              <p:nvPr/>
            </p:nvSpPr>
            <p:spPr bwMode="auto">
              <a:xfrm>
                <a:off x="4220" y="1017"/>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045" name="Group 259">
                <a:extLst>
                  <a:ext uri="{FF2B5EF4-FFF2-40B4-BE49-F238E27FC236}">
                    <a16:creationId xmlns:a16="http://schemas.microsoft.com/office/drawing/2014/main" id="{879F852E-9237-4EE0-A7F6-FDC1DFC3741C}"/>
                  </a:ext>
                </a:extLst>
              </p:cNvPr>
              <p:cNvGrpSpPr>
                <a:grpSpLocks/>
              </p:cNvGrpSpPr>
              <p:nvPr/>
            </p:nvGrpSpPr>
            <p:grpSpPr bwMode="auto">
              <a:xfrm>
                <a:off x="4747" y="994"/>
                <a:ext cx="581" cy="134"/>
                <a:chOff x="614" y="2568"/>
                <a:chExt cx="725" cy="139"/>
              </a:xfrm>
            </p:grpSpPr>
            <p:sp>
              <p:nvSpPr>
                <p:cNvPr id="1064" name="AutoShape 260">
                  <a:extLst>
                    <a:ext uri="{FF2B5EF4-FFF2-40B4-BE49-F238E27FC236}">
                      <a16:creationId xmlns:a16="http://schemas.microsoft.com/office/drawing/2014/main" id="{19518A69-34AB-42D0-9FEE-3EB7CF890262}"/>
                    </a:ext>
                  </a:extLst>
                </p:cNvPr>
                <p:cNvSpPr>
                  <a:spLocks noChangeArrowheads="1"/>
                </p:cNvSpPr>
                <p:nvPr/>
              </p:nvSpPr>
              <p:spPr bwMode="auto">
                <a:xfrm>
                  <a:off x="581" y="2572"/>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5" name="AutoShape 261">
                  <a:extLst>
                    <a:ext uri="{FF2B5EF4-FFF2-40B4-BE49-F238E27FC236}">
                      <a16:creationId xmlns:a16="http://schemas.microsoft.com/office/drawing/2014/main" id="{1459160C-40E0-4004-93CC-CF350A90E72D}"/>
                    </a:ext>
                  </a:extLst>
                </p:cNvPr>
                <p:cNvSpPr>
                  <a:spLocks noChangeArrowheads="1"/>
                </p:cNvSpPr>
                <p:nvPr/>
              </p:nvSpPr>
              <p:spPr bwMode="auto">
                <a:xfrm>
                  <a:off x="594" y="2592"/>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44" name="Rectangle 262">
                <a:extLst>
                  <a:ext uri="{FF2B5EF4-FFF2-40B4-BE49-F238E27FC236}">
                    <a16:creationId xmlns:a16="http://schemas.microsoft.com/office/drawing/2014/main" id="{FA3E4BAB-0595-4D1E-8E1B-DC8630C1400C}"/>
                  </a:ext>
                </a:extLst>
              </p:cNvPr>
              <p:cNvSpPr>
                <a:spLocks noChangeArrowheads="1"/>
              </p:cNvSpPr>
              <p:nvPr/>
            </p:nvSpPr>
            <p:spPr bwMode="auto">
              <a:xfrm>
                <a:off x="4220" y="1363"/>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45" name="Rectangle 263">
                <a:extLst>
                  <a:ext uri="{FF2B5EF4-FFF2-40B4-BE49-F238E27FC236}">
                    <a16:creationId xmlns:a16="http://schemas.microsoft.com/office/drawing/2014/main" id="{AC49B29B-6678-47DF-9ECF-FDAC4663AF43}"/>
                  </a:ext>
                </a:extLst>
              </p:cNvPr>
              <p:cNvSpPr>
                <a:spLocks noChangeArrowheads="1"/>
              </p:cNvSpPr>
              <p:nvPr/>
            </p:nvSpPr>
            <p:spPr bwMode="auto">
              <a:xfrm>
                <a:off x="4230" y="1651"/>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2048" name="Group 264">
                <a:extLst>
                  <a:ext uri="{FF2B5EF4-FFF2-40B4-BE49-F238E27FC236}">
                    <a16:creationId xmlns:a16="http://schemas.microsoft.com/office/drawing/2014/main" id="{57BC1250-FB8F-4607-887A-5975686A91CF}"/>
                  </a:ext>
                </a:extLst>
              </p:cNvPr>
              <p:cNvGrpSpPr>
                <a:grpSpLocks/>
              </p:cNvGrpSpPr>
              <p:nvPr/>
            </p:nvGrpSpPr>
            <p:grpSpPr bwMode="auto">
              <a:xfrm>
                <a:off x="4735" y="1627"/>
                <a:ext cx="582" cy="151"/>
                <a:chOff x="614" y="2568"/>
                <a:chExt cx="725" cy="139"/>
              </a:xfrm>
            </p:grpSpPr>
            <p:sp>
              <p:nvSpPr>
                <p:cNvPr id="1062" name="AutoShape 265">
                  <a:extLst>
                    <a:ext uri="{FF2B5EF4-FFF2-40B4-BE49-F238E27FC236}">
                      <a16:creationId xmlns:a16="http://schemas.microsoft.com/office/drawing/2014/main" id="{276286CC-ED8A-4BEB-A36F-36F0D1C9DB4D}"/>
                    </a:ext>
                  </a:extLst>
                </p:cNvPr>
                <p:cNvSpPr>
                  <a:spLocks noChangeArrowheads="1"/>
                </p:cNvSpPr>
                <p:nvPr/>
              </p:nvSpPr>
              <p:spPr bwMode="auto">
                <a:xfrm>
                  <a:off x="609" y="2572"/>
                  <a:ext cx="686" cy="13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3" name="AutoShape 266">
                  <a:extLst>
                    <a:ext uri="{FF2B5EF4-FFF2-40B4-BE49-F238E27FC236}">
                      <a16:creationId xmlns:a16="http://schemas.microsoft.com/office/drawing/2014/main" id="{52624868-86B6-4A48-ABED-ED4CE3404876}"/>
                    </a:ext>
                  </a:extLst>
                </p:cNvPr>
                <p:cNvSpPr>
                  <a:spLocks noChangeArrowheads="1"/>
                </p:cNvSpPr>
                <p:nvPr/>
              </p:nvSpPr>
              <p:spPr bwMode="auto">
                <a:xfrm>
                  <a:off x="621" y="2590"/>
                  <a:ext cx="648" cy="9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2049" name="Freeform 267">
                <a:extLst>
                  <a:ext uri="{FF2B5EF4-FFF2-40B4-BE49-F238E27FC236}">
                    <a16:creationId xmlns:a16="http://schemas.microsoft.com/office/drawing/2014/main" id="{ACF5927B-F585-4CEF-A84A-18238E9D3AE0}"/>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2050" name="Group 268">
                <a:extLst>
                  <a:ext uri="{FF2B5EF4-FFF2-40B4-BE49-F238E27FC236}">
                    <a16:creationId xmlns:a16="http://schemas.microsoft.com/office/drawing/2014/main" id="{9CD7E21F-6E5B-4639-929E-9F6ABF4D49E3}"/>
                  </a:ext>
                </a:extLst>
              </p:cNvPr>
              <p:cNvGrpSpPr>
                <a:grpSpLocks/>
              </p:cNvGrpSpPr>
              <p:nvPr/>
            </p:nvGrpSpPr>
            <p:grpSpPr bwMode="auto">
              <a:xfrm>
                <a:off x="4739" y="1327"/>
                <a:ext cx="582" cy="139"/>
                <a:chOff x="614" y="2568"/>
                <a:chExt cx="725" cy="139"/>
              </a:xfrm>
            </p:grpSpPr>
            <p:sp>
              <p:nvSpPr>
                <p:cNvPr id="1060" name="AutoShape 269">
                  <a:extLst>
                    <a:ext uri="{FF2B5EF4-FFF2-40B4-BE49-F238E27FC236}">
                      <a16:creationId xmlns:a16="http://schemas.microsoft.com/office/drawing/2014/main" id="{263C04EF-3A13-4B16-8FF2-80E34CF4A843}"/>
                    </a:ext>
                  </a:extLst>
                </p:cNvPr>
                <p:cNvSpPr>
                  <a:spLocks noChangeArrowheads="1"/>
                </p:cNvSpPr>
                <p:nvPr/>
              </p:nvSpPr>
              <p:spPr bwMode="auto">
                <a:xfrm>
                  <a:off x="616" y="2565"/>
                  <a:ext cx="723"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1" name="AutoShape 270">
                  <a:extLst>
                    <a:ext uri="{FF2B5EF4-FFF2-40B4-BE49-F238E27FC236}">
                      <a16:creationId xmlns:a16="http://schemas.microsoft.com/office/drawing/2014/main" id="{B419410F-1EA0-450E-9CC9-54B9500BA625}"/>
                    </a:ext>
                  </a:extLst>
                </p:cNvPr>
                <p:cNvSpPr>
                  <a:spLocks noChangeArrowheads="1"/>
                </p:cNvSpPr>
                <p:nvPr/>
              </p:nvSpPr>
              <p:spPr bwMode="auto">
                <a:xfrm>
                  <a:off x="629" y="2585"/>
                  <a:ext cx="686"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49" name="Rectangle 271">
                <a:extLst>
                  <a:ext uri="{FF2B5EF4-FFF2-40B4-BE49-F238E27FC236}">
                    <a16:creationId xmlns:a16="http://schemas.microsoft.com/office/drawing/2014/main" id="{1A08D343-A128-485C-8CFE-6B071E0177A7}"/>
                  </a:ext>
                </a:extLst>
              </p:cNvPr>
              <p:cNvSpPr>
                <a:spLocks noChangeArrowheads="1"/>
              </p:cNvSpPr>
              <p:nvPr/>
            </p:nvSpPr>
            <p:spPr bwMode="auto">
              <a:xfrm>
                <a:off x="5251" y="431"/>
                <a:ext cx="60"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052" name="Freeform 272">
                <a:extLst>
                  <a:ext uri="{FF2B5EF4-FFF2-40B4-BE49-F238E27FC236}">
                    <a16:creationId xmlns:a16="http://schemas.microsoft.com/office/drawing/2014/main" id="{933D4416-5CBA-46EC-8577-6BFBAAF7566C}"/>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2053" name="Freeform 273">
                <a:extLst>
                  <a:ext uri="{FF2B5EF4-FFF2-40B4-BE49-F238E27FC236}">
                    <a16:creationId xmlns:a16="http://schemas.microsoft.com/office/drawing/2014/main" id="{3F19CD96-D72E-4985-937E-F4D6AE271EAC}"/>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52" name="Oval 274">
                <a:extLst>
                  <a:ext uri="{FF2B5EF4-FFF2-40B4-BE49-F238E27FC236}">
                    <a16:creationId xmlns:a16="http://schemas.microsoft.com/office/drawing/2014/main" id="{FF9A7073-3C53-422F-99F8-B9FD8B800582}"/>
                  </a:ext>
                </a:extLst>
              </p:cNvPr>
              <p:cNvSpPr>
                <a:spLocks noChangeArrowheads="1"/>
              </p:cNvSpPr>
              <p:nvPr/>
            </p:nvSpPr>
            <p:spPr bwMode="auto">
              <a:xfrm>
                <a:off x="5512" y="2611"/>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2055" name="Freeform 275">
                <a:extLst>
                  <a:ext uri="{FF2B5EF4-FFF2-40B4-BE49-F238E27FC236}">
                    <a16:creationId xmlns:a16="http://schemas.microsoft.com/office/drawing/2014/main" id="{3A8BA33D-EE92-41E6-8002-BDE18A23A0F4}"/>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54" name="AutoShape 276">
                <a:extLst>
                  <a:ext uri="{FF2B5EF4-FFF2-40B4-BE49-F238E27FC236}">
                    <a16:creationId xmlns:a16="http://schemas.microsoft.com/office/drawing/2014/main" id="{A24BE80D-6F4B-4A48-91E6-1D617EDA9134}"/>
                  </a:ext>
                </a:extLst>
              </p:cNvPr>
              <p:cNvSpPr>
                <a:spLocks noChangeArrowheads="1"/>
              </p:cNvSpPr>
              <p:nvPr/>
            </p:nvSpPr>
            <p:spPr bwMode="auto">
              <a:xfrm>
                <a:off x="4140" y="2679"/>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5" name="AutoShape 277">
                <a:extLst>
                  <a:ext uri="{FF2B5EF4-FFF2-40B4-BE49-F238E27FC236}">
                    <a16:creationId xmlns:a16="http://schemas.microsoft.com/office/drawing/2014/main" id="{0CB499B2-DBC7-4CE2-8B7A-F339CC9BA6D3}"/>
                  </a:ext>
                </a:extLst>
              </p:cNvPr>
              <p:cNvSpPr>
                <a:spLocks noChangeArrowheads="1"/>
              </p:cNvSpPr>
              <p:nvPr/>
            </p:nvSpPr>
            <p:spPr bwMode="auto">
              <a:xfrm>
                <a:off x="4200" y="2708"/>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6" name="Oval 278">
                <a:extLst>
                  <a:ext uri="{FF2B5EF4-FFF2-40B4-BE49-F238E27FC236}">
                    <a16:creationId xmlns:a16="http://schemas.microsoft.com/office/drawing/2014/main" id="{FF805890-2D7F-4317-BC73-C78A8DCEE971}"/>
                  </a:ext>
                </a:extLst>
              </p:cNvPr>
              <p:cNvSpPr>
                <a:spLocks noChangeArrowheads="1"/>
              </p:cNvSpPr>
              <p:nvPr/>
            </p:nvSpPr>
            <p:spPr bwMode="auto">
              <a:xfrm>
                <a:off x="4310" y="2381"/>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7" name="Oval 279">
                <a:extLst>
                  <a:ext uri="{FF2B5EF4-FFF2-40B4-BE49-F238E27FC236}">
                    <a16:creationId xmlns:a16="http://schemas.microsoft.com/office/drawing/2014/main" id="{7AB94577-6FEB-4D36-BFD5-A08D28F395D2}"/>
                  </a:ext>
                </a:extLst>
              </p:cNvPr>
              <p:cNvSpPr>
                <a:spLocks noChangeArrowheads="1"/>
              </p:cNvSpPr>
              <p:nvPr/>
            </p:nvSpPr>
            <p:spPr bwMode="auto">
              <a:xfrm>
                <a:off x="4480" y="2381"/>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058" name="Oval 280">
                <a:extLst>
                  <a:ext uri="{FF2B5EF4-FFF2-40B4-BE49-F238E27FC236}">
                    <a16:creationId xmlns:a16="http://schemas.microsoft.com/office/drawing/2014/main" id="{FDF46D14-6421-417C-A128-33301DA5761C}"/>
                  </a:ext>
                </a:extLst>
              </p:cNvPr>
              <p:cNvSpPr>
                <a:spLocks noChangeArrowheads="1"/>
              </p:cNvSpPr>
              <p:nvPr/>
            </p:nvSpPr>
            <p:spPr bwMode="auto">
              <a:xfrm>
                <a:off x="4661" y="2381"/>
                <a:ext cx="160" cy="13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9" name="Rectangle 281">
                <a:extLst>
                  <a:ext uri="{FF2B5EF4-FFF2-40B4-BE49-F238E27FC236}">
                    <a16:creationId xmlns:a16="http://schemas.microsoft.com/office/drawing/2014/main" id="{2958CF67-242D-446A-B418-1283467FB3C2}"/>
                  </a:ext>
                </a:extLst>
              </p:cNvPr>
              <p:cNvSpPr>
                <a:spLocks noChangeArrowheads="1"/>
              </p:cNvSpPr>
              <p:nvPr/>
            </p:nvSpPr>
            <p:spPr bwMode="auto">
              <a:xfrm>
                <a:off x="5061" y="1833"/>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grpSp>
        <p:nvGrpSpPr>
          <p:cNvPr id="1069" name="Group 1068">
            <a:extLst>
              <a:ext uri="{FF2B5EF4-FFF2-40B4-BE49-F238E27FC236}">
                <a16:creationId xmlns:a16="http://schemas.microsoft.com/office/drawing/2014/main" id="{764A89CC-2AC8-4253-8FB2-FB651A1ED2FE}"/>
              </a:ext>
            </a:extLst>
          </p:cNvPr>
          <p:cNvGrpSpPr>
            <a:grpSpLocks/>
          </p:cNvGrpSpPr>
          <p:nvPr/>
        </p:nvGrpSpPr>
        <p:grpSpPr bwMode="auto">
          <a:xfrm>
            <a:off x="7186613" y="5734050"/>
            <a:ext cx="347662" cy="681038"/>
            <a:chOff x="7923189" y="2486664"/>
            <a:chExt cx="360377" cy="884585"/>
          </a:xfrm>
        </p:grpSpPr>
        <p:pic>
          <p:nvPicPr>
            <p:cNvPr id="212000" name="Picture 3">
              <a:extLst>
                <a:ext uri="{FF2B5EF4-FFF2-40B4-BE49-F238E27FC236}">
                  <a16:creationId xmlns:a16="http://schemas.microsoft.com/office/drawing/2014/main" id="{9D2790B9-9CE4-4AA2-88F6-1B7FFA85EA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001" name="Group 950">
              <a:extLst>
                <a:ext uri="{FF2B5EF4-FFF2-40B4-BE49-F238E27FC236}">
                  <a16:creationId xmlns:a16="http://schemas.microsoft.com/office/drawing/2014/main" id="{ED6B88E3-EF25-4F59-A8CE-74E619A9E66A}"/>
                </a:ext>
              </a:extLst>
            </p:cNvPr>
            <p:cNvGrpSpPr>
              <a:grpSpLocks/>
            </p:cNvGrpSpPr>
            <p:nvPr/>
          </p:nvGrpSpPr>
          <p:grpSpPr bwMode="auto">
            <a:xfrm>
              <a:off x="7923189" y="2890236"/>
              <a:ext cx="227012" cy="481013"/>
              <a:chOff x="4140" y="429"/>
              <a:chExt cx="1425" cy="2396"/>
            </a:xfrm>
          </p:grpSpPr>
          <p:sp>
            <p:nvSpPr>
              <p:cNvPr id="212002" name="Freeform 951">
                <a:extLst>
                  <a:ext uri="{FF2B5EF4-FFF2-40B4-BE49-F238E27FC236}">
                    <a16:creationId xmlns:a16="http://schemas.microsoft.com/office/drawing/2014/main" id="{C961CCE3-CA43-4443-90E7-139FF4A4A17F}"/>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003" name="Rectangle 952">
                <a:extLst>
                  <a:ext uri="{FF2B5EF4-FFF2-40B4-BE49-F238E27FC236}">
                    <a16:creationId xmlns:a16="http://schemas.microsoft.com/office/drawing/2014/main" id="{ABCCC2D5-FBA1-4C7F-948B-D08EBABE5817}"/>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04" name="Freeform 953">
                <a:extLst>
                  <a:ext uri="{FF2B5EF4-FFF2-40B4-BE49-F238E27FC236}">
                    <a16:creationId xmlns:a16="http://schemas.microsoft.com/office/drawing/2014/main" id="{3F1EB321-91C0-4BD8-B593-750E18EE0435}"/>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005" name="Freeform 954">
                <a:extLst>
                  <a:ext uri="{FF2B5EF4-FFF2-40B4-BE49-F238E27FC236}">
                    <a16:creationId xmlns:a16="http://schemas.microsoft.com/office/drawing/2014/main" id="{82F30A4E-9BEE-4893-87A9-5A89FF79FEB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006" name="Rectangle 955">
                <a:extLst>
                  <a:ext uri="{FF2B5EF4-FFF2-40B4-BE49-F238E27FC236}">
                    <a16:creationId xmlns:a16="http://schemas.microsoft.com/office/drawing/2014/main" id="{69CC83B0-B06D-4956-A8D8-226A809461AC}"/>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007" name="Group 956">
                <a:extLst>
                  <a:ext uri="{FF2B5EF4-FFF2-40B4-BE49-F238E27FC236}">
                    <a16:creationId xmlns:a16="http://schemas.microsoft.com/office/drawing/2014/main" id="{FA940C0C-24EF-4472-A6F4-1B9C0B17E460}"/>
                  </a:ext>
                </a:extLst>
              </p:cNvPr>
              <p:cNvGrpSpPr>
                <a:grpSpLocks/>
              </p:cNvGrpSpPr>
              <p:nvPr/>
            </p:nvGrpSpPr>
            <p:grpSpPr bwMode="auto">
              <a:xfrm>
                <a:off x="4749" y="668"/>
                <a:ext cx="581" cy="145"/>
                <a:chOff x="614" y="2568"/>
                <a:chExt cx="725" cy="139"/>
              </a:xfrm>
            </p:grpSpPr>
            <p:sp>
              <p:nvSpPr>
                <p:cNvPr id="212032" name="AutoShape 957">
                  <a:extLst>
                    <a:ext uri="{FF2B5EF4-FFF2-40B4-BE49-F238E27FC236}">
                      <a16:creationId xmlns:a16="http://schemas.microsoft.com/office/drawing/2014/main" id="{0583CAA7-840B-49C4-AC32-1A032B2C4F6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33" name="AutoShape 958">
                  <a:extLst>
                    <a:ext uri="{FF2B5EF4-FFF2-40B4-BE49-F238E27FC236}">
                      <a16:creationId xmlns:a16="http://schemas.microsoft.com/office/drawing/2014/main" id="{E8C68ECE-CDA3-497F-BDD9-3136BD2315E0}"/>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008" name="Rectangle 959">
                <a:extLst>
                  <a:ext uri="{FF2B5EF4-FFF2-40B4-BE49-F238E27FC236}">
                    <a16:creationId xmlns:a16="http://schemas.microsoft.com/office/drawing/2014/main" id="{5919EB92-E725-4298-BDF6-E2133365E934}"/>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009" name="Group 960">
                <a:extLst>
                  <a:ext uri="{FF2B5EF4-FFF2-40B4-BE49-F238E27FC236}">
                    <a16:creationId xmlns:a16="http://schemas.microsoft.com/office/drawing/2014/main" id="{B58C557F-D847-4E9D-8E2A-BDD1165FDE4A}"/>
                  </a:ext>
                </a:extLst>
              </p:cNvPr>
              <p:cNvGrpSpPr>
                <a:grpSpLocks/>
              </p:cNvGrpSpPr>
              <p:nvPr/>
            </p:nvGrpSpPr>
            <p:grpSpPr bwMode="auto">
              <a:xfrm>
                <a:off x="4747" y="994"/>
                <a:ext cx="581" cy="134"/>
                <a:chOff x="614" y="2568"/>
                <a:chExt cx="725" cy="139"/>
              </a:xfrm>
            </p:grpSpPr>
            <p:sp>
              <p:nvSpPr>
                <p:cNvPr id="212030" name="AutoShape 961">
                  <a:extLst>
                    <a:ext uri="{FF2B5EF4-FFF2-40B4-BE49-F238E27FC236}">
                      <a16:creationId xmlns:a16="http://schemas.microsoft.com/office/drawing/2014/main" id="{017A8D45-6394-4ED8-BA7E-79F455942A13}"/>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31" name="AutoShape 962">
                  <a:extLst>
                    <a:ext uri="{FF2B5EF4-FFF2-40B4-BE49-F238E27FC236}">
                      <a16:creationId xmlns:a16="http://schemas.microsoft.com/office/drawing/2014/main" id="{B0E82CB9-2EA2-4E7F-8357-2F0521453BF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010" name="Rectangle 963">
                <a:extLst>
                  <a:ext uri="{FF2B5EF4-FFF2-40B4-BE49-F238E27FC236}">
                    <a16:creationId xmlns:a16="http://schemas.microsoft.com/office/drawing/2014/main" id="{7328A2B3-EB49-49B0-BAAF-03F842D0E7F7}"/>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11" name="Rectangle 964">
                <a:extLst>
                  <a:ext uri="{FF2B5EF4-FFF2-40B4-BE49-F238E27FC236}">
                    <a16:creationId xmlns:a16="http://schemas.microsoft.com/office/drawing/2014/main" id="{689E51B9-19EB-420C-9E7E-6974A72DD1EB}"/>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2012" name="Group 965">
                <a:extLst>
                  <a:ext uri="{FF2B5EF4-FFF2-40B4-BE49-F238E27FC236}">
                    <a16:creationId xmlns:a16="http://schemas.microsoft.com/office/drawing/2014/main" id="{2F32AC7C-D291-4C98-A2FB-203F1B772607}"/>
                  </a:ext>
                </a:extLst>
              </p:cNvPr>
              <p:cNvGrpSpPr>
                <a:grpSpLocks/>
              </p:cNvGrpSpPr>
              <p:nvPr/>
            </p:nvGrpSpPr>
            <p:grpSpPr bwMode="auto">
              <a:xfrm>
                <a:off x="4735" y="1627"/>
                <a:ext cx="582" cy="151"/>
                <a:chOff x="614" y="2568"/>
                <a:chExt cx="725" cy="139"/>
              </a:xfrm>
            </p:grpSpPr>
            <p:sp>
              <p:nvSpPr>
                <p:cNvPr id="212028" name="AutoShape 966">
                  <a:extLst>
                    <a:ext uri="{FF2B5EF4-FFF2-40B4-BE49-F238E27FC236}">
                      <a16:creationId xmlns:a16="http://schemas.microsoft.com/office/drawing/2014/main" id="{B45E9A6C-CAD2-4009-99A2-2A12B81F83EA}"/>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29" name="AutoShape 967">
                  <a:extLst>
                    <a:ext uri="{FF2B5EF4-FFF2-40B4-BE49-F238E27FC236}">
                      <a16:creationId xmlns:a16="http://schemas.microsoft.com/office/drawing/2014/main" id="{20BA8C62-4CBF-4BF7-95A9-FDD2D489FDB9}"/>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013" name="Freeform 968">
                <a:extLst>
                  <a:ext uri="{FF2B5EF4-FFF2-40B4-BE49-F238E27FC236}">
                    <a16:creationId xmlns:a16="http://schemas.microsoft.com/office/drawing/2014/main" id="{2E82FFFC-2611-4E16-97CA-504193A36E8D}"/>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2014" name="Group 969">
                <a:extLst>
                  <a:ext uri="{FF2B5EF4-FFF2-40B4-BE49-F238E27FC236}">
                    <a16:creationId xmlns:a16="http://schemas.microsoft.com/office/drawing/2014/main" id="{413220B5-5AC1-487B-87EC-F7614D4EC06F}"/>
                  </a:ext>
                </a:extLst>
              </p:cNvPr>
              <p:cNvGrpSpPr>
                <a:grpSpLocks/>
              </p:cNvGrpSpPr>
              <p:nvPr/>
            </p:nvGrpSpPr>
            <p:grpSpPr bwMode="auto">
              <a:xfrm>
                <a:off x="4739" y="1327"/>
                <a:ext cx="582" cy="139"/>
                <a:chOff x="614" y="2568"/>
                <a:chExt cx="725" cy="139"/>
              </a:xfrm>
            </p:grpSpPr>
            <p:sp>
              <p:nvSpPr>
                <p:cNvPr id="212026" name="AutoShape 970">
                  <a:extLst>
                    <a:ext uri="{FF2B5EF4-FFF2-40B4-BE49-F238E27FC236}">
                      <a16:creationId xmlns:a16="http://schemas.microsoft.com/office/drawing/2014/main" id="{ECDDE070-5531-4F2E-9E61-081BFC6EFAE2}"/>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27" name="AutoShape 971">
                  <a:extLst>
                    <a:ext uri="{FF2B5EF4-FFF2-40B4-BE49-F238E27FC236}">
                      <a16:creationId xmlns:a16="http://schemas.microsoft.com/office/drawing/2014/main" id="{ADBD2ACE-949E-4843-A11D-068589673C2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2015" name="Rectangle 972">
                <a:extLst>
                  <a:ext uri="{FF2B5EF4-FFF2-40B4-BE49-F238E27FC236}">
                    <a16:creationId xmlns:a16="http://schemas.microsoft.com/office/drawing/2014/main" id="{5AD2692A-637D-4827-A53D-DAC73B728E45}"/>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16" name="Freeform 973">
                <a:extLst>
                  <a:ext uri="{FF2B5EF4-FFF2-40B4-BE49-F238E27FC236}">
                    <a16:creationId xmlns:a16="http://schemas.microsoft.com/office/drawing/2014/main" id="{701FEF4B-119C-4441-8FBF-BB45BAE2A243}"/>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017" name="Freeform 974">
                <a:extLst>
                  <a:ext uri="{FF2B5EF4-FFF2-40B4-BE49-F238E27FC236}">
                    <a16:creationId xmlns:a16="http://schemas.microsoft.com/office/drawing/2014/main" id="{967E9A7C-6E51-44AC-852C-EECF89EF0B6F}"/>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018" name="Oval 975">
                <a:extLst>
                  <a:ext uri="{FF2B5EF4-FFF2-40B4-BE49-F238E27FC236}">
                    <a16:creationId xmlns:a16="http://schemas.microsoft.com/office/drawing/2014/main" id="{EF52AB56-222B-4FD8-B0BF-2C77803405BB}"/>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19" name="Freeform 976">
                <a:extLst>
                  <a:ext uri="{FF2B5EF4-FFF2-40B4-BE49-F238E27FC236}">
                    <a16:creationId xmlns:a16="http://schemas.microsoft.com/office/drawing/2014/main" id="{81187A7F-006A-466E-B1BC-AF1EB7357F5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2020" name="AutoShape 977">
                <a:extLst>
                  <a:ext uri="{FF2B5EF4-FFF2-40B4-BE49-F238E27FC236}">
                    <a16:creationId xmlns:a16="http://schemas.microsoft.com/office/drawing/2014/main" id="{19062F40-5B89-4CDE-B626-3D48F2F52857}"/>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21" name="AutoShape 978">
                <a:extLst>
                  <a:ext uri="{FF2B5EF4-FFF2-40B4-BE49-F238E27FC236}">
                    <a16:creationId xmlns:a16="http://schemas.microsoft.com/office/drawing/2014/main" id="{00A6CDEB-1D1E-4521-A9C1-660571E479D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22" name="Oval 979">
                <a:extLst>
                  <a:ext uri="{FF2B5EF4-FFF2-40B4-BE49-F238E27FC236}">
                    <a16:creationId xmlns:a16="http://schemas.microsoft.com/office/drawing/2014/main" id="{22D733C9-5DEF-406C-B809-92A1E238A4F2}"/>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23" name="Oval 980">
                <a:extLst>
                  <a:ext uri="{FF2B5EF4-FFF2-40B4-BE49-F238E27FC236}">
                    <a16:creationId xmlns:a16="http://schemas.microsoft.com/office/drawing/2014/main" id="{145E6E8A-7FB5-4677-961B-D733CB8BD66C}"/>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2024" name="Oval 981">
                <a:extLst>
                  <a:ext uri="{FF2B5EF4-FFF2-40B4-BE49-F238E27FC236}">
                    <a16:creationId xmlns:a16="http://schemas.microsoft.com/office/drawing/2014/main" id="{B4DA10F9-47B5-4DC2-9B66-688B8E78C1DA}"/>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2025" name="Rectangle 982">
                <a:extLst>
                  <a:ext uri="{FF2B5EF4-FFF2-40B4-BE49-F238E27FC236}">
                    <a16:creationId xmlns:a16="http://schemas.microsoft.com/office/drawing/2014/main" id="{43051C42-10C4-4C28-B513-37D1A0F1124B}"/>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0" name="Group 19">
            <a:extLst>
              <a:ext uri="{FF2B5EF4-FFF2-40B4-BE49-F238E27FC236}">
                <a16:creationId xmlns:a16="http://schemas.microsoft.com/office/drawing/2014/main" id="{DBBF6BB9-AB10-49F8-B9C1-F0DE3C67DB8A}"/>
              </a:ext>
            </a:extLst>
          </p:cNvPr>
          <p:cNvGrpSpPr>
            <a:grpSpLocks/>
          </p:cNvGrpSpPr>
          <p:nvPr/>
        </p:nvGrpSpPr>
        <p:grpSpPr bwMode="auto">
          <a:xfrm>
            <a:off x="227013" y="3719513"/>
            <a:ext cx="982662" cy="1585912"/>
            <a:chOff x="226804" y="3719080"/>
            <a:chExt cx="982820" cy="1586234"/>
          </a:xfrm>
        </p:grpSpPr>
        <p:pic>
          <p:nvPicPr>
            <p:cNvPr id="211997" name="Picture 9">
              <a:extLst>
                <a:ext uri="{FF2B5EF4-FFF2-40B4-BE49-F238E27FC236}">
                  <a16:creationId xmlns:a16="http://schemas.microsoft.com/office/drawing/2014/main" id="{15946111-00D6-40CB-9826-4FEDA6DE17E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109" y="5014480"/>
              <a:ext cx="405029" cy="29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98" name="Cloud Callout 16">
              <a:extLst>
                <a:ext uri="{FF2B5EF4-FFF2-40B4-BE49-F238E27FC236}">
                  <a16:creationId xmlns:a16="http://schemas.microsoft.com/office/drawing/2014/main" id="{30CB8403-2B17-4152-91BD-B818A7A8C05E}"/>
                </a:ext>
              </a:extLst>
            </p:cNvPr>
            <p:cNvSpPr>
              <a:spLocks noChangeArrowheads="1"/>
            </p:cNvSpPr>
            <p:nvPr/>
          </p:nvSpPr>
          <p:spPr bwMode="auto">
            <a:xfrm flipH="1">
              <a:off x="226804" y="3719080"/>
              <a:ext cx="982820" cy="514019"/>
            </a:xfrm>
            <a:prstGeom prst="cloudCallout">
              <a:avLst>
                <a:gd name="adj1" fmla="val -7606"/>
                <a:gd name="adj2" fmla="val 147866"/>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endParaRPr>
            </a:p>
          </p:txBody>
        </p:sp>
        <p:pic>
          <p:nvPicPr>
            <p:cNvPr id="211999" name="Picture 18" descr="madman.jpg">
              <a:extLst>
                <a:ext uri="{FF2B5EF4-FFF2-40B4-BE49-F238E27FC236}">
                  <a16:creationId xmlns:a16="http://schemas.microsoft.com/office/drawing/2014/main" id="{FF121726-CFC4-4B13-8BF9-50E9201FF81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7767" y="3870258"/>
              <a:ext cx="767350" cy="21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1984" name="Content Placeholder 12">
            <a:extLst>
              <a:ext uri="{FF2B5EF4-FFF2-40B4-BE49-F238E27FC236}">
                <a16:creationId xmlns:a16="http://schemas.microsoft.com/office/drawing/2014/main" id="{48FD5BBB-FAC5-4953-B892-460995F45CF9}"/>
              </a:ext>
            </a:extLst>
          </p:cNvPr>
          <p:cNvSpPr txBox="1">
            <a:spLocks/>
          </p:cNvSpPr>
          <p:nvPr/>
        </p:nvSpPr>
        <p:spPr bwMode="auto">
          <a:xfrm>
            <a:off x="715963" y="1265238"/>
            <a:ext cx="7772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sz="2000">
                <a:solidFill>
                  <a:schemeClr val="tx1"/>
                </a:solidFill>
                <a:latin typeface="Arial" panose="020B0604020202020204" pitchFamily="34" charset="0"/>
                <a:ea typeface="MS PGothic" panose="020B0600070205080204" pitchFamily="34" charset="-128"/>
              </a:defRPr>
            </a:lvl1pPr>
            <a:lvl2pPr marL="681038" indent="-223838">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nSpc>
                <a:spcPct val="85000"/>
              </a:lnSpc>
              <a:buClr>
                <a:srgbClr val="000099"/>
              </a:buClr>
              <a:buSzPct val="100000"/>
              <a:buFont typeface="Wingdings" panose="05000000000000000000" pitchFamily="2" charset="2"/>
              <a:buChar char="§"/>
            </a:pPr>
            <a:r>
              <a:rPr lang="en-US" altLang="el-GR" sz="2800">
                <a:solidFill>
                  <a:srgbClr val="000000"/>
                </a:solidFill>
                <a:latin typeface="Gill Sans MT" panose="020B0502020104020203" pitchFamily="34" charset="0"/>
              </a:rPr>
              <a:t>CDN: </a:t>
            </a:r>
            <a:r>
              <a:rPr lang="el-GR" altLang="el-GR" sz="2800">
                <a:solidFill>
                  <a:srgbClr val="000000"/>
                </a:solidFill>
                <a:latin typeface="Gill Sans MT" panose="020B0502020104020203" pitchFamily="34" charset="0"/>
              </a:rPr>
              <a:t>αποθηκεύει αντίγραφα περιεχομένου στους κόμβους</a:t>
            </a:r>
            <a:r>
              <a:rPr lang="en-US" altLang="el-GR" sz="2800">
                <a:solidFill>
                  <a:srgbClr val="000000"/>
                </a:solidFill>
                <a:latin typeface="Gill Sans MT" panose="020B0502020104020203" pitchFamily="34" charset="0"/>
              </a:rPr>
              <a:t> CDN </a:t>
            </a:r>
          </a:p>
          <a:p>
            <a:pPr lvl="1">
              <a:lnSpc>
                <a:spcPct val="85000"/>
              </a:lnSpc>
              <a:buClr>
                <a:srgbClr val="000099"/>
              </a:buClr>
              <a:buSzTx/>
              <a:buFont typeface="Arial" panose="020B0604020202020204" pitchFamily="34" charset="0"/>
              <a:buChar char="•"/>
            </a:pPr>
            <a:r>
              <a:rPr lang="el-GR" altLang="el-GR">
                <a:solidFill>
                  <a:srgbClr val="000000"/>
                </a:solidFill>
                <a:latin typeface="Gill Sans MT" panose="020B0502020104020203" pitchFamily="34" charset="0"/>
              </a:rPr>
              <a:t>π</a:t>
            </a:r>
            <a:r>
              <a:rPr lang="en-US" altLang="el-GR">
                <a:solidFill>
                  <a:srgbClr val="000000"/>
                </a:solidFill>
                <a:latin typeface="Gill Sans MT" panose="020B0502020104020203" pitchFamily="34" charset="0"/>
              </a:rPr>
              <a:t>.</a:t>
            </a:r>
            <a:r>
              <a:rPr lang="el-GR" altLang="el-GR">
                <a:solidFill>
                  <a:srgbClr val="000000"/>
                </a:solidFill>
                <a:latin typeface="Gill Sans MT" panose="020B0502020104020203" pitchFamily="34" charset="0"/>
              </a:rPr>
              <a:t>χ</a:t>
            </a:r>
            <a:r>
              <a:rPr lang="en-US" altLang="el-GR">
                <a:solidFill>
                  <a:srgbClr val="000000"/>
                </a:solidFill>
                <a:latin typeface="Gill Sans MT" panose="020B0502020104020203" pitchFamily="34" charset="0"/>
              </a:rPr>
              <a:t>. </a:t>
            </a:r>
            <a:r>
              <a:rPr lang="el-GR" altLang="el-GR">
                <a:solidFill>
                  <a:srgbClr val="000000"/>
                </a:solidFill>
                <a:latin typeface="Gill Sans MT" panose="020B0502020104020203" pitchFamily="34" charset="0"/>
              </a:rPr>
              <a:t>το </a:t>
            </a:r>
            <a:r>
              <a:rPr lang="en-US" altLang="el-GR">
                <a:solidFill>
                  <a:srgbClr val="000000"/>
                </a:solidFill>
                <a:latin typeface="Gill Sans MT" panose="020B0502020104020203" pitchFamily="34" charset="0"/>
              </a:rPr>
              <a:t>Netflix </a:t>
            </a:r>
            <a:r>
              <a:rPr lang="el-GR" altLang="el-GR">
                <a:solidFill>
                  <a:srgbClr val="000000"/>
                </a:solidFill>
                <a:latin typeface="Gill Sans MT" panose="020B0502020104020203" pitchFamily="34" charset="0"/>
              </a:rPr>
              <a:t>αποθηκεύει αντίγραφα του</a:t>
            </a:r>
            <a:r>
              <a:rPr lang="en-US" altLang="el-GR">
                <a:solidFill>
                  <a:srgbClr val="000000"/>
                </a:solidFill>
                <a:latin typeface="Gill Sans MT" panose="020B0502020104020203" pitchFamily="34" charset="0"/>
              </a:rPr>
              <a:t> </a:t>
            </a:r>
            <a:r>
              <a:rPr lang="en-US" altLang="el-GR" err="1">
                <a:solidFill>
                  <a:srgbClr val="000000"/>
                </a:solidFill>
                <a:latin typeface="Gill Sans MT" panose="020B0502020104020203" pitchFamily="34" charset="0"/>
              </a:rPr>
              <a:t>MadMen</a:t>
            </a:r>
            <a:endParaRPr lang="en-US" altLang="el-GR">
              <a:solidFill>
                <a:srgbClr val="000000"/>
              </a:solidFill>
              <a:latin typeface="Gill Sans MT" panose="020B0502020104020203" pitchFamily="34" charset="0"/>
            </a:endParaRPr>
          </a:p>
        </p:txBody>
      </p:sp>
      <p:grpSp>
        <p:nvGrpSpPr>
          <p:cNvPr id="23" name="Group 22">
            <a:extLst>
              <a:ext uri="{FF2B5EF4-FFF2-40B4-BE49-F238E27FC236}">
                <a16:creationId xmlns:a16="http://schemas.microsoft.com/office/drawing/2014/main" id="{EB63526E-9FC3-484E-962B-56DD31AF95A7}"/>
              </a:ext>
            </a:extLst>
          </p:cNvPr>
          <p:cNvGrpSpPr>
            <a:grpSpLocks/>
          </p:cNvGrpSpPr>
          <p:nvPr/>
        </p:nvGrpSpPr>
        <p:grpSpPr bwMode="auto">
          <a:xfrm>
            <a:off x="34925" y="5030788"/>
            <a:ext cx="1857375" cy="338137"/>
            <a:chOff x="5957397" y="-30236"/>
            <a:chExt cx="1857399" cy="338554"/>
          </a:xfrm>
        </p:grpSpPr>
        <p:sp>
          <p:nvSpPr>
            <p:cNvPr id="211995" name="Rectangle 20">
              <a:extLst>
                <a:ext uri="{FF2B5EF4-FFF2-40B4-BE49-F238E27FC236}">
                  <a16:creationId xmlns:a16="http://schemas.microsoft.com/office/drawing/2014/main" id="{3AA1054D-51D8-4983-8616-7094CD8AE341}"/>
                </a:ext>
              </a:extLst>
            </p:cNvPr>
            <p:cNvSpPr>
              <a:spLocks noChangeArrowheads="1"/>
            </p:cNvSpPr>
            <p:nvPr/>
          </p:nvSpPr>
          <p:spPr bwMode="auto">
            <a:xfrm>
              <a:off x="5957398" y="0"/>
              <a:ext cx="1829556" cy="27212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endParaRPr>
            </a:p>
          </p:txBody>
        </p:sp>
        <p:sp>
          <p:nvSpPr>
            <p:cNvPr id="211996" name="TextBox 21">
              <a:extLst>
                <a:ext uri="{FF2B5EF4-FFF2-40B4-BE49-F238E27FC236}">
                  <a16:creationId xmlns:a16="http://schemas.microsoft.com/office/drawing/2014/main" id="{421E4BEF-C109-4EA8-A9A0-85DDB1BA15C9}"/>
                </a:ext>
              </a:extLst>
            </p:cNvPr>
            <p:cNvSpPr txBox="1">
              <a:spLocks noChangeArrowheads="1"/>
            </p:cNvSpPr>
            <p:nvPr/>
          </p:nvSpPr>
          <p:spPr bwMode="auto">
            <a:xfrm>
              <a:off x="5957397" y="-30236"/>
              <a:ext cx="18573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1600">
                  <a:solidFill>
                    <a:srgbClr val="FFFFFF"/>
                  </a:solidFill>
                </a:rPr>
                <a:t>where</a:t>
              </a:r>
              <a:r>
                <a:rPr lang="en-US" altLang="en-US" sz="1600">
                  <a:solidFill>
                    <a:srgbClr val="FFFFFF"/>
                  </a:solidFill>
                </a:rPr>
                <a:t>’</a:t>
              </a:r>
              <a:r>
                <a:rPr lang="en-US" altLang="el-GR" sz="1600">
                  <a:solidFill>
                    <a:srgbClr val="FFFFFF"/>
                  </a:solidFill>
                </a:rPr>
                <a:t>s Madmen?</a:t>
              </a:r>
            </a:p>
          </p:txBody>
        </p:sp>
      </p:grpSp>
      <p:grpSp>
        <p:nvGrpSpPr>
          <p:cNvPr id="1113" name="Group 1112">
            <a:extLst>
              <a:ext uri="{FF2B5EF4-FFF2-40B4-BE49-F238E27FC236}">
                <a16:creationId xmlns:a16="http://schemas.microsoft.com/office/drawing/2014/main" id="{F082C78A-6972-42B5-8AB2-5D9A5E93C575}"/>
              </a:ext>
            </a:extLst>
          </p:cNvPr>
          <p:cNvGrpSpPr>
            <a:grpSpLocks/>
          </p:cNvGrpSpPr>
          <p:nvPr/>
        </p:nvGrpSpPr>
        <p:grpSpPr bwMode="auto">
          <a:xfrm>
            <a:off x="7261225" y="4778375"/>
            <a:ext cx="1279525" cy="338138"/>
            <a:chOff x="5931471" y="-30236"/>
            <a:chExt cx="1279747" cy="338971"/>
          </a:xfrm>
        </p:grpSpPr>
        <p:sp>
          <p:nvSpPr>
            <p:cNvPr id="211993" name="Rectangle 1113">
              <a:extLst>
                <a:ext uri="{FF2B5EF4-FFF2-40B4-BE49-F238E27FC236}">
                  <a16:creationId xmlns:a16="http://schemas.microsoft.com/office/drawing/2014/main" id="{8F21A839-F497-453B-9FA8-72642837CCAB}"/>
                </a:ext>
              </a:extLst>
            </p:cNvPr>
            <p:cNvSpPr>
              <a:spLocks noChangeArrowheads="1"/>
            </p:cNvSpPr>
            <p:nvPr/>
          </p:nvSpPr>
          <p:spPr bwMode="auto">
            <a:xfrm>
              <a:off x="5957398" y="13898"/>
              <a:ext cx="1225865" cy="25822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endParaRPr>
            </a:p>
          </p:txBody>
        </p:sp>
        <p:sp>
          <p:nvSpPr>
            <p:cNvPr id="211994" name="TextBox 1114">
              <a:extLst>
                <a:ext uri="{FF2B5EF4-FFF2-40B4-BE49-F238E27FC236}">
                  <a16:creationId xmlns:a16="http://schemas.microsoft.com/office/drawing/2014/main" id="{FF637A33-6246-4726-A96E-0ED030846CE0}"/>
                </a:ext>
              </a:extLst>
            </p:cNvPr>
            <p:cNvSpPr txBox="1">
              <a:spLocks noChangeArrowheads="1"/>
            </p:cNvSpPr>
            <p:nvPr/>
          </p:nvSpPr>
          <p:spPr bwMode="auto">
            <a:xfrm>
              <a:off x="5931471" y="-30236"/>
              <a:ext cx="1279747" cy="33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1600">
                  <a:solidFill>
                    <a:srgbClr val="FFFFFF"/>
                  </a:solidFill>
                </a:rPr>
                <a:t>manifest file</a:t>
              </a:r>
            </a:p>
          </p:txBody>
        </p:sp>
      </p:grpSp>
      <p:sp>
        <p:nvSpPr>
          <p:cNvPr id="28" name="Freeform 27">
            <a:extLst>
              <a:ext uri="{FF2B5EF4-FFF2-40B4-BE49-F238E27FC236}">
                <a16:creationId xmlns:a16="http://schemas.microsoft.com/office/drawing/2014/main" id="{1854F4AC-C1A6-49A7-BA70-5765587DC3FF}"/>
              </a:ext>
            </a:extLst>
          </p:cNvPr>
          <p:cNvSpPr>
            <a:spLocks/>
          </p:cNvSpPr>
          <p:nvPr/>
        </p:nvSpPr>
        <p:spPr bwMode="auto">
          <a:xfrm>
            <a:off x="1074738" y="4243388"/>
            <a:ext cx="1008062" cy="881062"/>
          </a:xfrm>
          <a:custGeom>
            <a:avLst/>
            <a:gdLst>
              <a:gd name="T0" fmla="*/ 542251 w 1284637"/>
              <a:gd name="T1" fmla="*/ 0 h 1108430"/>
              <a:gd name="T2" fmla="*/ 620508 w 1284637"/>
              <a:gd name="T3" fmla="*/ 556152 h 1108430"/>
              <a:gd name="T4" fmla="*/ 0 w 1284637"/>
              <a:gd name="T5" fmla="*/ 555512 h 1108430"/>
              <a:gd name="T6" fmla="*/ 0 60000 65536"/>
              <a:gd name="T7" fmla="*/ 0 60000 65536"/>
              <a:gd name="T8" fmla="*/ 0 60000 65536"/>
            </a:gdLst>
            <a:ahLst/>
            <a:cxnLst>
              <a:cxn ang="T6">
                <a:pos x="T0" y="T1"/>
              </a:cxn>
              <a:cxn ang="T7">
                <a:pos x="T2" y="T3"/>
              </a:cxn>
              <a:cxn ang="T8">
                <a:pos x="T4" y="T5"/>
              </a:cxn>
            </a:cxnLst>
            <a:rect l="0" t="0" r="r" b="b"/>
            <a:pathLst>
              <a:path w="1284637" h="1108430">
                <a:moveTo>
                  <a:pt x="1122624" y="0"/>
                </a:moveTo>
                <a:lnTo>
                  <a:pt x="1284637" y="1108430"/>
                </a:lnTo>
                <a:lnTo>
                  <a:pt x="0" y="1107156"/>
                </a:ln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1121" name="Freeform 1120">
            <a:extLst>
              <a:ext uri="{FF2B5EF4-FFF2-40B4-BE49-F238E27FC236}">
                <a16:creationId xmlns:a16="http://schemas.microsoft.com/office/drawing/2014/main" id="{92F09121-60B4-4E04-A48E-78A25EE8D865}"/>
              </a:ext>
            </a:extLst>
          </p:cNvPr>
          <p:cNvSpPr>
            <a:spLocks/>
          </p:cNvSpPr>
          <p:nvPr/>
        </p:nvSpPr>
        <p:spPr bwMode="auto">
          <a:xfrm flipV="1">
            <a:off x="1100138" y="5127625"/>
            <a:ext cx="2166937" cy="709613"/>
          </a:xfrm>
          <a:custGeom>
            <a:avLst/>
            <a:gdLst>
              <a:gd name="T0" fmla="*/ 1752991 w 1898925"/>
              <a:gd name="T1" fmla="*/ 0 h 980345"/>
              <a:gd name="T2" fmla="*/ 2822161 w 1898925"/>
              <a:gd name="T3" fmla="*/ 227646 h 980345"/>
              <a:gd name="T4" fmla="*/ 2173683 w 1898925"/>
              <a:gd name="T5" fmla="*/ 258645 h 980345"/>
              <a:gd name="T6" fmla="*/ 1262389 w 1898925"/>
              <a:gd name="T7" fmla="*/ 362755 h 980345"/>
              <a:gd name="T8" fmla="*/ 0 w 1898925"/>
              <a:gd name="T9" fmla="*/ 371335 h 980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925" h="980345">
                <a:moveTo>
                  <a:pt x="1179521" y="0"/>
                </a:moveTo>
                <a:lnTo>
                  <a:pt x="1898925" y="600997"/>
                </a:lnTo>
                <a:lnTo>
                  <a:pt x="1462589" y="682836"/>
                </a:lnTo>
                <a:cubicBezTo>
                  <a:pt x="1258197" y="730637"/>
                  <a:pt x="1110581" y="844165"/>
                  <a:pt x="849414" y="957692"/>
                </a:cubicBezTo>
                <a:lnTo>
                  <a:pt x="0" y="980345"/>
                </a:ln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1122" name="Content Placeholder 12">
            <a:extLst>
              <a:ext uri="{FF2B5EF4-FFF2-40B4-BE49-F238E27FC236}">
                <a16:creationId xmlns:a16="http://schemas.microsoft.com/office/drawing/2014/main" id="{65B4E78B-FC96-476C-BC1C-940921A204A2}"/>
              </a:ext>
            </a:extLst>
          </p:cNvPr>
          <p:cNvSpPr txBox="1">
            <a:spLocks/>
          </p:cNvSpPr>
          <p:nvPr/>
        </p:nvSpPr>
        <p:spPr bwMode="auto">
          <a:xfrm>
            <a:off x="771525" y="2571579"/>
            <a:ext cx="7650163"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681038" lvl="1" indent="-223838">
              <a:buSzTx/>
              <a:buFont typeface="Arial"/>
              <a:buChar char="•"/>
              <a:defRPr/>
            </a:pPr>
            <a:r>
              <a:rPr lang="el-GR" sz="2000">
                <a:latin typeface="Gill Sans Nova" panose="020B0602020104020203" pitchFamily="34" charset="0"/>
                <a:ea typeface="+mn-ea"/>
              </a:rPr>
              <a:t>κατευθύνεται σε κοντινό αντίγραφο</a:t>
            </a:r>
            <a:r>
              <a:rPr lang="en-US" sz="2000">
                <a:latin typeface="Gill Sans Nova" panose="020B0602020104020203" pitchFamily="34" charset="0"/>
                <a:ea typeface="+mn-ea"/>
              </a:rPr>
              <a:t>, </a:t>
            </a:r>
            <a:r>
              <a:rPr lang="el-GR" sz="2000">
                <a:latin typeface="Gill Sans Nova" panose="020B0602020104020203" pitchFamily="34" charset="0"/>
                <a:ea typeface="+mn-ea"/>
              </a:rPr>
              <a:t>και το λαμβάνει</a:t>
            </a:r>
            <a:endParaRPr lang="en-US" sz="2000">
              <a:latin typeface="Gill Sans Nova" panose="020B0602020104020203" pitchFamily="34" charset="0"/>
              <a:ea typeface="+mn-ea"/>
            </a:endParaRPr>
          </a:p>
        </p:txBody>
      </p:sp>
      <p:sp>
        <p:nvSpPr>
          <p:cNvPr id="1123" name="Content Placeholder 12">
            <a:extLst>
              <a:ext uri="{FF2B5EF4-FFF2-40B4-BE49-F238E27FC236}">
                <a16:creationId xmlns:a16="http://schemas.microsoft.com/office/drawing/2014/main" id="{78C6C982-E55F-41E6-AB44-98BF58FF318C}"/>
              </a:ext>
            </a:extLst>
          </p:cNvPr>
          <p:cNvSpPr txBox="1">
            <a:spLocks/>
          </p:cNvSpPr>
          <p:nvPr/>
        </p:nvSpPr>
        <p:spPr bwMode="auto">
          <a:xfrm>
            <a:off x="801852" y="2935733"/>
            <a:ext cx="77724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681038" lvl="1" indent="-223838">
              <a:buFont typeface="Arial"/>
              <a:buChar char="•"/>
              <a:defRPr/>
            </a:pPr>
            <a:r>
              <a:rPr lang="el-GR" sz="2000">
                <a:latin typeface="Gill Sans Nova" panose="020B0602020104020203" pitchFamily="34" charset="0"/>
                <a:ea typeface="+mn-ea"/>
              </a:rPr>
              <a:t>μπορεί να διαλέξει διαφορετικό αντίγραφο εάν το μονοπάτι εμφανίζει συμφόρηση λόγω αυξημένου φόρτου</a:t>
            </a:r>
            <a:endParaRPr lang="en-US" sz="2000">
              <a:latin typeface="Gill Sans Nova" panose="020B0602020104020203" pitchFamily="34" charset="0"/>
              <a:ea typeface="+mn-ea"/>
            </a:endParaRPr>
          </a:p>
          <a:p>
            <a:pPr marL="457200" lvl="1" indent="0">
              <a:buSzTx/>
              <a:buFont typeface="Wingdings" charset="0"/>
              <a:buNone/>
              <a:defRPr/>
            </a:pPr>
            <a:endParaRPr lang="en-US" sz="2000">
              <a:solidFill>
                <a:srgbClr val="000000"/>
              </a:solidFill>
            </a:endParaRPr>
          </a:p>
        </p:txBody>
      </p:sp>
      <p:sp>
        <p:nvSpPr>
          <p:cNvPr id="670" name="Footer Placeholder 3">
            <a:extLst>
              <a:ext uri="{FF2B5EF4-FFF2-40B4-BE49-F238E27FC236}">
                <a16:creationId xmlns:a16="http://schemas.microsoft.com/office/drawing/2014/main" id="{D68282EF-2AD7-48D9-87BD-32397C0DC67F}"/>
              </a:ext>
            </a:extLst>
          </p:cNvPr>
          <p:cNvSpPr txBox="1">
            <a:spLocks/>
          </p:cNvSpPr>
          <p:nvPr/>
        </p:nvSpPr>
        <p:spPr bwMode="auto">
          <a:xfrm>
            <a:off x="1564009" y="6579190"/>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71" name="Footer Placeholder 3">
            <a:extLst>
              <a:ext uri="{FF2B5EF4-FFF2-40B4-BE49-F238E27FC236}">
                <a16:creationId xmlns:a16="http://schemas.microsoft.com/office/drawing/2014/main" id="{247F5AA9-FC08-4F29-BC09-A6C7A9AF146D}"/>
              </a:ext>
            </a:extLst>
          </p:cNvPr>
          <p:cNvSpPr txBox="1">
            <a:spLocks/>
          </p:cNvSpPr>
          <p:nvPr/>
        </p:nvSpPr>
        <p:spPr bwMode="auto">
          <a:xfrm>
            <a:off x="2077765" y="6579190"/>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496690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7" fill="hold" nodeType="afterGroup">
                            <p:stCondLst>
                              <p:cond delay="0"/>
                            </p:stCondLst>
                            <p:childTnLst>
                              <p:par>
                                <p:cTn id="8" presetID="1" presetClass="entr" presetSubtype="0" fill="hold" nodeType="afterEffect">
                                  <p:stCondLst>
                                    <p:cond delay="250"/>
                                  </p:stCondLst>
                                  <p:childTnLst>
                                    <p:set>
                                      <p:cBhvr>
                                        <p:cTn id="9" dur="1" fill="hold">
                                          <p:stCondLst>
                                            <p:cond delay="0"/>
                                          </p:stCondLst>
                                        </p:cTn>
                                        <p:tgtEl>
                                          <p:spTgt spid="82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Whoosh"/>
                                        </p:tgtEl>
                                      </p:cMediaNode>
                                    </p:audio>
                                  </p:subTnLst>
                                </p:cTn>
                              </p:par>
                            </p:childTnLst>
                          </p:cTn>
                        </p:par>
                        <p:par>
                          <p:cTn id="10" fill="hold" nodeType="afterGroup">
                            <p:stCondLst>
                              <p:cond delay="250"/>
                            </p:stCondLst>
                            <p:childTnLst>
                              <p:par>
                                <p:cTn id="11" presetID="1" presetClass="entr" presetSubtype="0" fill="hold" nodeType="afterEffect">
                                  <p:stCondLst>
                                    <p:cond delay="250"/>
                                  </p:stCondLst>
                                  <p:childTnLst>
                                    <p:set>
                                      <p:cBhvr>
                                        <p:cTn id="12"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par>
                          <p:cTn id="13" fill="hold" nodeType="afterGroup">
                            <p:stCondLst>
                              <p:cond delay="500"/>
                            </p:stCondLst>
                            <p:childTnLst>
                              <p:par>
                                <p:cTn id="14" presetID="1" presetClass="entr" presetSubtype="0" fill="hold" nodeType="afterEffect">
                                  <p:stCondLst>
                                    <p:cond delay="250"/>
                                  </p:stCondLst>
                                  <p:childTnLst>
                                    <p:set>
                                      <p:cBhvr>
                                        <p:cTn id="15" dur="1" fill="hold">
                                          <p:stCondLst>
                                            <p:cond delay="0"/>
                                          </p:stCondLst>
                                        </p:cTn>
                                        <p:tgtEl>
                                          <p:spTgt spid="93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Whoosh"/>
                                        </p:tgtEl>
                                      </p:cMediaNode>
                                    </p:audio>
                                  </p:subTnLst>
                                </p:cTn>
                              </p:par>
                            </p:childTnLst>
                          </p:cTn>
                        </p:par>
                        <p:par>
                          <p:cTn id="16" fill="hold" nodeType="afterGroup">
                            <p:stCondLst>
                              <p:cond delay="750"/>
                            </p:stCondLst>
                            <p:childTnLst>
                              <p:par>
                                <p:cTn id="17" presetID="1" presetClass="entr" presetSubtype="0" fill="hold" nodeType="afterEffect">
                                  <p:stCondLst>
                                    <p:cond delay="250"/>
                                  </p:stCondLst>
                                  <p:childTnLst>
                                    <p:set>
                                      <p:cBhvr>
                                        <p:cTn id="18" dur="1" fill="hold">
                                          <p:stCondLst>
                                            <p:cond delay="0"/>
                                          </p:stCondLst>
                                        </p:cTn>
                                        <p:tgtEl>
                                          <p:spTgt spid="79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par>
                          <p:cTn id="19" fill="hold" nodeType="afterGroup">
                            <p:stCondLst>
                              <p:cond delay="1000"/>
                            </p:stCondLst>
                            <p:childTnLst>
                              <p:par>
                                <p:cTn id="20" presetID="1" presetClass="entr" presetSubtype="0" fill="hold" nodeType="afterEffect">
                                  <p:stCondLst>
                                    <p:cond delay="250"/>
                                  </p:stCondLst>
                                  <p:childTnLst>
                                    <p:set>
                                      <p:cBhvr>
                                        <p:cTn id="21" dur="1" fill="hold">
                                          <p:stCondLst>
                                            <p:cond delay="0"/>
                                          </p:stCondLst>
                                        </p:cTn>
                                        <p:tgtEl>
                                          <p:spTgt spid="86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par>
                          <p:cTn id="22" fill="hold" nodeType="afterGroup">
                            <p:stCondLst>
                              <p:cond delay="1250"/>
                            </p:stCondLst>
                            <p:childTnLst>
                              <p:par>
                                <p:cTn id="23" presetID="1" presetClass="entr" presetSubtype="0" fill="hold" nodeType="afterEffect">
                                  <p:stCondLst>
                                    <p:cond delay="250"/>
                                  </p:stCondLst>
                                  <p:childTnLst>
                                    <p:set>
                                      <p:cBhvr>
                                        <p:cTn id="24" dur="1" fill="hold">
                                          <p:stCondLst>
                                            <p:cond delay="0"/>
                                          </p:stCondLst>
                                        </p:cTn>
                                        <p:tgtEl>
                                          <p:spTgt spid="106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dissolve">
                                      <p:cBhvr>
                                        <p:cTn id="34" dur="500"/>
                                        <p:tgtEl>
                                          <p:spTgt spid="13">
                                            <p:txEl>
                                              <p:pRg st="0" end="0"/>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122"/>
                                        </p:tgtEl>
                                        <p:attrNameLst>
                                          <p:attrName>style.visibility</p:attrName>
                                        </p:attrNameLst>
                                      </p:cBhvr>
                                      <p:to>
                                        <p:strVal val="visible"/>
                                      </p:to>
                                    </p:set>
                                    <p:animEffect transition="in" filter="dissolve">
                                      <p:cBhvr>
                                        <p:cTn id="37" dur="500"/>
                                        <p:tgtEl>
                                          <p:spTgt spid="11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par>
                          <p:cTn id="43" fill="hold" nodeType="afterGroup">
                            <p:stCondLst>
                              <p:cond delay="500"/>
                            </p:stCondLst>
                            <p:childTnLst>
                              <p:par>
                                <p:cTn id="44" presetID="0" presetClass="path" presetSubtype="0" accel="50000" decel="50000" fill="hold" nodeType="afterEffect">
                                  <p:stCondLst>
                                    <p:cond delay="0"/>
                                  </p:stCondLst>
                                  <p:childTnLst>
                                    <p:animMotion origin="layout" path="M -3.65214E-6 3.59408E-6 L 0.11335 -0.02916 L 0.14356 -0.02685 L 0.31852 0.00185 L 0.46138 -0.03078 L 0.55164 -0.00486 L 0.62333 0.0155 L 0.72418 -0.01088 L 0.77539 -0.05508 " pathEditMode="relative" rAng="0" ptsTypes="AAAAAAAAA">
                                      <p:cBhvr>
                                        <p:cTn id="45" dur="2000" fill="hold"/>
                                        <p:tgtEl>
                                          <p:spTgt spid="23"/>
                                        </p:tgtEl>
                                        <p:attrNameLst>
                                          <p:attrName>ppt_x</p:attrName>
                                          <p:attrName>ppt_y</p:attrName>
                                        </p:attrNameLst>
                                      </p:cBhvr>
                                      <p:rCtr x="38761" y="-1990"/>
                                    </p:animMotion>
                                  </p:childTnLst>
                                </p:cTn>
                              </p:par>
                            </p:childTnLst>
                          </p:cTn>
                        </p:par>
                        <p:par>
                          <p:cTn id="46" fill="hold" nodeType="afterGroup">
                            <p:stCondLst>
                              <p:cond delay="2500"/>
                            </p:stCondLst>
                            <p:childTnLst>
                              <p:par>
                                <p:cTn id="47" presetID="9" presetClass="exit" presetSubtype="0" fill="hold" nodeType="afterEffect">
                                  <p:stCondLst>
                                    <p:cond delay="0"/>
                                  </p:stCondLst>
                                  <p:childTnLst>
                                    <p:animEffect transition="out" filter="dissolv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par>
                          <p:cTn id="50" fill="hold" nodeType="afterGroup">
                            <p:stCondLst>
                              <p:cond delay="3000"/>
                            </p:stCondLst>
                            <p:childTnLst>
                              <p:par>
                                <p:cTn id="51" presetID="9" presetClass="entr" presetSubtype="0" fill="hold" nodeType="afterEffect">
                                  <p:stCondLst>
                                    <p:cond delay="0"/>
                                  </p:stCondLst>
                                  <p:childTnLst>
                                    <p:set>
                                      <p:cBhvr>
                                        <p:cTn id="52" dur="1" fill="hold">
                                          <p:stCondLst>
                                            <p:cond delay="0"/>
                                          </p:stCondLst>
                                        </p:cTn>
                                        <p:tgtEl>
                                          <p:spTgt spid="1113"/>
                                        </p:tgtEl>
                                        <p:attrNameLst>
                                          <p:attrName>style.visibility</p:attrName>
                                        </p:attrNameLst>
                                      </p:cBhvr>
                                      <p:to>
                                        <p:strVal val="visible"/>
                                      </p:to>
                                    </p:set>
                                    <p:animEffect transition="in" filter="dissolve">
                                      <p:cBhvr>
                                        <p:cTn id="53" dur="500"/>
                                        <p:tgtEl>
                                          <p:spTgt spid="1113"/>
                                        </p:tgtEl>
                                      </p:cBhvr>
                                    </p:animEffect>
                                  </p:childTnLst>
                                </p:cTn>
                              </p:par>
                            </p:childTnLst>
                          </p:cTn>
                        </p:par>
                        <p:par>
                          <p:cTn id="54" fill="hold" nodeType="afterGroup">
                            <p:stCondLst>
                              <p:cond delay="3500"/>
                            </p:stCondLst>
                            <p:childTnLst>
                              <p:par>
                                <p:cTn id="55" presetID="0" presetClass="path" presetSubtype="0" accel="50000" decel="50000" fill="hold" nodeType="afterEffect">
                                  <p:stCondLst>
                                    <p:cond delay="0"/>
                                  </p:stCondLst>
                                  <p:childTnLst>
                                    <p:animMotion origin="layout" path="M 0.00486 -0.00046 L -0.12238 0.06989 L -0.2812 0.02152 L -0.43152 0.0523 L -0.6367 0.028 L -0.76549 0.05462 " pathEditMode="relative" rAng="0" ptsTypes="AAAAAA">
                                      <p:cBhvr>
                                        <p:cTn id="56" dur="2000" fill="hold"/>
                                        <p:tgtEl>
                                          <p:spTgt spid="1113"/>
                                        </p:tgtEl>
                                        <p:attrNameLst>
                                          <p:attrName>ppt_x</p:attrName>
                                          <p:attrName>ppt_y</p:attrName>
                                        </p:attrNameLst>
                                      </p:cBhvr>
                                      <p:rCtr x="-38518" y="3518"/>
                                    </p:animMotion>
                                  </p:childTnLst>
                                </p:cTn>
                              </p:par>
                            </p:childTnLst>
                          </p:cTn>
                        </p:par>
                        <p:par>
                          <p:cTn id="57" fill="hold" nodeType="afterGroup">
                            <p:stCondLst>
                              <p:cond delay="5500"/>
                            </p:stCondLst>
                            <p:childTnLst>
                              <p:par>
                                <p:cTn id="58" presetID="9" presetClass="exit" presetSubtype="0" fill="hold" nodeType="afterEffect">
                                  <p:stCondLst>
                                    <p:cond delay="0"/>
                                  </p:stCondLst>
                                  <p:childTnLst>
                                    <p:animEffect transition="out" filter="dissolve">
                                      <p:cBhvr>
                                        <p:cTn id="59" dur="500"/>
                                        <p:tgtEl>
                                          <p:spTgt spid="1113"/>
                                        </p:tgtEl>
                                      </p:cBhvr>
                                    </p:animEffect>
                                    <p:set>
                                      <p:cBhvr>
                                        <p:cTn id="60" dur="1" fill="hold">
                                          <p:stCondLst>
                                            <p:cond delay="499"/>
                                          </p:stCondLst>
                                        </p:cTn>
                                        <p:tgtEl>
                                          <p:spTgt spid="1113"/>
                                        </p:tgtEl>
                                        <p:attrNameLst>
                                          <p:attrName>style.visibility</p:attrName>
                                        </p:attrNameLst>
                                      </p:cBhvr>
                                      <p:to>
                                        <p:strVal val="hidden"/>
                                      </p:to>
                                    </p:set>
                                  </p:childTnLst>
                                </p:cTn>
                              </p:par>
                            </p:childTnLst>
                          </p:cTn>
                        </p:par>
                        <p:par>
                          <p:cTn id="61" fill="hold" nodeType="afterGroup">
                            <p:stCondLst>
                              <p:cond delay="6000"/>
                            </p:stCondLst>
                            <p:childTnLst>
                              <p:par>
                                <p:cTn id="62" presetID="9" presetClass="entr" presetSubtype="0"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dissolve">
                                      <p:cBhvr>
                                        <p:cTn id="64" dur="500"/>
                                        <p:tgtEl>
                                          <p:spTgt spid="2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123"/>
                                        </p:tgtEl>
                                        <p:attrNameLst>
                                          <p:attrName>style.visibility</p:attrName>
                                        </p:attrNameLst>
                                      </p:cBhvr>
                                      <p:to>
                                        <p:strVal val="visible"/>
                                      </p:to>
                                    </p:set>
                                    <p:animEffect transition="in" filter="dissolve">
                                      <p:cBhvr>
                                        <p:cTn id="69" dur="500"/>
                                        <p:tgtEl>
                                          <p:spTgt spid="1123"/>
                                        </p:tgtEl>
                                      </p:cBhvr>
                                    </p:animEffect>
                                  </p:childTnLst>
                                </p:cTn>
                              </p:par>
                            </p:childTnLst>
                          </p:cTn>
                        </p:par>
                        <p:par>
                          <p:cTn id="70" fill="hold" nodeType="afterGroup">
                            <p:stCondLst>
                              <p:cond delay="500"/>
                            </p:stCondLst>
                            <p:childTnLst>
                              <p:par>
                                <p:cTn id="71" presetID="9" presetClass="exit" presetSubtype="0" fill="hold" nodeType="afterEffect">
                                  <p:stCondLst>
                                    <p:cond delay="0"/>
                                  </p:stCondLst>
                                  <p:childTnLst>
                                    <p:animEffect transition="out" filter="dissolv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par>
                          <p:cTn id="74" fill="hold" nodeType="afterGroup">
                            <p:stCondLst>
                              <p:cond delay="1000"/>
                            </p:stCondLst>
                            <p:childTnLst>
                              <p:par>
                                <p:cTn id="75" presetID="9" presetClass="entr" presetSubtype="0" fill="hold" nodeType="afterEffect">
                                  <p:stCondLst>
                                    <p:cond delay="0"/>
                                  </p:stCondLst>
                                  <p:childTnLst>
                                    <p:set>
                                      <p:cBhvr>
                                        <p:cTn id="76" dur="1" fill="hold">
                                          <p:stCondLst>
                                            <p:cond delay="0"/>
                                          </p:stCondLst>
                                        </p:cTn>
                                        <p:tgtEl>
                                          <p:spTgt spid="1121"/>
                                        </p:tgtEl>
                                        <p:attrNameLst>
                                          <p:attrName>style.visibility</p:attrName>
                                        </p:attrNameLst>
                                      </p:cBhvr>
                                      <p:to>
                                        <p:strVal val="visible"/>
                                      </p:to>
                                    </p:set>
                                    <p:animEffect transition="in" filter="dissolve">
                                      <p:cBhvr>
                                        <p:cTn id="77" dur="500"/>
                                        <p:tgtEl>
                                          <p:spTgt spid="1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122" grpId="0"/>
      <p:bldP spid="11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a:extLst>
              <a:ext uri="{FF2B5EF4-FFF2-40B4-BE49-F238E27FC236}">
                <a16:creationId xmlns:a16="http://schemas.microsoft.com/office/drawing/2014/main" id="{71C8A32A-153E-4AD1-BC73-C1A19A02630F}"/>
              </a:ext>
            </a:extLst>
          </p:cNvPr>
          <p:cNvSpPr txBox="1">
            <a:spLocks noChangeArrowheads="1"/>
          </p:cNvSpPr>
          <p:nvPr/>
        </p:nvSpPr>
        <p:spPr bwMode="auto">
          <a:xfrm>
            <a:off x="503238" y="258763"/>
            <a:ext cx="8462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eaLnBrk="1" hangingPunct="1"/>
            <a:r>
              <a:rPr lang="el-GR" altLang="el-GR" sz="3200" b="1">
                <a:solidFill>
                  <a:srgbClr val="000099"/>
                </a:solidFill>
                <a:latin typeface="Gill Sans Nova" panose="020B0602020104020203" pitchFamily="34" charset="0"/>
              </a:rPr>
              <a:t>Δίκτυα διανομής περιεχομένου</a:t>
            </a:r>
            <a:r>
              <a:rPr lang="en-US" altLang="el-GR" sz="3200" b="1">
                <a:solidFill>
                  <a:srgbClr val="000099"/>
                </a:solidFill>
                <a:latin typeface="Gill Sans Nova" panose="020B0602020104020203" pitchFamily="34" charset="0"/>
              </a:rPr>
              <a:t> </a:t>
            </a:r>
            <a:r>
              <a:rPr lang="en-US" altLang="el-GR" sz="2800" b="1">
                <a:solidFill>
                  <a:srgbClr val="000099"/>
                </a:solidFill>
                <a:latin typeface="Gill Sans Nova" panose="020B0602020104020203" pitchFamily="34" charset="0"/>
              </a:rPr>
              <a:t>(CDNs)</a:t>
            </a:r>
          </a:p>
        </p:txBody>
      </p:sp>
      <p:grpSp>
        <p:nvGrpSpPr>
          <p:cNvPr id="50178" name="Group 485">
            <a:extLst>
              <a:ext uri="{FF2B5EF4-FFF2-40B4-BE49-F238E27FC236}">
                <a16:creationId xmlns:a16="http://schemas.microsoft.com/office/drawing/2014/main" id="{0CFFB076-BCF9-4E14-9AE1-51670304E9C0}"/>
              </a:ext>
            </a:extLst>
          </p:cNvPr>
          <p:cNvGrpSpPr>
            <a:grpSpLocks/>
          </p:cNvGrpSpPr>
          <p:nvPr/>
        </p:nvGrpSpPr>
        <p:grpSpPr bwMode="auto">
          <a:xfrm>
            <a:off x="1163638" y="3894138"/>
            <a:ext cx="7000875" cy="2516187"/>
            <a:chOff x="450851" y="1669615"/>
            <a:chExt cx="8386119" cy="4786194"/>
          </a:xfrm>
        </p:grpSpPr>
        <p:sp>
          <p:nvSpPr>
            <p:cNvPr id="214743" name="Freeform 84">
              <a:extLst>
                <a:ext uri="{FF2B5EF4-FFF2-40B4-BE49-F238E27FC236}">
                  <a16:creationId xmlns:a16="http://schemas.microsoft.com/office/drawing/2014/main" id="{96EEAF2F-FAF0-4B87-85A9-4969854E6668}"/>
                </a:ext>
              </a:extLst>
            </p:cNvPr>
            <p:cNvSpPr>
              <a:spLocks/>
            </p:cNvSpPr>
            <p:nvPr/>
          </p:nvSpPr>
          <p:spPr bwMode="auto">
            <a:xfrm>
              <a:off x="1825540" y="224137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44" name="Freeform 84">
              <a:extLst>
                <a:ext uri="{FF2B5EF4-FFF2-40B4-BE49-F238E27FC236}">
                  <a16:creationId xmlns:a16="http://schemas.microsoft.com/office/drawing/2014/main" id="{46994F68-2184-4834-AE58-E75EF1F4E275}"/>
                </a:ext>
              </a:extLst>
            </p:cNvPr>
            <p:cNvSpPr>
              <a:spLocks/>
            </p:cNvSpPr>
            <p:nvPr/>
          </p:nvSpPr>
          <p:spPr bwMode="auto">
            <a:xfrm>
              <a:off x="669684" y="3041418"/>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45" name="Freeform 84">
              <a:extLst>
                <a:ext uri="{FF2B5EF4-FFF2-40B4-BE49-F238E27FC236}">
                  <a16:creationId xmlns:a16="http://schemas.microsoft.com/office/drawing/2014/main" id="{800BDA2E-6DE8-4AE2-9C43-27C46EB951FF}"/>
                </a:ext>
              </a:extLst>
            </p:cNvPr>
            <p:cNvSpPr>
              <a:spLocks/>
            </p:cNvSpPr>
            <p:nvPr/>
          </p:nvSpPr>
          <p:spPr bwMode="auto">
            <a:xfrm>
              <a:off x="6334646" y="249535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46" name="Freeform 84">
              <a:extLst>
                <a:ext uri="{FF2B5EF4-FFF2-40B4-BE49-F238E27FC236}">
                  <a16:creationId xmlns:a16="http://schemas.microsoft.com/office/drawing/2014/main" id="{6EF41CB9-75E2-4AB6-85F8-57CB823623FE}"/>
                </a:ext>
              </a:extLst>
            </p:cNvPr>
            <p:cNvSpPr>
              <a:spLocks/>
            </p:cNvSpPr>
            <p:nvPr/>
          </p:nvSpPr>
          <p:spPr bwMode="auto">
            <a:xfrm>
              <a:off x="1241261" y="5352637"/>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47" name="Freeform 84">
              <a:extLst>
                <a:ext uri="{FF2B5EF4-FFF2-40B4-BE49-F238E27FC236}">
                  <a16:creationId xmlns:a16="http://schemas.microsoft.com/office/drawing/2014/main" id="{97C1012C-ACBC-4876-951F-57ED4F0EFE1B}"/>
                </a:ext>
              </a:extLst>
            </p:cNvPr>
            <p:cNvSpPr>
              <a:spLocks/>
            </p:cNvSpPr>
            <p:nvPr/>
          </p:nvSpPr>
          <p:spPr bwMode="auto">
            <a:xfrm>
              <a:off x="822105" y="4730385"/>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48" name="Freeform 84">
              <a:extLst>
                <a:ext uri="{FF2B5EF4-FFF2-40B4-BE49-F238E27FC236}">
                  <a16:creationId xmlns:a16="http://schemas.microsoft.com/office/drawing/2014/main" id="{C98E48D6-A6AC-46F7-BA92-9BB4C46F6195}"/>
                </a:ext>
              </a:extLst>
            </p:cNvPr>
            <p:cNvSpPr>
              <a:spLocks/>
            </p:cNvSpPr>
            <p:nvPr/>
          </p:nvSpPr>
          <p:spPr bwMode="auto">
            <a:xfrm>
              <a:off x="593474" y="4070036"/>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49" name="Freeform 84">
              <a:extLst>
                <a:ext uri="{FF2B5EF4-FFF2-40B4-BE49-F238E27FC236}">
                  <a16:creationId xmlns:a16="http://schemas.microsoft.com/office/drawing/2014/main" id="{BDC8D6D9-1135-4E4B-94C2-73405B5533EF}"/>
                </a:ext>
              </a:extLst>
            </p:cNvPr>
            <p:cNvSpPr>
              <a:spLocks/>
            </p:cNvSpPr>
            <p:nvPr/>
          </p:nvSpPr>
          <p:spPr bwMode="auto">
            <a:xfrm>
              <a:off x="7084047" y="2927126"/>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0" name="Freeform 84">
              <a:extLst>
                <a:ext uri="{FF2B5EF4-FFF2-40B4-BE49-F238E27FC236}">
                  <a16:creationId xmlns:a16="http://schemas.microsoft.com/office/drawing/2014/main" id="{833D9044-6B08-4930-A67B-1B78392866A7}"/>
                </a:ext>
              </a:extLst>
            </p:cNvPr>
            <p:cNvSpPr>
              <a:spLocks/>
            </p:cNvSpPr>
            <p:nvPr/>
          </p:nvSpPr>
          <p:spPr bwMode="auto">
            <a:xfrm>
              <a:off x="3425955" y="2000097"/>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1" name="Freeform 84">
              <a:extLst>
                <a:ext uri="{FF2B5EF4-FFF2-40B4-BE49-F238E27FC236}">
                  <a16:creationId xmlns:a16="http://schemas.microsoft.com/office/drawing/2014/main" id="{910DD52F-955D-40EB-997D-2ABC75C00451}"/>
                </a:ext>
              </a:extLst>
            </p:cNvPr>
            <p:cNvSpPr>
              <a:spLocks/>
            </p:cNvSpPr>
            <p:nvPr/>
          </p:nvSpPr>
          <p:spPr bwMode="auto">
            <a:xfrm>
              <a:off x="1050735" y="2647748"/>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2" name="Freeform 84">
              <a:extLst>
                <a:ext uri="{FF2B5EF4-FFF2-40B4-BE49-F238E27FC236}">
                  <a16:creationId xmlns:a16="http://schemas.microsoft.com/office/drawing/2014/main" id="{49832F47-E4E1-464D-AD11-5EDF9469A20E}"/>
                </a:ext>
              </a:extLst>
            </p:cNvPr>
            <p:cNvSpPr>
              <a:spLocks/>
            </p:cNvSpPr>
            <p:nvPr/>
          </p:nvSpPr>
          <p:spPr bwMode="auto">
            <a:xfrm>
              <a:off x="4340478" y="197469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3" name="Freeform 84">
              <a:extLst>
                <a:ext uri="{FF2B5EF4-FFF2-40B4-BE49-F238E27FC236}">
                  <a16:creationId xmlns:a16="http://schemas.microsoft.com/office/drawing/2014/main" id="{EE10BED2-2392-402B-9984-3C392617D08E}"/>
                </a:ext>
              </a:extLst>
            </p:cNvPr>
            <p:cNvSpPr>
              <a:spLocks/>
            </p:cNvSpPr>
            <p:nvPr/>
          </p:nvSpPr>
          <p:spPr bwMode="auto">
            <a:xfrm>
              <a:off x="7401589" y="5606617"/>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4" name="Freeform 84">
              <a:extLst>
                <a:ext uri="{FF2B5EF4-FFF2-40B4-BE49-F238E27FC236}">
                  <a16:creationId xmlns:a16="http://schemas.microsoft.com/office/drawing/2014/main" id="{D7167AD2-3B78-4A25-8B2D-9A5D51A82669}"/>
                </a:ext>
              </a:extLst>
            </p:cNvPr>
            <p:cNvSpPr>
              <a:spLocks/>
            </p:cNvSpPr>
            <p:nvPr/>
          </p:nvSpPr>
          <p:spPr bwMode="auto">
            <a:xfrm>
              <a:off x="8239902" y="495896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5" name="Freeform 84">
              <a:extLst>
                <a:ext uri="{FF2B5EF4-FFF2-40B4-BE49-F238E27FC236}">
                  <a16:creationId xmlns:a16="http://schemas.microsoft.com/office/drawing/2014/main" id="{32366AFE-8FBA-4026-98F6-6D4652BBAB0A}"/>
                </a:ext>
              </a:extLst>
            </p:cNvPr>
            <p:cNvSpPr>
              <a:spLocks/>
            </p:cNvSpPr>
            <p:nvPr/>
          </p:nvSpPr>
          <p:spPr bwMode="auto">
            <a:xfrm>
              <a:off x="8011271" y="4044638"/>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6" name="Freeform 84">
              <a:extLst>
                <a:ext uri="{FF2B5EF4-FFF2-40B4-BE49-F238E27FC236}">
                  <a16:creationId xmlns:a16="http://schemas.microsoft.com/office/drawing/2014/main" id="{9FBBA151-D99F-491F-8AFD-1674E5D02498}"/>
                </a:ext>
              </a:extLst>
            </p:cNvPr>
            <p:cNvSpPr>
              <a:spLocks/>
            </p:cNvSpPr>
            <p:nvPr/>
          </p:nvSpPr>
          <p:spPr bwMode="auto">
            <a:xfrm>
              <a:off x="5166088" y="584789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7" name="Freeform 84">
              <a:extLst>
                <a:ext uri="{FF2B5EF4-FFF2-40B4-BE49-F238E27FC236}">
                  <a16:creationId xmlns:a16="http://schemas.microsoft.com/office/drawing/2014/main" id="{C6B3116B-41EB-48DE-BE37-68641E6A10F8}"/>
                </a:ext>
              </a:extLst>
            </p:cNvPr>
            <p:cNvSpPr>
              <a:spLocks/>
            </p:cNvSpPr>
            <p:nvPr/>
          </p:nvSpPr>
          <p:spPr bwMode="auto">
            <a:xfrm>
              <a:off x="4251565" y="5987587"/>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8" name="Freeform 84">
              <a:extLst>
                <a:ext uri="{FF2B5EF4-FFF2-40B4-BE49-F238E27FC236}">
                  <a16:creationId xmlns:a16="http://schemas.microsoft.com/office/drawing/2014/main" id="{DDA1B742-E64D-46A2-AC2B-1535E963A811}"/>
                </a:ext>
              </a:extLst>
            </p:cNvPr>
            <p:cNvSpPr>
              <a:spLocks/>
            </p:cNvSpPr>
            <p:nvPr/>
          </p:nvSpPr>
          <p:spPr bwMode="auto">
            <a:xfrm>
              <a:off x="3032203" y="583519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59" name="TextBox 4">
              <a:extLst>
                <a:ext uri="{FF2B5EF4-FFF2-40B4-BE49-F238E27FC236}">
                  <a16:creationId xmlns:a16="http://schemas.microsoft.com/office/drawing/2014/main" id="{9915F1D8-6B49-4DED-BB94-92C4C4B45772}"/>
                </a:ext>
              </a:extLst>
            </p:cNvPr>
            <p:cNvSpPr txBox="1">
              <a:spLocks noChangeArrowheads="1"/>
            </p:cNvSpPr>
            <p:nvPr/>
          </p:nvSpPr>
          <p:spPr bwMode="auto">
            <a:xfrm rot="307360">
              <a:off x="5295232" y="1669615"/>
              <a:ext cx="543812" cy="52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4760" name="TextBox 179">
              <a:extLst>
                <a:ext uri="{FF2B5EF4-FFF2-40B4-BE49-F238E27FC236}">
                  <a16:creationId xmlns:a16="http://schemas.microsoft.com/office/drawing/2014/main" id="{20101AF1-40D0-4F52-A402-89E48058E74D}"/>
                </a:ext>
              </a:extLst>
            </p:cNvPr>
            <p:cNvSpPr txBox="1">
              <a:spLocks noChangeArrowheads="1"/>
            </p:cNvSpPr>
            <p:nvPr/>
          </p:nvSpPr>
          <p:spPr bwMode="auto">
            <a:xfrm rot="2829263">
              <a:off x="7635934" y="3085160"/>
              <a:ext cx="543697" cy="5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4761" name="TextBox 180">
              <a:extLst>
                <a:ext uri="{FF2B5EF4-FFF2-40B4-BE49-F238E27FC236}">
                  <a16:creationId xmlns:a16="http://schemas.microsoft.com/office/drawing/2014/main" id="{A90CCFFE-B7AB-44BF-A49B-6825B425156C}"/>
                </a:ext>
              </a:extLst>
            </p:cNvPr>
            <p:cNvSpPr txBox="1">
              <a:spLocks noChangeArrowheads="1"/>
            </p:cNvSpPr>
            <p:nvPr/>
          </p:nvSpPr>
          <p:spPr bwMode="auto">
            <a:xfrm rot="9845918">
              <a:off x="6394999" y="5885552"/>
              <a:ext cx="543812" cy="52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4762" name="TextBox 181">
              <a:extLst>
                <a:ext uri="{FF2B5EF4-FFF2-40B4-BE49-F238E27FC236}">
                  <a16:creationId xmlns:a16="http://schemas.microsoft.com/office/drawing/2014/main" id="{8566B9D5-F881-4868-9080-D813BBB5B1FB}"/>
                </a:ext>
              </a:extLst>
            </p:cNvPr>
            <p:cNvSpPr txBox="1">
              <a:spLocks noChangeArrowheads="1"/>
            </p:cNvSpPr>
            <p:nvPr/>
          </p:nvSpPr>
          <p:spPr bwMode="auto">
            <a:xfrm rot="-9948738">
              <a:off x="2117518" y="5932630"/>
              <a:ext cx="543812" cy="52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4763" name="TextBox 182">
              <a:extLst>
                <a:ext uri="{FF2B5EF4-FFF2-40B4-BE49-F238E27FC236}">
                  <a16:creationId xmlns:a16="http://schemas.microsoft.com/office/drawing/2014/main" id="{FA43EE44-876E-4060-871B-FB05ECF31FED}"/>
                </a:ext>
              </a:extLst>
            </p:cNvPr>
            <p:cNvSpPr txBox="1">
              <a:spLocks noChangeArrowheads="1"/>
            </p:cNvSpPr>
            <p:nvPr/>
          </p:nvSpPr>
          <p:spPr bwMode="auto">
            <a:xfrm rot="-4992697">
              <a:off x="440647" y="3712534"/>
              <a:ext cx="543697" cy="5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sp>
          <p:nvSpPr>
            <p:cNvPr id="214764" name="TextBox 183">
              <a:extLst>
                <a:ext uri="{FF2B5EF4-FFF2-40B4-BE49-F238E27FC236}">
                  <a16:creationId xmlns:a16="http://schemas.microsoft.com/office/drawing/2014/main" id="{9132DBB0-EF06-4DEF-9DBA-1AC2CFFE6CA9}"/>
                </a:ext>
              </a:extLst>
            </p:cNvPr>
            <p:cNvSpPr txBox="1">
              <a:spLocks noChangeArrowheads="1"/>
            </p:cNvSpPr>
            <p:nvPr/>
          </p:nvSpPr>
          <p:spPr bwMode="auto">
            <a:xfrm rot="-520651">
              <a:off x="2536067" y="1734467"/>
              <a:ext cx="543812" cy="52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800">
                  <a:solidFill>
                    <a:srgbClr val="0000FF"/>
                  </a:solidFill>
                </a:rPr>
                <a:t>…</a:t>
              </a:r>
            </a:p>
          </p:txBody>
        </p:sp>
        <p:grpSp>
          <p:nvGrpSpPr>
            <p:cNvPr id="214765" name="Group 8">
              <a:extLst>
                <a:ext uri="{FF2B5EF4-FFF2-40B4-BE49-F238E27FC236}">
                  <a16:creationId xmlns:a16="http://schemas.microsoft.com/office/drawing/2014/main" id="{DF8AEFB8-9E73-40F6-B5A0-8934DD6D5672}"/>
                </a:ext>
              </a:extLst>
            </p:cNvPr>
            <p:cNvGrpSpPr>
              <a:grpSpLocks/>
            </p:cNvGrpSpPr>
            <p:nvPr/>
          </p:nvGrpSpPr>
          <p:grpSpPr bwMode="auto">
            <a:xfrm>
              <a:off x="4546600" y="3746496"/>
              <a:ext cx="3225799" cy="1117598"/>
              <a:chOff x="7848600" y="2044700"/>
              <a:chExt cx="3200399" cy="1371600"/>
            </a:xfrm>
          </p:grpSpPr>
          <p:sp>
            <p:nvSpPr>
              <p:cNvPr id="214961" name="Oval 3">
                <a:extLst>
                  <a:ext uri="{FF2B5EF4-FFF2-40B4-BE49-F238E27FC236}">
                    <a16:creationId xmlns:a16="http://schemas.microsoft.com/office/drawing/2014/main" id="{1C3323B6-D912-4C62-A8E7-1B03754AE155}"/>
                  </a:ext>
                </a:extLst>
              </p:cNvPr>
              <p:cNvSpPr>
                <a:spLocks noChangeArrowheads="1"/>
              </p:cNvSpPr>
              <p:nvPr/>
            </p:nvSpPr>
            <p:spPr bwMode="auto">
              <a:xfrm>
                <a:off x="7848600" y="2044700"/>
                <a:ext cx="3200399" cy="13716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962" name="Group 133">
                <a:extLst>
                  <a:ext uri="{FF2B5EF4-FFF2-40B4-BE49-F238E27FC236}">
                    <a16:creationId xmlns:a16="http://schemas.microsoft.com/office/drawing/2014/main" id="{7C89D832-96D5-4AE9-A555-BA722C3AB16F}"/>
                  </a:ext>
                </a:extLst>
              </p:cNvPr>
              <p:cNvGrpSpPr>
                <a:grpSpLocks/>
              </p:cNvGrpSpPr>
              <p:nvPr/>
            </p:nvGrpSpPr>
            <p:grpSpPr bwMode="auto">
              <a:xfrm>
                <a:off x="8526482" y="2160804"/>
                <a:ext cx="532759" cy="184809"/>
                <a:chOff x="2356" y="1300"/>
                <a:chExt cx="555" cy="194"/>
              </a:xfrm>
            </p:grpSpPr>
            <p:sp>
              <p:nvSpPr>
                <p:cNvPr id="215035" name="Oval 407">
                  <a:extLst>
                    <a:ext uri="{FF2B5EF4-FFF2-40B4-BE49-F238E27FC236}">
                      <a16:creationId xmlns:a16="http://schemas.microsoft.com/office/drawing/2014/main" id="{0BDE7CD5-127B-4476-92AC-1C49172DAFAC}"/>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36" name="Rectangle 410">
                  <a:extLst>
                    <a:ext uri="{FF2B5EF4-FFF2-40B4-BE49-F238E27FC236}">
                      <a16:creationId xmlns:a16="http://schemas.microsoft.com/office/drawing/2014/main" id="{1E696FF1-9DD7-4450-B5D8-483C7106225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37" name="Oval 411">
                  <a:extLst>
                    <a:ext uri="{FF2B5EF4-FFF2-40B4-BE49-F238E27FC236}">
                      <a16:creationId xmlns:a16="http://schemas.microsoft.com/office/drawing/2014/main" id="{CDC5AC81-BF63-4733-8900-19E421780C9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5038" name="Group 137">
                  <a:extLst>
                    <a:ext uri="{FF2B5EF4-FFF2-40B4-BE49-F238E27FC236}">
                      <a16:creationId xmlns:a16="http://schemas.microsoft.com/office/drawing/2014/main" id="{A2D33A74-6148-4DE6-8C9E-B44284832A43}"/>
                    </a:ext>
                  </a:extLst>
                </p:cNvPr>
                <p:cNvGrpSpPr>
                  <a:grpSpLocks/>
                </p:cNvGrpSpPr>
                <p:nvPr/>
              </p:nvGrpSpPr>
              <p:grpSpPr bwMode="auto">
                <a:xfrm>
                  <a:off x="2468" y="1332"/>
                  <a:ext cx="310" cy="60"/>
                  <a:chOff x="2468" y="1332"/>
                  <a:chExt cx="310" cy="60"/>
                </a:xfrm>
              </p:grpSpPr>
              <p:sp>
                <p:nvSpPr>
                  <p:cNvPr id="246785" name="Freeform 138">
                    <a:extLst>
                      <a:ext uri="{FF2B5EF4-FFF2-40B4-BE49-F238E27FC236}">
                        <a16:creationId xmlns:a16="http://schemas.microsoft.com/office/drawing/2014/main" id="{7EA4741D-AEAD-4BE5-8CEA-26BB2CFBFA8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46786" name="Freeform 139">
                    <a:extLst>
                      <a:ext uri="{FF2B5EF4-FFF2-40B4-BE49-F238E27FC236}">
                        <a16:creationId xmlns:a16="http://schemas.microsoft.com/office/drawing/2014/main" id="{04D386B8-D3F2-4F63-9F58-74C04A65FFC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5039" name="Line 140">
                  <a:extLst>
                    <a:ext uri="{FF2B5EF4-FFF2-40B4-BE49-F238E27FC236}">
                      <a16:creationId xmlns:a16="http://schemas.microsoft.com/office/drawing/2014/main" id="{0123DB7E-D64B-4135-83C4-AA33CC9F5BEE}"/>
                    </a:ext>
                  </a:extLst>
                </p:cNvPr>
                <p:cNvSpPr>
                  <a:spLocks noChangeShapeType="1"/>
                </p:cNvSpPr>
                <p:nvPr/>
              </p:nvSpPr>
              <p:spPr bwMode="auto">
                <a:xfrm>
                  <a:off x="2357"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784" name="Line 141">
                  <a:extLst>
                    <a:ext uri="{FF2B5EF4-FFF2-40B4-BE49-F238E27FC236}">
                      <a16:creationId xmlns:a16="http://schemas.microsoft.com/office/drawing/2014/main" id="{8290F449-8135-4BFF-9BAC-A0F17C5EA595}"/>
                    </a:ext>
                  </a:extLst>
                </p:cNvPr>
                <p:cNvSpPr>
                  <a:spLocks noChangeShapeType="1"/>
                </p:cNvSpPr>
                <p:nvPr/>
              </p:nvSpPr>
              <p:spPr bwMode="auto">
                <a:xfrm>
                  <a:off x="2908" y="1364"/>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4963" name="Straight Connector 10">
                <a:extLst>
                  <a:ext uri="{FF2B5EF4-FFF2-40B4-BE49-F238E27FC236}">
                    <a16:creationId xmlns:a16="http://schemas.microsoft.com/office/drawing/2014/main" id="{5D087F63-919F-4BF3-B60A-B77FF193E6C7}"/>
                  </a:ext>
                </a:extLst>
              </p:cNvPr>
              <p:cNvCxnSpPr>
                <a:cxnSpLocks noChangeShapeType="1"/>
                <a:stCxn id="246784" idx="0"/>
              </p:cNvCxnSpPr>
              <p:nvPr/>
            </p:nvCxnSpPr>
            <p:spPr bwMode="auto">
              <a:xfrm>
                <a:off x="9055401" y="2220819"/>
                <a:ext cx="975377" cy="13653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4" name="Straight Connector 297">
                <a:extLst>
                  <a:ext uri="{FF2B5EF4-FFF2-40B4-BE49-F238E27FC236}">
                    <a16:creationId xmlns:a16="http://schemas.microsoft.com/office/drawing/2014/main" id="{31A96E13-A6F5-4259-A7C2-11D8D868B699}"/>
                  </a:ext>
                </a:extLst>
              </p:cNvPr>
              <p:cNvCxnSpPr>
                <a:cxnSpLocks noChangeShapeType="1"/>
              </p:cNvCxnSpPr>
              <p:nvPr/>
            </p:nvCxnSpPr>
            <p:spPr bwMode="auto">
              <a:xfrm>
                <a:off x="9522191" y="2583188"/>
                <a:ext cx="120745" cy="8339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5" name="Straight Connector 298">
                <a:extLst>
                  <a:ext uri="{FF2B5EF4-FFF2-40B4-BE49-F238E27FC236}">
                    <a16:creationId xmlns:a16="http://schemas.microsoft.com/office/drawing/2014/main" id="{95AB3B03-0BA2-46B0-9048-2057881DB26F}"/>
                  </a:ext>
                </a:extLst>
              </p:cNvPr>
              <p:cNvCxnSpPr>
                <a:cxnSpLocks noChangeShapeType="1"/>
              </p:cNvCxnSpPr>
              <p:nvPr/>
            </p:nvCxnSpPr>
            <p:spPr bwMode="auto">
              <a:xfrm flipV="1">
                <a:off x="9323081" y="2786992"/>
                <a:ext cx="243358" cy="456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6" name="Straight Connector 299">
                <a:extLst>
                  <a:ext uri="{FF2B5EF4-FFF2-40B4-BE49-F238E27FC236}">
                    <a16:creationId xmlns:a16="http://schemas.microsoft.com/office/drawing/2014/main" id="{B4A1A491-123A-4BE0-B3A9-5323F148A41F}"/>
                  </a:ext>
                </a:extLst>
              </p:cNvPr>
              <p:cNvCxnSpPr>
                <a:cxnSpLocks noChangeShapeType="1"/>
              </p:cNvCxnSpPr>
              <p:nvPr/>
            </p:nvCxnSpPr>
            <p:spPr bwMode="auto">
              <a:xfrm flipV="1">
                <a:off x="9028147" y="2611644"/>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7" name="Straight Connector 300">
                <a:extLst>
                  <a:ext uri="{FF2B5EF4-FFF2-40B4-BE49-F238E27FC236}">
                    <a16:creationId xmlns:a16="http://schemas.microsoft.com/office/drawing/2014/main" id="{57AE743D-B4FE-46E6-9C0A-4365AB454CAC}"/>
                  </a:ext>
                </a:extLst>
              </p:cNvPr>
              <p:cNvCxnSpPr>
                <a:cxnSpLocks noChangeShapeType="1"/>
              </p:cNvCxnSpPr>
              <p:nvPr/>
            </p:nvCxnSpPr>
            <p:spPr bwMode="auto">
              <a:xfrm flipV="1">
                <a:off x="8729859" y="2909476"/>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8" name="Straight Connector 301">
                <a:extLst>
                  <a:ext uri="{FF2B5EF4-FFF2-40B4-BE49-F238E27FC236}">
                    <a16:creationId xmlns:a16="http://schemas.microsoft.com/office/drawing/2014/main" id="{1B343017-7E75-417A-915A-22FB95F0649C}"/>
                  </a:ext>
                </a:extLst>
              </p:cNvPr>
              <p:cNvCxnSpPr>
                <a:cxnSpLocks noChangeShapeType="1"/>
              </p:cNvCxnSpPr>
              <p:nvPr/>
            </p:nvCxnSpPr>
            <p:spPr bwMode="auto">
              <a:xfrm flipV="1">
                <a:off x="9537887" y="2836224"/>
                <a:ext cx="252969" cy="2529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9" name="Straight Connector 302">
                <a:extLst>
                  <a:ext uri="{FF2B5EF4-FFF2-40B4-BE49-F238E27FC236}">
                    <a16:creationId xmlns:a16="http://schemas.microsoft.com/office/drawing/2014/main" id="{1A788221-DA44-4C50-9CC8-11FD33CAF1DA}"/>
                  </a:ext>
                </a:extLst>
              </p:cNvPr>
              <p:cNvCxnSpPr>
                <a:cxnSpLocks noChangeShapeType="1"/>
              </p:cNvCxnSpPr>
              <p:nvPr/>
            </p:nvCxnSpPr>
            <p:spPr bwMode="auto">
              <a:xfrm flipH="1" flipV="1">
                <a:off x="10029359" y="2822067"/>
                <a:ext cx="354959" cy="12439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70" name="Straight Connector 303">
                <a:extLst>
                  <a:ext uri="{FF2B5EF4-FFF2-40B4-BE49-F238E27FC236}">
                    <a16:creationId xmlns:a16="http://schemas.microsoft.com/office/drawing/2014/main" id="{D3D295D3-7C35-449B-8E99-991C771BC6F6}"/>
                  </a:ext>
                </a:extLst>
              </p:cNvPr>
              <p:cNvCxnSpPr>
                <a:cxnSpLocks noChangeShapeType="1"/>
              </p:cNvCxnSpPr>
              <p:nvPr/>
            </p:nvCxnSpPr>
            <p:spPr bwMode="auto">
              <a:xfrm flipV="1">
                <a:off x="10015190" y="2475242"/>
                <a:ext cx="283363" cy="195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71" name="Straight Connector 304">
                <a:extLst>
                  <a:ext uri="{FF2B5EF4-FFF2-40B4-BE49-F238E27FC236}">
                    <a16:creationId xmlns:a16="http://schemas.microsoft.com/office/drawing/2014/main" id="{9B5E0BBD-42C4-4617-9C95-B368D1DD0F1B}"/>
                  </a:ext>
                </a:extLst>
              </p:cNvPr>
              <p:cNvCxnSpPr>
                <a:cxnSpLocks noChangeShapeType="1"/>
                <a:endCxn id="215035" idx="4"/>
              </p:cNvCxnSpPr>
              <p:nvPr/>
            </p:nvCxnSpPr>
            <p:spPr bwMode="auto">
              <a:xfrm flipH="1" flipV="1">
                <a:off x="8791902" y="2345614"/>
                <a:ext cx="410984" cy="871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4972" name="Group 133">
                <a:extLst>
                  <a:ext uri="{FF2B5EF4-FFF2-40B4-BE49-F238E27FC236}">
                    <a16:creationId xmlns:a16="http://schemas.microsoft.com/office/drawing/2014/main" id="{499F0759-8E2D-48F3-B82A-51A144A85533}"/>
                  </a:ext>
                </a:extLst>
              </p:cNvPr>
              <p:cNvGrpSpPr>
                <a:grpSpLocks/>
              </p:cNvGrpSpPr>
              <p:nvPr/>
            </p:nvGrpSpPr>
            <p:grpSpPr bwMode="auto">
              <a:xfrm>
                <a:off x="9555206" y="2650627"/>
                <a:ext cx="532759" cy="184809"/>
                <a:chOff x="2356" y="1300"/>
                <a:chExt cx="555" cy="194"/>
              </a:xfrm>
            </p:grpSpPr>
            <p:sp>
              <p:nvSpPr>
                <p:cNvPr id="215027" name="Oval 407">
                  <a:extLst>
                    <a:ext uri="{FF2B5EF4-FFF2-40B4-BE49-F238E27FC236}">
                      <a16:creationId xmlns:a16="http://schemas.microsoft.com/office/drawing/2014/main" id="{DD89E7C3-D936-47A7-A67C-16590D966A9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28" name="Rectangle 410">
                  <a:extLst>
                    <a:ext uri="{FF2B5EF4-FFF2-40B4-BE49-F238E27FC236}">
                      <a16:creationId xmlns:a16="http://schemas.microsoft.com/office/drawing/2014/main" id="{3328135C-8A1D-4A69-8F1B-39C95EA8005C}"/>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29" name="Oval 411">
                  <a:extLst>
                    <a:ext uri="{FF2B5EF4-FFF2-40B4-BE49-F238E27FC236}">
                      <a16:creationId xmlns:a16="http://schemas.microsoft.com/office/drawing/2014/main" id="{5CEA95B1-51C6-4F83-9C34-8C86DBA8C9EB}"/>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5030" name="Group 137">
                  <a:extLst>
                    <a:ext uri="{FF2B5EF4-FFF2-40B4-BE49-F238E27FC236}">
                      <a16:creationId xmlns:a16="http://schemas.microsoft.com/office/drawing/2014/main" id="{E9FCD554-9D67-497E-8C58-4EF2AFA6BD70}"/>
                    </a:ext>
                  </a:extLst>
                </p:cNvPr>
                <p:cNvGrpSpPr>
                  <a:grpSpLocks/>
                </p:cNvGrpSpPr>
                <p:nvPr/>
              </p:nvGrpSpPr>
              <p:grpSpPr bwMode="auto">
                <a:xfrm>
                  <a:off x="2468" y="1332"/>
                  <a:ext cx="310" cy="60"/>
                  <a:chOff x="2468" y="1332"/>
                  <a:chExt cx="310" cy="60"/>
                </a:xfrm>
              </p:grpSpPr>
              <p:sp>
                <p:nvSpPr>
                  <p:cNvPr id="215033" name="Freeform 138">
                    <a:extLst>
                      <a:ext uri="{FF2B5EF4-FFF2-40B4-BE49-F238E27FC236}">
                        <a16:creationId xmlns:a16="http://schemas.microsoft.com/office/drawing/2014/main" id="{3ABECD3B-9816-454E-B030-78DAB30D2B8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034" name="Freeform 139">
                    <a:extLst>
                      <a:ext uri="{FF2B5EF4-FFF2-40B4-BE49-F238E27FC236}">
                        <a16:creationId xmlns:a16="http://schemas.microsoft.com/office/drawing/2014/main" id="{13E7E131-9C82-4923-BDF0-DE3D863E619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5031" name="Line 140">
                  <a:extLst>
                    <a:ext uri="{FF2B5EF4-FFF2-40B4-BE49-F238E27FC236}">
                      <a16:creationId xmlns:a16="http://schemas.microsoft.com/office/drawing/2014/main" id="{59C91801-7C66-4F87-BD60-D89CA396945B}"/>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5032" name="Line 141">
                  <a:extLst>
                    <a:ext uri="{FF2B5EF4-FFF2-40B4-BE49-F238E27FC236}">
                      <a16:creationId xmlns:a16="http://schemas.microsoft.com/office/drawing/2014/main" id="{876E1542-B33A-43E4-A83A-03A15034A66D}"/>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973" name="Group 133">
                <a:extLst>
                  <a:ext uri="{FF2B5EF4-FFF2-40B4-BE49-F238E27FC236}">
                    <a16:creationId xmlns:a16="http://schemas.microsoft.com/office/drawing/2014/main" id="{699E8053-4D9D-4158-9738-99133192D02A}"/>
                  </a:ext>
                </a:extLst>
              </p:cNvPr>
              <p:cNvGrpSpPr>
                <a:grpSpLocks/>
              </p:cNvGrpSpPr>
              <p:nvPr/>
            </p:nvGrpSpPr>
            <p:grpSpPr bwMode="auto">
              <a:xfrm>
                <a:off x="8772607" y="2725609"/>
                <a:ext cx="532759" cy="184809"/>
                <a:chOff x="2356" y="1300"/>
                <a:chExt cx="555" cy="194"/>
              </a:xfrm>
            </p:grpSpPr>
            <p:sp>
              <p:nvSpPr>
                <p:cNvPr id="215019" name="Oval 407">
                  <a:extLst>
                    <a:ext uri="{FF2B5EF4-FFF2-40B4-BE49-F238E27FC236}">
                      <a16:creationId xmlns:a16="http://schemas.microsoft.com/office/drawing/2014/main" id="{7BDAE1A6-5BF7-45BC-A7D2-EC28A47390E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20" name="Rectangle 410">
                  <a:extLst>
                    <a:ext uri="{FF2B5EF4-FFF2-40B4-BE49-F238E27FC236}">
                      <a16:creationId xmlns:a16="http://schemas.microsoft.com/office/drawing/2014/main" id="{F888BC46-A4DD-44AE-A8D7-67F722D9072C}"/>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21" name="Oval 411">
                  <a:extLst>
                    <a:ext uri="{FF2B5EF4-FFF2-40B4-BE49-F238E27FC236}">
                      <a16:creationId xmlns:a16="http://schemas.microsoft.com/office/drawing/2014/main" id="{1FF26B4C-C4F4-41C0-88A4-9B40309686F0}"/>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5022" name="Group 137">
                  <a:extLst>
                    <a:ext uri="{FF2B5EF4-FFF2-40B4-BE49-F238E27FC236}">
                      <a16:creationId xmlns:a16="http://schemas.microsoft.com/office/drawing/2014/main" id="{B2BFC280-91A8-46E8-8906-C4FC97AF969A}"/>
                    </a:ext>
                  </a:extLst>
                </p:cNvPr>
                <p:cNvGrpSpPr>
                  <a:grpSpLocks/>
                </p:cNvGrpSpPr>
                <p:nvPr/>
              </p:nvGrpSpPr>
              <p:grpSpPr bwMode="auto">
                <a:xfrm>
                  <a:off x="2468" y="1332"/>
                  <a:ext cx="310" cy="60"/>
                  <a:chOff x="2468" y="1332"/>
                  <a:chExt cx="310" cy="60"/>
                </a:xfrm>
              </p:grpSpPr>
              <p:sp>
                <p:nvSpPr>
                  <p:cNvPr id="215025" name="Freeform 138">
                    <a:extLst>
                      <a:ext uri="{FF2B5EF4-FFF2-40B4-BE49-F238E27FC236}">
                        <a16:creationId xmlns:a16="http://schemas.microsoft.com/office/drawing/2014/main" id="{637CC791-D482-42C6-9A91-C2DC8BB4FBA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026" name="Freeform 139">
                    <a:extLst>
                      <a:ext uri="{FF2B5EF4-FFF2-40B4-BE49-F238E27FC236}">
                        <a16:creationId xmlns:a16="http://schemas.microsoft.com/office/drawing/2014/main" id="{675B1695-6154-455E-AF12-C4EDCF91FE0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5023" name="Line 140">
                  <a:extLst>
                    <a:ext uri="{FF2B5EF4-FFF2-40B4-BE49-F238E27FC236}">
                      <a16:creationId xmlns:a16="http://schemas.microsoft.com/office/drawing/2014/main" id="{A24F902B-B1EB-45B2-9DEF-6ECE4A51E5D6}"/>
                    </a:ext>
                  </a:extLst>
                </p:cNvPr>
                <p:cNvSpPr>
                  <a:spLocks noChangeShapeType="1"/>
                </p:cNvSpPr>
                <p:nvPr/>
              </p:nvSpPr>
              <p:spPr bwMode="auto">
                <a:xfrm>
                  <a:off x="2358" y="1356"/>
                  <a:ext cx="0" cy="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5024" name="Line 141">
                  <a:extLst>
                    <a:ext uri="{FF2B5EF4-FFF2-40B4-BE49-F238E27FC236}">
                      <a16:creationId xmlns:a16="http://schemas.microsoft.com/office/drawing/2014/main" id="{DAF462F0-F8E4-44D5-B444-4C2A5D5B99DE}"/>
                    </a:ext>
                  </a:extLst>
                </p:cNvPr>
                <p:cNvSpPr>
                  <a:spLocks noChangeShapeType="1"/>
                </p:cNvSpPr>
                <p:nvPr/>
              </p:nvSpPr>
              <p:spPr bwMode="auto">
                <a:xfrm>
                  <a:off x="2908" y="1358"/>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974" name="Group 133">
                <a:extLst>
                  <a:ext uri="{FF2B5EF4-FFF2-40B4-BE49-F238E27FC236}">
                    <a16:creationId xmlns:a16="http://schemas.microsoft.com/office/drawing/2014/main" id="{F7D68D64-52D8-404E-B892-939AA35DB907}"/>
                  </a:ext>
                </a:extLst>
              </p:cNvPr>
              <p:cNvGrpSpPr>
                <a:grpSpLocks/>
              </p:cNvGrpSpPr>
              <p:nvPr/>
            </p:nvGrpSpPr>
            <p:grpSpPr bwMode="auto">
              <a:xfrm>
                <a:off x="9060908" y="2428111"/>
                <a:ext cx="532759" cy="184809"/>
                <a:chOff x="2356" y="1300"/>
                <a:chExt cx="555" cy="194"/>
              </a:xfrm>
            </p:grpSpPr>
            <p:sp>
              <p:nvSpPr>
                <p:cNvPr id="215011" name="Oval 407">
                  <a:extLst>
                    <a:ext uri="{FF2B5EF4-FFF2-40B4-BE49-F238E27FC236}">
                      <a16:creationId xmlns:a16="http://schemas.microsoft.com/office/drawing/2014/main" id="{0962834E-BDF5-47DC-8C37-8DA2D893D5D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12" name="Rectangle 410">
                  <a:extLst>
                    <a:ext uri="{FF2B5EF4-FFF2-40B4-BE49-F238E27FC236}">
                      <a16:creationId xmlns:a16="http://schemas.microsoft.com/office/drawing/2014/main" id="{B38F241D-9D46-4C5A-9089-74E917A42B5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13" name="Oval 411">
                  <a:extLst>
                    <a:ext uri="{FF2B5EF4-FFF2-40B4-BE49-F238E27FC236}">
                      <a16:creationId xmlns:a16="http://schemas.microsoft.com/office/drawing/2014/main" id="{D4E6F2BE-023A-4E0A-8F22-92A12983EA9D}"/>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5014" name="Group 137">
                  <a:extLst>
                    <a:ext uri="{FF2B5EF4-FFF2-40B4-BE49-F238E27FC236}">
                      <a16:creationId xmlns:a16="http://schemas.microsoft.com/office/drawing/2014/main" id="{BEABF2B9-0708-4AA2-92AC-A63CD37F0DEC}"/>
                    </a:ext>
                  </a:extLst>
                </p:cNvPr>
                <p:cNvGrpSpPr>
                  <a:grpSpLocks/>
                </p:cNvGrpSpPr>
                <p:nvPr/>
              </p:nvGrpSpPr>
              <p:grpSpPr bwMode="auto">
                <a:xfrm>
                  <a:off x="2468" y="1332"/>
                  <a:ext cx="310" cy="60"/>
                  <a:chOff x="2468" y="1332"/>
                  <a:chExt cx="310" cy="60"/>
                </a:xfrm>
              </p:grpSpPr>
              <p:sp>
                <p:nvSpPr>
                  <p:cNvPr id="215017" name="Freeform 138">
                    <a:extLst>
                      <a:ext uri="{FF2B5EF4-FFF2-40B4-BE49-F238E27FC236}">
                        <a16:creationId xmlns:a16="http://schemas.microsoft.com/office/drawing/2014/main" id="{DDBACCEF-2577-4CAF-B889-53E3EA6BC71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018" name="Freeform 139">
                    <a:extLst>
                      <a:ext uri="{FF2B5EF4-FFF2-40B4-BE49-F238E27FC236}">
                        <a16:creationId xmlns:a16="http://schemas.microsoft.com/office/drawing/2014/main" id="{EC70CACA-30CF-45A5-BBF3-4EE3BAF7970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5015" name="Line 140">
                  <a:extLst>
                    <a:ext uri="{FF2B5EF4-FFF2-40B4-BE49-F238E27FC236}">
                      <a16:creationId xmlns:a16="http://schemas.microsoft.com/office/drawing/2014/main" id="{4979F580-C2B1-4C19-873B-5207A33420EE}"/>
                    </a:ext>
                  </a:extLst>
                </p:cNvPr>
                <p:cNvSpPr>
                  <a:spLocks noChangeShapeType="1"/>
                </p:cNvSpPr>
                <p:nvPr/>
              </p:nvSpPr>
              <p:spPr bwMode="auto">
                <a:xfrm>
                  <a:off x="2358"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5016" name="Line 141">
                  <a:extLst>
                    <a:ext uri="{FF2B5EF4-FFF2-40B4-BE49-F238E27FC236}">
                      <a16:creationId xmlns:a16="http://schemas.microsoft.com/office/drawing/2014/main" id="{53CA782D-AB83-419A-9747-83AD39D1A0F7}"/>
                    </a:ext>
                  </a:extLst>
                </p:cNvPr>
                <p:cNvSpPr>
                  <a:spLocks noChangeShapeType="1"/>
                </p:cNvSpPr>
                <p:nvPr/>
              </p:nvSpPr>
              <p:spPr bwMode="auto">
                <a:xfrm>
                  <a:off x="2908"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975" name="Group 133">
                <a:extLst>
                  <a:ext uri="{FF2B5EF4-FFF2-40B4-BE49-F238E27FC236}">
                    <a16:creationId xmlns:a16="http://schemas.microsoft.com/office/drawing/2014/main" id="{19A2C8C1-2384-459B-B124-F9F7BAED0649}"/>
                  </a:ext>
                </a:extLst>
              </p:cNvPr>
              <p:cNvGrpSpPr>
                <a:grpSpLocks/>
              </p:cNvGrpSpPr>
              <p:nvPr/>
            </p:nvGrpSpPr>
            <p:grpSpPr bwMode="auto">
              <a:xfrm>
                <a:off x="10005281" y="2289952"/>
                <a:ext cx="532759" cy="184809"/>
                <a:chOff x="2356" y="1300"/>
                <a:chExt cx="555" cy="194"/>
              </a:xfrm>
            </p:grpSpPr>
            <p:sp>
              <p:nvSpPr>
                <p:cNvPr id="215003" name="Oval 407">
                  <a:extLst>
                    <a:ext uri="{FF2B5EF4-FFF2-40B4-BE49-F238E27FC236}">
                      <a16:creationId xmlns:a16="http://schemas.microsoft.com/office/drawing/2014/main" id="{6ECC04B1-A138-4E02-936B-1D06D2DEFA0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04" name="Rectangle 410">
                  <a:extLst>
                    <a:ext uri="{FF2B5EF4-FFF2-40B4-BE49-F238E27FC236}">
                      <a16:creationId xmlns:a16="http://schemas.microsoft.com/office/drawing/2014/main" id="{30F41877-7029-4026-8574-86EDC1E73A4E}"/>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5005" name="Oval 411">
                  <a:extLst>
                    <a:ext uri="{FF2B5EF4-FFF2-40B4-BE49-F238E27FC236}">
                      <a16:creationId xmlns:a16="http://schemas.microsoft.com/office/drawing/2014/main" id="{9B8CAEC6-3C0E-46DC-876E-874779DAE9A0}"/>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5006" name="Group 137">
                  <a:extLst>
                    <a:ext uri="{FF2B5EF4-FFF2-40B4-BE49-F238E27FC236}">
                      <a16:creationId xmlns:a16="http://schemas.microsoft.com/office/drawing/2014/main" id="{9170EAB0-14BA-4D94-9E7B-E2D4A49F161A}"/>
                    </a:ext>
                  </a:extLst>
                </p:cNvPr>
                <p:cNvGrpSpPr>
                  <a:grpSpLocks/>
                </p:cNvGrpSpPr>
                <p:nvPr/>
              </p:nvGrpSpPr>
              <p:grpSpPr bwMode="auto">
                <a:xfrm>
                  <a:off x="2468" y="1332"/>
                  <a:ext cx="310" cy="60"/>
                  <a:chOff x="2468" y="1332"/>
                  <a:chExt cx="310" cy="60"/>
                </a:xfrm>
              </p:grpSpPr>
              <p:sp>
                <p:nvSpPr>
                  <p:cNvPr id="215009" name="Freeform 138">
                    <a:extLst>
                      <a:ext uri="{FF2B5EF4-FFF2-40B4-BE49-F238E27FC236}">
                        <a16:creationId xmlns:a16="http://schemas.microsoft.com/office/drawing/2014/main" id="{136BBCEA-DD6C-447E-B84F-161D6DF0E9D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010" name="Freeform 139">
                    <a:extLst>
                      <a:ext uri="{FF2B5EF4-FFF2-40B4-BE49-F238E27FC236}">
                        <a16:creationId xmlns:a16="http://schemas.microsoft.com/office/drawing/2014/main" id="{A4DB628F-ED79-468F-9DCD-AA5F49C9067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5007" name="Line 140">
                  <a:extLst>
                    <a:ext uri="{FF2B5EF4-FFF2-40B4-BE49-F238E27FC236}">
                      <a16:creationId xmlns:a16="http://schemas.microsoft.com/office/drawing/2014/main" id="{B0DE83BC-6DE4-4386-B10A-6DEB1B0E9504}"/>
                    </a:ext>
                  </a:extLst>
                </p:cNvPr>
                <p:cNvSpPr>
                  <a:spLocks noChangeShapeType="1"/>
                </p:cNvSpPr>
                <p:nvPr/>
              </p:nvSpPr>
              <p:spPr bwMode="auto">
                <a:xfrm>
                  <a:off x="235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5008" name="Line 141">
                  <a:extLst>
                    <a:ext uri="{FF2B5EF4-FFF2-40B4-BE49-F238E27FC236}">
                      <a16:creationId xmlns:a16="http://schemas.microsoft.com/office/drawing/2014/main" id="{0AB71B96-2E03-4C8E-8FAD-A7D981026D60}"/>
                    </a:ext>
                  </a:extLst>
                </p:cNvPr>
                <p:cNvSpPr>
                  <a:spLocks noChangeShapeType="1"/>
                </p:cNvSpPr>
                <p:nvPr/>
              </p:nvSpPr>
              <p:spPr bwMode="auto">
                <a:xfrm>
                  <a:off x="2908"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976" name="Group 133">
                <a:extLst>
                  <a:ext uri="{FF2B5EF4-FFF2-40B4-BE49-F238E27FC236}">
                    <a16:creationId xmlns:a16="http://schemas.microsoft.com/office/drawing/2014/main" id="{129FEA01-0A5D-4792-BB00-6579B0664A14}"/>
                  </a:ext>
                </a:extLst>
              </p:cNvPr>
              <p:cNvGrpSpPr>
                <a:grpSpLocks/>
              </p:cNvGrpSpPr>
              <p:nvPr/>
            </p:nvGrpSpPr>
            <p:grpSpPr bwMode="auto">
              <a:xfrm>
                <a:off x="10232661" y="2882876"/>
                <a:ext cx="532759" cy="184809"/>
                <a:chOff x="2356" y="1300"/>
                <a:chExt cx="555" cy="194"/>
              </a:xfrm>
            </p:grpSpPr>
            <p:sp>
              <p:nvSpPr>
                <p:cNvPr id="214995" name="Oval 407">
                  <a:extLst>
                    <a:ext uri="{FF2B5EF4-FFF2-40B4-BE49-F238E27FC236}">
                      <a16:creationId xmlns:a16="http://schemas.microsoft.com/office/drawing/2014/main" id="{34AEE6EF-CD13-4C12-BC83-85DD5D70963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96" name="Rectangle 410">
                  <a:extLst>
                    <a:ext uri="{FF2B5EF4-FFF2-40B4-BE49-F238E27FC236}">
                      <a16:creationId xmlns:a16="http://schemas.microsoft.com/office/drawing/2014/main" id="{7491EFB0-F421-4B4B-AE30-C1AA1413E59A}"/>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97" name="Oval 411">
                  <a:extLst>
                    <a:ext uri="{FF2B5EF4-FFF2-40B4-BE49-F238E27FC236}">
                      <a16:creationId xmlns:a16="http://schemas.microsoft.com/office/drawing/2014/main" id="{E1C8B6F5-CF10-443E-ADFF-61F82F5E4C67}"/>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98" name="Group 137">
                  <a:extLst>
                    <a:ext uri="{FF2B5EF4-FFF2-40B4-BE49-F238E27FC236}">
                      <a16:creationId xmlns:a16="http://schemas.microsoft.com/office/drawing/2014/main" id="{77C16F43-6BF7-48BA-A77B-796E8A6FFE51}"/>
                    </a:ext>
                  </a:extLst>
                </p:cNvPr>
                <p:cNvGrpSpPr>
                  <a:grpSpLocks/>
                </p:cNvGrpSpPr>
                <p:nvPr/>
              </p:nvGrpSpPr>
              <p:grpSpPr bwMode="auto">
                <a:xfrm>
                  <a:off x="2468" y="1332"/>
                  <a:ext cx="310" cy="60"/>
                  <a:chOff x="2468" y="1332"/>
                  <a:chExt cx="310" cy="60"/>
                </a:xfrm>
              </p:grpSpPr>
              <p:sp>
                <p:nvSpPr>
                  <p:cNvPr id="215001" name="Freeform 138">
                    <a:extLst>
                      <a:ext uri="{FF2B5EF4-FFF2-40B4-BE49-F238E27FC236}">
                        <a16:creationId xmlns:a16="http://schemas.microsoft.com/office/drawing/2014/main" id="{EA1F0511-6E77-4155-BFA5-4D1C4B4AB86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002" name="Freeform 139">
                    <a:extLst>
                      <a:ext uri="{FF2B5EF4-FFF2-40B4-BE49-F238E27FC236}">
                        <a16:creationId xmlns:a16="http://schemas.microsoft.com/office/drawing/2014/main" id="{978A3CC0-1FA4-412D-B866-842E0E8758B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99" name="Line 140">
                  <a:extLst>
                    <a:ext uri="{FF2B5EF4-FFF2-40B4-BE49-F238E27FC236}">
                      <a16:creationId xmlns:a16="http://schemas.microsoft.com/office/drawing/2014/main" id="{997E948E-19D4-420F-A66C-DB01326691D8}"/>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5000" name="Line 141">
                  <a:extLst>
                    <a:ext uri="{FF2B5EF4-FFF2-40B4-BE49-F238E27FC236}">
                      <a16:creationId xmlns:a16="http://schemas.microsoft.com/office/drawing/2014/main" id="{6978B6C9-4030-4902-B2F6-C1EA3E3AA0D7}"/>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977" name="Group 133">
                <a:extLst>
                  <a:ext uri="{FF2B5EF4-FFF2-40B4-BE49-F238E27FC236}">
                    <a16:creationId xmlns:a16="http://schemas.microsoft.com/office/drawing/2014/main" id="{93505424-1D66-4259-922D-5EC9B2E08823}"/>
                  </a:ext>
                </a:extLst>
              </p:cNvPr>
              <p:cNvGrpSpPr>
                <a:grpSpLocks/>
              </p:cNvGrpSpPr>
              <p:nvPr/>
            </p:nvGrpSpPr>
            <p:grpSpPr bwMode="auto">
              <a:xfrm>
                <a:off x="9330660" y="3072767"/>
                <a:ext cx="532759" cy="184809"/>
                <a:chOff x="2356" y="1300"/>
                <a:chExt cx="555" cy="194"/>
              </a:xfrm>
            </p:grpSpPr>
            <p:sp>
              <p:nvSpPr>
                <p:cNvPr id="214987" name="Oval 407">
                  <a:extLst>
                    <a:ext uri="{FF2B5EF4-FFF2-40B4-BE49-F238E27FC236}">
                      <a16:creationId xmlns:a16="http://schemas.microsoft.com/office/drawing/2014/main" id="{75D29A8F-3F7C-46C1-87F3-A3AB402F2212}"/>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88" name="Rectangle 410">
                  <a:extLst>
                    <a:ext uri="{FF2B5EF4-FFF2-40B4-BE49-F238E27FC236}">
                      <a16:creationId xmlns:a16="http://schemas.microsoft.com/office/drawing/2014/main" id="{ED3CCD8B-E0D1-43DC-93C7-1ABA9E46E4C4}"/>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89" name="Oval 411">
                  <a:extLst>
                    <a:ext uri="{FF2B5EF4-FFF2-40B4-BE49-F238E27FC236}">
                      <a16:creationId xmlns:a16="http://schemas.microsoft.com/office/drawing/2014/main" id="{8EBDFF02-4952-434A-A871-BFDD4B3B4818}"/>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90" name="Group 137">
                  <a:extLst>
                    <a:ext uri="{FF2B5EF4-FFF2-40B4-BE49-F238E27FC236}">
                      <a16:creationId xmlns:a16="http://schemas.microsoft.com/office/drawing/2014/main" id="{7270A506-D104-4613-8BCB-7F4702AD7FE5}"/>
                    </a:ext>
                  </a:extLst>
                </p:cNvPr>
                <p:cNvGrpSpPr>
                  <a:grpSpLocks/>
                </p:cNvGrpSpPr>
                <p:nvPr/>
              </p:nvGrpSpPr>
              <p:grpSpPr bwMode="auto">
                <a:xfrm>
                  <a:off x="2468" y="1332"/>
                  <a:ext cx="310" cy="60"/>
                  <a:chOff x="2468" y="1332"/>
                  <a:chExt cx="310" cy="60"/>
                </a:xfrm>
              </p:grpSpPr>
              <p:sp>
                <p:nvSpPr>
                  <p:cNvPr id="214993" name="Freeform 138">
                    <a:extLst>
                      <a:ext uri="{FF2B5EF4-FFF2-40B4-BE49-F238E27FC236}">
                        <a16:creationId xmlns:a16="http://schemas.microsoft.com/office/drawing/2014/main" id="{2FB602A0-4867-4F74-BF18-8522CE82261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94" name="Freeform 139">
                    <a:extLst>
                      <a:ext uri="{FF2B5EF4-FFF2-40B4-BE49-F238E27FC236}">
                        <a16:creationId xmlns:a16="http://schemas.microsoft.com/office/drawing/2014/main" id="{5CF11D53-0303-4B25-9349-86A27E05285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91" name="Line 140">
                  <a:extLst>
                    <a:ext uri="{FF2B5EF4-FFF2-40B4-BE49-F238E27FC236}">
                      <a16:creationId xmlns:a16="http://schemas.microsoft.com/office/drawing/2014/main" id="{8BE821A6-F85C-4AE2-8C0D-55BCC75DAA4D}"/>
                    </a:ext>
                  </a:extLst>
                </p:cNvPr>
                <p:cNvSpPr>
                  <a:spLocks noChangeShapeType="1"/>
                </p:cNvSpPr>
                <p:nvPr/>
              </p:nvSpPr>
              <p:spPr bwMode="auto">
                <a:xfrm>
                  <a:off x="2358"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92" name="Line 141">
                  <a:extLst>
                    <a:ext uri="{FF2B5EF4-FFF2-40B4-BE49-F238E27FC236}">
                      <a16:creationId xmlns:a16="http://schemas.microsoft.com/office/drawing/2014/main" id="{87FC9DA4-1D58-42D2-B94D-933F5B06F66F}"/>
                    </a:ext>
                  </a:extLst>
                </p:cNvPr>
                <p:cNvSpPr>
                  <a:spLocks noChangeShapeType="1"/>
                </p:cNvSpPr>
                <p:nvPr/>
              </p:nvSpPr>
              <p:spPr bwMode="auto">
                <a:xfrm>
                  <a:off x="2907"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978" name="Group 133">
                <a:extLst>
                  <a:ext uri="{FF2B5EF4-FFF2-40B4-BE49-F238E27FC236}">
                    <a16:creationId xmlns:a16="http://schemas.microsoft.com/office/drawing/2014/main" id="{718268B9-A3F8-47A2-A4F2-A3E204D2132E}"/>
                  </a:ext>
                </a:extLst>
              </p:cNvPr>
              <p:cNvGrpSpPr>
                <a:grpSpLocks/>
              </p:cNvGrpSpPr>
              <p:nvPr/>
            </p:nvGrpSpPr>
            <p:grpSpPr bwMode="auto">
              <a:xfrm>
                <a:off x="8438032" y="3018963"/>
                <a:ext cx="532759" cy="184809"/>
                <a:chOff x="2356" y="1300"/>
                <a:chExt cx="555" cy="194"/>
              </a:xfrm>
            </p:grpSpPr>
            <p:sp>
              <p:nvSpPr>
                <p:cNvPr id="214979" name="Oval 407">
                  <a:extLst>
                    <a:ext uri="{FF2B5EF4-FFF2-40B4-BE49-F238E27FC236}">
                      <a16:creationId xmlns:a16="http://schemas.microsoft.com/office/drawing/2014/main" id="{EF17031D-2CEE-4A56-A43C-0DE2299976CC}"/>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80" name="Rectangle 410">
                  <a:extLst>
                    <a:ext uri="{FF2B5EF4-FFF2-40B4-BE49-F238E27FC236}">
                      <a16:creationId xmlns:a16="http://schemas.microsoft.com/office/drawing/2014/main" id="{AFFEC6B3-B720-427B-991F-B73309E8FD17}"/>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81" name="Oval 411">
                  <a:extLst>
                    <a:ext uri="{FF2B5EF4-FFF2-40B4-BE49-F238E27FC236}">
                      <a16:creationId xmlns:a16="http://schemas.microsoft.com/office/drawing/2014/main" id="{7CA52431-B713-4026-85E6-019E6423CFE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82" name="Group 137">
                  <a:extLst>
                    <a:ext uri="{FF2B5EF4-FFF2-40B4-BE49-F238E27FC236}">
                      <a16:creationId xmlns:a16="http://schemas.microsoft.com/office/drawing/2014/main" id="{0F9E97E4-D469-42FF-82D2-6897E910DF22}"/>
                    </a:ext>
                  </a:extLst>
                </p:cNvPr>
                <p:cNvGrpSpPr>
                  <a:grpSpLocks/>
                </p:cNvGrpSpPr>
                <p:nvPr/>
              </p:nvGrpSpPr>
              <p:grpSpPr bwMode="auto">
                <a:xfrm>
                  <a:off x="2468" y="1332"/>
                  <a:ext cx="310" cy="60"/>
                  <a:chOff x="2468" y="1332"/>
                  <a:chExt cx="310" cy="60"/>
                </a:xfrm>
              </p:grpSpPr>
              <p:sp>
                <p:nvSpPr>
                  <p:cNvPr id="214985" name="Freeform 138">
                    <a:extLst>
                      <a:ext uri="{FF2B5EF4-FFF2-40B4-BE49-F238E27FC236}">
                        <a16:creationId xmlns:a16="http://schemas.microsoft.com/office/drawing/2014/main" id="{4A0E2054-41FF-42F3-9555-2EA78BFD30C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86" name="Freeform 139">
                    <a:extLst>
                      <a:ext uri="{FF2B5EF4-FFF2-40B4-BE49-F238E27FC236}">
                        <a16:creationId xmlns:a16="http://schemas.microsoft.com/office/drawing/2014/main" id="{255E44DE-67EE-488E-AB8A-46D7E0EC3A9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83" name="Line 140">
                  <a:extLst>
                    <a:ext uri="{FF2B5EF4-FFF2-40B4-BE49-F238E27FC236}">
                      <a16:creationId xmlns:a16="http://schemas.microsoft.com/office/drawing/2014/main" id="{6D7B3A29-C3F2-428D-8C1C-4CE538C9C355}"/>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84" name="Line 141">
                  <a:extLst>
                    <a:ext uri="{FF2B5EF4-FFF2-40B4-BE49-F238E27FC236}">
                      <a16:creationId xmlns:a16="http://schemas.microsoft.com/office/drawing/2014/main" id="{DC8E3107-CE16-46C2-AC16-F12FC1CA2D98}"/>
                    </a:ext>
                  </a:extLst>
                </p:cNvPr>
                <p:cNvSpPr>
                  <a:spLocks noChangeShapeType="1"/>
                </p:cNvSpPr>
                <p:nvPr/>
              </p:nvSpPr>
              <p:spPr bwMode="auto">
                <a:xfrm>
                  <a:off x="2910"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grpSp>
          <p:nvGrpSpPr>
            <p:cNvPr id="214766" name="Group 331">
              <a:extLst>
                <a:ext uri="{FF2B5EF4-FFF2-40B4-BE49-F238E27FC236}">
                  <a16:creationId xmlns:a16="http://schemas.microsoft.com/office/drawing/2014/main" id="{B857CA92-28DA-4EB8-A13F-87128B7F6CD6}"/>
                </a:ext>
              </a:extLst>
            </p:cNvPr>
            <p:cNvGrpSpPr>
              <a:grpSpLocks/>
            </p:cNvGrpSpPr>
            <p:nvPr/>
          </p:nvGrpSpPr>
          <p:grpSpPr bwMode="auto">
            <a:xfrm>
              <a:off x="1803401" y="2755897"/>
              <a:ext cx="3467099" cy="1193800"/>
              <a:chOff x="7848600" y="2044700"/>
              <a:chExt cx="3200399" cy="1371600"/>
            </a:xfrm>
          </p:grpSpPr>
          <p:sp>
            <p:nvSpPr>
              <p:cNvPr id="214879" name="Oval 332">
                <a:extLst>
                  <a:ext uri="{FF2B5EF4-FFF2-40B4-BE49-F238E27FC236}">
                    <a16:creationId xmlns:a16="http://schemas.microsoft.com/office/drawing/2014/main" id="{0D6D55FC-6588-47A5-AAF9-31B4F00DE78E}"/>
                  </a:ext>
                </a:extLst>
              </p:cNvPr>
              <p:cNvSpPr>
                <a:spLocks noChangeArrowheads="1"/>
              </p:cNvSpPr>
              <p:nvPr/>
            </p:nvSpPr>
            <p:spPr bwMode="auto">
              <a:xfrm>
                <a:off x="7848600" y="2044700"/>
                <a:ext cx="3200399" cy="13716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880" name="Group 133">
                <a:extLst>
                  <a:ext uri="{FF2B5EF4-FFF2-40B4-BE49-F238E27FC236}">
                    <a16:creationId xmlns:a16="http://schemas.microsoft.com/office/drawing/2014/main" id="{8F928614-D1DB-4361-9164-657A972BEE4C}"/>
                  </a:ext>
                </a:extLst>
              </p:cNvPr>
              <p:cNvGrpSpPr>
                <a:grpSpLocks/>
              </p:cNvGrpSpPr>
              <p:nvPr/>
            </p:nvGrpSpPr>
            <p:grpSpPr bwMode="auto">
              <a:xfrm>
                <a:off x="8526482" y="2160804"/>
                <a:ext cx="532759" cy="184809"/>
                <a:chOff x="2356" y="1300"/>
                <a:chExt cx="555" cy="194"/>
              </a:xfrm>
            </p:grpSpPr>
            <p:sp>
              <p:nvSpPr>
                <p:cNvPr id="214953" name="Oval 407">
                  <a:extLst>
                    <a:ext uri="{FF2B5EF4-FFF2-40B4-BE49-F238E27FC236}">
                      <a16:creationId xmlns:a16="http://schemas.microsoft.com/office/drawing/2014/main" id="{5C24E33A-2013-4446-8F1F-BE6C300D9449}"/>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54" name="Rectangle 410">
                  <a:extLst>
                    <a:ext uri="{FF2B5EF4-FFF2-40B4-BE49-F238E27FC236}">
                      <a16:creationId xmlns:a16="http://schemas.microsoft.com/office/drawing/2014/main" id="{0ECE526A-5C0F-4DB0-8840-65B5C5F77389}"/>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55" name="Oval 411">
                  <a:extLst>
                    <a:ext uri="{FF2B5EF4-FFF2-40B4-BE49-F238E27FC236}">
                      <a16:creationId xmlns:a16="http://schemas.microsoft.com/office/drawing/2014/main" id="{50235437-4271-4D2D-A0AC-EE6A5D266EBF}"/>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56" name="Group 137">
                  <a:extLst>
                    <a:ext uri="{FF2B5EF4-FFF2-40B4-BE49-F238E27FC236}">
                      <a16:creationId xmlns:a16="http://schemas.microsoft.com/office/drawing/2014/main" id="{606C813A-7203-40BB-9F44-3C5ED706E13C}"/>
                    </a:ext>
                  </a:extLst>
                </p:cNvPr>
                <p:cNvGrpSpPr>
                  <a:grpSpLocks/>
                </p:cNvGrpSpPr>
                <p:nvPr/>
              </p:nvGrpSpPr>
              <p:grpSpPr bwMode="auto">
                <a:xfrm>
                  <a:off x="2468" y="1332"/>
                  <a:ext cx="310" cy="60"/>
                  <a:chOff x="2468" y="1332"/>
                  <a:chExt cx="310" cy="60"/>
                </a:xfrm>
              </p:grpSpPr>
              <p:sp>
                <p:nvSpPr>
                  <p:cNvPr id="214959" name="Freeform 138">
                    <a:extLst>
                      <a:ext uri="{FF2B5EF4-FFF2-40B4-BE49-F238E27FC236}">
                        <a16:creationId xmlns:a16="http://schemas.microsoft.com/office/drawing/2014/main" id="{AD740302-67EE-43A9-8F24-C9CEA6E05D1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60" name="Freeform 139">
                    <a:extLst>
                      <a:ext uri="{FF2B5EF4-FFF2-40B4-BE49-F238E27FC236}">
                        <a16:creationId xmlns:a16="http://schemas.microsoft.com/office/drawing/2014/main" id="{3B5E0380-7207-40D0-AB95-A42DCB9F74E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57" name="Line 140">
                  <a:extLst>
                    <a:ext uri="{FF2B5EF4-FFF2-40B4-BE49-F238E27FC236}">
                      <a16:creationId xmlns:a16="http://schemas.microsoft.com/office/drawing/2014/main" id="{E104311C-F617-4E2C-B9C6-D572A8FC3412}"/>
                    </a:ext>
                  </a:extLst>
                </p:cNvPr>
                <p:cNvSpPr>
                  <a:spLocks noChangeShapeType="1"/>
                </p:cNvSpPr>
                <p:nvPr/>
              </p:nvSpPr>
              <p:spPr bwMode="auto">
                <a:xfrm>
                  <a:off x="2358"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58" name="Line 141">
                  <a:extLst>
                    <a:ext uri="{FF2B5EF4-FFF2-40B4-BE49-F238E27FC236}">
                      <a16:creationId xmlns:a16="http://schemas.microsoft.com/office/drawing/2014/main" id="{C2EDCF27-4633-4673-AA85-877993ABD9DE}"/>
                    </a:ext>
                  </a:extLst>
                </p:cNvPr>
                <p:cNvSpPr>
                  <a:spLocks noChangeShapeType="1"/>
                </p:cNvSpPr>
                <p:nvPr/>
              </p:nvSpPr>
              <p:spPr bwMode="auto">
                <a:xfrm>
                  <a:off x="2906"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4881" name="Straight Connector 334">
                <a:extLst>
                  <a:ext uri="{FF2B5EF4-FFF2-40B4-BE49-F238E27FC236}">
                    <a16:creationId xmlns:a16="http://schemas.microsoft.com/office/drawing/2014/main" id="{69F5DBEB-63BA-4F00-8716-2386860AB0AF}"/>
                  </a:ext>
                </a:extLst>
              </p:cNvPr>
              <p:cNvCxnSpPr>
                <a:cxnSpLocks noChangeShapeType="1"/>
                <a:stCxn id="214958" idx="0"/>
              </p:cNvCxnSpPr>
              <p:nvPr/>
            </p:nvCxnSpPr>
            <p:spPr bwMode="auto">
              <a:xfrm>
                <a:off x="9055401" y="2220819"/>
                <a:ext cx="975377" cy="13653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2" name="Straight Connector 335">
                <a:extLst>
                  <a:ext uri="{FF2B5EF4-FFF2-40B4-BE49-F238E27FC236}">
                    <a16:creationId xmlns:a16="http://schemas.microsoft.com/office/drawing/2014/main" id="{2A741194-E136-4B0D-8331-55A777D4F9A9}"/>
                  </a:ext>
                </a:extLst>
              </p:cNvPr>
              <p:cNvCxnSpPr>
                <a:cxnSpLocks noChangeShapeType="1"/>
              </p:cNvCxnSpPr>
              <p:nvPr/>
            </p:nvCxnSpPr>
            <p:spPr bwMode="auto">
              <a:xfrm>
                <a:off x="9522191" y="2583188"/>
                <a:ext cx="120745" cy="8339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3" name="Straight Connector 336">
                <a:extLst>
                  <a:ext uri="{FF2B5EF4-FFF2-40B4-BE49-F238E27FC236}">
                    <a16:creationId xmlns:a16="http://schemas.microsoft.com/office/drawing/2014/main" id="{F4783AAC-1BFA-48D1-8995-99364055AB8F}"/>
                  </a:ext>
                </a:extLst>
              </p:cNvPr>
              <p:cNvCxnSpPr>
                <a:cxnSpLocks noChangeShapeType="1"/>
              </p:cNvCxnSpPr>
              <p:nvPr/>
            </p:nvCxnSpPr>
            <p:spPr bwMode="auto">
              <a:xfrm flipV="1">
                <a:off x="9323081" y="2786992"/>
                <a:ext cx="243358" cy="456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4" name="Straight Connector 337">
                <a:extLst>
                  <a:ext uri="{FF2B5EF4-FFF2-40B4-BE49-F238E27FC236}">
                    <a16:creationId xmlns:a16="http://schemas.microsoft.com/office/drawing/2014/main" id="{F6744DDF-D6AE-4AFC-89F9-B783BEB4996C}"/>
                  </a:ext>
                </a:extLst>
              </p:cNvPr>
              <p:cNvCxnSpPr>
                <a:cxnSpLocks noChangeShapeType="1"/>
              </p:cNvCxnSpPr>
              <p:nvPr/>
            </p:nvCxnSpPr>
            <p:spPr bwMode="auto">
              <a:xfrm flipV="1">
                <a:off x="9028147" y="2611644"/>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5" name="Straight Connector 338">
                <a:extLst>
                  <a:ext uri="{FF2B5EF4-FFF2-40B4-BE49-F238E27FC236}">
                    <a16:creationId xmlns:a16="http://schemas.microsoft.com/office/drawing/2014/main" id="{18346738-5BD3-4886-8594-17D3928C6C8E}"/>
                  </a:ext>
                </a:extLst>
              </p:cNvPr>
              <p:cNvCxnSpPr>
                <a:cxnSpLocks noChangeShapeType="1"/>
              </p:cNvCxnSpPr>
              <p:nvPr/>
            </p:nvCxnSpPr>
            <p:spPr bwMode="auto">
              <a:xfrm flipV="1">
                <a:off x="8729859" y="2909476"/>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6" name="Straight Connector 339">
                <a:extLst>
                  <a:ext uri="{FF2B5EF4-FFF2-40B4-BE49-F238E27FC236}">
                    <a16:creationId xmlns:a16="http://schemas.microsoft.com/office/drawing/2014/main" id="{B319E61C-83CE-4281-BEE3-19B8B65DA7A6}"/>
                  </a:ext>
                </a:extLst>
              </p:cNvPr>
              <p:cNvCxnSpPr>
                <a:cxnSpLocks noChangeShapeType="1"/>
              </p:cNvCxnSpPr>
              <p:nvPr/>
            </p:nvCxnSpPr>
            <p:spPr bwMode="auto">
              <a:xfrm flipV="1">
                <a:off x="9537887" y="2836224"/>
                <a:ext cx="252969" cy="2529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7" name="Straight Connector 340">
                <a:extLst>
                  <a:ext uri="{FF2B5EF4-FFF2-40B4-BE49-F238E27FC236}">
                    <a16:creationId xmlns:a16="http://schemas.microsoft.com/office/drawing/2014/main" id="{2E85BB3F-96AA-4E8D-AFB3-793EF8D78157}"/>
                  </a:ext>
                </a:extLst>
              </p:cNvPr>
              <p:cNvCxnSpPr>
                <a:cxnSpLocks noChangeShapeType="1"/>
              </p:cNvCxnSpPr>
              <p:nvPr/>
            </p:nvCxnSpPr>
            <p:spPr bwMode="auto">
              <a:xfrm flipH="1" flipV="1">
                <a:off x="10029359" y="2822067"/>
                <a:ext cx="354959" cy="12439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8" name="Straight Connector 341">
                <a:extLst>
                  <a:ext uri="{FF2B5EF4-FFF2-40B4-BE49-F238E27FC236}">
                    <a16:creationId xmlns:a16="http://schemas.microsoft.com/office/drawing/2014/main" id="{049E4A7A-8B99-45A8-AA97-6C58C9B47C99}"/>
                  </a:ext>
                </a:extLst>
              </p:cNvPr>
              <p:cNvCxnSpPr>
                <a:cxnSpLocks noChangeShapeType="1"/>
              </p:cNvCxnSpPr>
              <p:nvPr/>
            </p:nvCxnSpPr>
            <p:spPr bwMode="auto">
              <a:xfrm flipV="1">
                <a:off x="10015190" y="2475242"/>
                <a:ext cx="283363" cy="195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9" name="Straight Connector 342">
                <a:extLst>
                  <a:ext uri="{FF2B5EF4-FFF2-40B4-BE49-F238E27FC236}">
                    <a16:creationId xmlns:a16="http://schemas.microsoft.com/office/drawing/2014/main" id="{E90F5BF5-DD99-4B78-8387-C450A72EF0AD}"/>
                  </a:ext>
                </a:extLst>
              </p:cNvPr>
              <p:cNvCxnSpPr>
                <a:cxnSpLocks noChangeShapeType="1"/>
                <a:endCxn id="214953" idx="4"/>
              </p:cNvCxnSpPr>
              <p:nvPr/>
            </p:nvCxnSpPr>
            <p:spPr bwMode="auto">
              <a:xfrm flipH="1" flipV="1">
                <a:off x="8791902" y="2345614"/>
                <a:ext cx="410984" cy="871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4890" name="Group 133">
                <a:extLst>
                  <a:ext uri="{FF2B5EF4-FFF2-40B4-BE49-F238E27FC236}">
                    <a16:creationId xmlns:a16="http://schemas.microsoft.com/office/drawing/2014/main" id="{FA1BD5AE-692F-425E-BDAE-27E7BE5869A7}"/>
                  </a:ext>
                </a:extLst>
              </p:cNvPr>
              <p:cNvGrpSpPr>
                <a:grpSpLocks/>
              </p:cNvGrpSpPr>
              <p:nvPr/>
            </p:nvGrpSpPr>
            <p:grpSpPr bwMode="auto">
              <a:xfrm>
                <a:off x="9555206" y="2650627"/>
                <a:ext cx="532759" cy="184809"/>
                <a:chOff x="2356" y="1300"/>
                <a:chExt cx="555" cy="194"/>
              </a:xfrm>
            </p:grpSpPr>
            <p:sp>
              <p:nvSpPr>
                <p:cNvPr id="214945" name="Oval 407">
                  <a:extLst>
                    <a:ext uri="{FF2B5EF4-FFF2-40B4-BE49-F238E27FC236}">
                      <a16:creationId xmlns:a16="http://schemas.microsoft.com/office/drawing/2014/main" id="{88DC5DC5-D684-4946-BFD3-CEC05A16AF8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46" name="Rectangle 410">
                  <a:extLst>
                    <a:ext uri="{FF2B5EF4-FFF2-40B4-BE49-F238E27FC236}">
                      <a16:creationId xmlns:a16="http://schemas.microsoft.com/office/drawing/2014/main" id="{4EF27390-DDFB-4999-AC7F-2589954C2C6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47" name="Oval 411">
                  <a:extLst>
                    <a:ext uri="{FF2B5EF4-FFF2-40B4-BE49-F238E27FC236}">
                      <a16:creationId xmlns:a16="http://schemas.microsoft.com/office/drawing/2014/main" id="{B2F97E1B-E36F-4251-8F4B-414F5E08D981}"/>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48" name="Group 137">
                  <a:extLst>
                    <a:ext uri="{FF2B5EF4-FFF2-40B4-BE49-F238E27FC236}">
                      <a16:creationId xmlns:a16="http://schemas.microsoft.com/office/drawing/2014/main" id="{CFBB10B3-791B-40C6-AFBC-2B6BCEBE551F}"/>
                    </a:ext>
                  </a:extLst>
                </p:cNvPr>
                <p:cNvGrpSpPr>
                  <a:grpSpLocks/>
                </p:cNvGrpSpPr>
                <p:nvPr/>
              </p:nvGrpSpPr>
              <p:grpSpPr bwMode="auto">
                <a:xfrm>
                  <a:off x="2468" y="1332"/>
                  <a:ext cx="310" cy="60"/>
                  <a:chOff x="2468" y="1332"/>
                  <a:chExt cx="310" cy="60"/>
                </a:xfrm>
              </p:grpSpPr>
              <p:sp>
                <p:nvSpPr>
                  <p:cNvPr id="214951" name="Freeform 138">
                    <a:extLst>
                      <a:ext uri="{FF2B5EF4-FFF2-40B4-BE49-F238E27FC236}">
                        <a16:creationId xmlns:a16="http://schemas.microsoft.com/office/drawing/2014/main" id="{06009DDD-FF7F-4535-8392-84FDDB679B4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52" name="Freeform 139">
                    <a:extLst>
                      <a:ext uri="{FF2B5EF4-FFF2-40B4-BE49-F238E27FC236}">
                        <a16:creationId xmlns:a16="http://schemas.microsoft.com/office/drawing/2014/main" id="{F7DE5892-C79B-42E0-ADF5-D8CA2D381A8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49" name="Line 140">
                  <a:extLst>
                    <a:ext uri="{FF2B5EF4-FFF2-40B4-BE49-F238E27FC236}">
                      <a16:creationId xmlns:a16="http://schemas.microsoft.com/office/drawing/2014/main" id="{04DF248C-66E6-41BC-9366-EE4EB5B19958}"/>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50" name="Line 141">
                  <a:extLst>
                    <a:ext uri="{FF2B5EF4-FFF2-40B4-BE49-F238E27FC236}">
                      <a16:creationId xmlns:a16="http://schemas.microsoft.com/office/drawing/2014/main" id="{A5DD7960-1972-4BC3-92D2-0916A268726A}"/>
                    </a:ext>
                  </a:extLst>
                </p:cNvPr>
                <p:cNvSpPr>
                  <a:spLocks noChangeShapeType="1"/>
                </p:cNvSpPr>
                <p:nvPr/>
              </p:nvSpPr>
              <p:spPr bwMode="auto">
                <a:xfrm>
                  <a:off x="2906"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891" name="Group 133">
                <a:extLst>
                  <a:ext uri="{FF2B5EF4-FFF2-40B4-BE49-F238E27FC236}">
                    <a16:creationId xmlns:a16="http://schemas.microsoft.com/office/drawing/2014/main" id="{2D2A81D2-3999-499A-95B5-831FCEB152B1}"/>
                  </a:ext>
                </a:extLst>
              </p:cNvPr>
              <p:cNvGrpSpPr>
                <a:grpSpLocks/>
              </p:cNvGrpSpPr>
              <p:nvPr/>
            </p:nvGrpSpPr>
            <p:grpSpPr bwMode="auto">
              <a:xfrm>
                <a:off x="8772607" y="2725609"/>
                <a:ext cx="532759" cy="184809"/>
                <a:chOff x="2356" y="1300"/>
                <a:chExt cx="555" cy="194"/>
              </a:xfrm>
            </p:grpSpPr>
            <p:sp>
              <p:nvSpPr>
                <p:cNvPr id="214937" name="Oval 407">
                  <a:extLst>
                    <a:ext uri="{FF2B5EF4-FFF2-40B4-BE49-F238E27FC236}">
                      <a16:creationId xmlns:a16="http://schemas.microsoft.com/office/drawing/2014/main" id="{6A544FAD-65FF-4FB4-A372-2DD251074C6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38" name="Rectangle 410">
                  <a:extLst>
                    <a:ext uri="{FF2B5EF4-FFF2-40B4-BE49-F238E27FC236}">
                      <a16:creationId xmlns:a16="http://schemas.microsoft.com/office/drawing/2014/main" id="{673B79A9-7C7F-4F8C-A5C7-9CB33128F90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39" name="Oval 411">
                  <a:extLst>
                    <a:ext uri="{FF2B5EF4-FFF2-40B4-BE49-F238E27FC236}">
                      <a16:creationId xmlns:a16="http://schemas.microsoft.com/office/drawing/2014/main" id="{E91DF197-43A1-4C82-9837-FF2D582D9EB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40" name="Group 137">
                  <a:extLst>
                    <a:ext uri="{FF2B5EF4-FFF2-40B4-BE49-F238E27FC236}">
                      <a16:creationId xmlns:a16="http://schemas.microsoft.com/office/drawing/2014/main" id="{A7233A7E-BE69-4DE4-902E-13258D58139F}"/>
                    </a:ext>
                  </a:extLst>
                </p:cNvPr>
                <p:cNvGrpSpPr>
                  <a:grpSpLocks/>
                </p:cNvGrpSpPr>
                <p:nvPr/>
              </p:nvGrpSpPr>
              <p:grpSpPr bwMode="auto">
                <a:xfrm>
                  <a:off x="2468" y="1332"/>
                  <a:ext cx="310" cy="60"/>
                  <a:chOff x="2468" y="1332"/>
                  <a:chExt cx="310" cy="60"/>
                </a:xfrm>
              </p:grpSpPr>
              <p:sp>
                <p:nvSpPr>
                  <p:cNvPr id="214943" name="Freeform 138">
                    <a:extLst>
                      <a:ext uri="{FF2B5EF4-FFF2-40B4-BE49-F238E27FC236}">
                        <a16:creationId xmlns:a16="http://schemas.microsoft.com/office/drawing/2014/main" id="{49FD96F8-88E4-4831-BC11-BE196048706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44" name="Freeform 139">
                    <a:extLst>
                      <a:ext uri="{FF2B5EF4-FFF2-40B4-BE49-F238E27FC236}">
                        <a16:creationId xmlns:a16="http://schemas.microsoft.com/office/drawing/2014/main" id="{A7E55078-1AAE-4FEC-9A71-58702074CDD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41" name="Line 140">
                  <a:extLst>
                    <a:ext uri="{FF2B5EF4-FFF2-40B4-BE49-F238E27FC236}">
                      <a16:creationId xmlns:a16="http://schemas.microsoft.com/office/drawing/2014/main" id="{0E7B2DE6-3B44-4299-80EA-3D01DC37F697}"/>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42" name="Line 141">
                  <a:extLst>
                    <a:ext uri="{FF2B5EF4-FFF2-40B4-BE49-F238E27FC236}">
                      <a16:creationId xmlns:a16="http://schemas.microsoft.com/office/drawing/2014/main" id="{93413971-FB71-46C8-B64B-DF95295D8E66}"/>
                    </a:ext>
                  </a:extLst>
                </p:cNvPr>
                <p:cNvSpPr>
                  <a:spLocks noChangeShapeType="1"/>
                </p:cNvSpPr>
                <p:nvPr/>
              </p:nvSpPr>
              <p:spPr bwMode="auto">
                <a:xfrm>
                  <a:off x="2906"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892" name="Group 133">
                <a:extLst>
                  <a:ext uri="{FF2B5EF4-FFF2-40B4-BE49-F238E27FC236}">
                    <a16:creationId xmlns:a16="http://schemas.microsoft.com/office/drawing/2014/main" id="{6E42BD70-4E52-48CC-B78D-EA2C17C57543}"/>
                  </a:ext>
                </a:extLst>
              </p:cNvPr>
              <p:cNvGrpSpPr>
                <a:grpSpLocks/>
              </p:cNvGrpSpPr>
              <p:nvPr/>
            </p:nvGrpSpPr>
            <p:grpSpPr bwMode="auto">
              <a:xfrm>
                <a:off x="9060908" y="2428111"/>
                <a:ext cx="532759" cy="184809"/>
                <a:chOff x="2356" y="1300"/>
                <a:chExt cx="555" cy="194"/>
              </a:xfrm>
            </p:grpSpPr>
            <p:sp>
              <p:nvSpPr>
                <p:cNvPr id="214929" name="Oval 407">
                  <a:extLst>
                    <a:ext uri="{FF2B5EF4-FFF2-40B4-BE49-F238E27FC236}">
                      <a16:creationId xmlns:a16="http://schemas.microsoft.com/office/drawing/2014/main" id="{3749B4C3-34D2-4A0F-96B1-603DAEFF73B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30" name="Rectangle 410">
                  <a:extLst>
                    <a:ext uri="{FF2B5EF4-FFF2-40B4-BE49-F238E27FC236}">
                      <a16:creationId xmlns:a16="http://schemas.microsoft.com/office/drawing/2014/main" id="{BC1C64BC-44E9-475A-A917-6B20B63799F8}"/>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31" name="Oval 411">
                  <a:extLst>
                    <a:ext uri="{FF2B5EF4-FFF2-40B4-BE49-F238E27FC236}">
                      <a16:creationId xmlns:a16="http://schemas.microsoft.com/office/drawing/2014/main" id="{2697EA9D-87F5-4A36-957C-9CDEFE2C2B1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32" name="Group 137">
                  <a:extLst>
                    <a:ext uri="{FF2B5EF4-FFF2-40B4-BE49-F238E27FC236}">
                      <a16:creationId xmlns:a16="http://schemas.microsoft.com/office/drawing/2014/main" id="{5A8FD79D-1FAA-47EE-ABCE-5A91A7B65243}"/>
                    </a:ext>
                  </a:extLst>
                </p:cNvPr>
                <p:cNvGrpSpPr>
                  <a:grpSpLocks/>
                </p:cNvGrpSpPr>
                <p:nvPr/>
              </p:nvGrpSpPr>
              <p:grpSpPr bwMode="auto">
                <a:xfrm>
                  <a:off x="2468" y="1332"/>
                  <a:ext cx="310" cy="60"/>
                  <a:chOff x="2468" y="1332"/>
                  <a:chExt cx="310" cy="60"/>
                </a:xfrm>
              </p:grpSpPr>
              <p:sp>
                <p:nvSpPr>
                  <p:cNvPr id="214935" name="Freeform 138">
                    <a:extLst>
                      <a:ext uri="{FF2B5EF4-FFF2-40B4-BE49-F238E27FC236}">
                        <a16:creationId xmlns:a16="http://schemas.microsoft.com/office/drawing/2014/main" id="{94A55A6E-F3E7-436C-A7F7-68EEAD8ECEE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36" name="Freeform 139">
                    <a:extLst>
                      <a:ext uri="{FF2B5EF4-FFF2-40B4-BE49-F238E27FC236}">
                        <a16:creationId xmlns:a16="http://schemas.microsoft.com/office/drawing/2014/main" id="{B9766C92-E135-4034-A26C-BEF4F728652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33" name="Line 140">
                  <a:extLst>
                    <a:ext uri="{FF2B5EF4-FFF2-40B4-BE49-F238E27FC236}">
                      <a16:creationId xmlns:a16="http://schemas.microsoft.com/office/drawing/2014/main" id="{5712B04E-26AC-45E0-9BF3-422A4C4C8DF1}"/>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34" name="Line 141">
                  <a:extLst>
                    <a:ext uri="{FF2B5EF4-FFF2-40B4-BE49-F238E27FC236}">
                      <a16:creationId xmlns:a16="http://schemas.microsoft.com/office/drawing/2014/main" id="{74A5B528-9B69-4F09-8CBA-29E4B950C36F}"/>
                    </a:ext>
                  </a:extLst>
                </p:cNvPr>
                <p:cNvSpPr>
                  <a:spLocks noChangeShapeType="1"/>
                </p:cNvSpPr>
                <p:nvPr/>
              </p:nvSpPr>
              <p:spPr bwMode="auto">
                <a:xfrm>
                  <a:off x="2907"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893" name="Group 133">
                <a:extLst>
                  <a:ext uri="{FF2B5EF4-FFF2-40B4-BE49-F238E27FC236}">
                    <a16:creationId xmlns:a16="http://schemas.microsoft.com/office/drawing/2014/main" id="{F55A9F2F-6502-4243-B40E-33913282ED55}"/>
                  </a:ext>
                </a:extLst>
              </p:cNvPr>
              <p:cNvGrpSpPr>
                <a:grpSpLocks/>
              </p:cNvGrpSpPr>
              <p:nvPr/>
            </p:nvGrpSpPr>
            <p:grpSpPr bwMode="auto">
              <a:xfrm>
                <a:off x="10005281" y="2289952"/>
                <a:ext cx="532759" cy="184809"/>
                <a:chOff x="2356" y="1300"/>
                <a:chExt cx="555" cy="194"/>
              </a:xfrm>
            </p:grpSpPr>
            <p:sp>
              <p:nvSpPr>
                <p:cNvPr id="214921" name="Oval 407">
                  <a:extLst>
                    <a:ext uri="{FF2B5EF4-FFF2-40B4-BE49-F238E27FC236}">
                      <a16:creationId xmlns:a16="http://schemas.microsoft.com/office/drawing/2014/main" id="{66662B1B-0ACC-4CD2-8E72-76F5F310D7F0}"/>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22" name="Rectangle 410">
                  <a:extLst>
                    <a:ext uri="{FF2B5EF4-FFF2-40B4-BE49-F238E27FC236}">
                      <a16:creationId xmlns:a16="http://schemas.microsoft.com/office/drawing/2014/main" id="{AD56D25C-5BB8-4E84-93BB-13BCD066B63A}"/>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23" name="Oval 411">
                  <a:extLst>
                    <a:ext uri="{FF2B5EF4-FFF2-40B4-BE49-F238E27FC236}">
                      <a16:creationId xmlns:a16="http://schemas.microsoft.com/office/drawing/2014/main" id="{EA19EEEF-A35F-456A-A5F5-AFF18B9F9DB9}"/>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24" name="Group 137">
                  <a:extLst>
                    <a:ext uri="{FF2B5EF4-FFF2-40B4-BE49-F238E27FC236}">
                      <a16:creationId xmlns:a16="http://schemas.microsoft.com/office/drawing/2014/main" id="{520EE5B2-E408-4B60-8501-8D3D609BE849}"/>
                    </a:ext>
                  </a:extLst>
                </p:cNvPr>
                <p:cNvGrpSpPr>
                  <a:grpSpLocks/>
                </p:cNvGrpSpPr>
                <p:nvPr/>
              </p:nvGrpSpPr>
              <p:grpSpPr bwMode="auto">
                <a:xfrm>
                  <a:off x="2468" y="1332"/>
                  <a:ext cx="310" cy="60"/>
                  <a:chOff x="2468" y="1332"/>
                  <a:chExt cx="310" cy="60"/>
                </a:xfrm>
              </p:grpSpPr>
              <p:sp>
                <p:nvSpPr>
                  <p:cNvPr id="214927" name="Freeform 138">
                    <a:extLst>
                      <a:ext uri="{FF2B5EF4-FFF2-40B4-BE49-F238E27FC236}">
                        <a16:creationId xmlns:a16="http://schemas.microsoft.com/office/drawing/2014/main" id="{711FFCA1-E846-4E59-B209-1DCA208E611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28" name="Freeform 139">
                    <a:extLst>
                      <a:ext uri="{FF2B5EF4-FFF2-40B4-BE49-F238E27FC236}">
                        <a16:creationId xmlns:a16="http://schemas.microsoft.com/office/drawing/2014/main" id="{F60B0D7D-EFC4-4406-9B57-06B452E5B27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25" name="Line 140">
                  <a:extLst>
                    <a:ext uri="{FF2B5EF4-FFF2-40B4-BE49-F238E27FC236}">
                      <a16:creationId xmlns:a16="http://schemas.microsoft.com/office/drawing/2014/main" id="{BF2A699F-BFBB-49FC-8173-0585D2ED5173}"/>
                    </a:ext>
                  </a:extLst>
                </p:cNvPr>
                <p:cNvSpPr>
                  <a:spLocks noChangeShapeType="1"/>
                </p:cNvSpPr>
                <p:nvPr/>
              </p:nvSpPr>
              <p:spPr bwMode="auto">
                <a:xfrm>
                  <a:off x="2358" y="1360"/>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26" name="Line 141">
                  <a:extLst>
                    <a:ext uri="{FF2B5EF4-FFF2-40B4-BE49-F238E27FC236}">
                      <a16:creationId xmlns:a16="http://schemas.microsoft.com/office/drawing/2014/main" id="{9A80C6BB-8C59-40B8-965B-DD5B708AEE15}"/>
                    </a:ext>
                  </a:extLst>
                </p:cNvPr>
                <p:cNvSpPr>
                  <a:spLocks noChangeShapeType="1"/>
                </p:cNvSpPr>
                <p:nvPr/>
              </p:nvSpPr>
              <p:spPr bwMode="auto">
                <a:xfrm>
                  <a:off x="2906"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894" name="Group 133">
                <a:extLst>
                  <a:ext uri="{FF2B5EF4-FFF2-40B4-BE49-F238E27FC236}">
                    <a16:creationId xmlns:a16="http://schemas.microsoft.com/office/drawing/2014/main" id="{5D107618-B7EB-4255-A675-3A8EB01FC043}"/>
                  </a:ext>
                </a:extLst>
              </p:cNvPr>
              <p:cNvGrpSpPr>
                <a:grpSpLocks/>
              </p:cNvGrpSpPr>
              <p:nvPr/>
            </p:nvGrpSpPr>
            <p:grpSpPr bwMode="auto">
              <a:xfrm>
                <a:off x="10232661" y="2882876"/>
                <a:ext cx="532759" cy="184809"/>
                <a:chOff x="2356" y="1300"/>
                <a:chExt cx="555" cy="194"/>
              </a:xfrm>
            </p:grpSpPr>
            <p:sp>
              <p:nvSpPr>
                <p:cNvPr id="214913" name="Oval 407">
                  <a:extLst>
                    <a:ext uri="{FF2B5EF4-FFF2-40B4-BE49-F238E27FC236}">
                      <a16:creationId xmlns:a16="http://schemas.microsoft.com/office/drawing/2014/main" id="{B7BB60B6-3F5D-40B3-A3F6-960FA747BC3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14" name="Rectangle 410">
                  <a:extLst>
                    <a:ext uri="{FF2B5EF4-FFF2-40B4-BE49-F238E27FC236}">
                      <a16:creationId xmlns:a16="http://schemas.microsoft.com/office/drawing/2014/main" id="{534D09E1-CCBB-41BE-B8A1-3C8E294717CA}"/>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15" name="Oval 411">
                  <a:extLst>
                    <a:ext uri="{FF2B5EF4-FFF2-40B4-BE49-F238E27FC236}">
                      <a16:creationId xmlns:a16="http://schemas.microsoft.com/office/drawing/2014/main" id="{37D4C5F6-B41A-4AF5-A1E5-0720E4561E8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16" name="Group 137">
                  <a:extLst>
                    <a:ext uri="{FF2B5EF4-FFF2-40B4-BE49-F238E27FC236}">
                      <a16:creationId xmlns:a16="http://schemas.microsoft.com/office/drawing/2014/main" id="{67E26EA4-9C86-4716-A6B7-312A9820C385}"/>
                    </a:ext>
                  </a:extLst>
                </p:cNvPr>
                <p:cNvGrpSpPr>
                  <a:grpSpLocks/>
                </p:cNvGrpSpPr>
                <p:nvPr/>
              </p:nvGrpSpPr>
              <p:grpSpPr bwMode="auto">
                <a:xfrm>
                  <a:off x="2468" y="1332"/>
                  <a:ext cx="310" cy="60"/>
                  <a:chOff x="2468" y="1332"/>
                  <a:chExt cx="310" cy="60"/>
                </a:xfrm>
              </p:grpSpPr>
              <p:sp>
                <p:nvSpPr>
                  <p:cNvPr id="214919" name="Freeform 138">
                    <a:extLst>
                      <a:ext uri="{FF2B5EF4-FFF2-40B4-BE49-F238E27FC236}">
                        <a16:creationId xmlns:a16="http://schemas.microsoft.com/office/drawing/2014/main" id="{C41CE7CE-8428-4601-B66E-E74E866153C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20" name="Freeform 139">
                    <a:extLst>
                      <a:ext uri="{FF2B5EF4-FFF2-40B4-BE49-F238E27FC236}">
                        <a16:creationId xmlns:a16="http://schemas.microsoft.com/office/drawing/2014/main" id="{1C3CFDAD-702A-40F7-AEF2-CDD31D09E7A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17" name="Line 140">
                  <a:extLst>
                    <a:ext uri="{FF2B5EF4-FFF2-40B4-BE49-F238E27FC236}">
                      <a16:creationId xmlns:a16="http://schemas.microsoft.com/office/drawing/2014/main" id="{DC44E847-7703-4A37-A5F7-224603C768A7}"/>
                    </a:ext>
                  </a:extLst>
                </p:cNvPr>
                <p:cNvSpPr>
                  <a:spLocks noChangeShapeType="1"/>
                </p:cNvSpPr>
                <p:nvPr/>
              </p:nvSpPr>
              <p:spPr bwMode="auto">
                <a:xfrm>
                  <a:off x="2358"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18" name="Line 141">
                  <a:extLst>
                    <a:ext uri="{FF2B5EF4-FFF2-40B4-BE49-F238E27FC236}">
                      <a16:creationId xmlns:a16="http://schemas.microsoft.com/office/drawing/2014/main" id="{0D8DA6BE-09C3-4DAA-AC63-08A12FFDBAA5}"/>
                    </a:ext>
                  </a:extLst>
                </p:cNvPr>
                <p:cNvSpPr>
                  <a:spLocks noChangeShapeType="1"/>
                </p:cNvSpPr>
                <p:nvPr/>
              </p:nvSpPr>
              <p:spPr bwMode="auto">
                <a:xfrm>
                  <a:off x="2906"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895" name="Group 133">
                <a:extLst>
                  <a:ext uri="{FF2B5EF4-FFF2-40B4-BE49-F238E27FC236}">
                    <a16:creationId xmlns:a16="http://schemas.microsoft.com/office/drawing/2014/main" id="{52305D01-D0C8-42BE-87AF-35DA4A44D2F9}"/>
                  </a:ext>
                </a:extLst>
              </p:cNvPr>
              <p:cNvGrpSpPr>
                <a:grpSpLocks/>
              </p:cNvGrpSpPr>
              <p:nvPr/>
            </p:nvGrpSpPr>
            <p:grpSpPr bwMode="auto">
              <a:xfrm>
                <a:off x="9330660" y="3072767"/>
                <a:ext cx="532759" cy="184809"/>
                <a:chOff x="2356" y="1300"/>
                <a:chExt cx="555" cy="194"/>
              </a:xfrm>
            </p:grpSpPr>
            <p:sp>
              <p:nvSpPr>
                <p:cNvPr id="214905" name="Oval 407">
                  <a:extLst>
                    <a:ext uri="{FF2B5EF4-FFF2-40B4-BE49-F238E27FC236}">
                      <a16:creationId xmlns:a16="http://schemas.microsoft.com/office/drawing/2014/main" id="{60E8D54B-8B1F-4350-B8CE-9541ADD0BB4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06" name="Rectangle 410">
                  <a:extLst>
                    <a:ext uri="{FF2B5EF4-FFF2-40B4-BE49-F238E27FC236}">
                      <a16:creationId xmlns:a16="http://schemas.microsoft.com/office/drawing/2014/main" id="{329C4F53-5F77-41C8-B2D7-BA792A48D4A3}"/>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907" name="Oval 411">
                  <a:extLst>
                    <a:ext uri="{FF2B5EF4-FFF2-40B4-BE49-F238E27FC236}">
                      <a16:creationId xmlns:a16="http://schemas.microsoft.com/office/drawing/2014/main" id="{66189E28-6750-4533-B2DA-ADDDD518A6A9}"/>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08" name="Group 137">
                  <a:extLst>
                    <a:ext uri="{FF2B5EF4-FFF2-40B4-BE49-F238E27FC236}">
                      <a16:creationId xmlns:a16="http://schemas.microsoft.com/office/drawing/2014/main" id="{E4116238-0067-444B-A031-989A5D77B0A0}"/>
                    </a:ext>
                  </a:extLst>
                </p:cNvPr>
                <p:cNvGrpSpPr>
                  <a:grpSpLocks/>
                </p:cNvGrpSpPr>
                <p:nvPr/>
              </p:nvGrpSpPr>
              <p:grpSpPr bwMode="auto">
                <a:xfrm>
                  <a:off x="2468" y="1332"/>
                  <a:ext cx="310" cy="60"/>
                  <a:chOff x="2468" y="1332"/>
                  <a:chExt cx="310" cy="60"/>
                </a:xfrm>
              </p:grpSpPr>
              <p:sp>
                <p:nvSpPr>
                  <p:cNvPr id="214911" name="Freeform 138">
                    <a:extLst>
                      <a:ext uri="{FF2B5EF4-FFF2-40B4-BE49-F238E27FC236}">
                        <a16:creationId xmlns:a16="http://schemas.microsoft.com/office/drawing/2014/main" id="{5B4A6D80-F3C3-49F2-8404-F382D51D9529}"/>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12" name="Freeform 139">
                    <a:extLst>
                      <a:ext uri="{FF2B5EF4-FFF2-40B4-BE49-F238E27FC236}">
                        <a16:creationId xmlns:a16="http://schemas.microsoft.com/office/drawing/2014/main" id="{C6AA3856-CE41-4E4E-9204-52207C0936C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09" name="Line 140">
                  <a:extLst>
                    <a:ext uri="{FF2B5EF4-FFF2-40B4-BE49-F238E27FC236}">
                      <a16:creationId xmlns:a16="http://schemas.microsoft.com/office/drawing/2014/main" id="{650F081C-91D9-49F6-917A-6FD919810DD5}"/>
                    </a:ext>
                  </a:extLst>
                </p:cNvPr>
                <p:cNvSpPr>
                  <a:spLocks noChangeShapeType="1"/>
                </p:cNvSpPr>
                <p:nvPr/>
              </p:nvSpPr>
              <p:spPr bwMode="auto">
                <a:xfrm>
                  <a:off x="2357"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10" name="Line 141">
                  <a:extLst>
                    <a:ext uri="{FF2B5EF4-FFF2-40B4-BE49-F238E27FC236}">
                      <a16:creationId xmlns:a16="http://schemas.microsoft.com/office/drawing/2014/main" id="{9D886600-7B3E-47F9-89A7-490C95D7C0DE}"/>
                    </a:ext>
                  </a:extLst>
                </p:cNvPr>
                <p:cNvSpPr>
                  <a:spLocks noChangeShapeType="1"/>
                </p:cNvSpPr>
                <p:nvPr/>
              </p:nvSpPr>
              <p:spPr bwMode="auto">
                <a:xfrm>
                  <a:off x="2907"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896" name="Group 133">
                <a:extLst>
                  <a:ext uri="{FF2B5EF4-FFF2-40B4-BE49-F238E27FC236}">
                    <a16:creationId xmlns:a16="http://schemas.microsoft.com/office/drawing/2014/main" id="{B7E699BE-767F-4AB1-BFF2-382C38074BC5}"/>
                  </a:ext>
                </a:extLst>
              </p:cNvPr>
              <p:cNvGrpSpPr>
                <a:grpSpLocks/>
              </p:cNvGrpSpPr>
              <p:nvPr/>
            </p:nvGrpSpPr>
            <p:grpSpPr bwMode="auto">
              <a:xfrm>
                <a:off x="8438032" y="3018963"/>
                <a:ext cx="532759" cy="184809"/>
                <a:chOff x="2356" y="1300"/>
                <a:chExt cx="555" cy="194"/>
              </a:xfrm>
            </p:grpSpPr>
            <p:sp>
              <p:nvSpPr>
                <p:cNvPr id="214897" name="Oval 407">
                  <a:extLst>
                    <a:ext uri="{FF2B5EF4-FFF2-40B4-BE49-F238E27FC236}">
                      <a16:creationId xmlns:a16="http://schemas.microsoft.com/office/drawing/2014/main" id="{B48BFC0B-7B9F-4BD4-A2AF-EE6B3D46907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98" name="Rectangle 410">
                  <a:extLst>
                    <a:ext uri="{FF2B5EF4-FFF2-40B4-BE49-F238E27FC236}">
                      <a16:creationId xmlns:a16="http://schemas.microsoft.com/office/drawing/2014/main" id="{07DEB95C-93D4-4FD1-B41F-12175798CCA5}"/>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99" name="Oval 411">
                  <a:extLst>
                    <a:ext uri="{FF2B5EF4-FFF2-40B4-BE49-F238E27FC236}">
                      <a16:creationId xmlns:a16="http://schemas.microsoft.com/office/drawing/2014/main" id="{C900D8C7-206F-4243-B75E-CFCE1C65619F}"/>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900" name="Group 137">
                  <a:extLst>
                    <a:ext uri="{FF2B5EF4-FFF2-40B4-BE49-F238E27FC236}">
                      <a16:creationId xmlns:a16="http://schemas.microsoft.com/office/drawing/2014/main" id="{CEF63ECD-710E-4C37-B05D-7AEFEB9A416E}"/>
                    </a:ext>
                  </a:extLst>
                </p:cNvPr>
                <p:cNvGrpSpPr>
                  <a:grpSpLocks/>
                </p:cNvGrpSpPr>
                <p:nvPr/>
              </p:nvGrpSpPr>
              <p:grpSpPr bwMode="auto">
                <a:xfrm>
                  <a:off x="2468" y="1332"/>
                  <a:ext cx="310" cy="60"/>
                  <a:chOff x="2468" y="1332"/>
                  <a:chExt cx="310" cy="60"/>
                </a:xfrm>
              </p:grpSpPr>
              <p:sp>
                <p:nvSpPr>
                  <p:cNvPr id="214903" name="Freeform 138">
                    <a:extLst>
                      <a:ext uri="{FF2B5EF4-FFF2-40B4-BE49-F238E27FC236}">
                        <a16:creationId xmlns:a16="http://schemas.microsoft.com/office/drawing/2014/main" id="{4ECE62F6-D80C-40D4-BF53-5375C620A8E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904" name="Freeform 139">
                    <a:extLst>
                      <a:ext uri="{FF2B5EF4-FFF2-40B4-BE49-F238E27FC236}">
                        <a16:creationId xmlns:a16="http://schemas.microsoft.com/office/drawing/2014/main" id="{01F092EB-1A1C-400A-BCB7-98BFB8B79D8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901" name="Line 140">
                  <a:extLst>
                    <a:ext uri="{FF2B5EF4-FFF2-40B4-BE49-F238E27FC236}">
                      <a16:creationId xmlns:a16="http://schemas.microsoft.com/office/drawing/2014/main" id="{183511B0-DF11-4C4E-8CA3-5DA10476EC3C}"/>
                    </a:ext>
                  </a:extLst>
                </p:cNvPr>
                <p:cNvSpPr>
                  <a:spLocks noChangeShapeType="1"/>
                </p:cNvSpPr>
                <p:nvPr/>
              </p:nvSpPr>
              <p:spPr bwMode="auto">
                <a:xfrm>
                  <a:off x="2357" y="1361"/>
                  <a:ext cx="0" cy="7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902" name="Line 141">
                  <a:extLst>
                    <a:ext uri="{FF2B5EF4-FFF2-40B4-BE49-F238E27FC236}">
                      <a16:creationId xmlns:a16="http://schemas.microsoft.com/office/drawing/2014/main" id="{61768FD8-EC22-44B5-AB2D-DAE509C9751C}"/>
                    </a:ext>
                  </a:extLst>
                </p:cNvPr>
                <p:cNvSpPr>
                  <a:spLocks noChangeShapeType="1"/>
                </p:cNvSpPr>
                <p:nvPr/>
              </p:nvSpPr>
              <p:spPr bwMode="auto">
                <a:xfrm>
                  <a:off x="2907"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sp>
          <p:nvSpPr>
            <p:cNvPr id="214767" name="Oval 417">
              <a:extLst>
                <a:ext uri="{FF2B5EF4-FFF2-40B4-BE49-F238E27FC236}">
                  <a16:creationId xmlns:a16="http://schemas.microsoft.com/office/drawing/2014/main" id="{0BC03A8D-07A6-44A4-8A80-E4D7324DDA86}"/>
                </a:ext>
              </a:extLst>
            </p:cNvPr>
            <p:cNvSpPr>
              <a:spLocks noChangeArrowheads="1"/>
            </p:cNvSpPr>
            <p:nvPr/>
          </p:nvSpPr>
          <p:spPr bwMode="auto">
            <a:xfrm>
              <a:off x="1498600" y="4165596"/>
              <a:ext cx="3086099" cy="11684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768" name="Group 133">
              <a:extLst>
                <a:ext uri="{FF2B5EF4-FFF2-40B4-BE49-F238E27FC236}">
                  <a16:creationId xmlns:a16="http://schemas.microsoft.com/office/drawing/2014/main" id="{EA13DA27-2E81-4826-BC1D-BF33C54D759C}"/>
                </a:ext>
              </a:extLst>
            </p:cNvPr>
            <p:cNvGrpSpPr>
              <a:grpSpLocks/>
            </p:cNvGrpSpPr>
            <p:nvPr/>
          </p:nvGrpSpPr>
          <p:grpSpPr bwMode="auto">
            <a:xfrm>
              <a:off x="2152273" y="4264500"/>
              <a:ext cx="513732" cy="157430"/>
              <a:chOff x="2356" y="1300"/>
              <a:chExt cx="555" cy="194"/>
            </a:xfrm>
          </p:grpSpPr>
          <p:sp>
            <p:nvSpPr>
              <p:cNvPr id="214871" name="Oval 492">
                <a:extLst>
                  <a:ext uri="{FF2B5EF4-FFF2-40B4-BE49-F238E27FC236}">
                    <a16:creationId xmlns:a16="http://schemas.microsoft.com/office/drawing/2014/main" id="{C5A4ACD6-F89F-45A6-B51D-3AF273C301D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72" name="Rectangle 410">
                <a:extLst>
                  <a:ext uri="{FF2B5EF4-FFF2-40B4-BE49-F238E27FC236}">
                    <a16:creationId xmlns:a16="http://schemas.microsoft.com/office/drawing/2014/main" id="{4C37D23A-45DE-4306-B7D4-200D9FA4C048}"/>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73" name="Oval 411">
                <a:extLst>
                  <a:ext uri="{FF2B5EF4-FFF2-40B4-BE49-F238E27FC236}">
                    <a16:creationId xmlns:a16="http://schemas.microsoft.com/office/drawing/2014/main" id="{2100423E-BE90-4E47-BD1A-42ACB172F8DE}"/>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74" name="Group 137">
                <a:extLst>
                  <a:ext uri="{FF2B5EF4-FFF2-40B4-BE49-F238E27FC236}">
                    <a16:creationId xmlns:a16="http://schemas.microsoft.com/office/drawing/2014/main" id="{E01A0158-6A7B-4493-83D9-C42B5B50E165}"/>
                  </a:ext>
                </a:extLst>
              </p:cNvPr>
              <p:cNvGrpSpPr>
                <a:grpSpLocks/>
              </p:cNvGrpSpPr>
              <p:nvPr/>
            </p:nvGrpSpPr>
            <p:grpSpPr bwMode="auto">
              <a:xfrm>
                <a:off x="2468" y="1332"/>
                <a:ext cx="310" cy="60"/>
                <a:chOff x="2468" y="1332"/>
                <a:chExt cx="310" cy="60"/>
              </a:xfrm>
            </p:grpSpPr>
            <p:sp>
              <p:nvSpPr>
                <p:cNvPr id="214877" name="Freeform 138">
                  <a:extLst>
                    <a:ext uri="{FF2B5EF4-FFF2-40B4-BE49-F238E27FC236}">
                      <a16:creationId xmlns:a16="http://schemas.microsoft.com/office/drawing/2014/main" id="{50F2020B-F594-4B9B-AA1D-D36A471AB6C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78" name="Freeform 139">
                  <a:extLst>
                    <a:ext uri="{FF2B5EF4-FFF2-40B4-BE49-F238E27FC236}">
                      <a16:creationId xmlns:a16="http://schemas.microsoft.com/office/drawing/2014/main" id="{C25FCAB0-EC1E-466A-A153-B807CFBD829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75" name="Line 140">
                <a:extLst>
                  <a:ext uri="{FF2B5EF4-FFF2-40B4-BE49-F238E27FC236}">
                    <a16:creationId xmlns:a16="http://schemas.microsoft.com/office/drawing/2014/main" id="{9DE5C2C4-0043-460F-A8B1-0660CF8D027F}"/>
                  </a:ext>
                </a:extLst>
              </p:cNvPr>
              <p:cNvSpPr>
                <a:spLocks noChangeShapeType="1"/>
              </p:cNvSpPr>
              <p:nvPr/>
            </p:nvSpPr>
            <p:spPr bwMode="auto">
              <a:xfrm>
                <a:off x="2358" y="1360"/>
                <a:ext cx="0" cy="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76" name="Line 141">
                <a:extLst>
                  <a:ext uri="{FF2B5EF4-FFF2-40B4-BE49-F238E27FC236}">
                    <a16:creationId xmlns:a16="http://schemas.microsoft.com/office/drawing/2014/main" id="{5034440F-E06A-419B-AFB4-151408D50184}"/>
                  </a:ext>
                </a:extLst>
              </p:cNvPr>
              <p:cNvSpPr>
                <a:spLocks noChangeShapeType="1"/>
              </p:cNvSpPr>
              <p:nvPr/>
            </p:nvSpPr>
            <p:spPr bwMode="auto">
              <a:xfrm>
                <a:off x="290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4769" name="Straight Connector 419">
              <a:extLst>
                <a:ext uri="{FF2B5EF4-FFF2-40B4-BE49-F238E27FC236}">
                  <a16:creationId xmlns:a16="http://schemas.microsoft.com/office/drawing/2014/main" id="{3901ADC4-91D7-4C8F-A2CB-7F6F2874FCB1}"/>
                </a:ext>
              </a:extLst>
            </p:cNvPr>
            <p:cNvCxnSpPr>
              <a:cxnSpLocks noChangeShapeType="1"/>
              <a:stCxn id="214876" idx="0"/>
            </p:cNvCxnSpPr>
            <p:nvPr/>
          </p:nvCxnSpPr>
          <p:spPr bwMode="auto">
            <a:xfrm>
              <a:off x="2662301" y="4315623"/>
              <a:ext cx="940541" cy="11630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0" name="Straight Connector 420">
              <a:extLst>
                <a:ext uri="{FF2B5EF4-FFF2-40B4-BE49-F238E27FC236}">
                  <a16:creationId xmlns:a16="http://schemas.microsoft.com/office/drawing/2014/main" id="{1B03C98D-802A-4CAE-9116-AD7D1DCF991C}"/>
                </a:ext>
              </a:extLst>
            </p:cNvPr>
            <p:cNvCxnSpPr>
              <a:cxnSpLocks noChangeShapeType="1"/>
            </p:cNvCxnSpPr>
            <p:nvPr/>
          </p:nvCxnSpPr>
          <p:spPr bwMode="auto">
            <a:xfrm>
              <a:off x="3112420" y="4624308"/>
              <a:ext cx="116433" cy="710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1" name="Straight Connector 421">
              <a:extLst>
                <a:ext uri="{FF2B5EF4-FFF2-40B4-BE49-F238E27FC236}">
                  <a16:creationId xmlns:a16="http://schemas.microsoft.com/office/drawing/2014/main" id="{DA0B64D1-F561-4409-AFE0-782A810288CE}"/>
                </a:ext>
              </a:extLst>
            </p:cNvPr>
            <p:cNvCxnSpPr>
              <a:cxnSpLocks noChangeShapeType="1"/>
            </p:cNvCxnSpPr>
            <p:nvPr/>
          </p:nvCxnSpPr>
          <p:spPr bwMode="auto">
            <a:xfrm flipV="1">
              <a:off x="2920421" y="4797919"/>
              <a:ext cx="234667" cy="388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2" name="Straight Connector 422">
              <a:extLst>
                <a:ext uri="{FF2B5EF4-FFF2-40B4-BE49-F238E27FC236}">
                  <a16:creationId xmlns:a16="http://schemas.microsoft.com/office/drawing/2014/main" id="{A1DE89EB-B7A8-4919-8D98-DAF6E37660B1}"/>
                </a:ext>
              </a:extLst>
            </p:cNvPr>
            <p:cNvCxnSpPr>
              <a:cxnSpLocks noChangeShapeType="1"/>
            </p:cNvCxnSpPr>
            <p:nvPr/>
          </p:nvCxnSpPr>
          <p:spPr bwMode="auto">
            <a:xfrm flipV="1">
              <a:off x="2636021" y="4648548"/>
              <a:ext cx="185893" cy="9334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3" name="Straight Connector 423">
              <a:extLst>
                <a:ext uri="{FF2B5EF4-FFF2-40B4-BE49-F238E27FC236}">
                  <a16:creationId xmlns:a16="http://schemas.microsoft.com/office/drawing/2014/main" id="{7320BF5C-A7AF-47A2-A26D-C3519490FDF1}"/>
                </a:ext>
              </a:extLst>
            </p:cNvPr>
            <p:cNvCxnSpPr>
              <a:cxnSpLocks noChangeShapeType="1"/>
            </p:cNvCxnSpPr>
            <p:nvPr/>
          </p:nvCxnSpPr>
          <p:spPr bwMode="auto">
            <a:xfrm flipV="1">
              <a:off x="2348386" y="4902256"/>
              <a:ext cx="185893" cy="9334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4" name="Straight Connector 424">
              <a:extLst>
                <a:ext uri="{FF2B5EF4-FFF2-40B4-BE49-F238E27FC236}">
                  <a16:creationId xmlns:a16="http://schemas.microsoft.com/office/drawing/2014/main" id="{8D648591-8092-455B-8C96-91574A28AE3A}"/>
                </a:ext>
              </a:extLst>
            </p:cNvPr>
            <p:cNvCxnSpPr>
              <a:cxnSpLocks noChangeShapeType="1"/>
            </p:cNvCxnSpPr>
            <p:nvPr/>
          </p:nvCxnSpPr>
          <p:spPr bwMode="auto">
            <a:xfrm flipV="1">
              <a:off x="3127556" y="4839857"/>
              <a:ext cx="243934" cy="21547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5" name="Straight Connector 425">
              <a:extLst>
                <a:ext uri="{FF2B5EF4-FFF2-40B4-BE49-F238E27FC236}">
                  <a16:creationId xmlns:a16="http://schemas.microsoft.com/office/drawing/2014/main" id="{DEBBA86C-2329-43A8-91D8-24122D2D40A3}"/>
                </a:ext>
              </a:extLst>
            </p:cNvPr>
            <p:cNvCxnSpPr>
              <a:cxnSpLocks noChangeShapeType="1"/>
            </p:cNvCxnSpPr>
            <p:nvPr/>
          </p:nvCxnSpPr>
          <p:spPr bwMode="auto">
            <a:xfrm flipH="1" flipV="1">
              <a:off x="3601475" y="4827798"/>
              <a:ext cx="342282" cy="10596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6" name="Straight Connector 426">
              <a:extLst>
                <a:ext uri="{FF2B5EF4-FFF2-40B4-BE49-F238E27FC236}">
                  <a16:creationId xmlns:a16="http://schemas.microsoft.com/office/drawing/2014/main" id="{D69B37E1-7B1F-44DB-B243-7494A950B33C}"/>
                </a:ext>
              </a:extLst>
            </p:cNvPr>
            <p:cNvCxnSpPr>
              <a:cxnSpLocks noChangeShapeType="1"/>
            </p:cNvCxnSpPr>
            <p:nvPr/>
          </p:nvCxnSpPr>
          <p:spPr bwMode="auto">
            <a:xfrm flipV="1">
              <a:off x="3587811" y="4532353"/>
              <a:ext cx="273243" cy="16667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7" name="Straight Connector 427">
              <a:extLst>
                <a:ext uri="{FF2B5EF4-FFF2-40B4-BE49-F238E27FC236}">
                  <a16:creationId xmlns:a16="http://schemas.microsoft.com/office/drawing/2014/main" id="{1B9686D1-FC7F-48B7-BE4F-7BE715116F85}"/>
                </a:ext>
              </a:extLst>
            </p:cNvPr>
            <p:cNvCxnSpPr>
              <a:cxnSpLocks noChangeShapeType="1"/>
              <a:endCxn id="214871" idx="4"/>
            </p:cNvCxnSpPr>
            <p:nvPr/>
          </p:nvCxnSpPr>
          <p:spPr bwMode="auto">
            <a:xfrm flipH="1" flipV="1">
              <a:off x="2408213" y="4421930"/>
              <a:ext cx="396306" cy="742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4778" name="Group 133">
              <a:extLst>
                <a:ext uri="{FF2B5EF4-FFF2-40B4-BE49-F238E27FC236}">
                  <a16:creationId xmlns:a16="http://schemas.microsoft.com/office/drawing/2014/main" id="{1679694F-3D32-4F1D-B68F-772D9D1B60E8}"/>
                </a:ext>
              </a:extLst>
            </p:cNvPr>
            <p:cNvGrpSpPr>
              <a:grpSpLocks/>
            </p:cNvGrpSpPr>
            <p:nvPr/>
          </p:nvGrpSpPr>
          <p:grpSpPr bwMode="auto">
            <a:xfrm>
              <a:off x="3144256" y="4681756"/>
              <a:ext cx="513732" cy="157430"/>
              <a:chOff x="2356" y="1300"/>
              <a:chExt cx="555" cy="194"/>
            </a:xfrm>
          </p:grpSpPr>
          <p:sp>
            <p:nvSpPr>
              <p:cNvPr id="214863" name="Oval 407">
                <a:extLst>
                  <a:ext uri="{FF2B5EF4-FFF2-40B4-BE49-F238E27FC236}">
                    <a16:creationId xmlns:a16="http://schemas.microsoft.com/office/drawing/2014/main" id="{00EBC812-19A3-4C85-842D-2AD418EE27E2}"/>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64" name="Rectangle 410">
                <a:extLst>
                  <a:ext uri="{FF2B5EF4-FFF2-40B4-BE49-F238E27FC236}">
                    <a16:creationId xmlns:a16="http://schemas.microsoft.com/office/drawing/2014/main" id="{32A7ED89-AFFB-4A87-9B77-68AB0028F8A9}"/>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65" name="Oval 411">
                <a:extLst>
                  <a:ext uri="{FF2B5EF4-FFF2-40B4-BE49-F238E27FC236}">
                    <a16:creationId xmlns:a16="http://schemas.microsoft.com/office/drawing/2014/main" id="{FB170BA4-9087-4206-BC1B-1429C376593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66" name="Group 137">
                <a:extLst>
                  <a:ext uri="{FF2B5EF4-FFF2-40B4-BE49-F238E27FC236}">
                    <a16:creationId xmlns:a16="http://schemas.microsoft.com/office/drawing/2014/main" id="{9E3C58FC-0320-497A-B430-91255383F51F}"/>
                  </a:ext>
                </a:extLst>
              </p:cNvPr>
              <p:cNvGrpSpPr>
                <a:grpSpLocks/>
              </p:cNvGrpSpPr>
              <p:nvPr/>
            </p:nvGrpSpPr>
            <p:grpSpPr bwMode="auto">
              <a:xfrm>
                <a:off x="2468" y="1332"/>
                <a:ext cx="310" cy="60"/>
                <a:chOff x="2468" y="1332"/>
                <a:chExt cx="310" cy="60"/>
              </a:xfrm>
            </p:grpSpPr>
            <p:sp>
              <p:nvSpPr>
                <p:cNvPr id="214869" name="Freeform 138">
                  <a:extLst>
                    <a:ext uri="{FF2B5EF4-FFF2-40B4-BE49-F238E27FC236}">
                      <a16:creationId xmlns:a16="http://schemas.microsoft.com/office/drawing/2014/main" id="{8C3AA32A-855D-4031-B018-D22E382B5CA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70" name="Freeform 139">
                  <a:extLst>
                    <a:ext uri="{FF2B5EF4-FFF2-40B4-BE49-F238E27FC236}">
                      <a16:creationId xmlns:a16="http://schemas.microsoft.com/office/drawing/2014/main" id="{70C526BF-93D7-4D7E-937C-99E01EABA6D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67" name="Line 140">
                <a:extLst>
                  <a:ext uri="{FF2B5EF4-FFF2-40B4-BE49-F238E27FC236}">
                    <a16:creationId xmlns:a16="http://schemas.microsoft.com/office/drawing/2014/main" id="{0C239BD6-E90C-453E-9024-A1BDAC959AD1}"/>
                  </a:ext>
                </a:extLst>
              </p:cNvPr>
              <p:cNvSpPr>
                <a:spLocks noChangeShapeType="1"/>
              </p:cNvSpPr>
              <p:nvPr/>
            </p:nvSpPr>
            <p:spPr bwMode="auto">
              <a:xfrm>
                <a:off x="2358" y="1360"/>
                <a:ext cx="0" cy="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68" name="Line 141">
                <a:extLst>
                  <a:ext uri="{FF2B5EF4-FFF2-40B4-BE49-F238E27FC236}">
                    <a16:creationId xmlns:a16="http://schemas.microsoft.com/office/drawing/2014/main" id="{43BA42AE-B752-495A-A9E8-F7CAE2B0B6DD}"/>
                  </a:ext>
                </a:extLst>
              </p:cNvPr>
              <p:cNvSpPr>
                <a:spLocks noChangeShapeType="1"/>
              </p:cNvSpPr>
              <p:nvPr/>
            </p:nvSpPr>
            <p:spPr bwMode="auto">
              <a:xfrm>
                <a:off x="290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779" name="Group 133">
              <a:extLst>
                <a:ext uri="{FF2B5EF4-FFF2-40B4-BE49-F238E27FC236}">
                  <a16:creationId xmlns:a16="http://schemas.microsoft.com/office/drawing/2014/main" id="{FD88F0FB-D3AC-4C40-B9D6-19869A490036}"/>
                </a:ext>
              </a:extLst>
            </p:cNvPr>
            <p:cNvGrpSpPr>
              <a:grpSpLocks/>
            </p:cNvGrpSpPr>
            <p:nvPr/>
          </p:nvGrpSpPr>
          <p:grpSpPr bwMode="auto">
            <a:xfrm>
              <a:off x="2389607" y="4745631"/>
              <a:ext cx="513732" cy="157430"/>
              <a:chOff x="2356" y="1300"/>
              <a:chExt cx="555" cy="194"/>
            </a:xfrm>
          </p:grpSpPr>
          <p:sp>
            <p:nvSpPr>
              <p:cNvPr id="214855" name="Oval 407">
                <a:extLst>
                  <a:ext uri="{FF2B5EF4-FFF2-40B4-BE49-F238E27FC236}">
                    <a16:creationId xmlns:a16="http://schemas.microsoft.com/office/drawing/2014/main" id="{248FDF90-25B7-482C-B514-CF54C1CFE73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56" name="Rectangle 410">
                <a:extLst>
                  <a:ext uri="{FF2B5EF4-FFF2-40B4-BE49-F238E27FC236}">
                    <a16:creationId xmlns:a16="http://schemas.microsoft.com/office/drawing/2014/main" id="{62F9FAD8-4181-4C17-A6CB-90883FFCEB4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57" name="Oval 411">
                <a:extLst>
                  <a:ext uri="{FF2B5EF4-FFF2-40B4-BE49-F238E27FC236}">
                    <a16:creationId xmlns:a16="http://schemas.microsoft.com/office/drawing/2014/main" id="{F43D473F-8554-4527-99AE-534800C3954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58" name="Group 137">
                <a:extLst>
                  <a:ext uri="{FF2B5EF4-FFF2-40B4-BE49-F238E27FC236}">
                    <a16:creationId xmlns:a16="http://schemas.microsoft.com/office/drawing/2014/main" id="{3F4F62BA-8D0C-4131-B0D1-3FEE15916D15}"/>
                  </a:ext>
                </a:extLst>
              </p:cNvPr>
              <p:cNvGrpSpPr>
                <a:grpSpLocks/>
              </p:cNvGrpSpPr>
              <p:nvPr/>
            </p:nvGrpSpPr>
            <p:grpSpPr bwMode="auto">
              <a:xfrm>
                <a:off x="2468" y="1332"/>
                <a:ext cx="310" cy="60"/>
                <a:chOff x="2468" y="1332"/>
                <a:chExt cx="310" cy="60"/>
              </a:xfrm>
            </p:grpSpPr>
            <p:sp>
              <p:nvSpPr>
                <p:cNvPr id="214861" name="Freeform 138">
                  <a:extLst>
                    <a:ext uri="{FF2B5EF4-FFF2-40B4-BE49-F238E27FC236}">
                      <a16:creationId xmlns:a16="http://schemas.microsoft.com/office/drawing/2014/main" id="{3DD3B5C2-91BC-45B3-9020-9E59BFFCEB5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62" name="Freeform 139">
                  <a:extLst>
                    <a:ext uri="{FF2B5EF4-FFF2-40B4-BE49-F238E27FC236}">
                      <a16:creationId xmlns:a16="http://schemas.microsoft.com/office/drawing/2014/main" id="{9C23A638-A210-4D6E-87AE-4BD3AD87E46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59" name="Line 140">
                <a:extLst>
                  <a:ext uri="{FF2B5EF4-FFF2-40B4-BE49-F238E27FC236}">
                    <a16:creationId xmlns:a16="http://schemas.microsoft.com/office/drawing/2014/main" id="{9497FDE3-4B7B-47AC-B17A-1DCF2E2B39E9}"/>
                  </a:ext>
                </a:extLst>
              </p:cNvPr>
              <p:cNvSpPr>
                <a:spLocks noChangeShapeType="1"/>
              </p:cNvSpPr>
              <p:nvPr/>
            </p:nvSpPr>
            <p:spPr bwMode="auto">
              <a:xfrm>
                <a:off x="2357" y="1360"/>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60" name="Line 141">
                <a:extLst>
                  <a:ext uri="{FF2B5EF4-FFF2-40B4-BE49-F238E27FC236}">
                    <a16:creationId xmlns:a16="http://schemas.microsoft.com/office/drawing/2014/main" id="{4FD04814-CE2E-4893-AB4E-DAF17963A27E}"/>
                  </a:ext>
                </a:extLst>
              </p:cNvPr>
              <p:cNvSpPr>
                <a:spLocks noChangeShapeType="1"/>
              </p:cNvSpPr>
              <p:nvPr/>
            </p:nvSpPr>
            <p:spPr bwMode="auto">
              <a:xfrm>
                <a:off x="2908" y="1362"/>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780" name="Group 133">
              <a:extLst>
                <a:ext uri="{FF2B5EF4-FFF2-40B4-BE49-F238E27FC236}">
                  <a16:creationId xmlns:a16="http://schemas.microsoft.com/office/drawing/2014/main" id="{CEAF7D4B-B192-4CF5-8218-FA035989031C}"/>
                </a:ext>
              </a:extLst>
            </p:cNvPr>
            <p:cNvGrpSpPr>
              <a:grpSpLocks/>
            </p:cNvGrpSpPr>
            <p:nvPr/>
          </p:nvGrpSpPr>
          <p:grpSpPr bwMode="auto">
            <a:xfrm>
              <a:off x="2667612" y="4492206"/>
              <a:ext cx="513732" cy="157430"/>
              <a:chOff x="2356" y="1300"/>
              <a:chExt cx="555" cy="194"/>
            </a:xfrm>
          </p:grpSpPr>
          <p:sp>
            <p:nvSpPr>
              <p:cNvPr id="214847" name="Oval 407">
                <a:extLst>
                  <a:ext uri="{FF2B5EF4-FFF2-40B4-BE49-F238E27FC236}">
                    <a16:creationId xmlns:a16="http://schemas.microsoft.com/office/drawing/2014/main" id="{DE376C1A-5FFB-4CDC-A8E8-C3EAB9657D78}"/>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48" name="Rectangle 410">
                <a:extLst>
                  <a:ext uri="{FF2B5EF4-FFF2-40B4-BE49-F238E27FC236}">
                    <a16:creationId xmlns:a16="http://schemas.microsoft.com/office/drawing/2014/main" id="{CE06F381-C78B-46A1-A273-86988CD0FCF3}"/>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49" name="Oval 411">
                <a:extLst>
                  <a:ext uri="{FF2B5EF4-FFF2-40B4-BE49-F238E27FC236}">
                    <a16:creationId xmlns:a16="http://schemas.microsoft.com/office/drawing/2014/main" id="{07A04B74-7626-4E19-B8EE-9E2A61149C9E}"/>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50" name="Group 137">
                <a:extLst>
                  <a:ext uri="{FF2B5EF4-FFF2-40B4-BE49-F238E27FC236}">
                    <a16:creationId xmlns:a16="http://schemas.microsoft.com/office/drawing/2014/main" id="{42124873-E050-476C-BCC1-AD7D092E376D}"/>
                  </a:ext>
                </a:extLst>
              </p:cNvPr>
              <p:cNvGrpSpPr>
                <a:grpSpLocks/>
              </p:cNvGrpSpPr>
              <p:nvPr/>
            </p:nvGrpSpPr>
            <p:grpSpPr bwMode="auto">
              <a:xfrm>
                <a:off x="2468" y="1332"/>
                <a:ext cx="310" cy="60"/>
                <a:chOff x="2468" y="1332"/>
                <a:chExt cx="310" cy="60"/>
              </a:xfrm>
            </p:grpSpPr>
            <p:sp>
              <p:nvSpPr>
                <p:cNvPr id="214853" name="Freeform 138">
                  <a:extLst>
                    <a:ext uri="{FF2B5EF4-FFF2-40B4-BE49-F238E27FC236}">
                      <a16:creationId xmlns:a16="http://schemas.microsoft.com/office/drawing/2014/main" id="{F774CD47-4C30-44E4-A7A1-34DC3A3E031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54" name="Freeform 139">
                  <a:extLst>
                    <a:ext uri="{FF2B5EF4-FFF2-40B4-BE49-F238E27FC236}">
                      <a16:creationId xmlns:a16="http://schemas.microsoft.com/office/drawing/2014/main" id="{2DB92961-10D9-452B-BDFD-A4CAD5BEF2B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51" name="Line 140">
                <a:extLst>
                  <a:ext uri="{FF2B5EF4-FFF2-40B4-BE49-F238E27FC236}">
                    <a16:creationId xmlns:a16="http://schemas.microsoft.com/office/drawing/2014/main" id="{060F4FC8-988E-4C1E-9AED-047CA6C2DA34}"/>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52" name="Line 141">
                <a:extLst>
                  <a:ext uri="{FF2B5EF4-FFF2-40B4-BE49-F238E27FC236}">
                    <a16:creationId xmlns:a16="http://schemas.microsoft.com/office/drawing/2014/main" id="{8EEDB672-B2D4-4D54-A499-3E6418084880}"/>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781" name="Group 133">
              <a:extLst>
                <a:ext uri="{FF2B5EF4-FFF2-40B4-BE49-F238E27FC236}">
                  <a16:creationId xmlns:a16="http://schemas.microsoft.com/office/drawing/2014/main" id="{B974FA5B-403A-4F8D-BC93-F80A2A1966E1}"/>
                </a:ext>
              </a:extLst>
            </p:cNvPr>
            <p:cNvGrpSpPr>
              <a:grpSpLocks/>
            </p:cNvGrpSpPr>
            <p:nvPr/>
          </p:nvGrpSpPr>
          <p:grpSpPr bwMode="auto">
            <a:xfrm>
              <a:off x="3578257" y="4374514"/>
              <a:ext cx="513732" cy="157430"/>
              <a:chOff x="2356" y="1300"/>
              <a:chExt cx="555" cy="194"/>
            </a:xfrm>
          </p:grpSpPr>
          <p:sp>
            <p:nvSpPr>
              <p:cNvPr id="214839" name="Oval 407">
                <a:extLst>
                  <a:ext uri="{FF2B5EF4-FFF2-40B4-BE49-F238E27FC236}">
                    <a16:creationId xmlns:a16="http://schemas.microsoft.com/office/drawing/2014/main" id="{358925D2-C681-45F4-B205-BAB8AD89185C}"/>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40" name="Rectangle 410">
                <a:extLst>
                  <a:ext uri="{FF2B5EF4-FFF2-40B4-BE49-F238E27FC236}">
                    <a16:creationId xmlns:a16="http://schemas.microsoft.com/office/drawing/2014/main" id="{858A9F56-8FF6-40A0-AE28-9CDEBDF906AA}"/>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41" name="Oval 411">
                <a:extLst>
                  <a:ext uri="{FF2B5EF4-FFF2-40B4-BE49-F238E27FC236}">
                    <a16:creationId xmlns:a16="http://schemas.microsoft.com/office/drawing/2014/main" id="{10A2A6DC-9EF2-4566-936D-A8D24D6A6F8D}"/>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42" name="Group 137">
                <a:extLst>
                  <a:ext uri="{FF2B5EF4-FFF2-40B4-BE49-F238E27FC236}">
                    <a16:creationId xmlns:a16="http://schemas.microsoft.com/office/drawing/2014/main" id="{21BC45D3-26FA-4982-9D5D-C0AC9C2B4EF6}"/>
                  </a:ext>
                </a:extLst>
              </p:cNvPr>
              <p:cNvGrpSpPr>
                <a:grpSpLocks/>
              </p:cNvGrpSpPr>
              <p:nvPr/>
            </p:nvGrpSpPr>
            <p:grpSpPr bwMode="auto">
              <a:xfrm>
                <a:off x="2468" y="1332"/>
                <a:ext cx="310" cy="60"/>
                <a:chOff x="2468" y="1332"/>
                <a:chExt cx="310" cy="60"/>
              </a:xfrm>
            </p:grpSpPr>
            <p:sp>
              <p:nvSpPr>
                <p:cNvPr id="214845" name="Freeform 138">
                  <a:extLst>
                    <a:ext uri="{FF2B5EF4-FFF2-40B4-BE49-F238E27FC236}">
                      <a16:creationId xmlns:a16="http://schemas.microsoft.com/office/drawing/2014/main" id="{8B8BA862-F265-4707-9AED-177FBF9A00A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46" name="Freeform 139">
                  <a:extLst>
                    <a:ext uri="{FF2B5EF4-FFF2-40B4-BE49-F238E27FC236}">
                      <a16:creationId xmlns:a16="http://schemas.microsoft.com/office/drawing/2014/main" id="{6F046B45-C9D5-43DC-8593-23A34F8D350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43" name="Line 140">
                <a:extLst>
                  <a:ext uri="{FF2B5EF4-FFF2-40B4-BE49-F238E27FC236}">
                    <a16:creationId xmlns:a16="http://schemas.microsoft.com/office/drawing/2014/main" id="{B91DD62D-0917-44C2-9BE8-9E4197157D47}"/>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44" name="Line 141">
                <a:extLst>
                  <a:ext uri="{FF2B5EF4-FFF2-40B4-BE49-F238E27FC236}">
                    <a16:creationId xmlns:a16="http://schemas.microsoft.com/office/drawing/2014/main" id="{CCA5A36E-BD6F-4869-A81A-702B104239B7}"/>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782" name="Group 133">
              <a:extLst>
                <a:ext uri="{FF2B5EF4-FFF2-40B4-BE49-F238E27FC236}">
                  <a16:creationId xmlns:a16="http://schemas.microsoft.com/office/drawing/2014/main" id="{BDA1F2F6-56EA-4C64-AD02-4841EDB017D2}"/>
                </a:ext>
              </a:extLst>
            </p:cNvPr>
            <p:cNvGrpSpPr>
              <a:grpSpLocks/>
            </p:cNvGrpSpPr>
            <p:nvPr/>
          </p:nvGrpSpPr>
          <p:grpSpPr bwMode="auto">
            <a:xfrm>
              <a:off x="3797517" y="4879598"/>
              <a:ext cx="513732" cy="157430"/>
              <a:chOff x="2356" y="1300"/>
              <a:chExt cx="555" cy="194"/>
            </a:xfrm>
          </p:grpSpPr>
          <p:sp>
            <p:nvSpPr>
              <p:cNvPr id="214831" name="Oval 407">
                <a:extLst>
                  <a:ext uri="{FF2B5EF4-FFF2-40B4-BE49-F238E27FC236}">
                    <a16:creationId xmlns:a16="http://schemas.microsoft.com/office/drawing/2014/main" id="{EF58B9F7-F70A-4851-856B-9499E28DCA9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32" name="Rectangle 410">
                <a:extLst>
                  <a:ext uri="{FF2B5EF4-FFF2-40B4-BE49-F238E27FC236}">
                    <a16:creationId xmlns:a16="http://schemas.microsoft.com/office/drawing/2014/main" id="{47F62523-4238-4E0A-9DD3-6BA3239DD3A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33" name="Oval 411">
                <a:extLst>
                  <a:ext uri="{FF2B5EF4-FFF2-40B4-BE49-F238E27FC236}">
                    <a16:creationId xmlns:a16="http://schemas.microsoft.com/office/drawing/2014/main" id="{5C1F02C6-DEEC-4D45-82D4-FD7CD3B18AD7}"/>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34" name="Group 137">
                <a:extLst>
                  <a:ext uri="{FF2B5EF4-FFF2-40B4-BE49-F238E27FC236}">
                    <a16:creationId xmlns:a16="http://schemas.microsoft.com/office/drawing/2014/main" id="{A5EF28CA-8B67-4D18-85B4-E2DA5061979C}"/>
                  </a:ext>
                </a:extLst>
              </p:cNvPr>
              <p:cNvGrpSpPr>
                <a:grpSpLocks/>
              </p:cNvGrpSpPr>
              <p:nvPr/>
            </p:nvGrpSpPr>
            <p:grpSpPr bwMode="auto">
              <a:xfrm>
                <a:off x="2468" y="1332"/>
                <a:ext cx="310" cy="60"/>
                <a:chOff x="2468" y="1332"/>
                <a:chExt cx="310" cy="60"/>
              </a:xfrm>
            </p:grpSpPr>
            <p:sp>
              <p:nvSpPr>
                <p:cNvPr id="214837" name="Freeform 138">
                  <a:extLst>
                    <a:ext uri="{FF2B5EF4-FFF2-40B4-BE49-F238E27FC236}">
                      <a16:creationId xmlns:a16="http://schemas.microsoft.com/office/drawing/2014/main" id="{7EC7AC70-A3F9-45F1-BAF6-C3264CE6C8D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38" name="Freeform 139">
                  <a:extLst>
                    <a:ext uri="{FF2B5EF4-FFF2-40B4-BE49-F238E27FC236}">
                      <a16:creationId xmlns:a16="http://schemas.microsoft.com/office/drawing/2014/main" id="{3656CD3B-0B6E-4F1E-ACA5-715E76FA344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35" name="Line 140">
                <a:extLst>
                  <a:ext uri="{FF2B5EF4-FFF2-40B4-BE49-F238E27FC236}">
                    <a16:creationId xmlns:a16="http://schemas.microsoft.com/office/drawing/2014/main" id="{ECAA505C-B9F6-4AC5-9F9B-0FD0B7AF208E}"/>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36" name="Line 141">
                <a:extLst>
                  <a:ext uri="{FF2B5EF4-FFF2-40B4-BE49-F238E27FC236}">
                    <a16:creationId xmlns:a16="http://schemas.microsoft.com/office/drawing/2014/main" id="{BE32300F-3CCD-43AF-9195-94B9C06556E9}"/>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783" name="Group 133">
              <a:extLst>
                <a:ext uri="{FF2B5EF4-FFF2-40B4-BE49-F238E27FC236}">
                  <a16:creationId xmlns:a16="http://schemas.microsoft.com/office/drawing/2014/main" id="{96D26DB8-896C-40CD-9454-F6F8D39B5555}"/>
                </a:ext>
              </a:extLst>
            </p:cNvPr>
            <p:cNvGrpSpPr>
              <a:grpSpLocks/>
            </p:cNvGrpSpPr>
            <p:nvPr/>
          </p:nvGrpSpPr>
          <p:grpSpPr bwMode="auto">
            <a:xfrm>
              <a:off x="2927730" y="5041357"/>
              <a:ext cx="513732" cy="157430"/>
              <a:chOff x="2356" y="1300"/>
              <a:chExt cx="555" cy="194"/>
            </a:xfrm>
          </p:grpSpPr>
          <p:sp>
            <p:nvSpPr>
              <p:cNvPr id="214823" name="Oval 407">
                <a:extLst>
                  <a:ext uri="{FF2B5EF4-FFF2-40B4-BE49-F238E27FC236}">
                    <a16:creationId xmlns:a16="http://schemas.microsoft.com/office/drawing/2014/main" id="{A39BA519-9B7A-43E8-A49F-DBB69CD8A452}"/>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24" name="Rectangle 410">
                <a:extLst>
                  <a:ext uri="{FF2B5EF4-FFF2-40B4-BE49-F238E27FC236}">
                    <a16:creationId xmlns:a16="http://schemas.microsoft.com/office/drawing/2014/main" id="{2DC1D25D-ED6B-43F3-AF51-28A022ADD6E4}"/>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25" name="Oval 411">
                <a:extLst>
                  <a:ext uri="{FF2B5EF4-FFF2-40B4-BE49-F238E27FC236}">
                    <a16:creationId xmlns:a16="http://schemas.microsoft.com/office/drawing/2014/main" id="{62FDF928-8B9E-498F-A693-719C4D6A8D9C}"/>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26" name="Group 137">
                <a:extLst>
                  <a:ext uri="{FF2B5EF4-FFF2-40B4-BE49-F238E27FC236}">
                    <a16:creationId xmlns:a16="http://schemas.microsoft.com/office/drawing/2014/main" id="{8C93CD5D-CFA4-41C9-A939-46663495BDF1}"/>
                  </a:ext>
                </a:extLst>
              </p:cNvPr>
              <p:cNvGrpSpPr>
                <a:grpSpLocks/>
              </p:cNvGrpSpPr>
              <p:nvPr/>
            </p:nvGrpSpPr>
            <p:grpSpPr bwMode="auto">
              <a:xfrm>
                <a:off x="2468" y="1332"/>
                <a:ext cx="310" cy="60"/>
                <a:chOff x="2468" y="1332"/>
                <a:chExt cx="310" cy="60"/>
              </a:xfrm>
            </p:grpSpPr>
            <p:sp>
              <p:nvSpPr>
                <p:cNvPr id="214829" name="Freeform 138">
                  <a:extLst>
                    <a:ext uri="{FF2B5EF4-FFF2-40B4-BE49-F238E27FC236}">
                      <a16:creationId xmlns:a16="http://schemas.microsoft.com/office/drawing/2014/main" id="{8FC5C112-B031-4C02-A9F8-796FE9482F9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30" name="Freeform 139">
                  <a:extLst>
                    <a:ext uri="{FF2B5EF4-FFF2-40B4-BE49-F238E27FC236}">
                      <a16:creationId xmlns:a16="http://schemas.microsoft.com/office/drawing/2014/main" id="{E531E0E8-B87C-43DF-BE15-C57E527D236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27" name="Line 140">
                <a:extLst>
                  <a:ext uri="{FF2B5EF4-FFF2-40B4-BE49-F238E27FC236}">
                    <a16:creationId xmlns:a16="http://schemas.microsoft.com/office/drawing/2014/main" id="{CCEF3E22-7555-4131-8CC7-092924FCEC83}"/>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28" name="Line 141">
                <a:extLst>
                  <a:ext uri="{FF2B5EF4-FFF2-40B4-BE49-F238E27FC236}">
                    <a16:creationId xmlns:a16="http://schemas.microsoft.com/office/drawing/2014/main" id="{51699C75-E71B-4263-A52A-CD1E2873D042}"/>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grpSp>
          <p:nvGrpSpPr>
            <p:cNvPr id="214784" name="Group 133">
              <a:extLst>
                <a:ext uri="{FF2B5EF4-FFF2-40B4-BE49-F238E27FC236}">
                  <a16:creationId xmlns:a16="http://schemas.microsoft.com/office/drawing/2014/main" id="{972C94F9-000D-4C27-9D45-F5A345FA4DEC}"/>
                </a:ext>
              </a:extLst>
            </p:cNvPr>
            <p:cNvGrpSpPr>
              <a:grpSpLocks/>
            </p:cNvGrpSpPr>
            <p:nvPr/>
          </p:nvGrpSpPr>
          <p:grpSpPr bwMode="auto">
            <a:xfrm>
              <a:off x="2066981" y="4995523"/>
              <a:ext cx="513732" cy="157430"/>
              <a:chOff x="2356" y="1300"/>
              <a:chExt cx="555" cy="194"/>
            </a:xfrm>
          </p:grpSpPr>
          <p:sp>
            <p:nvSpPr>
              <p:cNvPr id="214815" name="Oval 407">
                <a:extLst>
                  <a:ext uri="{FF2B5EF4-FFF2-40B4-BE49-F238E27FC236}">
                    <a16:creationId xmlns:a16="http://schemas.microsoft.com/office/drawing/2014/main" id="{5A4BBE66-ADE8-4A3E-BCDD-BFB323E4B3F6}"/>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16" name="Rectangle 410">
                <a:extLst>
                  <a:ext uri="{FF2B5EF4-FFF2-40B4-BE49-F238E27FC236}">
                    <a16:creationId xmlns:a16="http://schemas.microsoft.com/office/drawing/2014/main" id="{09C85152-10BE-4D16-9DC8-7CEB7DC9CB9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latin typeface="Times New Roman" panose="02020603050405020304" pitchFamily="18" charset="0"/>
                </a:endParaRPr>
              </a:p>
            </p:txBody>
          </p:sp>
          <p:sp>
            <p:nvSpPr>
              <p:cNvPr id="214817" name="Oval 411">
                <a:extLst>
                  <a:ext uri="{FF2B5EF4-FFF2-40B4-BE49-F238E27FC236}">
                    <a16:creationId xmlns:a16="http://schemas.microsoft.com/office/drawing/2014/main" id="{E5A4692A-8146-4807-9D8F-CE448B5E6B9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latin typeface="Times New Roman" panose="02020603050405020304" pitchFamily="18" charset="0"/>
                </a:endParaRPr>
              </a:p>
            </p:txBody>
          </p:sp>
          <p:grpSp>
            <p:nvGrpSpPr>
              <p:cNvPr id="214818" name="Group 137">
                <a:extLst>
                  <a:ext uri="{FF2B5EF4-FFF2-40B4-BE49-F238E27FC236}">
                    <a16:creationId xmlns:a16="http://schemas.microsoft.com/office/drawing/2014/main" id="{64CF6F80-B6D8-447F-B685-85C7899B3E89}"/>
                  </a:ext>
                </a:extLst>
              </p:cNvPr>
              <p:cNvGrpSpPr>
                <a:grpSpLocks/>
              </p:cNvGrpSpPr>
              <p:nvPr/>
            </p:nvGrpSpPr>
            <p:grpSpPr bwMode="auto">
              <a:xfrm>
                <a:off x="2468" y="1332"/>
                <a:ext cx="310" cy="60"/>
                <a:chOff x="2468" y="1332"/>
                <a:chExt cx="310" cy="60"/>
              </a:xfrm>
            </p:grpSpPr>
            <p:sp>
              <p:nvSpPr>
                <p:cNvPr id="214821" name="Freeform 138">
                  <a:extLst>
                    <a:ext uri="{FF2B5EF4-FFF2-40B4-BE49-F238E27FC236}">
                      <a16:creationId xmlns:a16="http://schemas.microsoft.com/office/drawing/2014/main" id="{7A14AEB0-D197-4D6E-A936-DCAF04F8DC8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4822" name="Freeform 139">
                  <a:extLst>
                    <a:ext uri="{FF2B5EF4-FFF2-40B4-BE49-F238E27FC236}">
                      <a16:creationId xmlns:a16="http://schemas.microsoft.com/office/drawing/2014/main" id="{DE934016-39DF-4A79-A063-C48F645F147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grpSp>
          <p:sp>
            <p:nvSpPr>
              <p:cNvPr id="214819" name="Line 140">
                <a:extLst>
                  <a:ext uri="{FF2B5EF4-FFF2-40B4-BE49-F238E27FC236}">
                    <a16:creationId xmlns:a16="http://schemas.microsoft.com/office/drawing/2014/main" id="{7EB4199E-69B0-474C-B439-E1455C61708D}"/>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14820" name="Line 141">
                <a:extLst>
                  <a:ext uri="{FF2B5EF4-FFF2-40B4-BE49-F238E27FC236}">
                    <a16:creationId xmlns:a16="http://schemas.microsoft.com/office/drawing/2014/main" id="{3DF6651D-70A5-49D1-9710-B0E0ABD5BB2B}"/>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cxnSp>
          <p:nvCxnSpPr>
            <p:cNvPr id="214785" name="Straight Connector 12">
              <a:extLst>
                <a:ext uri="{FF2B5EF4-FFF2-40B4-BE49-F238E27FC236}">
                  <a16:creationId xmlns:a16="http://schemas.microsoft.com/office/drawing/2014/main" id="{2E086DF9-9286-4201-A85C-2E5CC7ACDA79}"/>
                </a:ext>
              </a:extLst>
            </p:cNvPr>
            <p:cNvCxnSpPr>
              <a:cxnSpLocks noChangeShapeType="1"/>
              <a:endCxn id="214955" idx="1"/>
            </p:cNvCxnSpPr>
            <p:nvPr/>
          </p:nvCxnSpPr>
          <p:spPr bwMode="auto">
            <a:xfrm>
              <a:off x="2382838" y="2609848"/>
              <a:ext cx="238125" cy="261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86" name="Straight Connector 500">
              <a:extLst>
                <a:ext uri="{FF2B5EF4-FFF2-40B4-BE49-F238E27FC236}">
                  <a16:creationId xmlns:a16="http://schemas.microsoft.com/office/drawing/2014/main" id="{91210E8D-3734-4EDD-AF0B-B33C424EA4F8}"/>
                </a:ext>
              </a:extLst>
            </p:cNvPr>
            <p:cNvCxnSpPr>
              <a:cxnSpLocks noChangeShapeType="1"/>
              <a:stCxn id="214751" idx="8"/>
              <a:endCxn id="214812" idx="2"/>
            </p:cNvCxnSpPr>
            <p:nvPr/>
          </p:nvCxnSpPr>
          <p:spPr bwMode="auto">
            <a:xfrm>
              <a:off x="1455738" y="2990846"/>
              <a:ext cx="38100" cy="3095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87" name="Straight Connector 501">
              <a:extLst>
                <a:ext uri="{FF2B5EF4-FFF2-40B4-BE49-F238E27FC236}">
                  <a16:creationId xmlns:a16="http://schemas.microsoft.com/office/drawing/2014/main" id="{F6DA82D5-37E3-4907-B942-75E9F2861E22}"/>
                </a:ext>
              </a:extLst>
            </p:cNvPr>
            <p:cNvCxnSpPr>
              <a:cxnSpLocks noChangeShapeType="1"/>
              <a:endCxn id="214812" idx="3"/>
            </p:cNvCxnSpPr>
            <p:nvPr/>
          </p:nvCxnSpPr>
          <p:spPr bwMode="auto">
            <a:xfrm>
              <a:off x="1235076" y="3271835"/>
              <a:ext cx="123825" cy="2127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88" name="Straight Connector 502">
              <a:extLst>
                <a:ext uri="{FF2B5EF4-FFF2-40B4-BE49-F238E27FC236}">
                  <a16:creationId xmlns:a16="http://schemas.microsoft.com/office/drawing/2014/main" id="{E9616112-82A5-4F89-AC77-2B650F3854AC}"/>
                </a:ext>
              </a:extLst>
            </p:cNvPr>
            <p:cNvCxnSpPr>
              <a:cxnSpLocks noChangeShapeType="1"/>
              <a:endCxn id="214923" idx="1"/>
            </p:cNvCxnSpPr>
            <p:nvPr/>
          </p:nvCxnSpPr>
          <p:spPr bwMode="auto">
            <a:xfrm>
              <a:off x="3916362" y="2411411"/>
              <a:ext cx="307975" cy="5730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89" name="Straight Connector 503">
              <a:extLst>
                <a:ext uri="{FF2B5EF4-FFF2-40B4-BE49-F238E27FC236}">
                  <a16:creationId xmlns:a16="http://schemas.microsoft.com/office/drawing/2014/main" id="{6A624B21-8707-4BE9-9989-892256835800}"/>
                </a:ext>
              </a:extLst>
            </p:cNvPr>
            <p:cNvCxnSpPr>
              <a:cxnSpLocks noChangeShapeType="1"/>
              <a:endCxn id="214923" idx="0"/>
            </p:cNvCxnSpPr>
            <p:nvPr/>
          </p:nvCxnSpPr>
          <p:spPr bwMode="auto">
            <a:xfrm flipH="1">
              <a:off x="4425950" y="2389186"/>
              <a:ext cx="384175" cy="57943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0" name="Straight Connector 504">
              <a:extLst>
                <a:ext uri="{FF2B5EF4-FFF2-40B4-BE49-F238E27FC236}">
                  <a16:creationId xmlns:a16="http://schemas.microsoft.com/office/drawing/2014/main" id="{D249E66A-ACDA-4D9A-B1D7-E7B3B2B20F82}"/>
                </a:ext>
              </a:extLst>
            </p:cNvPr>
            <p:cNvCxnSpPr>
              <a:cxnSpLocks noChangeShapeType="1"/>
              <a:endCxn id="215005" idx="0"/>
            </p:cNvCxnSpPr>
            <p:nvPr/>
          </p:nvCxnSpPr>
          <p:spPr bwMode="auto">
            <a:xfrm>
              <a:off x="6770687" y="2900361"/>
              <a:ext cx="215899" cy="104616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1" name="Straight Connector 505">
              <a:extLst>
                <a:ext uri="{FF2B5EF4-FFF2-40B4-BE49-F238E27FC236}">
                  <a16:creationId xmlns:a16="http://schemas.microsoft.com/office/drawing/2014/main" id="{C2839212-7E77-419A-88ED-41F7497CFBCC}"/>
                </a:ext>
              </a:extLst>
            </p:cNvPr>
            <p:cNvCxnSpPr>
              <a:cxnSpLocks noChangeShapeType="1"/>
            </p:cNvCxnSpPr>
            <p:nvPr/>
          </p:nvCxnSpPr>
          <p:spPr bwMode="auto">
            <a:xfrm flipH="1">
              <a:off x="7137398" y="3251197"/>
              <a:ext cx="241300" cy="6921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2" name="Straight Connector 506">
              <a:extLst>
                <a:ext uri="{FF2B5EF4-FFF2-40B4-BE49-F238E27FC236}">
                  <a16:creationId xmlns:a16="http://schemas.microsoft.com/office/drawing/2014/main" id="{E549121A-126A-439C-98B6-C0435BAB91E3}"/>
                </a:ext>
              </a:extLst>
            </p:cNvPr>
            <p:cNvCxnSpPr>
              <a:cxnSpLocks noChangeShapeType="1"/>
              <a:stCxn id="214755" idx="4"/>
              <a:endCxn id="215000" idx="0"/>
            </p:cNvCxnSpPr>
            <p:nvPr/>
          </p:nvCxnSpPr>
          <p:spPr bwMode="auto">
            <a:xfrm flipH="1">
              <a:off x="7483473" y="4229096"/>
              <a:ext cx="541338" cy="24923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3" name="Straight Connector 507">
              <a:extLst>
                <a:ext uri="{FF2B5EF4-FFF2-40B4-BE49-F238E27FC236}">
                  <a16:creationId xmlns:a16="http://schemas.microsoft.com/office/drawing/2014/main" id="{81B91B7D-EF0A-4C3C-A6C0-E247930B867B}"/>
                </a:ext>
              </a:extLst>
            </p:cNvPr>
            <p:cNvCxnSpPr>
              <a:cxnSpLocks noChangeShapeType="1"/>
            </p:cNvCxnSpPr>
            <p:nvPr/>
          </p:nvCxnSpPr>
          <p:spPr bwMode="auto">
            <a:xfrm flipH="1" flipV="1">
              <a:off x="7454899" y="4573584"/>
              <a:ext cx="796925" cy="6143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4" name="Straight Connector 508">
              <a:extLst>
                <a:ext uri="{FF2B5EF4-FFF2-40B4-BE49-F238E27FC236}">
                  <a16:creationId xmlns:a16="http://schemas.microsoft.com/office/drawing/2014/main" id="{89A8E81C-994A-48D4-A939-7C8CE92C0A5F}"/>
                </a:ext>
              </a:extLst>
            </p:cNvPr>
            <p:cNvCxnSpPr>
              <a:cxnSpLocks noChangeShapeType="1"/>
              <a:endCxn id="214987" idx="5"/>
            </p:cNvCxnSpPr>
            <p:nvPr/>
          </p:nvCxnSpPr>
          <p:spPr bwMode="auto">
            <a:xfrm flipH="1" flipV="1">
              <a:off x="6496050" y="4722809"/>
              <a:ext cx="1047750" cy="9667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5" name="Straight Connector 509">
              <a:extLst>
                <a:ext uri="{FF2B5EF4-FFF2-40B4-BE49-F238E27FC236}">
                  <a16:creationId xmlns:a16="http://schemas.microsoft.com/office/drawing/2014/main" id="{8CF22A8F-E11E-4AA5-A8AF-ABA6B71A64DB}"/>
                </a:ext>
              </a:extLst>
            </p:cNvPr>
            <p:cNvCxnSpPr>
              <a:cxnSpLocks noChangeShapeType="1"/>
              <a:stCxn id="214756" idx="0"/>
              <a:endCxn id="214811" idx="5"/>
            </p:cNvCxnSpPr>
            <p:nvPr/>
          </p:nvCxnSpPr>
          <p:spPr bwMode="auto">
            <a:xfrm flipH="1" flipV="1">
              <a:off x="5084763" y="5684832"/>
              <a:ext cx="520700" cy="1698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6" name="Straight Connector 510">
              <a:extLst>
                <a:ext uri="{FF2B5EF4-FFF2-40B4-BE49-F238E27FC236}">
                  <a16:creationId xmlns:a16="http://schemas.microsoft.com/office/drawing/2014/main" id="{1175036E-A5B6-45AC-BB94-0635B044DF46}"/>
                </a:ext>
              </a:extLst>
            </p:cNvPr>
            <p:cNvCxnSpPr>
              <a:cxnSpLocks noChangeShapeType="1"/>
            </p:cNvCxnSpPr>
            <p:nvPr/>
          </p:nvCxnSpPr>
          <p:spPr bwMode="auto">
            <a:xfrm flipH="1" flipV="1">
              <a:off x="4068763" y="5045070"/>
              <a:ext cx="371475" cy="9731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7" name="Straight Connector 511">
              <a:extLst>
                <a:ext uri="{FF2B5EF4-FFF2-40B4-BE49-F238E27FC236}">
                  <a16:creationId xmlns:a16="http://schemas.microsoft.com/office/drawing/2014/main" id="{F404FD3F-394A-4E7D-A263-0A18315989E3}"/>
                </a:ext>
              </a:extLst>
            </p:cNvPr>
            <p:cNvCxnSpPr>
              <a:cxnSpLocks noChangeShapeType="1"/>
            </p:cNvCxnSpPr>
            <p:nvPr/>
          </p:nvCxnSpPr>
          <p:spPr bwMode="auto">
            <a:xfrm flipV="1">
              <a:off x="3389313" y="5689595"/>
              <a:ext cx="306387" cy="1650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8" name="Straight Connector 512">
              <a:extLst>
                <a:ext uri="{FF2B5EF4-FFF2-40B4-BE49-F238E27FC236}">
                  <a16:creationId xmlns:a16="http://schemas.microsoft.com/office/drawing/2014/main" id="{88D82A57-602D-41D4-AAAC-E15A6DC62740}"/>
                </a:ext>
              </a:extLst>
            </p:cNvPr>
            <p:cNvCxnSpPr>
              <a:cxnSpLocks noChangeShapeType="1"/>
            </p:cNvCxnSpPr>
            <p:nvPr/>
          </p:nvCxnSpPr>
          <p:spPr bwMode="auto">
            <a:xfrm flipV="1">
              <a:off x="1790701" y="5160959"/>
              <a:ext cx="401638" cy="20954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9" name="Straight Connector 513">
              <a:extLst>
                <a:ext uri="{FF2B5EF4-FFF2-40B4-BE49-F238E27FC236}">
                  <a16:creationId xmlns:a16="http://schemas.microsoft.com/office/drawing/2014/main" id="{36F6A227-9F6D-44C3-83C4-DA6EE00DC593}"/>
                </a:ext>
              </a:extLst>
            </p:cNvPr>
            <p:cNvCxnSpPr>
              <a:cxnSpLocks noChangeShapeType="1"/>
            </p:cNvCxnSpPr>
            <p:nvPr/>
          </p:nvCxnSpPr>
          <p:spPr bwMode="auto">
            <a:xfrm flipV="1">
              <a:off x="1179514" y="4467220"/>
              <a:ext cx="227012" cy="28257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00" name="Straight Connector 514">
              <a:extLst>
                <a:ext uri="{FF2B5EF4-FFF2-40B4-BE49-F238E27FC236}">
                  <a16:creationId xmlns:a16="http://schemas.microsoft.com/office/drawing/2014/main" id="{6FF3755E-821C-4440-A23F-9249BF5CE7C3}"/>
                </a:ext>
              </a:extLst>
            </p:cNvPr>
            <p:cNvCxnSpPr>
              <a:cxnSpLocks noChangeShapeType="1"/>
              <a:endCxn id="214812" idx="5"/>
            </p:cNvCxnSpPr>
            <p:nvPr/>
          </p:nvCxnSpPr>
          <p:spPr bwMode="auto">
            <a:xfrm flipV="1">
              <a:off x="1155701" y="4368796"/>
              <a:ext cx="203199" cy="79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214801" name="Oval 14">
              <a:extLst>
                <a:ext uri="{FF2B5EF4-FFF2-40B4-BE49-F238E27FC236}">
                  <a16:creationId xmlns:a16="http://schemas.microsoft.com/office/drawing/2014/main" id="{4C543A9F-959D-4459-9B51-00AB327A318D}"/>
                </a:ext>
              </a:extLst>
            </p:cNvPr>
            <p:cNvSpPr>
              <a:spLocks noChangeArrowheads="1"/>
            </p:cNvSpPr>
            <p:nvPr/>
          </p:nvSpPr>
          <p:spPr bwMode="auto">
            <a:xfrm>
              <a:off x="5677594" y="2896840"/>
              <a:ext cx="528046" cy="304770"/>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cxnSp>
          <p:nvCxnSpPr>
            <p:cNvPr id="214802" name="Straight Connector 18">
              <a:extLst>
                <a:ext uri="{FF2B5EF4-FFF2-40B4-BE49-F238E27FC236}">
                  <a16:creationId xmlns:a16="http://schemas.microsoft.com/office/drawing/2014/main" id="{676F3D59-D0DC-4543-9909-7277CD7D1A6F}"/>
                </a:ext>
              </a:extLst>
            </p:cNvPr>
            <p:cNvCxnSpPr>
              <a:cxnSpLocks noChangeShapeType="1"/>
            </p:cNvCxnSpPr>
            <p:nvPr/>
          </p:nvCxnSpPr>
          <p:spPr bwMode="auto">
            <a:xfrm>
              <a:off x="4713288" y="3051287"/>
              <a:ext cx="964306" cy="26892"/>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3" name="Straight Connector 516">
              <a:extLst>
                <a:ext uri="{FF2B5EF4-FFF2-40B4-BE49-F238E27FC236}">
                  <a16:creationId xmlns:a16="http://schemas.microsoft.com/office/drawing/2014/main" id="{5DADB123-6F21-43B8-A8C9-8101B5332859}"/>
                </a:ext>
              </a:extLst>
            </p:cNvPr>
            <p:cNvCxnSpPr>
              <a:cxnSpLocks noChangeShapeType="1"/>
            </p:cNvCxnSpPr>
            <p:nvPr/>
          </p:nvCxnSpPr>
          <p:spPr bwMode="auto">
            <a:xfrm>
              <a:off x="6139457" y="3169610"/>
              <a:ext cx="691556" cy="784846"/>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4" name="Straight Connector 515">
              <a:extLst>
                <a:ext uri="{FF2B5EF4-FFF2-40B4-BE49-F238E27FC236}">
                  <a16:creationId xmlns:a16="http://schemas.microsoft.com/office/drawing/2014/main" id="{23A3A7FD-580C-47B9-8B09-17DF868018C5}"/>
                </a:ext>
              </a:extLst>
            </p:cNvPr>
            <p:cNvCxnSpPr>
              <a:cxnSpLocks noChangeShapeType="1"/>
              <a:stCxn id="214841" idx="0"/>
            </p:cNvCxnSpPr>
            <p:nvPr/>
          </p:nvCxnSpPr>
          <p:spPr bwMode="auto">
            <a:xfrm flipV="1">
              <a:off x="3832888" y="4233714"/>
              <a:ext cx="190494" cy="14143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sp>
          <p:nvSpPr>
            <p:cNvPr id="214805" name="Oval 521">
              <a:extLst>
                <a:ext uri="{FF2B5EF4-FFF2-40B4-BE49-F238E27FC236}">
                  <a16:creationId xmlns:a16="http://schemas.microsoft.com/office/drawing/2014/main" id="{E60B74BB-25C9-4B04-B00F-C9B987C84CF8}"/>
                </a:ext>
              </a:extLst>
            </p:cNvPr>
            <p:cNvSpPr>
              <a:spLocks noChangeArrowheads="1"/>
            </p:cNvSpPr>
            <p:nvPr/>
          </p:nvSpPr>
          <p:spPr bwMode="auto">
            <a:xfrm>
              <a:off x="3932543" y="3959555"/>
              <a:ext cx="528230" cy="305050"/>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400">
                  <a:solidFill>
                    <a:srgbClr val="000000"/>
                  </a:solidFill>
                </a:rPr>
                <a:t>   </a:t>
              </a:r>
            </a:p>
          </p:txBody>
        </p:sp>
        <p:cxnSp>
          <p:nvCxnSpPr>
            <p:cNvPr id="214806" name="Straight Connector 519">
              <a:extLst>
                <a:ext uri="{FF2B5EF4-FFF2-40B4-BE49-F238E27FC236}">
                  <a16:creationId xmlns:a16="http://schemas.microsoft.com/office/drawing/2014/main" id="{6514BF44-67A4-4D3B-8CA2-77C58D164A86}"/>
                </a:ext>
              </a:extLst>
            </p:cNvPr>
            <p:cNvCxnSpPr>
              <a:cxnSpLocks noChangeShapeType="1"/>
              <a:stCxn id="214805" idx="6"/>
              <a:endCxn id="215039" idx="1"/>
            </p:cNvCxnSpPr>
            <p:nvPr/>
          </p:nvCxnSpPr>
          <p:spPr bwMode="auto">
            <a:xfrm flipV="1">
              <a:off x="4460774" y="3953935"/>
              <a:ext cx="770040" cy="15814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7" name="Straight Connector 520">
              <a:extLst>
                <a:ext uri="{FF2B5EF4-FFF2-40B4-BE49-F238E27FC236}">
                  <a16:creationId xmlns:a16="http://schemas.microsoft.com/office/drawing/2014/main" id="{3F2FEB54-D12C-4B82-91A7-955E8C8C4D49}"/>
                </a:ext>
              </a:extLst>
            </p:cNvPr>
            <p:cNvCxnSpPr>
              <a:cxnSpLocks noChangeShapeType="1"/>
            </p:cNvCxnSpPr>
            <p:nvPr/>
          </p:nvCxnSpPr>
          <p:spPr bwMode="auto">
            <a:xfrm>
              <a:off x="3692525" y="3789358"/>
              <a:ext cx="342828" cy="20501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8" name="Straight Connector 7">
              <a:extLst>
                <a:ext uri="{FF2B5EF4-FFF2-40B4-BE49-F238E27FC236}">
                  <a16:creationId xmlns:a16="http://schemas.microsoft.com/office/drawing/2014/main" id="{476E7C18-3A17-403A-94E4-1C53BDAE6594}"/>
                </a:ext>
              </a:extLst>
            </p:cNvPr>
            <p:cNvCxnSpPr>
              <a:cxnSpLocks noChangeShapeType="1"/>
              <a:stCxn id="214913" idx="5"/>
              <a:endCxn id="215037" idx="1"/>
            </p:cNvCxnSpPr>
            <p:nvPr/>
          </p:nvCxnSpPr>
          <p:spPr bwMode="auto">
            <a:xfrm>
              <a:off x="4876727" y="3633784"/>
              <a:ext cx="431873" cy="222379"/>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9" name="Straight Connector 415">
              <a:extLst>
                <a:ext uri="{FF2B5EF4-FFF2-40B4-BE49-F238E27FC236}">
                  <a16:creationId xmlns:a16="http://schemas.microsoft.com/office/drawing/2014/main" id="{72D8E4DA-882B-4F99-B587-1F9F9F8FCEA5}"/>
                </a:ext>
              </a:extLst>
            </p:cNvPr>
            <p:cNvCxnSpPr>
              <a:cxnSpLocks noChangeShapeType="1"/>
              <a:endCxn id="214873" idx="0"/>
            </p:cNvCxnSpPr>
            <p:nvPr/>
          </p:nvCxnSpPr>
          <p:spPr bwMode="auto">
            <a:xfrm flipH="1">
              <a:off x="2406650" y="3753808"/>
              <a:ext cx="282557" cy="511097"/>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10" name="Straight Connector 523">
              <a:extLst>
                <a:ext uri="{FF2B5EF4-FFF2-40B4-BE49-F238E27FC236}">
                  <a16:creationId xmlns:a16="http://schemas.microsoft.com/office/drawing/2014/main" id="{BAAD7979-57FC-45DD-A25F-C8D4C2D03486}"/>
                </a:ext>
              </a:extLst>
            </p:cNvPr>
            <p:cNvCxnSpPr>
              <a:cxnSpLocks noChangeShapeType="1"/>
              <a:stCxn id="214836" idx="0"/>
            </p:cNvCxnSpPr>
            <p:nvPr/>
          </p:nvCxnSpPr>
          <p:spPr bwMode="auto">
            <a:xfrm flipV="1">
              <a:off x="4307762" y="4626477"/>
              <a:ext cx="844015" cy="304291"/>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sp>
          <p:nvSpPr>
            <p:cNvPr id="214811" name="Oval 6">
              <a:extLst>
                <a:ext uri="{FF2B5EF4-FFF2-40B4-BE49-F238E27FC236}">
                  <a16:creationId xmlns:a16="http://schemas.microsoft.com/office/drawing/2014/main" id="{9919D19F-8051-4762-8D98-9C70948F7735}"/>
                </a:ext>
              </a:extLst>
            </p:cNvPr>
            <p:cNvSpPr>
              <a:spLocks noChangeArrowheads="1"/>
            </p:cNvSpPr>
            <p:nvPr/>
          </p:nvSpPr>
          <p:spPr bwMode="auto">
            <a:xfrm>
              <a:off x="3340101" y="5359394"/>
              <a:ext cx="2044700" cy="380999"/>
            </a:xfrm>
            <a:prstGeom prst="ellipse">
              <a:avLst/>
            </a:prstGeom>
            <a:solidFill>
              <a:srgbClr val="FFFF00"/>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812" name="Oval 517">
              <a:extLst>
                <a:ext uri="{FF2B5EF4-FFF2-40B4-BE49-F238E27FC236}">
                  <a16:creationId xmlns:a16="http://schemas.microsoft.com/office/drawing/2014/main" id="{AAD3CD63-F879-4366-AA29-B781851914DE}"/>
                </a:ext>
              </a:extLst>
            </p:cNvPr>
            <p:cNvSpPr>
              <a:spLocks noChangeArrowheads="1"/>
            </p:cNvSpPr>
            <p:nvPr/>
          </p:nvSpPr>
          <p:spPr bwMode="auto">
            <a:xfrm rot="5400000">
              <a:off x="867570" y="3736176"/>
              <a:ext cx="1252535" cy="381000"/>
            </a:xfrm>
            <a:prstGeom prst="ellipse">
              <a:avLst/>
            </a:prstGeom>
            <a:solidFill>
              <a:srgbClr val="FFFF00"/>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cxnSp>
          <p:nvCxnSpPr>
            <p:cNvPr id="214813" name="Straight Connector 39941">
              <a:extLst>
                <a:ext uri="{FF2B5EF4-FFF2-40B4-BE49-F238E27FC236}">
                  <a16:creationId xmlns:a16="http://schemas.microsoft.com/office/drawing/2014/main" id="{A0961ABF-4115-4346-A59B-3D3E7D32BA99}"/>
                </a:ext>
              </a:extLst>
            </p:cNvPr>
            <p:cNvCxnSpPr>
              <a:cxnSpLocks noChangeShapeType="1"/>
              <a:stCxn id="214812" idx="0"/>
              <a:endCxn id="214901" idx="0"/>
            </p:cNvCxnSpPr>
            <p:nvPr/>
          </p:nvCxnSpPr>
          <p:spPr bwMode="auto">
            <a:xfrm flipV="1">
              <a:off x="1684339" y="3654419"/>
              <a:ext cx="758825" cy="27304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14" name="Straight Connector 524">
              <a:extLst>
                <a:ext uri="{FF2B5EF4-FFF2-40B4-BE49-F238E27FC236}">
                  <a16:creationId xmlns:a16="http://schemas.microsoft.com/office/drawing/2014/main" id="{52B7113B-2344-4522-AB4A-117E1AE60835}"/>
                </a:ext>
              </a:extLst>
            </p:cNvPr>
            <p:cNvCxnSpPr>
              <a:cxnSpLocks noChangeShapeType="1"/>
              <a:endCxn id="214875" idx="1"/>
            </p:cNvCxnSpPr>
            <p:nvPr/>
          </p:nvCxnSpPr>
          <p:spPr bwMode="auto">
            <a:xfrm>
              <a:off x="1685925" y="4111625"/>
              <a:ext cx="466725" cy="26987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sp>
        <p:nvSpPr>
          <p:cNvPr id="214019" name="Line 424">
            <a:extLst>
              <a:ext uri="{FF2B5EF4-FFF2-40B4-BE49-F238E27FC236}">
                <a16:creationId xmlns:a16="http://schemas.microsoft.com/office/drawing/2014/main" id="{23B376C1-87E8-4FC6-9ED2-35394313C888}"/>
              </a:ext>
            </a:extLst>
          </p:cNvPr>
          <p:cNvSpPr>
            <a:spLocks noChangeShapeType="1"/>
          </p:cNvSpPr>
          <p:nvPr/>
        </p:nvSpPr>
        <p:spPr bwMode="auto">
          <a:xfrm flipV="1">
            <a:off x="1162050" y="5276850"/>
            <a:ext cx="144463"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5" name="Group 4">
            <a:extLst>
              <a:ext uri="{FF2B5EF4-FFF2-40B4-BE49-F238E27FC236}">
                <a16:creationId xmlns:a16="http://schemas.microsoft.com/office/drawing/2014/main" id="{3D3E4CF1-CD59-4557-8CC4-9017971E0107}"/>
              </a:ext>
            </a:extLst>
          </p:cNvPr>
          <p:cNvGrpSpPr>
            <a:grpSpLocks/>
          </p:cNvGrpSpPr>
          <p:nvPr/>
        </p:nvGrpSpPr>
        <p:grpSpPr bwMode="auto">
          <a:xfrm>
            <a:off x="439738" y="3552825"/>
            <a:ext cx="8258175" cy="2900363"/>
            <a:chOff x="439215" y="3555216"/>
            <a:chExt cx="8258951" cy="2901368"/>
          </a:xfrm>
        </p:grpSpPr>
        <p:grpSp>
          <p:nvGrpSpPr>
            <p:cNvPr id="214392" name="Group 13">
              <a:extLst>
                <a:ext uri="{FF2B5EF4-FFF2-40B4-BE49-F238E27FC236}">
                  <a16:creationId xmlns:a16="http://schemas.microsoft.com/office/drawing/2014/main" id="{CCE0FF22-D4BD-48D2-B87F-7DAE99EBC9B7}"/>
                </a:ext>
              </a:extLst>
            </p:cNvPr>
            <p:cNvGrpSpPr>
              <a:grpSpLocks/>
            </p:cNvGrpSpPr>
            <p:nvPr/>
          </p:nvGrpSpPr>
          <p:grpSpPr bwMode="auto">
            <a:xfrm>
              <a:off x="1678362" y="3855145"/>
              <a:ext cx="347753" cy="680208"/>
              <a:chOff x="7923189" y="2486663"/>
              <a:chExt cx="360362" cy="884586"/>
            </a:xfrm>
          </p:grpSpPr>
          <p:pic>
            <p:nvPicPr>
              <p:cNvPr id="214709" name="Picture 3">
                <a:extLst>
                  <a:ext uri="{FF2B5EF4-FFF2-40B4-BE49-F238E27FC236}">
                    <a16:creationId xmlns:a16="http://schemas.microsoft.com/office/drawing/2014/main" id="{4C8413A5-6426-43B6-A0F4-F6D7F463BE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710" name="Group 950">
                <a:extLst>
                  <a:ext uri="{FF2B5EF4-FFF2-40B4-BE49-F238E27FC236}">
                    <a16:creationId xmlns:a16="http://schemas.microsoft.com/office/drawing/2014/main" id="{313566B6-0097-444E-82AF-A1453822CB81}"/>
                  </a:ext>
                </a:extLst>
              </p:cNvPr>
              <p:cNvGrpSpPr>
                <a:grpSpLocks/>
              </p:cNvGrpSpPr>
              <p:nvPr/>
            </p:nvGrpSpPr>
            <p:grpSpPr bwMode="auto">
              <a:xfrm>
                <a:off x="7923189" y="2890236"/>
                <a:ext cx="227012" cy="481013"/>
                <a:chOff x="4140" y="429"/>
                <a:chExt cx="1425" cy="2396"/>
              </a:xfrm>
            </p:grpSpPr>
            <p:sp>
              <p:nvSpPr>
                <p:cNvPr id="214711" name="Freeform 951">
                  <a:extLst>
                    <a:ext uri="{FF2B5EF4-FFF2-40B4-BE49-F238E27FC236}">
                      <a16:creationId xmlns:a16="http://schemas.microsoft.com/office/drawing/2014/main" id="{57DA8889-ED5F-43AE-B822-C1BBC7BD1D22}"/>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12" name="Rectangle 952">
                  <a:extLst>
                    <a:ext uri="{FF2B5EF4-FFF2-40B4-BE49-F238E27FC236}">
                      <a16:creationId xmlns:a16="http://schemas.microsoft.com/office/drawing/2014/main" id="{22768E0D-40AC-4313-A91A-BB93AB72BCE7}"/>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13" name="Freeform 953">
                  <a:extLst>
                    <a:ext uri="{FF2B5EF4-FFF2-40B4-BE49-F238E27FC236}">
                      <a16:creationId xmlns:a16="http://schemas.microsoft.com/office/drawing/2014/main" id="{51383371-60DC-4825-B16D-235EF920C34F}"/>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14" name="Freeform 954">
                  <a:extLst>
                    <a:ext uri="{FF2B5EF4-FFF2-40B4-BE49-F238E27FC236}">
                      <a16:creationId xmlns:a16="http://schemas.microsoft.com/office/drawing/2014/main" id="{AF71F049-DAD8-4F83-9B07-8109DDA10D8F}"/>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15" name="Rectangle 955">
                  <a:extLst>
                    <a:ext uri="{FF2B5EF4-FFF2-40B4-BE49-F238E27FC236}">
                      <a16:creationId xmlns:a16="http://schemas.microsoft.com/office/drawing/2014/main" id="{8DEEF16B-CD90-4776-9C9C-F23D92B03BBC}"/>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716" name="Group 956">
                  <a:extLst>
                    <a:ext uri="{FF2B5EF4-FFF2-40B4-BE49-F238E27FC236}">
                      <a16:creationId xmlns:a16="http://schemas.microsoft.com/office/drawing/2014/main" id="{286E8154-F179-4076-8604-408541BB8BA6}"/>
                    </a:ext>
                  </a:extLst>
                </p:cNvPr>
                <p:cNvGrpSpPr>
                  <a:grpSpLocks/>
                </p:cNvGrpSpPr>
                <p:nvPr/>
              </p:nvGrpSpPr>
              <p:grpSpPr bwMode="auto">
                <a:xfrm>
                  <a:off x="4749" y="668"/>
                  <a:ext cx="581" cy="145"/>
                  <a:chOff x="614" y="2568"/>
                  <a:chExt cx="725" cy="139"/>
                </a:xfrm>
              </p:grpSpPr>
              <p:sp>
                <p:nvSpPr>
                  <p:cNvPr id="214741" name="AutoShape 957">
                    <a:extLst>
                      <a:ext uri="{FF2B5EF4-FFF2-40B4-BE49-F238E27FC236}">
                        <a16:creationId xmlns:a16="http://schemas.microsoft.com/office/drawing/2014/main" id="{1C3A0419-0E35-4193-9EF2-17870546B6F4}"/>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42" name="AutoShape 958">
                    <a:extLst>
                      <a:ext uri="{FF2B5EF4-FFF2-40B4-BE49-F238E27FC236}">
                        <a16:creationId xmlns:a16="http://schemas.microsoft.com/office/drawing/2014/main" id="{FEDEB966-6148-4C99-8841-370B72A77331}"/>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717" name="Rectangle 959">
                  <a:extLst>
                    <a:ext uri="{FF2B5EF4-FFF2-40B4-BE49-F238E27FC236}">
                      <a16:creationId xmlns:a16="http://schemas.microsoft.com/office/drawing/2014/main" id="{61C08ABD-49FC-4069-82FC-012209D6576C}"/>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718" name="Group 960">
                  <a:extLst>
                    <a:ext uri="{FF2B5EF4-FFF2-40B4-BE49-F238E27FC236}">
                      <a16:creationId xmlns:a16="http://schemas.microsoft.com/office/drawing/2014/main" id="{7CFDD260-F951-4F3F-B988-31C027017087}"/>
                    </a:ext>
                  </a:extLst>
                </p:cNvPr>
                <p:cNvGrpSpPr>
                  <a:grpSpLocks/>
                </p:cNvGrpSpPr>
                <p:nvPr/>
              </p:nvGrpSpPr>
              <p:grpSpPr bwMode="auto">
                <a:xfrm>
                  <a:off x="4747" y="994"/>
                  <a:ext cx="581" cy="134"/>
                  <a:chOff x="614" y="2568"/>
                  <a:chExt cx="725" cy="139"/>
                </a:xfrm>
              </p:grpSpPr>
              <p:sp>
                <p:nvSpPr>
                  <p:cNvPr id="214739" name="AutoShape 961">
                    <a:extLst>
                      <a:ext uri="{FF2B5EF4-FFF2-40B4-BE49-F238E27FC236}">
                        <a16:creationId xmlns:a16="http://schemas.microsoft.com/office/drawing/2014/main" id="{CBD98775-C614-47AC-BFA8-1892594E5697}"/>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40" name="AutoShape 962">
                    <a:extLst>
                      <a:ext uri="{FF2B5EF4-FFF2-40B4-BE49-F238E27FC236}">
                        <a16:creationId xmlns:a16="http://schemas.microsoft.com/office/drawing/2014/main" id="{1F4F7AF8-6173-4E55-9DEC-D818B97F840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719" name="Rectangle 963">
                  <a:extLst>
                    <a:ext uri="{FF2B5EF4-FFF2-40B4-BE49-F238E27FC236}">
                      <a16:creationId xmlns:a16="http://schemas.microsoft.com/office/drawing/2014/main" id="{CE0760C8-6A24-41FB-96E7-B6387CD83CB4}"/>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20" name="Rectangle 964">
                  <a:extLst>
                    <a:ext uri="{FF2B5EF4-FFF2-40B4-BE49-F238E27FC236}">
                      <a16:creationId xmlns:a16="http://schemas.microsoft.com/office/drawing/2014/main" id="{3EF81748-E9A2-45D6-BD8A-D252D6095F8D}"/>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721" name="Group 965">
                  <a:extLst>
                    <a:ext uri="{FF2B5EF4-FFF2-40B4-BE49-F238E27FC236}">
                      <a16:creationId xmlns:a16="http://schemas.microsoft.com/office/drawing/2014/main" id="{7BF25ADA-A201-4B76-A1F5-48A7673B862F}"/>
                    </a:ext>
                  </a:extLst>
                </p:cNvPr>
                <p:cNvGrpSpPr>
                  <a:grpSpLocks/>
                </p:cNvGrpSpPr>
                <p:nvPr/>
              </p:nvGrpSpPr>
              <p:grpSpPr bwMode="auto">
                <a:xfrm>
                  <a:off x="4735" y="1627"/>
                  <a:ext cx="582" cy="151"/>
                  <a:chOff x="614" y="2568"/>
                  <a:chExt cx="725" cy="139"/>
                </a:xfrm>
              </p:grpSpPr>
              <p:sp>
                <p:nvSpPr>
                  <p:cNvPr id="214737" name="AutoShape 966">
                    <a:extLst>
                      <a:ext uri="{FF2B5EF4-FFF2-40B4-BE49-F238E27FC236}">
                        <a16:creationId xmlns:a16="http://schemas.microsoft.com/office/drawing/2014/main" id="{81E87F92-002A-48FD-AAE1-38587ABCD239}"/>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38" name="AutoShape 967">
                    <a:extLst>
                      <a:ext uri="{FF2B5EF4-FFF2-40B4-BE49-F238E27FC236}">
                        <a16:creationId xmlns:a16="http://schemas.microsoft.com/office/drawing/2014/main" id="{38793794-8A93-47F0-B2B7-57D4E92288E3}"/>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722" name="Freeform 968">
                  <a:extLst>
                    <a:ext uri="{FF2B5EF4-FFF2-40B4-BE49-F238E27FC236}">
                      <a16:creationId xmlns:a16="http://schemas.microsoft.com/office/drawing/2014/main" id="{D3167DEC-6E87-49FF-AA2A-E9EE07E21DC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723" name="Group 969">
                  <a:extLst>
                    <a:ext uri="{FF2B5EF4-FFF2-40B4-BE49-F238E27FC236}">
                      <a16:creationId xmlns:a16="http://schemas.microsoft.com/office/drawing/2014/main" id="{CECA9D60-6E5A-40B0-918A-C3C13813B33A}"/>
                    </a:ext>
                  </a:extLst>
                </p:cNvPr>
                <p:cNvGrpSpPr>
                  <a:grpSpLocks/>
                </p:cNvGrpSpPr>
                <p:nvPr/>
              </p:nvGrpSpPr>
              <p:grpSpPr bwMode="auto">
                <a:xfrm>
                  <a:off x="4739" y="1327"/>
                  <a:ext cx="582" cy="139"/>
                  <a:chOff x="614" y="2568"/>
                  <a:chExt cx="725" cy="139"/>
                </a:xfrm>
              </p:grpSpPr>
              <p:sp>
                <p:nvSpPr>
                  <p:cNvPr id="214735" name="AutoShape 970">
                    <a:extLst>
                      <a:ext uri="{FF2B5EF4-FFF2-40B4-BE49-F238E27FC236}">
                        <a16:creationId xmlns:a16="http://schemas.microsoft.com/office/drawing/2014/main" id="{501B2B9A-7297-4CB1-8E9F-5DC64D3AE6AC}"/>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36" name="AutoShape 971">
                    <a:extLst>
                      <a:ext uri="{FF2B5EF4-FFF2-40B4-BE49-F238E27FC236}">
                        <a16:creationId xmlns:a16="http://schemas.microsoft.com/office/drawing/2014/main" id="{686DB6F6-C491-4AC6-A9B4-E7372041B995}"/>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724" name="Rectangle 972">
                  <a:extLst>
                    <a:ext uri="{FF2B5EF4-FFF2-40B4-BE49-F238E27FC236}">
                      <a16:creationId xmlns:a16="http://schemas.microsoft.com/office/drawing/2014/main" id="{7DCF7A65-F8CE-4B19-B763-C4AD0BC28ADA}"/>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25" name="Freeform 973">
                  <a:extLst>
                    <a:ext uri="{FF2B5EF4-FFF2-40B4-BE49-F238E27FC236}">
                      <a16:creationId xmlns:a16="http://schemas.microsoft.com/office/drawing/2014/main" id="{9EC2D9E8-D8C6-45C6-97C5-84B72F52F808}"/>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26" name="Freeform 974">
                  <a:extLst>
                    <a:ext uri="{FF2B5EF4-FFF2-40B4-BE49-F238E27FC236}">
                      <a16:creationId xmlns:a16="http://schemas.microsoft.com/office/drawing/2014/main" id="{B1502C75-ACA1-4458-A65F-F15419D3945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27" name="Oval 975">
                  <a:extLst>
                    <a:ext uri="{FF2B5EF4-FFF2-40B4-BE49-F238E27FC236}">
                      <a16:creationId xmlns:a16="http://schemas.microsoft.com/office/drawing/2014/main" id="{AE90D732-5891-43F0-A9C1-78787CF1BDBE}"/>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28" name="Freeform 976">
                  <a:extLst>
                    <a:ext uri="{FF2B5EF4-FFF2-40B4-BE49-F238E27FC236}">
                      <a16:creationId xmlns:a16="http://schemas.microsoft.com/office/drawing/2014/main" id="{DDB2B9D3-6C59-40E1-8A53-0195035F9876}"/>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729" name="AutoShape 977">
                  <a:extLst>
                    <a:ext uri="{FF2B5EF4-FFF2-40B4-BE49-F238E27FC236}">
                      <a16:creationId xmlns:a16="http://schemas.microsoft.com/office/drawing/2014/main" id="{D168332B-B26F-4D8B-9D99-B411E11F7A09}"/>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30" name="AutoShape 978">
                  <a:extLst>
                    <a:ext uri="{FF2B5EF4-FFF2-40B4-BE49-F238E27FC236}">
                      <a16:creationId xmlns:a16="http://schemas.microsoft.com/office/drawing/2014/main" id="{AE74F7DA-9564-4156-BB1D-89703805AA9A}"/>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31" name="Oval 979">
                  <a:extLst>
                    <a:ext uri="{FF2B5EF4-FFF2-40B4-BE49-F238E27FC236}">
                      <a16:creationId xmlns:a16="http://schemas.microsoft.com/office/drawing/2014/main" id="{391B8BC1-8D57-4277-BC05-B4C3E3B71824}"/>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32" name="Oval 980">
                  <a:extLst>
                    <a:ext uri="{FF2B5EF4-FFF2-40B4-BE49-F238E27FC236}">
                      <a16:creationId xmlns:a16="http://schemas.microsoft.com/office/drawing/2014/main" id="{2404A248-7F53-4ABF-8331-7ABC43CC87A9}"/>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733" name="Oval 981">
                  <a:extLst>
                    <a:ext uri="{FF2B5EF4-FFF2-40B4-BE49-F238E27FC236}">
                      <a16:creationId xmlns:a16="http://schemas.microsoft.com/office/drawing/2014/main" id="{753C96E8-7835-409F-9A93-8133504ED2C2}"/>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34" name="Rectangle 982">
                  <a:extLst>
                    <a:ext uri="{FF2B5EF4-FFF2-40B4-BE49-F238E27FC236}">
                      <a16:creationId xmlns:a16="http://schemas.microsoft.com/office/drawing/2014/main" id="{92D62F62-CBDC-4D94-81D2-4A33E99F1C3D}"/>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393" name="Group 792">
              <a:extLst>
                <a:ext uri="{FF2B5EF4-FFF2-40B4-BE49-F238E27FC236}">
                  <a16:creationId xmlns:a16="http://schemas.microsoft.com/office/drawing/2014/main" id="{D736C687-B8ED-4121-AC2F-A1BABCF59DBC}"/>
                </a:ext>
              </a:extLst>
            </p:cNvPr>
            <p:cNvGrpSpPr>
              <a:grpSpLocks/>
            </p:cNvGrpSpPr>
            <p:nvPr/>
          </p:nvGrpSpPr>
          <p:grpSpPr bwMode="auto">
            <a:xfrm>
              <a:off x="3221830" y="5776376"/>
              <a:ext cx="347753" cy="680208"/>
              <a:chOff x="7923189" y="2486663"/>
              <a:chExt cx="360362" cy="884586"/>
            </a:xfrm>
          </p:grpSpPr>
          <p:pic>
            <p:nvPicPr>
              <p:cNvPr id="214675" name="Picture 3">
                <a:extLst>
                  <a:ext uri="{FF2B5EF4-FFF2-40B4-BE49-F238E27FC236}">
                    <a16:creationId xmlns:a16="http://schemas.microsoft.com/office/drawing/2014/main" id="{20858CC1-F027-4164-9F2E-9627326839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676" name="Group 950">
                <a:extLst>
                  <a:ext uri="{FF2B5EF4-FFF2-40B4-BE49-F238E27FC236}">
                    <a16:creationId xmlns:a16="http://schemas.microsoft.com/office/drawing/2014/main" id="{C32F4165-6624-4BB7-8444-5A7BC7732869}"/>
                  </a:ext>
                </a:extLst>
              </p:cNvPr>
              <p:cNvGrpSpPr>
                <a:grpSpLocks/>
              </p:cNvGrpSpPr>
              <p:nvPr/>
            </p:nvGrpSpPr>
            <p:grpSpPr bwMode="auto">
              <a:xfrm>
                <a:off x="7923189" y="2890236"/>
                <a:ext cx="227012" cy="481013"/>
                <a:chOff x="4140" y="429"/>
                <a:chExt cx="1425" cy="2396"/>
              </a:xfrm>
            </p:grpSpPr>
            <p:sp>
              <p:nvSpPr>
                <p:cNvPr id="214677" name="Freeform 951">
                  <a:extLst>
                    <a:ext uri="{FF2B5EF4-FFF2-40B4-BE49-F238E27FC236}">
                      <a16:creationId xmlns:a16="http://schemas.microsoft.com/office/drawing/2014/main" id="{8B6C3138-DBB7-4212-89BC-1D593E009F0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78" name="Rectangle 952">
                  <a:extLst>
                    <a:ext uri="{FF2B5EF4-FFF2-40B4-BE49-F238E27FC236}">
                      <a16:creationId xmlns:a16="http://schemas.microsoft.com/office/drawing/2014/main" id="{83E656D4-ADED-48FB-A868-4F8BA4617B2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79" name="Freeform 953">
                  <a:extLst>
                    <a:ext uri="{FF2B5EF4-FFF2-40B4-BE49-F238E27FC236}">
                      <a16:creationId xmlns:a16="http://schemas.microsoft.com/office/drawing/2014/main" id="{C77DE75E-1679-40FF-BA2C-E8154513C360}"/>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80" name="Freeform 954">
                  <a:extLst>
                    <a:ext uri="{FF2B5EF4-FFF2-40B4-BE49-F238E27FC236}">
                      <a16:creationId xmlns:a16="http://schemas.microsoft.com/office/drawing/2014/main" id="{629E37B5-34FA-43ED-8AC8-A15144F9522B}"/>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81" name="Rectangle 955">
                  <a:extLst>
                    <a:ext uri="{FF2B5EF4-FFF2-40B4-BE49-F238E27FC236}">
                      <a16:creationId xmlns:a16="http://schemas.microsoft.com/office/drawing/2014/main" id="{4EA93E7A-9D88-4C09-8E88-0094EA659EA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82" name="Group 956">
                  <a:extLst>
                    <a:ext uri="{FF2B5EF4-FFF2-40B4-BE49-F238E27FC236}">
                      <a16:creationId xmlns:a16="http://schemas.microsoft.com/office/drawing/2014/main" id="{6A0D780B-1A33-4307-97B0-A609675FFD48}"/>
                    </a:ext>
                  </a:extLst>
                </p:cNvPr>
                <p:cNvGrpSpPr>
                  <a:grpSpLocks/>
                </p:cNvGrpSpPr>
                <p:nvPr/>
              </p:nvGrpSpPr>
              <p:grpSpPr bwMode="auto">
                <a:xfrm>
                  <a:off x="4749" y="668"/>
                  <a:ext cx="581" cy="145"/>
                  <a:chOff x="614" y="2568"/>
                  <a:chExt cx="725" cy="139"/>
                </a:xfrm>
              </p:grpSpPr>
              <p:sp>
                <p:nvSpPr>
                  <p:cNvPr id="214707" name="AutoShape 957">
                    <a:extLst>
                      <a:ext uri="{FF2B5EF4-FFF2-40B4-BE49-F238E27FC236}">
                        <a16:creationId xmlns:a16="http://schemas.microsoft.com/office/drawing/2014/main" id="{397101CD-9E6E-47AB-96B3-4DCCC1F5048D}"/>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08" name="AutoShape 958">
                    <a:extLst>
                      <a:ext uri="{FF2B5EF4-FFF2-40B4-BE49-F238E27FC236}">
                        <a16:creationId xmlns:a16="http://schemas.microsoft.com/office/drawing/2014/main" id="{EBA426C0-BE0B-4BE8-A359-10D0D699446D}"/>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83" name="Rectangle 959">
                  <a:extLst>
                    <a:ext uri="{FF2B5EF4-FFF2-40B4-BE49-F238E27FC236}">
                      <a16:creationId xmlns:a16="http://schemas.microsoft.com/office/drawing/2014/main" id="{7D26E0FC-A164-40F1-8AB6-036F3E5655F3}"/>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84" name="Group 960">
                  <a:extLst>
                    <a:ext uri="{FF2B5EF4-FFF2-40B4-BE49-F238E27FC236}">
                      <a16:creationId xmlns:a16="http://schemas.microsoft.com/office/drawing/2014/main" id="{3428CCAB-E482-4A8A-86DE-88A6066B5D2E}"/>
                    </a:ext>
                  </a:extLst>
                </p:cNvPr>
                <p:cNvGrpSpPr>
                  <a:grpSpLocks/>
                </p:cNvGrpSpPr>
                <p:nvPr/>
              </p:nvGrpSpPr>
              <p:grpSpPr bwMode="auto">
                <a:xfrm>
                  <a:off x="4747" y="994"/>
                  <a:ext cx="581" cy="134"/>
                  <a:chOff x="614" y="2568"/>
                  <a:chExt cx="725" cy="139"/>
                </a:xfrm>
              </p:grpSpPr>
              <p:sp>
                <p:nvSpPr>
                  <p:cNvPr id="214705" name="AutoShape 961">
                    <a:extLst>
                      <a:ext uri="{FF2B5EF4-FFF2-40B4-BE49-F238E27FC236}">
                        <a16:creationId xmlns:a16="http://schemas.microsoft.com/office/drawing/2014/main" id="{1290B130-A39D-4E6A-84E4-AD6075F53F34}"/>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06" name="AutoShape 962">
                    <a:extLst>
                      <a:ext uri="{FF2B5EF4-FFF2-40B4-BE49-F238E27FC236}">
                        <a16:creationId xmlns:a16="http://schemas.microsoft.com/office/drawing/2014/main" id="{EA480E0F-0FDE-4EC5-86CD-6B6D7C4DAAD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85" name="Rectangle 963">
                  <a:extLst>
                    <a:ext uri="{FF2B5EF4-FFF2-40B4-BE49-F238E27FC236}">
                      <a16:creationId xmlns:a16="http://schemas.microsoft.com/office/drawing/2014/main" id="{F6FD729C-9FC1-47F7-9105-057BA589FC13}"/>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86" name="Rectangle 964">
                  <a:extLst>
                    <a:ext uri="{FF2B5EF4-FFF2-40B4-BE49-F238E27FC236}">
                      <a16:creationId xmlns:a16="http://schemas.microsoft.com/office/drawing/2014/main" id="{89E77E05-EDC3-4A99-9890-F8C37C11A8EE}"/>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87" name="Group 965">
                  <a:extLst>
                    <a:ext uri="{FF2B5EF4-FFF2-40B4-BE49-F238E27FC236}">
                      <a16:creationId xmlns:a16="http://schemas.microsoft.com/office/drawing/2014/main" id="{CD10C297-851A-4DE0-B7B1-D23E4032DF12}"/>
                    </a:ext>
                  </a:extLst>
                </p:cNvPr>
                <p:cNvGrpSpPr>
                  <a:grpSpLocks/>
                </p:cNvGrpSpPr>
                <p:nvPr/>
              </p:nvGrpSpPr>
              <p:grpSpPr bwMode="auto">
                <a:xfrm>
                  <a:off x="4735" y="1627"/>
                  <a:ext cx="582" cy="151"/>
                  <a:chOff x="614" y="2568"/>
                  <a:chExt cx="725" cy="139"/>
                </a:xfrm>
              </p:grpSpPr>
              <p:sp>
                <p:nvSpPr>
                  <p:cNvPr id="214703" name="AutoShape 966">
                    <a:extLst>
                      <a:ext uri="{FF2B5EF4-FFF2-40B4-BE49-F238E27FC236}">
                        <a16:creationId xmlns:a16="http://schemas.microsoft.com/office/drawing/2014/main" id="{68F1A636-746C-4E87-989F-EC430312F3A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04" name="AutoShape 967">
                    <a:extLst>
                      <a:ext uri="{FF2B5EF4-FFF2-40B4-BE49-F238E27FC236}">
                        <a16:creationId xmlns:a16="http://schemas.microsoft.com/office/drawing/2014/main" id="{0B3C77CE-5C53-47DF-A6F4-E70A7744BDA8}"/>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88" name="Freeform 968">
                  <a:extLst>
                    <a:ext uri="{FF2B5EF4-FFF2-40B4-BE49-F238E27FC236}">
                      <a16:creationId xmlns:a16="http://schemas.microsoft.com/office/drawing/2014/main" id="{77C2B4A8-33F1-4027-977F-7E28035AB62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689" name="Group 969">
                  <a:extLst>
                    <a:ext uri="{FF2B5EF4-FFF2-40B4-BE49-F238E27FC236}">
                      <a16:creationId xmlns:a16="http://schemas.microsoft.com/office/drawing/2014/main" id="{DD6B1C80-6E32-48C2-BB17-344AF09DCBE5}"/>
                    </a:ext>
                  </a:extLst>
                </p:cNvPr>
                <p:cNvGrpSpPr>
                  <a:grpSpLocks/>
                </p:cNvGrpSpPr>
                <p:nvPr/>
              </p:nvGrpSpPr>
              <p:grpSpPr bwMode="auto">
                <a:xfrm>
                  <a:off x="4739" y="1327"/>
                  <a:ext cx="582" cy="139"/>
                  <a:chOff x="614" y="2568"/>
                  <a:chExt cx="725" cy="139"/>
                </a:xfrm>
              </p:grpSpPr>
              <p:sp>
                <p:nvSpPr>
                  <p:cNvPr id="214701" name="AutoShape 970">
                    <a:extLst>
                      <a:ext uri="{FF2B5EF4-FFF2-40B4-BE49-F238E27FC236}">
                        <a16:creationId xmlns:a16="http://schemas.microsoft.com/office/drawing/2014/main" id="{0E35BE1A-7F7F-4F6F-9334-7CB431302572}"/>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02" name="AutoShape 971">
                    <a:extLst>
                      <a:ext uri="{FF2B5EF4-FFF2-40B4-BE49-F238E27FC236}">
                        <a16:creationId xmlns:a16="http://schemas.microsoft.com/office/drawing/2014/main" id="{CFE517FE-C873-49C4-858A-5DF76260BB05}"/>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90" name="Rectangle 972">
                  <a:extLst>
                    <a:ext uri="{FF2B5EF4-FFF2-40B4-BE49-F238E27FC236}">
                      <a16:creationId xmlns:a16="http://schemas.microsoft.com/office/drawing/2014/main" id="{B959A41D-FA8F-412F-8906-1DD086199932}"/>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91" name="Freeform 973">
                  <a:extLst>
                    <a:ext uri="{FF2B5EF4-FFF2-40B4-BE49-F238E27FC236}">
                      <a16:creationId xmlns:a16="http://schemas.microsoft.com/office/drawing/2014/main" id="{4EC546AB-BCD7-4204-89F5-D59C15B802E2}"/>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92" name="Freeform 974">
                  <a:extLst>
                    <a:ext uri="{FF2B5EF4-FFF2-40B4-BE49-F238E27FC236}">
                      <a16:creationId xmlns:a16="http://schemas.microsoft.com/office/drawing/2014/main" id="{91A5DCB3-06BA-417A-B1DE-B9A0669901D6}"/>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93" name="Oval 975">
                  <a:extLst>
                    <a:ext uri="{FF2B5EF4-FFF2-40B4-BE49-F238E27FC236}">
                      <a16:creationId xmlns:a16="http://schemas.microsoft.com/office/drawing/2014/main" id="{1FF97E0D-8763-46BA-8D1E-AA0D6803937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94" name="Freeform 976">
                  <a:extLst>
                    <a:ext uri="{FF2B5EF4-FFF2-40B4-BE49-F238E27FC236}">
                      <a16:creationId xmlns:a16="http://schemas.microsoft.com/office/drawing/2014/main" id="{C080B8DD-614B-45C0-9993-55792E8E26DE}"/>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95" name="AutoShape 977">
                  <a:extLst>
                    <a:ext uri="{FF2B5EF4-FFF2-40B4-BE49-F238E27FC236}">
                      <a16:creationId xmlns:a16="http://schemas.microsoft.com/office/drawing/2014/main" id="{30A1F022-513D-400D-8E5D-CD41B53800AF}"/>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96" name="AutoShape 978">
                  <a:extLst>
                    <a:ext uri="{FF2B5EF4-FFF2-40B4-BE49-F238E27FC236}">
                      <a16:creationId xmlns:a16="http://schemas.microsoft.com/office/drawing/2014/main" id="{603D6B89-0475-43FB-BE68-F24ADC94396F}"/>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97" name="Oval 979">
                  <a:extLst>
                    <a:ext uri="{FF2B5EF4-FFF2-40B4-BE49-F238E27FC236}">
                      <a16:creationId xmlns:a16="http://schemas.microsoft.com/office/drawing/2014/main" id="{395D6A42-028E-46AD-846C-367A6D9F2016}"/>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98" name="Oval 980">
                  <a:extLst>
                    <a:ext uri="{FF2B5EF4-FFF2-40B4-BE49-F238E27FC236}">
                      <a16:creationId xmlns:a16="http://schemas.microsoft.com/office/drawing/2014/main" id="{7010D1F5-265F-492D-A839-6B0894D5A90E}"/>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699" name="Oval 981">
                  <a:extLst>
                    <a:ext uri="{FF2B5EF4-FFF2-40B4-BE49-F238E27FC236}">
                      <a16:creationId xmlns:a16="http://schemas.microsoft.com/office/drawing/2014/main" id="{41F516F6-2338-473A-ABC9-1C57E15362FB}"/>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700" name="Rectangle 982">
                  <a:extLst>
                    <a:ext uri="{FF2B5EF4-FFF2-40B4-BE49-F238E27FC236}">
                      <a16:creationId xmlns:a16="http://schemas.microsoft.com/office/drawing/2014/main" id="{EA5C24E7-3145-4A24-A04A-E9CC89102B09}"/>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394" name="Group 827">
              <a:extLst>
                <a:ext uri="{FF2B5EF4-FFF2-40B4-BE49-F238E27FC236}">
                  <a16:creationId xmlns:a16="http://schemas.microsoft.com/office/drawing/2014/main" id="{A99DCD95-8E4E-49F3-8A8D-88154D0041F7}"/>
                </a:ext>
              </a:extLst>
            </p:cNvPr>
            <p:cNvGrpSpPr>
              <a:grpSpLocks/>
            </p:cNvGrpSpPr>
            <p:nvPr/>
          </p:nvGrpSpPr>
          <p:grpSpPr bwMode="auto">
            <a:xfrm>
              <a:off x="4387291" y="3555216"/>
              <a:ext cx="347753" cy="680208"/>
              <a:chOff x="7923189" y="2486663"/>
              <a:chExt cx="360362" cy="884586"/>
            </a:xfrm>
          </p:grpSpPr>
          <p:pic>
            <p:nvPicPr>
              <p:cNvPr id="214641" name="Picture 3">
                <a:extLst>
                  <a:ext uri="{FF2B5EF4-FFF2-40B4-BE49-F238E27FC236}">
                    <a16:creationId xmlns:a16="http://schemas.microsoft.com/office/drawing/2014/main" id="{487FFDE5-B727-4594-A456-06DD803C66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642" name="Group 950">
                <a:extLst>
                  <a:ext uri="{FF2B5EF4-FFF2-40B4-BE49-F238E27FC236}">
                    <a16:creationId xmlns:a16="http://schemas.microsoft.com/office/drawing/2014/main" id="{3CFE00FB-3DAE-4280-8ED5-E6F1273BEABE}"/>
                  </a:ext>
                </a:extLst>
              </p:cNvPr>
              <p:cNvGrpSpPr>
                <a:grpSpLocks/>
              </p:cNvGrpSpPr>
              <p:nvPr/>
            </p:nvGrpSpPr>
            <p:grpSpPr bwMode="auto">
              <a:xfrm>
                <a:off x="7923189" y="2890236"/>
                <a:ext cx="227012" cy="481013"/>
                <a:chOff x="4140" y="429"/>
                <a:chExt cx="1425" cy="2396"/>
              </a:xfrm>
            </p:grpSpPr>
            <p:sp>
              <p:nvSpPr>
                <p:cNvPr id="214643" name="Freeform 951">
                  <a:extLst>
                    <a:ext uri="{FF2B5EF4-FFF2-40B4-BE49-F238E27FC236}">
                      <a16:creationId xmlns:a16="http://schemas.microsoft.com/office/drawing/2014/main" id="{086F42A1-C398-45E4-B394-195CE72ADCD9}"/>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44" name="Rectangle 952">
                  <a:extLst>
                    <a:ext uri="{FF2B5EF4-FFF2-40B4-BE49-F238E27FC236}">
                      <a16:creationId xmlns:a16="http://schemas.microsoft.com/office/drawing/2014/main" id="{D70C07BC-701C-40B2-A81F-C5E813CC300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45" name="Freeform 953">
                  <a:extLst>
                    <a:ext uri="{FF2B5EF4-FFF2-40B4-BE49-F238E27FC236}">
                      <a16:creationId xmlns:a16="http://schemas.microsoft.com/office/drawing/2014/main" id="{8AD8F993-7A8B-4396-BC53-C725CC5060D7}"/>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46" name="Freeform 954">
                  <a:extLst>
                    <a:ext uri="{FF2B5EF4-FFF2-40B4-BE49-F238E27FC236}">
                      <a16:creationId xmlns:a16="http://schemas.microsoft.com/office/drawing/2014/main" id="{7CACDF51-D989-4061-A8F2-7E84F645ACD7}"/>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47" name="Rectangle 955">
                  <a:extLst>
                    <a:ext uri="{FF2B5EF4-FFF2-40B4-BE49-F238E27FC236}">
                      <a16:creationId xmlns:a16="http://schemas.microsoft.com/office/drawing/2014/main" id="{AEAB448E-0992-41BF-BE36-9AE1D7779BDB}"/>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48" name="Group 956">
                  <a:extLst>
                    <a:ext uri="{FF2B5EF4-FFF2-40B4-BE49-F238E27FC236}">
                      <a16:creationId xmlns:a16="http://schemas.microsoft.com/office/drawing/2014/main" id="{11D264F3-952C-4B50-81C2-2DF09FC7D0F1}"/>
                    </a:ext>
                  </a:extLst>
                </p:cNvPr>
                <p:cNvGrpSpPr>
                  <a:grpSpLocks/>
                </p:cNvGrpSpPr>
                <p:nvPr/>
              </p:nvGrpSpPr>
              <p:grpSpPr bwMode="auto">
                <a:xfrm>
                  <a:off x="4749" y="668"/>
                  <a:ext cx="581" cy="145"/>
                  <a:chOff x="614" y="2568"/>
                  <a:chExt cx="725" cy="139"/>
                </a:xfrm>
              </p:grpSpPr>
              <p:sp>
                <p:nvSpPr>
                  <p:cNvPr id="214673" name="AutoShape 957">
                    <a:extLst>
                      <a:ext uri="{FF2B5EF4-FFF2-40B4-BE49-F238E27FC236}">
                        <a16:creationId xmlns:a16="http://schemas.microsoft.com/office/drawing/2014/main" id="{7833BC31-D1B8-4F3D-807F-F1C00AEA3654}"/>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74" name="AutoShape 958">
                    <a:extLst>
                      <a:ext uri="{FF2B5EF4-FFF2-40B4-BE49-F238E27FC236}">
                        <a16:creationId xmlns:a16="http://schemas.microsoft.com/office/drawing/2014/main" id="{771FA45F-E841-42E8-B3C1-961621722CD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49" name="Rectangle 959">
                  <a:extLst>
                    <a:ext uri="{FF2B5EF4-FFF2-40B4-BE49-F238E27FC236}">
                      <a16:creationId xmlns:a16="http://schemas.microsoft.com/office/drawing/2014/main" id="{A629F755-B710-4B75-B6D3-353965CE891D}"/>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50" name="Group 960">
                  <a:extLst>
                    <a:ext uri="{FF2B5EF4-FFF2-40B4-BE49-F238E27FC236}">
                      <a16:creationId xmlns:a16="http://schemas.microsoft.com/office/drawing/2014/main" id="{F6B24559-E47C-478A-984D-48D0C0133225}"/>
                    </a:ext>
                  </a:extLst>
                </p:cNvPr>
                <p:cNvGrpSpPr>
                  <a:grpSpLocks/>
                </p:cNvGrpSpPr>
                <p:nvPr/>
              </p:nvGrpSpPr>
              <p:grpSpPr bwMode="auto">
                <a:xfrm>
                  <a:off x="4747" y="994"/>
                  <a:ext cx="581" cy="134"/>
                  <a:chOff x="614" y="2568"/>
                  <a:chExt cx="725" cy="139"/>
                </a:xfrm>
              </p:grpSpPr>
              <p:sp>
                <p:nvSpPr>
                  <p:cNvPr id="214671" name="AutoShape 961">
                    <a:extLst>
                      <a:ext uri="{FF2B5EF4-FFF2-40B4-BE49-F238E27FC236}">
                        <a16:creationId xmlns:a16="http://schemas.microsoft.com/office/drawing/2014/main" id="{B1377435-C008-45D0-B983-6F8186FDBBB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72" name="AutoShape 962">
                    <a:extLst>
                      <a:ext uri="{FF2B5EF4-FFF2-40B4-BE49-F238E27FC236}">
                        <a16:creationId xmlns:a16="http://schemas.microsoft.com/office/drawing/2014/main" id="{5FB0185D-7B5C-43D2-806C-BA00EC2C1043}"/>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51" name="Rectangle 963">
                  <a:extLst>
                    <a:ext uri="{FF2B5EF4-FFF2-40B4-BE49-F238E27FC236}">
                      <a16:creationId xmlns:a16="http://schemas.microsoft.com/office/drawing/2014/main" id="{A04F0921-9571-4C58-8809-894D40332848}"/>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52" name="Rectangle 964">
                  <a:extLst>
                    <a:ext uri="{FF2B5EF4-FFF2-40B4-BE49-F238E27FC236}">
                      <a16:creationId xmlns:a16="http://schemas.microsoft.com/office/drawing/2014/main" id="{72DEEB8B-82F1-4CE0-B590-E0BD958F1569}"/>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53" name="Group 965">
                  <a:extLst>
                    <a:ext uri="{FF2B5EF4-FFF2-40B4-BE49-F238E27FC236}">
                      <a16:creationId xmlns:a16="http://schemas.microsoft.com/office/drawing/2014/main" id="{CABA1039-5A28-4442-9068-88B7CDAD5004}"/>
                    </a:ext>
                  </a:extLst>
                </p:cNvPr>
                <p:cNvGrpSpPr>
                  <a:grpSpLocks/>
                </p:cNvGrpSpPr>
                <p:nvPr/>
              </p:nvGrpSpPr>
              <p:grpSpPr bwMode="auto">
                <a:xfrm>
                  <a:off x="4735" y="1627"/>
                  <a:ext cx="582" cy="151"/>
                  <a:chOff x="614" y="2568"/>
                  <a:chExt cx="725" cy="139"/>
                </a:xfrm>
              </p:grpSpPr>
              <p:sp>
                <p:nvSpPr>
                  <p:cNvPr id="214669" name="AutoShape 966">
                    <a:extLst>
                      <a:ext uri="{FF2B5EF4-FFF2-40B4-BE49-F238E27FC236}">
                        <a16:creationId xmlns:a16="http://schemas.microsoft.com/office/drawing/2014/main" id="{6DC81E26-7F0B-48AB-AFE3-7999C7BDDF2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70" name="AutoShape 967">
                    <a:extLst>
                      <a:ext uri="{FF2B5EF4-FFF2-40B4-BE49-F238E27FC236}">
                        <a16:creationId xmlns:a16="http://schemas.microsoft.com/office/drawing/2014/main" id="{45A0E6A4-F7B0-45B4-B4C7-D517BAA57305}"/>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54" name="Freeform 968">
                  <a:extLst>
                    <a:ext uri="{FF2B5EF4-FFF2-40B4-BE49-F238E27FC236}">
                      <a16:creationId xmlns:a16="http://schemas.microsoft.com/office/drawing/2014/main" id="{1A588EC2-0A89-4B4B-AA42-939BDA42D4E1}"/>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655" name="Group 969">
                  <a:extLst>
                    <a:ext uri="{FF2B5EF4-FFF2-40B4-BE49-F238E27FC236}">
                      <a16:creationId xmlns:a16="http://schemas.microsoft.com/office/drawing/2014/main" id="{458B06EE-E133-413B-B0E4-66A457C964EC}"/>
                    </a:ext>
                  </a:extLst>
                </p:cNvPr>
                <p:cNvGrpSpPr>
                  <a:grpSpLocks/>
                </p:cNvGrpSpPr>
                <p:nvPr/>
              </p:nvGrpSpPr>
              <p:grpSpPr bwMode="auto">
                <a:xfrm>
                  <a:off x="4739" y="1327"/>
                  <a:ext cx="582" cy="139"/>
                  <a:chOff x="614" y="2568"/>
                  <a:chExt cx="725" cy="139"/>
                </a:xfrm>
              </p:grpSpPr>
              <p:sp>
                <p:nvSpPr>
                  <p:cNvPr id="214667" name="AutoShape 970">
                    <a:extLst>
                      <a:ext uri="{FF2B5EF4-FFF2-40B4-BE49-F238E27FC236}">
                        <a16:creationId xmlns:a16="http://schemas.microsoft.com/office/drawing/2014/main" id="{7F753E3D-B1B6-427D-B0DB-B76F6FE5D1E7}"/>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68" name="AutoShape 971">
                    <a:extLst>
                      <a:ext uri="{FF2B5EF4-FFF2-40B4-BE49-F238E27FC236}">
                        <a16:creationId xmlns:a16="http://schemas.microsoft.com/office/drawing/2014/main" id="{87F2E625-7DE2-473C-8A2A-B38D1C94A17B}"/>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56" name="Rectangle 972">
                  <a:extLst>
                    <a:ext uri="{FF2B5EF4-FFF2-40B4-BE49-F238E27FC236}">
                      <a16:creationId xmlns:a16="http://schemas.microsoft.com/office/drawing/2014/main" id="{97165D65-7204-4388-A793-E88D3C87D03F}"/>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57" name="Freeform 973">
                  <a:extLst>
                    <a:ext uri="{FF2B5EF4-FFF2-40B4-BE49-F238E27FC236}">
                      <a16:creationId xmlns:a16="http://schemas.microsoft.com/office/drawing/2014/main" id="{686AB560-F7B1-4D11-8BF0-D1FFF3365073}"/>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58" name="Freeform 974">
                  <a:extLst>
                    <a:ext uri="{FF2B5EF4-FFF2-40B4-BE49-F238E27FC236}">
                      <a16:creationId xmlns:a16="http://schemas.microsoft.com/office/drawing/2014/main" id="{3FB43480-D8F9-4EDA-9EE2-A77864C81C82}"/>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59" name="Oval 975">
                  <a:extLst>
                    <a:ext uri="{FF2B5EF4-FFF2-40B4-BE49-F238E27FC236}">
                      <a16:creationId xmlns:a16="http://schemas.microsoft.com/office/drawing/2014/main" id="{750524A7-69AA-41DD-A656-D38C89FD895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60" name="Freeform 976">
                  <a:extLst>
                    <a:ext uri="{FF2B5EF4-FFF2-40B4-BE49-F238E27FC236}">
                      <a16:creationId xmlns:a16="http://schemas.microsoft.com/office/drawing/2014/main" id="{B2087A9D-2CA6-4642-8EA0-4AEC7BFDAB29}"/>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61" name="AutoShape 977">
                  <a:extLst>
                    <a:ext uri="{FF2B5EF4-FFF2-40B4-BE49-F238E27FC236}">
                      <a16:creationId xmlns:a16="http://schemas.microsoft.com/office/drawing/2014/main" id="{6EA44F2D-A63C-4C44-8A1E-504A0FD7AC8C}"/>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62" name="AutoShape 978">
                  <a:extLst>
                    <a:ext uri="{FF2B5EF4-FFF2-40B4-BE49-F238E27FC236}">
                      <a16:creationId xmlns:a16="http://schemas.microsoft.com/office/drawing/2014/main" id="{37CA8742-CF3C-4F59-9408-87F8A50B4C6E}"/>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63" name="Oval 979">
                  <a:extLst>
                    <a:ext uri="{FF2B5EF4-FFF2-40B4-BE49-F238E27FC236}">
                      <a16:creationId xmlns:a16="http://schemas.microsoft.com/office/drawing/2014/main" id="{B4469DEA-F1ED-41D4-B15B-6BFDAE1096E4}"/>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64" name="Oval 980">
                  <a:extLst>
                    <a:ext uri="{FF2B5EF4-FFF2-40B4-BE49-F238E27FC236}">
                      <a16:creationId xmlns:a16="http://schemas.microsoft.com/office/drawing/2014/main" id="{A642F35E-2EDD-4A81-9AE7-0F7126833AB8}"/>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665" name="Oval 981">
                  <a:extLst>
                    <a:ext uri="{FF2B5EF4-FFF2-40B4-BE49-F238E27FC236}">
                      <a16:creationId xmlns:a16="http://schemas.microsoft.com/office/drawing/2014/main" id="{58DF2770-EDDB-4B7E-B377-C88D18C46C04}"/>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66" name="Rectangle 982">
                  <a:extLst>
                    <a:ext uri="{FF2B5EF4-FFF2-40B4-BE49-F238E27FC236}">
                      <a16:creationId xmlns:a16="http://schemas.microsoft.com/office/drawing/2014/main" id="{107FD9DD-CF05-41E4-80F0-9EB4A4EB1BCC}"/>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395" name="Group 862">
              <a:extLst>
                <a:ext uri="{FF2B5EF4-FFF2-40B4-BE49-F238E27FC236}">
                  <a16:creationId xmlns:a16="http://schemas.microsoft.com/office/drawing/2014/main" id="{B039F65A-7F14-4517-8EC3-B7A4F594067D}"/>
                </a:ext>
              </a:extLst>
            </p:cNvPr>
            <p:cNvGrpSpPr>
              <a:grpSpLocks/>
            </p:cNvGrpSpPr>
            <p:nvPr/>
          </p:nvGrpSpPr>
          <p:grpSpPr bwMode="auto">
            <a:xfrm>
              <a:off x="5084012" y="5612511"/>
              <a:ext cx="347767" cy="680207"/>
              <a:chOff x="7923189" y="2486664"/>
              <a:chExt cx="360377" cy="884585"/>
            </a:xfrm>
          </p:grpSpPr>
          <p:pic>
            <p:nvPicPr>
              <p:cNvPr id="214607" name="Picture 3">
                <a:extLst>
                  <a:ext uri="{FF2B5EF4-FFF2-40B4-BE49-F238E27FC236}">
                    <a16:creationId xmlns:a16="http://schemas.microsoft.com/office/drawing/2014/main" id="{31FE0CA0-CF5C-4B0E-84FA-04BB03D73D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608" name="Group 950">
                <a:extLst>
                  <a:ext uri="{FF2B5EF4-FFF2-40B4-BE49-F238E27FC236}">
                    <a16:creationId xmlns:a16="http://schemas.microsoft.com/office/drawing/2014/main" id="{973043C8-7C0E-43DD-B1A1-AC7D242C133F}"/>
                  </a:ext>
                </a:extLst>
              </p:cNvPr>
              <p:cNvGrpSpPr>
                <a:grpSpLocks/>
              </p:cNvGrpSpPr>
              <p:nvPr/>
            </p:nvGrpSpPr>
            <p:grpSpPr bwMode="auto">
              <a:xfrm>
                <a:off x="7923189" y="2890236"/>
                <a:ext cx="227012" cy="481013"/>
                <a:chOff x="4140" y="429"/>
                <a:chExt cx="1425" cy="2396"/>
              </a:xfrm>
            </p:grpSpPr>
            <p:sp>
              <p:nvSpPr>
                <p:cNvPr id="214609" name="Freeform 951">
                  <a:extLst>
                    <a:ext uri="{FF2B5EF4-FFF2-40B4-BE49-F238E27FC236}">
                      <a16:creationId xmlns:a16="http://schemas.microsoft.com/office/drawing/2014/main" id="{5C54F245-EDFA-4493-8037-46622B755C5D}"/>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10" name="Rectangle 952">
                  <a:extLst>
                    <a:ext uri="{FF2B5EF4-FFF2-40B4-BE49-F238E27FC236}">
                      <a16:creationId xmlns:a16="http://schemas.microsoft.com/office/drawing/2014/main" id="{B7191312-D247-4F5E-BCA6-974129C673A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11" name="Freeform 953">
                  <a:extLst>
                    <a:ext uri="{FF2B5EF4-FFF2-40B4-BE49-F238E27FC236}">
                      <a16:creationId xmlns:a16="http://schemas.microsoft.com/office/drawing/2014/main" id="{9037C9D1-8F05-4301-8A02-AC874B075AC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12" name="Freeform 954">
                  <a:extLst>
                    <a:ext uri="{FF2B5EF4-FFF2-40B4-BE49-F238E27FC236}">
                      <a16:creationId xmlns:a16="http://schemas.microsoft.com/office/drawing/2014/main" id="{89D739EF-55F9-4B74-9E91-52496E1CF2D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13" name="Rectangle 955">
                  <a:extLst>
                    <a:ext uri="{FF2B5EF4-FFF2-40B4-BE49-F238E27FC236}">
                      <a16:creationId xmlns:a16="http://schemas.microsoft.com/office/drawing/2014/main" id="{34A10C8B-C162-4615-B5A6-BA61EE40B42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14" name="Group 956">
                  <a:extLst>
                    <a:ext uri="{FF2B5EF4-FFF2-40B4-BE49-F238E27FC236}">
                      <a16:creationId xmlns:a16="http://schemas.microsoft.com/office/drawing/2014/main" id="{6D1226B9-AB62-4B5B-9EA6-160F5A722CB7}"/>
                    </a:ext>
                  </a:extLst>
                </p:cNvPr>
                <p:cNvGrpSpPr>
                  <a:grpSpLocks/>
                </p:cNvGrpSpPr>
                <p:nvPr/>
              </p:nvGrpSpPr>
              <p:grpSpPr bwMode="auto">
                <a:xfrm>
                  <a:off x="4749" y="668"/>
                  <a:ext cx="581" cy="145"/>
                  <a:chOff x="614" y="2568"/>
                  <a:chExt cx="725" cy="139"/>
                </a:xfrm>
              </p:grpSpPr>
              <p:sp>
                <p:nvSpPr>
                  <p:cNvPr id="214639" name="AutoShape 957">
                    <a:extLst>
                      <a:ext uri="{FF2B5EF4-FFF2-40B4-BE49-F238E27FC236}">
                        <a16:creationId xmlns:a16="http://schemas.microsoft.com/office/drawing/2014/main" id="{3FF00C56-FFC3-4DB3-88F5-0F1EA862C88C}"/>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40" name="AutoShape 958">
                    <a:extLst>
                      <a:ext uri="{FF2B5EF4-FFF2-40B4-BE49-F238E27FC236}">
                        <a16:creationId xmlns:a16="http://schemas.microsoft.com/office/drawing/2014/main" id="{F1D02F4E-4532-42D1-A40B-0FD43F9580C4}"/>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15" name="Rectangle 959">
                  <a:extLst>
                    <a:ext uri="{FF2B5EF4-FFF2-40B4-BE49-F238E27FC236}">
                      <a16:creationId xmlns:a16="http://schemas.microsoft.com/office/drawing/2014/main" id="{E7E94D7D-BEFE-4469-8D5D-96AE0F01106E}"/>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16" name="Group 960">
                  <a:extLst>
                    <a:ext uri="{FF2B5EF4-FFF2-40B4-BE49-F238E27FC236}">
                      <a16:creationId xmlns:a16="http://schemas.microsoft.com/office/drawing/2014/main" id="{677BD039-CCE3-48F0-9723-2A2735E5C072}"/>
                    </a:ext>
                  </a:extLst>
                </p:cNvPr>
                <p:cNvGrpSpPr>
                  <a:grpSpLocks/>
                </p:cNvGrpSpPr>
                <p:nvPr/>
              </p:nvGrpSpPr>
              <p:grpSpPr bwMode="auto">
                <a:xfrm>
                  <a:off x="4747" y="994"/>
                  <a:ext cx="581" cy="134"/>
                  <a:chOff x="614" y="2568"/>
                  <a:chExt cx="725" cy="139"/>
                </a:xfrm>
              </p:grpSpPr>
              <p:sp>
                <p:nvSpPr>
                  <p:cNvPr id="214637" name="AutoShape 961">
                    <a:extLst>
                      <a:ext uri="{FF2B5EF4-FFF2-40B4-BE49-F238E27FC236}">
                        <a16:creationId xmlns:a16="http://schemas.microsoft.com/office/drawing/2014/main" id="{5F2FEFDD-34ED-487B-B69E-E33B33852815}"/>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38" name="AutoShape 962">
                    <a:extLst>
                      <a:ext uri="{FF2B5EF4-FFF2-40B4-BE49-F238E27FC236}">
                        <a16:creationId xmlns:a16="http://schemas.microsoft.com/office/drawing/2014/main" id="{EE9178DD-BA76-4A05-B0C8-42AC99B616D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17" name="Rectangle 963">
                  <a:extLst>
                    <a:ext uri="{FF2B5EF4-FFF2-40B4-BE49-F238E27FC236}">
                      <a16:creationId xmlns:a16="http://schemas.microsoft.com/office/drawing/2014/main" id="{C06F4217-01BB-4BA2-9564-A935222B109E}"/>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18" name="Rectangle 964">
                  <a:extLst>
                    <a:ext uri="{FF2B5EF4-FFF2-40B4-BE49-F238E27FC236}">
                      <a16:creationId xmlns:a16="http://schemas.microsoft.com/office/drawing/2014/main" id="{E4994281-C335-4057-A6EC-27A484E419C3}"/>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619" name="Group 965">
                  <a:extLst>
                    <a:ext uri="{FF2B5EF4-FFF2-40B4-BE49-F238E27FC236}">
                      <a16:creationId xmlns:a16="http://schemas.microsoft.com/office/drawing/2014/main" id="{AF996097-3B59-48CA-BFE7-4E115979BFB5}"/>
                    </a:ext>
                  </a:extLst>
                </p:cNvPr>
                <p:cNvGrpSpPr>
                  <a:grpSpLocks/>
                </p:cNvGrpSpPr>
                <p:nvPr/>
              </p:nvGrpSpPr>
              <p:grpSpPr bwMode="auto">
                <a:xfrm>
                  <a:off x="4735" y="1627"/>
                  <a:ext cx="582" cy="151"/>
                  <a:chOff x="614" y="2568"/>
                  <a:chExt cx="725" cy="139"/>
                </a:xfrm>
              </p:grpSpPr>
              <p:sp>
                <p:nvSpPr>
                  <p:cNvPr id="214635" name="AutoShape 966">
                    <a:extLst>
                      <a:ext uri="{FF2B5EF4-FFF2-40B4-BE49-F238E27FC236}">
                        <a16:creationId xmlns:a16="http://schemas.microsoft.com/office/drawing/2014/main" id="{C34A2978-AAF4-4C95-8CE1-EEABE7EE957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36" name="AutoShape 967">
                    <a:extLst>
                      <a:ext uri="{FF2B5EF4-FFF2-40B4-BE49-F238E27FC236}">
                        <a16:creationId xmlns:a16="http://schemas.microsoft.com/office/drawing/2014/main" id="{CDA75533-F14D-4362-83AB-1DDB7350143F}"/>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20" name="Freeform 968">
                  <a:extLst>
                    <a:ext uri="{FF2B5EF4-FFF2-40B4-BE49-F238E27FC236}">
                      <a16:creationId xmlns:a16="http://schemas.microsoft.com/office/drawing/2014/main" id="{31C30DC1-B758-4366-97E8-0BAB980053BC}"/>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621" name="Group 969">
                  <a:extLst>
                    <a:ext uri="{FF2B5EF4-FFF2-40B4-BE49-F238E27FC236}">
                      <a16:creationId xmlns:a16="http://schemas.microsoft.com/office/drawing/2014/main" id="{958C4BA9-E74E-4CD6-BF67-45E6B087B6CD}"/>
                    </a:ext>
                  </a:extLst>
                </p:cNvPr>
                <p:cNvGrpSpPr>
                  <a:grpSpLocks/>
                </p:cNvGrpSpPr>
                <p:nvPr/>
              </p:nvGrpSpPr>
              <p:grpSpPr bwMode="auto">
                <a:xfrm>
                  <a:off x="4739" y="1327"/>
                  <a:ext cx="582" cy="139"/>
                  <a:chOff x="614" y="2568"/>
                  <a:chExt cx="725" cy="139"/>
                </a:xfrm>
              </p:grpSpPr>
              <p:sp>
                <p:nvSpPr>
                  <p:cNvPr id="214633" name="AutoShape 970">
                    <a:extLst>
                      <a:ext uri="{FF2B5EF4-FFF2-40B4-BE49-F238E27FC236}">
                        <a16:creationId xmlns:a16="http://schemas.microsoft.com/office/drawing/2014/main" id="{5179B94C-9293-4F39-B459-C5079F4512C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34" name="AutoShape 971">
                    <a:extLst>
                      <a:ext uri="{FF2B5EF4-FFF2-40B4-BE49-F238E27FC236}">
                        <a16:creationId xmlns:a16="http://schemas.microsoft.com/office/drawing/2014/main" id="{52119B0A-A9D6-46F4-800D-E2D951E7AFCC}"/>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622" name="Rectangle 972">
                  <a:extLst>
                    <a:ext uri="{FF2B5EF4-FFF2-40B4-BE49-F238E27FC236}">
                      <a16:creationId xmlns:a16="http://schemas.microsoft.com/office/drawing/2014/main" id="{1B479ED9-6B06-4E61-9900-946E0FC49494}"/>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23" name="Freeform 973">
                  <a:extLst>
                    <a:ext uri="{FF2B5EF4-FFF2-40B4-BE49-F238E27FC236}">
                      <a16:creationId xmlns:a16="http://schemas.microsoft.com/office/drawing/2014/main" id="{80D6E0C3-6003-4391-A9DC-B0523BAD60C5}"/>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24" name="Freeform 974">
                  <a:extLst>
                    <a:ext uri="{FF2B5EF4-FFF2-40B4-BE49-F238E27FC236}">
                      <a16:creationId xmlns:a16="http://schemas.microsoft.com/office/drawing/2014/main" id="{530D08A7-E3CE-401D-99E7-F57E4D3A7839}"/>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25" name="Oval 975">
                  <a:extLst>
                    <a:ext uri="{FF2B5EF4-FFF2-40B4-BE49-F238E27FC236}">
                      <a16:creationId xmlns:a16="http://schemas.microsoft.com/office/drawing/2014/main" id="{1D1684BD-E12D-4AEA-AD00-FE785E1ADCCB}"/>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26" name="Freeform 976">
                  <a:extLst>
                    <a:ext uri="{FF2B5EF4-FFF2-40B4-BE49-F238E27FC236}">
                      <a16:creationId xmlns:a16="http://schemas.microsoft.com/office/drawing/2014/main" id="{F56DE736-ACE3-4B23-B618-9D2265803E6C}"/>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627" name="AutoShape 977">
                  <a:extLst>
                    <a:ext uri="{FF2B5EF4-FFF2-40B4-BE49-F238E27FC236}">
                      <a16:creationId xmlns:a16="http://schemas.microsoft.com/office/drawing/2014/main" id="{B14D720C-597C-4590-B7AF-4530F1C037A4}"/>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28" name="AutoShape 978">
                  <a:extLst>
                    <a:ext uri="{FF2B5EF4-FFF2-40B4-BE49-F238E27FC236}">
                      <a16:creationId xmlns:a16="http://schemas.microsoft.com/office/drawing/2014/main" id="{2F0A3610-5972-4DDF-A898-5AB7D9217539}"/>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29" name="Oval 979">
                  <a:extLst>
                    <a:ext uri="{FF2B5EF4-FFF2-40B4-BE49-F238E27FC236}">
                      <a16:creationId xmlns:a16="http://schemas.microsoft.com/office/drawing/2014/main" id="{F646D518-3FEE-4322-88E1-A65F8D242C37}"/>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30" name="Oval 980">
                  <a:extLst>
                    <a:ext uri="{FF2B5EF4-FFF2-40B4-BE49-F238E27FC236}">
                      <a16:creationId xmlns:a16="http://schemas.microsoft.com/office/drawing/2014/main" id="{0FC7C727-37DA-4529-BF07-0754DE86263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631" name="Oval 981">
                  <a:extLst>
                    <a:ext uri="{FF2B5EF4-FFF2-40B4-BE49-F238E27FC236}">
                      <a16:creationId xmlns:a16="http://schemas.microsoft.com/office/drawing/2014/main" id="{ACFAC9B6-285B-472C-A8FF-C426F8C22A50}"/>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32" name="Rectangle 982">
                  <a:extLst>
                    <a:ext uri="{FF2B5EF4-FFF2-40B4-BE49-F238E27FC236}">
                      <a16:creationId xmlns:a16="http://schemas.microsoft.com/office/drawing/2014/main" id="{AF27B29D-4632-469D-8063-4F6C3C641BDE}"/>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396" name="Group 897">
              <a:extLst>
                <a:ext uri="{FF2B5EF4-FFF2-40B4-BE49-F238E27FC236}">
                  <a16:creationId xmlns:a16="http://schemas.microsoft.com/office/drawing/2014/main" id="{BC78DA8B-7A9C-4DAB-AFA5-A02AB9012446}"/>
                </a:ext>
              </a:extLst>
            </p:cNvPr>
            <p:cNvGrpSpPr>
              <a:grpSpLocks/>
            </p:cNvGrpSpPr>
            <p:nvPr/>
          </p:nvGrpSpPr>
          <p:grpSpPr bwMode="auto">
            <a:xfrm>
              <a:off x="6068038" y="3829780"/>
              <a:ext cx="347753" cy="680208"/>
              <a:chOff x="7923189" y="2486663"/>
              <a:chExt cx="360362" cy="884586"/>
            </a:xfrm>
          </p:grpSpPr>
          <p:pic>
            <p:nvPicPr>
              <p:cNvPr id="214573" name="Picture 3">
                <a:extLst>
                  <a:ext uri="{FF2B5EF4-FFF2-40B4-BE49-F238E27FC236}">
                    <a16:creationId xmlns:a16="http://schemas.microsoft.com/office/drawing/2014/main" id="{BF1A0363-BC81-4841-B072-C0C31F250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574" name="Group 950">
                <a:extLst>
                  <a:ext uri="{FF2B5EF4-FFF2-40B4-BE49-F238E27FC236}">
                    <a16:creationId xmlns:a16="http://schemas.microsoft.com/office/drawing/2014/main" id="{1F0984D8-89AC-4691-885C-CE7882EC93C3}"/>
                  </a:ext>
                </a:extLst>
              </p:cNvPr>
              <p:cNvGrpSpPr>
                <a:grpSpLocks/>
              </p:cNvGrpSpPr>
              <p:nvPr/>
            </p:nvGrpSpPr>
            <p:grpSpPr bwMode="auto">
              <a:xfrm>
                <a:off x="7923189" y="2890236"/>
                <a:ext cx="227012" cy="481013"/>
                <a:chOff x="4140" y="429"/>
                <a:chExt cx="1425" cy="2396"/>
              </a:xfrm>
            </p:grpSpPr>
            <p:sp>
              <p:nvSpPr>
                <p:cNvPr id="214575" name="Freeform 951">
                  <a:extLst>
                    <a:ext uri="{FF2B5EF4-FFF2-40B4-BE49-F238E27FC236}">
                      <a16:creationId xmlns:a16="http://schemas.microsoft.com/office/drawing/2014/main" id="{AB3F7705-4479-47D2-9425-FBEB2CCB35D6}"/>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76" name="Rectangle 952">
                  <a:extLst>
                    <a:ext uri="{FF2B5EF4-FFF2-40B4-BE49-F238E27FC236}">
                      <a16:creationId xmlns:a16="http://schemas.microsoft.com/office/drawing/2014/main" id="{3FCCE9E3-279B-496E-AF41-317AAFF81AA6}"/>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77" name="Freeform 953">
                  <a:extLst>
                    <a:ext uri="{FF2B5EF4-FFF2-40B4-BE49-F238E27FC236}">
                      <a16:creationId xmlns:a16="http://schemas.microsoft.com/office/drawing/2014/main" id="{0154671E-B54C-48FC-BFC6-F4B3B677D360}"/>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78" name="Freeform 954">
                  <a:extLst>
                    <a:ext uri="{FF2B5EF4-FFF2-40B4-BE49-F238E27FC236}">
                      <a16:creationId xmlns:a16="http://schemas.microsoft.com/office/drawing/2014/main" id="{1532CB72-AA7E-4128-ADCA-E49899455763}"/>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79" name="Rectangle 955">
                  <a:extLst>
                    <a:ext uri="{FF2B5EF4-FFF2-40B4-BE49-F238E27FC236}">
                      <a16:creationId xmlns:a16="http://schemas.microsoft.com/office/drawing/2014/main" id="{6EF2004B-E867-44E3-A109-515C10981297}"/>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580" name="Group 956">
                  <a:extLst>
                    <a:ext uri="{FF2B5EF4-FFF2-40B4-BE49-F238E27FC236}">
                      <a16:creationId xmlns:a16="http://schemas.microsoft.com/office/drawing/2014/main" id="{85E5E374-1642-4609-A383-345048099C9A}"/>
                    </a:ext>
                  </a:extLst>
                </p:cNvPr>
                <p:cNvGrpSpPr>
                  <a:grpSpLocks/>
                </p:cNvGrpSpPr>
                <p:nvPr/>
              </p:nvGrpSpPr>
              <p:grpSpPr bwMode="auto">
                <a:xfrm>
                  <a:off x="4749" y="668"/>
                  <a:ext cx="581" cy="145"/>
                  <a:chOff x="614" y="2568"/>
                  <a:chExt cx="725" cy="139"/>
                </a:xfrm>
              </p:grpSpPr>
              <p:sp>
                <p:nvSpPr>
                  <p:cNvPr id="214605" name="AutoShape 957">
                    <a:extLst>
                      <a:ext uri="{FF2B5EF4-FFF2-40B4-BE49-F238E27FC236}">
                        <a16:creationId xmlns:a16="http://schemas.microsoft.com/office/drawing/2014/main" id="{1B0C66C3-D935-46A8-A6B4-D02CA8ED3F2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06" name="AutoShape 958">
                    <a:extLst>
                      <a:ext uri="{FF2B5EF4-FFF2-40B4-BE49-F238E27FC236}">
                        <a16:creationId xmlns:a16="http://schemas.microsoft.com/office/drawing/2014/main" id="{A079081F-3D12-41E9-9A82-589EE22B91E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81" name="Rectangle 959">
                  <a:extLst>
                    <a:ext uri="{FF2B5EF4-FFF2-40B4-BE49-F238E27FC236}">
                      <a16:creationId xmlns:a16="http://schemas.microsoft.com/office/drawing/2014/main" id="{60FC30C8-6399-4C99-8AC4-DFA1F1230E09}"/>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582" name="Group 960">
                  <a:extLst>
                    <a:ext uri="{FF2B5EF4-FFF2-40B4-BE49-F238E27FC236}">
                      <a16:creationId xmlns:a16="http://schemas.microsoft.com/office/drawing/2014/main" id="{F85FC5BB-5103-4CF2-A56F-8F7A1A0B2466}"/>
                    </a:ext>
                  </a:extLst>
                </p:cNvPr>
                <p:cNvGrpSpPr>
                  <a:grpSpLocks/>
                </p:cNvGrpSpPr>
                <p:nvPr/>
              </p:nvGrpSpPr>
              <p:grpSpPr bwMode="auto">
                <a:xfrm>
                  <a:off x="4747" y="994"/>
                  <a:ext cx="581" cy="134"/>
                  <a:chOff x="614" y="2568"/>
                  <a:chExt cx="725" cy="139"/>
                </a:xfrm>
              </p:grpSpPr>
              <p:sp>
                <p:nvSpPr>
                  <p:cNvPr id="214603" name="AutoShape 961">
                    <a:extLst>
                      <a:ext uri="{FF2B5EF4-FFF2-40B4-BE49-F238E27FC236}">
                        <a16:creationId xmlns:a16="http://schemas.microsoft.com/office/drawing/2014/main" id="{62C38D26-33F9-48CC-85EA-941698416AA3}"/>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04" name="AutoShape 962">
                    <a:extLst>
                      <a:ext uri="{FF2B5EF4-FFF2-40B4-BE49-F238E27FC236}">
                        <a16:creationId xmlns:a16="http://schemas.microsoft.com/office/drawing/2014/main" id="{59728821-60D1-4338-A7DC-3B92B7E3A234}"/>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83" name="Rectangle 963">
                  <a:extLst>
                    <a:ext uri="{FF2B5EF4-FFF2-40B4-BE49-F238E27FC236}">
                      <a16:creationId xmlns:a16="http://schemas.microsoft.com/office/drawing/2014/main" id="{69ADB24C-F7B7-4110-B449-83D83FAA2C5C}"/>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84" name="Rectangle 964">
                  <a:extLst>
                    <a:ext uri="{FF2B5EF4-FFF2-40B4-BE49-F238E27FC236}">
                      <a16:creationId xmlns:a16="http://schemas.microsoft.com/office/drawing/2014/main" id="{B4280998-212C-4D89-9989-3CF6C2486A7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585" name="Group 965">
                  <a:extLst>
                    <a:ext uri="{FF2B5EF4-FFF2-40B4-BE49-F238E27FC236}">
                      <a16:creationId xmlns:a16="http://schemas.microsoft.com/office/drawing/2014/main" id="{CD9AC97A-6891-4B9B-A95C-A5BDC976AE79}"/>
                    </a:ext>
                  </a:extLst>
                </p:cNvPr>
                <p:cNvGrpSpPr>
                  <a:grpSpLocks/>
                </p:cNvGrpSpPr>
                <p:nvPr/>
              </p:nvGrpSpPr>
              <p:grpSpPr bwMode="auto">
                <a:xfrm>
                  <a:off x="4735" y="1627"/>
                  <a:ext cx="582" cy="151"/>
                  <a:chOff x="614" y="2568"/>
                  <a:chExt cx="725" cy="139"/>
                </a:xfrm>
              </p:grpSpPr>
              <p:sp>
                <p:nvSpPr>
                  <p:cNvPr id="214601" name="AutoShape 966">
                    <a:extLst>
                      <a:ext uri="{FF2B5EF4-FFF2-40B4-BE49-F238E27FC236}">
                        <a16:creationId xmlns:a16="http://schemas.microsoft.com/office/drawing/2014/main" id="{86726FA4-4B33-4A5D-8F74-F7C06F54592B}"/>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02" name="AutoShape 967">
                    <a:extLst>
                      <a:ext uri="{FF2B5EF4-FFF2-40B4-BE49-F238E27FC236}">
                        <a16:creationId xmlns:a16="http://schemas.microsoft.com/office/drawing/2014/main" id="{F35D6F4D-8128-4756-8D02-36CA85AD8C16}"/>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86" name="Freeform 968">
                  <a:extLst>
                    <a:ext uri="{FF2B5EF4-FFF2-40B4-BE49-F238E27FC236}">
                      <a16:creationId xmlns:a16="http://schemas.microsoft.com/office/drawing/2014/main" id="{3A1FA770-108F-49E9-B9D8-8A611867C5C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587" name="Group 969">
                  <a:extLst>
                    <a:ext uri="{FF2B5EF4-FFF2-40B4-BE49-F238E27FC236}">
                      <a16:creationId xmlns:a16="http://schemas.microsoft.com/office/drawing/2014/main" id="{ED1D6CDE-B676-4249-AE20-D12B5CA6E9F1}"/>
                    </a:ext>
                  </a:extLst>
                </p:cNvPr>
                <p:cNvGrpSpPr>
                  <a:grpSpLocks/>
                </p:cNvGrpSpPr>
                <p:nvPr/>
              </p:nvGrpSpPr>
              <p:grpSpPr bwMode="auto">
                <a:xfrm>
                  <a:off x="4739" y="1327"/>
                  <a:ext cx="582" cy="139"/>
                  <a:chOff x="614" y="2568"/>
                  <a:chExt cx="725" cy="139"/>
                </a:xfrm>
              </p:grpSpPr>
              <p:sp>
                <p:nvSpPr>
                  <p:cNvPr id="214599" name="AutoShape 970">
                    <a:extLst>
                      <a:ext uri="{FF2B5EF4-FFF2-40B4-BE49-F238E27FC236}">
                        <a16:creationId xmlns:a16="http://schemas.microsoft.com/office/drawing/2014/main" id="{C33EDE75-D67E-4D17-A621-2F40E90366AD}"/>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600" name="AutoShape 971">
                    <a:extLst>
                      <a:ext uri="{FF2B5EF4-FFF2-40B4-BE49-F238E27FC236}">
                        <a16:creationId xmlns:a16="http://schemas.microsoft.com/office/drawing/2014/main" id="{0A8CF2CC-2C6D-4267-A007-B615EA539C1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88" name="Rectangle 972">
                  <a:extLst>
                    <a:ext uri="{FF2B5EF4-FFF2-40B4-BE49-F238E27FC236}">
                      <a16:creationId xmlns:a16="http://schemas.microsoft.com/office/drawing/2014/main" id="{F40480CF-4003-490E-A609-8229B3CE5FD5}"/>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89" name="Freeform 973">
                  <a:extLst>
                    <a:ext uri="{FF2B5EF4-FFF2-40B4-BE49-F238E27FC236}">
                      <a16:creationId xmlns:a16="http://schemas.microsoft.com/office/drawing/2014/main" id="{2346D027-EFD1-454F-B834-90C3D7043B99}"/>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90" name="Freeform 974">
                  <a:extLst>
                    <a:ext uri="{FF2B5EF4-FFF2-40B4-BE49-F238E27FC236}">
                      <a16:creationId xmlns:a16="http://schemas.microsoft.com/office/drawing/2014/main" id="{AFFFCA85-8FD7-4C08-A6E5-E5DFB5C197B9}"/>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91" name="Oval 975">
                  <a:extLst>
                    <a:ext uri="{FF2B5EF4-FFF2-40B4-BE49-F238E27FC236}">
                      <a16:creationId xmlns:a16="http://schemas.microsoft.com/office/drawing/2014/main" id="{EFC7D72C-EC72-408E-90BA-289FB22B5276}"/>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92" name="Freeform 976">
                  <a:extLst>
                    <a:ext uri="{FF2B5EF4-FFF2-40B4-BE49-F238E27FC236}">
                      <a16:creationId xmlns:a16="http://schemas.microsoft.com/office/drawing/2014/main" id="{A1A42658-4504-4A3D-8ADD-6FB7E6612D4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93" name="AutoShape 977">
                  <a:extLst>
                    <a:ext uri="{FF2B5EF4-FFF2-40B4-BE49-F238E27FC236}">
                      <a16:creationId xmlns:a16="http://schemas.microsoft.com/office/drawing/2014/main" id="{A7AFBE57-B614-46EE-8A60-3A231C35CB18}"/>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94" name="AutoShape 978">
                  <a:extLst>
                    <a:ext uri="{FF2B5EF4-FFF2-40B4-BE49-F238E27FC236}">
                      <a16:creationId xmlns:a16="http://schemas.microsoft.com/office/drawing/2014/main" id="{7AA7A350-4A2F-4F88-8D79-79BA9BE6A766}"/>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95" name="Oval 979">
                  <a:extLst>
                    <a:ext uri="{FF2B5EF4-FFF2-40B4-BE49-F238E27FC236}">
                      <a16:creationId xmlns:a16="http://schemas.microsoft.com/office/drawing/2014/main" id="{352FB522-7AEF-40BF-A877-8E244D0BF0C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96" name="Oval 980">
                  <a:extLst>
                    <a:ext uri="{FF2B5EF4-FFF2-40B4-BE49-F238E27FC236}">
                      <a16:creationId xmlns:a16="http://schemas.microsoft.com/office/drawing/2014/main" id="{15A2A9DE-B234-413A-B25B-E5E0C12EDA39}"/>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597" name="Oval 981">
                  <a:extLst>
                    <a:ext uri="{FF2B5EF4-FFF2-40B4-BE49-F238E27FC236}">
                      <a16:creationId xmlns:a16="http://schemas.microsoft.com/office/drawing/2014/main" id="{BD7DE0F9-68D3-48BF-9609-DB309D53914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98" name="Rectangle 982">
                  <a:extLst>
                    <a:ext uri="{FF2B5EF4-FFF2-40B4-BE49-F238E27FC236}">
                      <a16:creationId xmlns:a16="http://schemas.microsoft.com/office/drawing/2014/main" id="{3C61C567-5E65-42E1-8218-CCDC319A118E}"/>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397" name="Group 932">
              <a:extLst>
                <a:ext uri="{FF2B5EF4-FFF2-40B4-BE49-F238E27FC236}">
                  <a16:creationId xmlns:a16="http://schemas.microsoft.com/office/drawing/2014/main" id="{C140DEAE-6700-4EC0-AABB-86D19778AA93}"/>
                </a:ext>
              </a:extLst>
            </p:cNvPr>
            <p:cNvGrpSpPr>
              <a:grpSpLocks/>
            </p:cNvGrpSpPr>
            <p:nvPr/>
          </p:nvGrpSpPr>
          <p:grpSpPr bwMode="auto">
            <a:xfrm>
              <a:off x="2122838" y="5630065"/>
              <a:ext cx="347753" cy="680208"/>
              <a:chOff x="7923189" y="2486663"/>
              <a:chExt cx="360362" cy="884586"/>
            </a:xfrm>
          </p:grpSpPr>
          <p:pic>
            <p:nvPicPr>
              <p:cNvPr id="214539" name="Picture 3">
                <a:extLst>
                  <a:ext uri="{FF2B5EF4-FFF2-40B4-BE49-F238E27FC236}">
                    <a16:creationId xmlns:a16="http://schemas.microsoft.com/office/drawing/2014/main" id="{FBFD6DF4-64ED-4BD0-93C4-CF05776E57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540" name="Group 950">
                <a:extLst>
                  <a:ext uri="{FF2B5EF4-FFF2-40B4-BE49-F238E27FC236}">
                    <a16:creationId xmlns:a16="http://schemas.microsoft.com/office/drawing/2014/main" id="{182763A8-1A26-47E3-B4BF-1E9C0D13569E}"/>
                  </a:ext>
                </a:extLst>
              </p:cNvPr>
              <p:cNvGrpSpPr>
                <a:grpSpLocks/>
              </p:cNvGrpSpPr>
              <p:nvPr/>
            </p:nvGrpSpPr>
            <p:grpSpPr bwMode="auto">
              <a:xfrm>
                <a:off x="7923189" y="2890236"/>
                <a:ext cx="227012" cy="481013"/>
                <a:chOff x="4140" y="429"/>
                <a:chExt cx="1425" cy="2396"/>
              </a:xfrm>
            </p:grpSpPr>
            <p:sp>
              <p:nvSpPr>
                <p:cNvPr id="214541" name="Freeform 951">
                  <a:extLst>
                    <a:ext uri="{FF2B5EF4-FFF2-40B4-BE49-F238E27FC236}">
                      <a16:creationId xmlns:a16="http://schemas.microsoft.com/office/drawing/2014/main" id="{B71A5888-1B62-4A21-8CDB-1B19411ABE5F}"/>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42" name="Rectangle 952">
                  <a:extLst>
                    <a:ext uri="{FF2B5EF4-FFF2-40B4-BE49-F238E27FC236}">
                      <a16:creationId xmlns:a16="http://schemas.microsoft.com/office/drawing/2014/main" id="{B8EAB262-284A-47B9-8CAD-E5D17A8601F2}"/>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43" name="Freeform 953">
                  <a:extLst>
                    <a:ext uri="{FF2B5EF4-FFF2-40B4-BE49-F238E27FC236}">
                      <a16:creationId xmlns:a16="http://schemas.microsoft.com/office/drawing/2014/main" id="{241C57C8-F81C-4E19-BF12-621783EB6940}"/>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44" name="Freeform 954">
                  <a:extLst>
                    <a:ext uri="{FF2B5EF4-FFF2-40B4-BE49-F238E27FC236}">
                      <a16:creationId xmlns:a16="http://schemas.microsoft.com/office/drawing/2014/main" id="{FC8BCF2F-EBC9-4AC0-ACF4-7DEB1BE98054}"/>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45" name="Rectangle 955">
                  <a:extLst>
                    <a:ext uri="{FF2B5EF4-FFF2-40B4-BE49-F238E27FC236}">
                      <a16:creationId xmlns:a16="http://schemas.microsoft.com/office/drawing/2014/main" id="{202BCA2E-18A4-476A-9907-3753B21E5E7A}"/>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546" name="Group 956">
                  <a:extLst>
                    <a:ext uri="{FF2B5EF4-FFF2-40B4-BE49-F238E27FC236}">
                      <a16:creationId xmlns:a16="http://schemas.microsoft.com/office/drawing/2014/main" id="{7B7867A3-BE90-4727-93CC-94F00DDAED77}"/>
                    </a:ext>
                  </a:extLst>
                </p:cNvPr>
                <p:cNvGrpSpPr>
                  <a:grpSpLocks/>
                </p:cNvGrpSpPr>
                <p:nvPr/>
              </p:nvGrpSpPr>
              <p:grpSpPr bwMode="auto">
                <a:xfrm>
                  <a:off x="4749" y="668"/>
                  <a:ext cx="581" cy="145"/>
                  <a:chOff x="614" y="2568"/>
                  <a:chExt cx="725" cy="139"/>
                </a:xfrm>
              </p:grpSpPr>
              <p:sp>
                <p:nvSpPr>
                  <p:cNvPr id="214571" name="AutoShape 957">
                    <a:extLst>
                      <a:ext uri="{FF2B5EF4-FFF2-40B4-BE49-F238E27FC236}">
                        <a16:creationId xmlns:a16="http://schemas.microsoft.com/office/drawing/2014/main" id="{C7FF2CF2-9C99-465C-AF58-A38481CC07E2}"/>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72" name="AutoShape 958">
                    <a:extLst>
                      <a:ext uri="{FF2B5EF4-FFF2-40B4-BE49-F238E27FC236}">
                        <a16:creationId xmlns:a16="http://schemas.microsoft.com/office/drawing/2014/main" id="{FFB170B3-43FA-461C-A510-31BE2BD1801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47" name="Rectangle 959">
                  <a:extLst>
                    <a:ext uri="{FF2B5EF4-FFF2-40B4-BE49-F238E27FC236}">
                      <a16:creationId xmlns:a16="http://schemas.microsoft.com/office/drawing/2014/main" id="{E0185DAE-2D6C-465C-9737-40C6D6BAF959}"/>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548" name="Group 960">
                  <a:extLst>
                    <a:ext uri="{FF2B5EF4-FFF2-40B4-BE49-F238E27FC236}">
                      <a16:creationId xmlns:a16="http://schemas.microsoft.com/office/drawing/2014/main" id="{34EBB59B-92B5-4D91-A8E3-D74851A69B86}"/>
                    </a:ext>
                  </a:extLst>
                </p:cNvPr>
                <p:cNvGrpSpPr>
                  <a:grpSpLocks/>
                </p:cNvGrpSpPr>
                <p:nvPr/>
              </p:nvGrpSpPr>
              <p:grpSpPr bwMode="auto">
                <a:xfrm>
                  <a:off x="4747" y="994"/>
                  <a:ext cx="581" cy="134"/>
                  <a:chOff x="614" y="2568"/>
                  <a:chExt cx="725" cy="139"/>
                </a:xfrm>
              </p:grpSpPr>
              <p:sp>
                <p:nvSpPr>
                  <p:cNvPr id="214569" name="AutoShape 961">
                    <a:extLst>
                      <a:ext uri="{FF2B5EF4-FFF2-40B4-BE49-F238E27FC236}">
                        <a16:creationId xmlns:a16="http://schemas.microsoft.com/office/drawing/2014/main" id="{A3F24559-7D25-46C9-B290-D8D9C1310CDF}"/>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70" name="AutoShape 962">
                    <a:extLst>
                      <a:ext uri="{FF2B5EF4-FFF2-40B4-BE49-F238E27FC236}">
                        <a16:creationId xmlns:a16="http://schemas.microsoft.com/office/drawing/2014/main" id="{7535C527-DF55-4F63-A4E0-966294C76131}"/>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49" name="Rectangle 963">
                  <a:extLst>
                    <a:ext uri="{FF2B5EF4-FFF2-40B4-BE49-F238E27FC236}">
                      <a16:creationId xmlns:a16="http://schemas.microsoft.com/office/drawing/2014/main" id="{A703BC3F-227D-4CAA-9955-22E17D05C9B0}"/>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50" name="Rectangle 964">
                  <a:extLst>
                    <a:ext uri="{FF2B5EF4-FFF2-40B4-BE49-F238E27FC236}">
                      <a16:creationId xmlns:a16="http://schemas.microsoft.com/office/drawing/2014/main" id="{A19D9A7A-8D21-44A7-AF12-825B841C16FD}"/>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551" name="Group 965">
                  <a:extLst>
                    <a:ext uri="{FF2B5EF4-FFF2-40B4-BE49-F238E27FC236}">
                      <a16:creationId xmlns:a16="http://schemas.microsoft.com/office/drawing/2014/main" id="{D1501D99-20D8-494D-9A0D-87AC43136298}"/>
                    </a:ext>
                  </a:extLst>
                </p:cNvPr>
                <p:cNvGrpSpPr>
                  <a:grpSpLocks/>
                </p:cNvGrpSpPr>
                <p:nvPr/>
              </p:nvGrpSpPr>
              <p:grpSpPr bwMode="auto">
                <a:xfrm>
                  <a:off x="4735" y="1627"/>
                  <a:ext cx="582" cy="151"/>
                  <a:chOff x="614" y="2568"/>
                  <a:chExt cx="725" cy="139"/>
                </a:xfrm>
              </p:grpSpPr>
              <p:sp>
                <p:nvSpPr>
                  <p:cNvPr id="214567" name="AutoShape 966">
                    <a:extLst>
                      <a:ext uri="{FF2B5EF4-FFF2-40B4-BE49-F238E27FC236}">
                        <a16:creationId xmlns:a16="http://schemas.microsoft.com/office/drawing/2014/main" id="{77D6B7D6-31BF-4995-9F22-9D9EB971C4CB}"/>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68" name="AutoShape 967">
                    <a:extLst>
                      <a:ext uri="{FF2B5EF4-FFF2-40B4-BE49-F238E27FC236}">
                        <a16:creationId xmlns:a16="http://schemas.microsoft.com/office/drawing/2014/main" id="{0070240E-57F6-46A6-B4BA-778B053D1BE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52" name="Freeform 968">
                  <a:extLst>
                    <a:ext uri="{FF2B5EF4-FFF2-40B4-BE49-F238E27FC236}">
                      <a16:creationId xmlns:a16="http://schemas.microsoft.com/office/drawing/2014/main" id="{4D70C760-CD7C-4912-B0CB-CCFB587189BB}"/>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553" name="Group 969">
                  <a:extLst>
                    <a:ext uri="{FF2B5EF4-FFF2-40B4-BE49-F238E27FC236}">
                      <a16:creationId xmlns:a16="http://schemas.microsoft.com/office/drawing/2014/main" id="{A2F10E8E-AC45-4ABA-816F-2F220E40FA27}"/>
                    </a:ext>
                  </a:extLst>
                </p:cNvPr>
                <p:cNvGrpSpPr>
                  <a:grpSpLocks/>
                </p:cNvGrpSpPr>
                <p:nvPr/>
              </p:nvGrpSpPr>
              <p:grpSpPr bwMode="auto">
                <a:xfrm>
                  <a:off x="4739" y="1327"/>
                  <a:ext cx="582" cy="139"/>
                  <a:chOff x="614" y="2568"/>
                  <a:chExt cx="725" cy="139"/>
                </a:xfrm>
              </p:grpSpPr>
              <p:sp>
                <p:nvSpPr>
                  <p:cNvPr id="214565" name="AutoShape 970">
                    <a:extLst>
                      <a:ext uri="{FF2B5EF4-FFF2-40B4-BE49-F238E27FC236}">
                        <a16:creationId xmlns:a16="http://schemas.microsoft.com/office/drawing/2014/main" id="{70D0FC74-EF04-4994-8BA3-1F6756947A40}"/>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66" name="AutoShape 971">
                    <a:extLst>
                      <a:ext uri="{FF2B5EF4-FFF2-40B4-BE49-F238E27FC236}">
                        <a16:creationId xmlns:a16="http://schemas.microsoft.com/office/drawing/2014/main" id="{7A857078-1F66-40F6-A2F4-66239D9CF14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554" name="Rectangle 972">
                  <a:extLst>
                    <a:ext uri="{FF2B5EF4-FFF2-40B4-BE49-F238E27FC236}">
                      <a16:creationId xmlns:a16="http://schemas.microsoft.com/office/drawing/2014/main" id="{9A068119-891A-43B7-A576-3E63D9063254}"/>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55" name="Freeform 973">
                  <a:extLst>
                    <a:ext uri="{FF2B5EF4-FFF2-40B4-BE49-F238E27FC236}">
                      <a16:creationId xmlns:a16="http://schemas.microsoft.com/office/drawing/2014/main" id="{E5ED4BA3-304E-4BE4-BE1B-FCB0AE28A8B9}"/>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56" name="Freeform 974">
                  <a:extLst>
                    <a:ext uri="{FF2B5EF4-FFF2-40B4-BE49-F238E27FC236}">
                      <a16:creationId xmlns:a16="http://schemas.microsoft.com/office/drawing/2014/main" id="{F6A82501-1C71-4E08-9AF1-C997C2EE141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57" name="Oval 975">
                  <a:extLst>
                    <a:ext uri="{FF2B5EF4-FFF2-40B4-BE49-F238E27FC236}">
                      <a16:creationId xmlns:a16="http://schemas.microsoft.com/office/drawing/2014/main" id="{CE994233-99F9-44B6-B429-504AF421CBBA}"/>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58" name="Freeform 976">
                  <a:extLst>
                    <a:ext uri="{FF2B5EF4-FFF2-40B4-BE49-F238E27FC236}">
                      <a16:creationId xmlns:a16="http://schemas.microsoft.com/office/drawing/2014/main" id="{1FBB75DB-C4E4-4096-A334-55077BA8E90C}"/>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559" name="AutoShape 977">
                  <a:extLst>
                    <a:ext uri="{FF2B5EF4-FFF2-40B4-BE49-F238E27FC236}">
                      <a16:creationId xmlns:a16="http://schemas.microsoft.com/office/drawing/2014/main" id="{39D49B9D-E6F6-4AD0-8B17-5D449F4C3539}"/>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60" name="AutoShape 978">
                  <a:extLst>
                    <a:ext uri="{FF2B5EF4-FFF2-40B4-BE49-F238E27FC236}">
                      <a16:creationId xmlns:a16="http://schemas.microsoft.com/office/drawing/2014/main" id="{7D94C23B-E322-419A-B9C8-1F1F021D2E41}"/>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61" name="Oval 979">
                  <a:extLst>
                    <a:ext uri="{FF2B5EF4-FFF2-40B4-BE49-F238E27FC236}">
                      <a16:creationId xmlns:a16="http://schemas.microsoft.com/office/drawing/2014/main" id="{9F8277FA-0652-4C17-A11B-DB77FF07D5BC}"/>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62" name="Oval 980">
                  <a:extLst>
                    <a:ext uri="{FF2B5EF4-FFF2-40B4-BE49-F238E27FC236}">
                      <a16:creationId xmlns:a16="http://schemas.microsoft.com/office/drawing/2014/main" id="{FF47AF61-E210-4829-86E1-439BB512AA0A}"/>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563" name="Oval 981">
                  <a:extLst>
                    <a:ext uri="{FF2B5EF4-FFF2-40B4-BE49-F238E27FC236}">
                      <a16:creationId xmlns:a16="http://schemas.microsoft.com/office/drawing/2014/main" id="{5692D7F3-5A1C-4E3C-80B7-E06654FB26AF}"/>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564" name="Rectangle 982">
                  <a:extLst>
                    <a:ext uri="{FF2B5EF4-FFF2-40B4-BE49-F238E27FC236}">
                      <a16:creationId xmlns:a16="http://schemas.microsoft.com/office/drawing/2014/main" id="{F41046CB-D2B7-4381-A002-78F65B00D9FD}"/>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398" name="Group 15">
              <a:extLst>
                <a:ext uri="{FF2B5EF4-FFF2-40B4-BE49-F238E27FC236}">
                  <a16:creationId xmlns:a16="http://schemas.microsoft.com/office/drawing/2014/main" id="{70854332-8C29-4428-889C-1E4F75AB22F0}"/>
                </a:ext>
              </a:extLst>
            </p:cNvPr>
            <p:cNvGrpSpPr>
              <a:grpSpLocks/>
            </p:cNvGrpSpPr>
            <p:nvPr/>
          </p:nvGrpSpPr>
          <p:grpSpPr bwMode="auto">
            <a:xfrm>
              <a:off x="7707615" y="4368892"/>
              <a:ext cx="990551" cy="731635"/>
              <a:chOff x="7707615" y="4368892"/>
              <a:chExt cx="990551" cy="731635"/>
            </a:xfrm>
          </p:grpSpPr>
          <p:pic>
            <p:nvPicPr>
              <p:cNvPr id="214439" name="Picture 14">
                <a:extLst>
                  <a:ext uri="{FF2B5EF4-FFF2-40B4-BE49-F238E27FC236}">
                    <a16:creationId xmlns:a16="http://schemas.microsoft.com/office/drawing/2014/main" id="{5DEF7E26-C4DD-49F2-93B5-CA5C15D3C1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1833" y="4640202"/>
                <a:ext cx="822008" cy="4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4440" name="Group 249">
                <a:extLst>
                  <a:ext uri="{FF2B5EF4-FFF2-40B4-BE49-F238E27FC236}">
                    <a16:creationId xmlns:a16="http://schemas.microsoft.com/office/drawing/2014/main" id="{07925E59-525C-4FF7-98D2-123D989F0E4A}"/>
                  </a:ext>
                </a:extLst>
              </p:cNvPr>
              <p:cNvGrpSpPr>
                <a:grpSpLocks/>
              </p:cNvGrpSpPr>
              <p:nvPr/>
            </p:nvGrpSpPr>
            <p:grpSpPr bwMode="auto">
              <a:xfrm flipH="1">
                <a:off x="7707615" y="4368892"/>
                <a:ext cx="225953" cy="395900"/>
                <a:chOff x="4140" y="429"/>
                <a:chExt cx="1425" cy="2396"/>
              </a:xfrm>
            </p:grpSpPr>
            <p:sp>
              <p:nvSpPr>
                <p:cNvPr id="214507" name="Freeform 250">
                  <a:extLst>
                    <a:ext uri="{FF2B5EF4-FFF2-40B4-BE49-F238E27FC236}">
                      <a16:creationId xmlns:a16="http://schemas.microsoft.com/office/drawing/2014/main" id="{4867F1EF-7B6B-4C99-BBD4-F3010F94D198}"/>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71" name="Rectangle 251">
                  <a:extLst>
                    <a:ext uri="{FF2B5EF4-FFF2-40B4-BE49-F238E27FC236}">
                      <a16:creationId xmlns:a16="http://schemas.microsoft.com/office/drawing/2014/main" id="{3640DF6D-6F74-4F76-B39D-04EE8D0B5CD2}"/>
                    </a:ext>
                  </a:extLst>
                </p:cNvPr>
                <p:cNvSpPr>
                  <a:spLocks noChangeArrowheads="1"/>
                </p:cNvSpPr>
                <p:nvPr/>
              </p:nvSpPr>
              <p:spPr bwMode="auto">
                <a:xfrm>
                  <a:off x="4204" y="425"/>
                  <a:ext cx="1051" cy="2259"/>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509" name="Freeform 252">
                  <a:extLst>
                    <a:ext uri="{FF2B5EF4-FFF2-40B4-BE49-F238E27FC236}">
                      <a16:creationId xmlns:a16="http://schemas.microsoft.com/office/drawing/2014/main" id="{E510D903-0915-4434-AFFE-11C3C381A39F}"/>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510" name="Freeform 253">
                  <a:extLst>
                    <a:ext uri="{FF2B5EF4-FFF2-40B4-BE49-F238E27FC236}">
                      <a16:creationId xmlns:a16="http://schemas.microsoft.com/office/drawing/2014/main" id="{41E171E4-436D-4C55-8D16-20BA44D5B6AD}"/>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74" name="Rectangle 254">
                  <a:extLst>
                    <a:ext uri="{FF2B5EF4-FFF2-40B4-BE49-F238E27FC236}">
                      <a16:creationId xmlns:a16="http://schemas.microsoft.com/office/drawing/2014/main" id="{6B6EF873-E019-42EA-8350-26CC83F2E5F4}"/>
                    </a:ext>
                  </a:extLst>
                </p:cNvPr>
                <p:cNvSpPr>
                  <a:spLocks noChangeArrowheads="1"/>
                </p:cNvSpPr>
                <p:nvPr/>
              </p:nvSpPr>
              <p:spPr bwMode="auto">
                <a:xfrm>
                  <a:off x="4214" y="685"/>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512" name="Group 255">
                  <a:extLst>
                    <a:ext uri="{FF2B5EF4-FFF2-40B4-BE49-F238E27FC236}">
                      <a16:creationId xmlns:a16="http://schemas.microsoft.com/office/drawing/2014/main" id="{D410638B-557F-423D-BFFE-AF4818E29637}"/>
                    </a:ext>
                  </a:extLst>
                </p:cNvPr>
                <p:cNvGrpSpPr>
                  <a:grpSpLocks/>
                </p:cNvGrpSpPr>
                <p:nvPr/>
              </p:nvGrpSpPr>
              <p:grpSpPr bwMode="auto">
                <a:xfrm>
                  <a:off x="4749" y="668"/>
                  <a:ext cx="581" cy="145"/>
                  <a:chOff x="614" y="2568"/>
                  <a:chExt cx="725" cy="139"/>
                </a:xfrm>
              </p:grpSpPr>
              <p:sp>
                <p:nvSpPr>
                  <p:cNvPr id="1000" name="AutoShape 256">
                    <a:extLst>
                      <a:ext uri="{FF2B5EF4-FFF2-40B4-BE49-F238E27FC236}">
                        <a16:creationId xmlns:a16="http://schemas.microsoft.com/office/drawing/2014/main" id="{352EF840-33AA-4145-A6AA-DB423E63EA1C}"/>
                      </a:ext>
                    </a:extLst>
                  </p:cNvPr>
                  <p:cNvSpPr>
                    <a:spLocks noChangeArrowheads="1"/>
                  </p:cNvSpPr>
                  <p:nvPr/>
                </p:nvSpPr>
                <p:spPr bwMode="auto">
                  <a:xfrm>
                    <a:off x="646" y="2566"/>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01" name="AutoShape 257">
                    <a:extLst>
                      <a:ext uri="{FF2B5EF4-FFF2-40B4-BE49-F238E27FC236}">
                        <a16:creationId xmlns:a16="http://schemas.microsoft.com/office/drawing/2014/main" id="{AFA60DA1-AC54-4A66-B732-91B21EC2EA48}"/>
                      </a:ext>
                    </a:extLst>
                  </p:cNvPr>
                  <p:cNvSpPr>
                    <a:spLocks noChangeArrowheads="1"/>
                  </p:cNvSpPr>
                  <p:nvPr/>
                </p:nvSpPr>
                <p:spPr bwMode="auto">
                  <a:xfrm>
                    <a:off x="659" y="2584"/>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976" name="Rectangle 258">
                  <a:extLst>
                    <a:ext uri="{FF2B5EF4-FFF2-40B4-BE49-F238E27FC236}">
                      <a16:creationId xmlns:a16="http://schemas.microsoft.com/office/drawing/2014/main" id="{513CC85F-3C54-4C37-88CF-989AF9A67308}"/>
                    </a:ext>
                  </a:extLst>
                </p:cNvPr>
                <p:cNvSpPr>
                  <a:spLocks noChangeArrowheads="1"/>
                </p:cNvSpPr>
                <p:nvPr/>
              </p:nvSpPr>
              <p:spPr bwMode="auto">
                <a:xfrm>
                  <a:off x="4224" y="1012"/>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514" name="Group 259">
                  <a:extLst>
                    <a:ext uri="{FF2B5EF4-FFF2-40B4-BE49-F238E27FC236}">
                      <a16:creationId xmlns:a16="http://schemas.microsoft.com/office/drawing/2014/main" id="{5A7AC675-EF48-486F-833A-4660ABECD6B6}"/>
                    </a:ext>
                  </a:extLst>
                </p:cNvPr>
                <p:cNvGrpSpPr>
                  <a:grpSpLocks/>
                </p:cNvGrpSpPr>
                <p:nvPr/>
              </p:nvGrpSpPr>
              <p:grpSpPr bwMode="auto">
                <a:xfrm>
                  <a:off x="4747" y="994"/>
                  <a:ext cx="581" cy="134"/>
                  <a:chOff x="614" y="2568"/>
                  <a:chExt cx="725" cy="139"/>
                </a:xfrm>
              </p:grpSpPr>
              <p:sp>
                <p:nvSpPr>
                  <p:cNvPr id="998" name="AutoShape 260">
                    <a:extLst>
                      <a:ext uri="{FF2B5EF4-FFF2-40B4-BE49-F238E27FC236}">
                        <a16:creationId xmlns:a16="http://schemas.microsoft.com/office/drawing/2014/main" id="{50B2FB7C-BBE3-47FD-AE32-CA040A23FAA4}"/>
                      </a:ext>
                    </a:extLst>
                  </p:cNvPr>
                  <p:cNvSpPr>
                    <a:spLocks noChangeArrowheads="1"/>
                  </p:cNvSpPr>
                  <p:nvPr/>
                </p:nvSpPr>
                <p:spPr bwMode="auto">
                  <a:xfrm>
                    <a:off x="611" y="2566"/>
                    <a:ext cx="725"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9" name="AutoShape 261">
                    <a:extLst>
                      <a:ext uri="{FF2B5EF4-FFF2-40B4-BE49-F238E27FC236}">
                        <a16:creationId xmlns:a16="http://schemas.microsoft.com/office/drawing/2014/main" id="{1D8D4FC3-3BF5-4F5A-8C20-A16638C0B98F}"/>
                      </a:ext>
                    </a:extLst>
                  </p:cNvPr>
                  <p:cNvSpPr>
                    <a:spLocks noChangeArrowheads="1"/>
                  </p:cNvSpPr>
                  <p:nvPr/>
                </p:nvSpPr>
                <p:spPr bwMode="auto">
                  <a:xfrm>
                    <a:off x="624" y="2586"/>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978" name="Rectangle 262">
                  <a:extLst>
                    <a:ext uri="{FF2B5EF4-FFF2-40B4-BE49-F238E27FC236}">
                      <a16:creationId xmlns:a16="http://schemas.microsoft.com/office/drawing/2014/main" id="{60E6AF1E-C1BA-4C67-89E3-4208FEB2FA27}"/>
                    </a:ext>
                  </a:extLst>
                </p:cNvPr>
                <p:cNvSpPr>
                  <a:spLocks noChangeArrowheads="1"/>
                </p:cNvSpPr>
                <p:nvPr/>
              </p:nvSpPr>
              <p:spPr bwMode="auto">
                <a:xfrm>
                  <a:off x="4224" y="1358"/>
                  <a:ext cx="591" cy="2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79" name="Rectangle 263">
                  <a:extLst>
                    <a:ext uri="{FF2B5EF4-FFF2-40B4-BE49-F238E27FC236}">
                      <a16:creationId xmlns:a16="http://schemas.microsoft.com/office/drawing/2014/main" id="{4FBE11BE-913D-4581-B84A-2E3FB91E2F75}"/>
                    </a:ext>
                  </a:extLst>
                </p:cNvPr>
                <p:cNvSpPr>
                  <a:spLocks noChangeArrowheads="1"/>
                </p:cNvSpPr>
                <p:nvPr/>
              </p:nvSpPr>
              <p:spPr bwMode="auto">
                <a:xfrm>
                  <a:off x="4234" y="1627"/>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517" name="Group 264">
                  <a:extLst>
                    <a:ext uri="{FF2B5EF4-FFF2-40B4-BE49-F238E27FC236}">
                      <a16:creationId xmlns:a16="http://schemas.microsoft.com/office/drawing/2014/main" id="{90F5C32E-7C47-4CF7-B7D2-6BB6F2FAB074}"/>
                    </a:ext>
                  </a:extLst>
                </p:cNvPr>
                <p:cNvGrpSpPr>
                  <a:grpSpLocks/>
                </p:cNvGrpSpPr>
                <p:nvPr/>
              </p:nvGrpSpPr>
              <p:grpSpPr bwMode="auto">
                <a:xfrm>
                  <a:off x="4735" y="1627"/>
                  <a:ext cx="582" cy="151"/>
                  <a:chOff x="614" y="2568"/>
                  <a:chExt cx="725" cy="139"/>
                </a:xfrm>
              </p:grpSpPr>
              <p:sp>
                <p:nvSpPr>
                  <p:cNvPr id="996" name="AutoShape 265">
                    <a:extLst>
                      <a:ext uri="{FF2B5EF4-FFF2-40B4-BE49-F238E27FC236}">
                        <a16:creationId xmlns:a16="http://schemas.microsoft.com/office/drawing/2014/main" id="{63B61036-3C02-4DF9-AD59-7C9B15C4DD53}"/>
                      </a:ext>
                    </a:extLst>
                  </p:cNvPr>
                  <p:cNvSpPr>
                    <a:spLocks noChangeArrowheads="1"/>
                  </p:cNvSpPr>
                  <p:nvPr/>
                </p:nvSpPr>
                <p:spPr bwMode="auto">
                  <a:xfrm>
                    <a:off x="614" y="2568"/>
                    <a:ext cx="711" cy="115"/>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7" name="AutoShape 266">
                    <a:extLst>
                      <a:ext uri="{FF2B5EF4-FFF2-40B4-BE49-F238E27FC236}">
                        <a16:creationId xmlns:a16="http://schemas.microsoft.com/office/drawing/2014/main" id="{7BFB848B-2E8E-47CA-8D16-11456139BEF7}"/>
                      </a:ext>
                    </a:extLst>
                  </p:cNvPr>
                  <p:cNvSpPr>
                    <a:spLocks noChangeArrowheads="1"/>
                  </p:cNvSpPr>
                  <p:nvPr/>
                </p:nvSpPr>
                <p:spPr bwMode="auto">
                  <a:xfrm>
                    <a:off x="626" y="2585"/>
                    <a:ext cx="674" cy="8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4518" name="Freeform 267">
                  <a:extLst>
                    <a:ext uri="{FF2B5EF4-FFF2-40B4-BE49-F238E27FC236}">
                      <a16:creationId xmlns:a16="http://schemas.microsoft.com/office/drawing/2014/main" id="{36CB1E10-CB28-479E-A09F-B6AE0BC15FD9}"/>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519" name="Group 268">
                  <a:extLst>
                    <a:ext uri="{FF2B5EF4-FFF2-40B4-BE49-F238E27FC236}">
                      <a16:creationId xmlns:a16="http://schemas.microsoft.com/office/drawing/2014/main" id="{07112B11-FB6C-40B2-96D4-4BD8BE41CCA5}"/>
                    </a:ext>
                  </a:extLst>
                </p:cNvPr>
                <p:cNvGrpSpPr>
                  <a:grpSpLocks/>
                </p:cNvGrpSpPr>
                <p:nvPr/>
              </p:nvGrpSpPr>
              <p:grpSpPr bwMode="auto">
                <a:xfrm>
                  <a:off x="4739" y="1327"/>
                  <a:ext cx="582" cy="139"/>
                  <a:chOff x="614" y="2568"/>
                  <a:chExt cx="725" cy="139"/>
                </a:xfrm>
              </p:grpSpPr>
              <p:sp>
                <p:nvSpPr>
                  <p:cNvPr id="994" name="AutoShape 269">
                    <a:extLst>
                      <a:ext uri="{FF2B5EF4-FFF2-40B4-BE49-F238E27FC236}">
                        <a16:creationId xmlns:a16="http://schemas.microsoft.com/office/drawing/2014/main" id="{FB5C7182-4A5C-4FAB-8165-059AF04A2445}"/>
                      </a:ext>
                    </a:extLst>
                  </p:cNvPr>
                  <p:cNvSpPr>
                    <a:spLocks noChangeArrowheads="1"/>
                  </p:cNvSpPr>
                  <p:nvPr/>
                </p:nvSpPr>
                <p:spPr bwMode="auto">
                  <a:xfrm>
                    <a:off x="646" y="2541"/>
                    <a:ext cx="698" cy="16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5" name="AutoShape 270">
                    <a:extLst>
                      <a:ext uri="{FF2B5EF4-FFF2-40B4-BE49-F238E27FC236}">
                        <a16:creationId xmlns:a16="http://schemas.microsoft.com/office/drawing/2014/main" id="{9ABC2BF3-0359-4397-BC95-6827BBAE8B6A}"/>
                      </a:ext>
                    </a:extLst>
                  </p:cNvPr>
                  <p:cNvSpPr>
                    <a:spLocks noChangeArrowheads="1"/>
                  </p:cNvSpPr>
                  <p:nvPr/>
                </p:nvSpPr>
                <p:spPr bwMode="auto">
                  <a:xfrm>
                    <a:off x="659" y="2560"/>
                    <a:ext cx="661" cy="13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983" name="Rectangle 271">
                  <a:extLst>
                    <a:ext uri="{FF2B5EF4-FFF2-40B4-BE49-F238E27FC236}">
                      <a16:creationId xmlns:a16="http://schemas.microsoft.com/office/drawing/2014/main" id="{F8EBA6B6-B73B-4CA2-A9C5-672DD5D521C8}"/>
                    </a:ext>
                  </a:extLst>
                </p:cNvPr>
                <p:cNvSpPr>
                  <a:spLocks noChangeArrowheads="1"/>
                </p:cNvSpPr>
                <p:nvPr/>
              </p:nvSpPr>
              <p:spPr bwMode="auto">
                <a:xfrm>
                  <a:off x="5256" y="425"/>
                  <a:ext cx="60" cy="226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521" name="Freeform 272">
                  <a:extLst>
                    <a:ext uri="{FF2B5EF4-FFF2-40B4-BE49-F238E27FC236}">
                      <a16:creationId xmlns:a16="http://schemas.microsoft.com/office/drawing/2014/main" id="{1F8B1282-F2BD-4314-A151-939A4A533701}"/>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522" name="Freeform 273">
                  <a:extLst>
                    <a:ext uri="{FF2B5EF4-FFF2-40B4-BE49-F238E27FC236}">
                      <a16:creationId xmlns:a16="http://schemas.microsoft.com/office/drawing/2014/main" id="{6ED16AC3-3ABF-4857-B9EB-D453F8FDC980}"/>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86" name="Oval 274">
                  <a:extLst>
                    <a:ext uri="{FF2B5EF4-FFF2-40B4-BE49-F238E27FC236}">
                      <a16:creationId xmlns:a16="http://schemas.microsoft.com/office/drawing/2014/main" id="{E5EADB6F-09E3-4AB7-9296-6595379CD3EB}"/>
                    </a:ext>
                  </a:extLst>
                </p:cNvPr>
                <p:cNvSpPr>
                  <a:spLocks noChangeArrowheads="1"/>
                </p:cNvSpPr>
                <p:nvPr/>
              </p:nvSpPr>
              <p:spPr bwMode="auto">
                <a:xfrm>
                  <a:off x="5516" y="2588"/>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524" name="Freeform 275">
                  <a:extLst>
                    <a:ext uri="{FF2B5EF4-FFF2-40B4-BE49-F238E27FC236}">
                      <a16:creationId xmlns:a16="http://schemas.microsoft.com/office/drawing/2014/main" id="{9BF99139-19C3-47E3-AE84-A31E800DAE1F}"/>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88" name="AutoShape 276">
                  <a:extLst>
                    <a:ext uri="{FF2B5EF4-FFF2-40B4-BE49-F238E27FC236}">
                      <a16:creationId xmlns:a16="http://schemas.microsoft.com/office/drawing/2014/main" id="{D1994CEE-F2C3-467E-9BD8-FA1625BDEF10}"/>
                    </a:ext>
                  </a:extLst>
                </p:cNvPr>
                <p:cNvSpPr>
                  <a:spLocks noChangeArrowheads="1"/>
                </p:cNvSpPr>
                <p:nvPr/>
              </p:nvSpPr>
              <p:spPr bwMode="auto">
                <a:xfrm>
                  <a:off x="4144" y="2655"/>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89" name="AutoShape 277">
                  <a:extLst>
                    <a:ext uri="{FF2B5EF4-FFF2-40B4-BE49-F238E27FC236}">
                      <a16:creationId xmlns:a16="http://schemas.microsoft.com/office/drawing/2014/main" id="{EC4FB7F0-AAC0-4422-A77C-D55C1779B329}"/>
                    </a:ext>
                  </a:extLst>
                </p:cNvPr>
                <p:cNvSpPr>
                  <a:spLocks noChangeArrowheads="1"/>
                </p:cNvSpPr>
                <p:nvPr/>
              </p:nvSpPr>
              <p:spPr bwMode="auto">
                <a:xfrm>
                  <a:off x="4204" y="2684"/>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0" name="Oval 278">
                  <a:extLst>
                    <a:ext uri="{FF2B5EF4-FFF2-40B4-BE49-F238E27FC236}">
                      <a16:creationId xmlns:a16="http://schemas.microsoft.com/office/drawing/2014/main" id="{08ADFE1B-31BD-4EBC-AEA4-3DD11B8C576C}"/>
                    </a:ext>
                  </a:extLst>
                </p:cNvPr>
                <p:cNvSpPr>
                  <a:spLocks noChangeArrowheads="1"/>
                </p:cNvSpPr>
                <p:nvPr/>
              </p:nvSpPr>
              <p:spPr bwMode="auto">
                <a:xfrm>
                  <a:off x="4314" y="2357"/>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1" name="Oval 279">
                  <a:extLst>
                    <a:ext uri="{FF2B5EF4-FFF2-40B4-BE49-F238E27FC236}">
                      <a16:creationId xmlns:a16="http://schemas.microsoft.com/office/drawing/2014/main" id="{246B8E41-1E79-4FF2-A292-19016207B876}"/>
                    </a:ext>
                  </a:extLst>
                </p:cNvPr>
                <p:cNvSpPr>
                  <a:spLocks noChangeArrowheads="1"/>
                </p:cNvSpPr>
                <p:nvPr/>
              </p:nvSpPr>
              <p:spPr bwMode="auto">
                <a:xfrm>
                  <a:off x="4485" y="2357"/>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992" name="Oval 280">
                  <a:extLst>
                    <a:ext uri="{FF2B5EF4-FFF2-40B4-BE49-F238E27FC236}">
                      <a16:creationId xmlns:a16="http://schemas.microsoft.com/office/drawing/2014/main" id="{FC5397E5-F2E8-4363-8BDB-70D6DF0160E4}"/>
                    </a:ext>
                  </a:extLst>
                </p:cNvPr>
                <p:cNvSpPr>
                  <a:spLocks noChangeArrowheads="1"/>
                </p:cNvSpPr>
                <p:nvPr/>
              </p:nvSpPr>
              <p:spPr bwMode="auto">
                <a:xfrm>
                  <a:off x="4665" y="2357"/>
                  <a:ext cx="160" cy="13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993" name="Rectangle 281">
                  <a:extLst>
                    <a:ext uri="{FF2B5EF4-FFF2-40B4-BE49-F238E27FC236}">
                      <a16:creationId xmlns:a16="http://schemas.microsoft.com/office/drawing/2014/main" id="{87C0C15A-4BE3-4904-87A3-723E507CADBA}"/>
                    </a:ext>
                  </a:extLst>
                </p:cNvPr>
                <p:cNvSpPr>
                  <a:spLocks noChangeArrowheads="1"/>
                </p:cNvSpPr>
                <p:nvPr/>
              </p:nvSpPr>
              <p:spPr bwMode="auto">
                <a:xfrm>
                  <a:off x="5065" y="1809"/>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nvGrpSpPr>
              <p:cNvPr id="214441" name="Group 249">
                <a:extLst>
                  <a:ext uri="{FF2B5EF4-FFF2-40B4-BE49-F238E27FC236}">
                    <a16:creationId xmlns:a16="http://schemas.microsoft.com/office/drawing/2014/main" id="{57A15136-0EE1-40EF-B296-563043C52D01}"/>
                  </a:ext>
                </a:extLst>
              </p:cNvPr>
              <p:cNvGrpSpPr>
                <a:grpSpLocks/>
              </p:cNvGrpSpPr>
              <p:nvPr/>
            </p:nvGrpSpPr>
            <p:grpSpPr bwMode="auto">
              <a:xfrm flipH="1">
                <a:off x="7939866" y="4369199"/>
                <a:ext cx="225953" cy="395900"/>
                <a:chOff x="4140" y="429"/>
                <a:chExt cx="1425" cy="2396"/>
              </a:xfrm>
            </p:grpSpPr>
            <p:sp>
              <p:nvSpPr>
                <p:cNvPr id="214475" name="Freeform 250">
                  <a:extLst>
                    <a:ext uri="{FF2B5EF4-FFF2-40B4-BE49-F238E27FC236}">
                      <a16:creationId xmlns:a16="http://schemas.microsoft.com/office/drawing/2014/main" id="{24BD42CB-FEF5-4ABB-AC28-A0F58B85D7F2}"/>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04" name="Rectangle 251">
                  <a:extLst>
                    <a:ext uri="{FF2B5EF4-FFF2-40B4-BE49-F238E27FC236}">
                      <a16:creationId xmlns:a16="http://schemas.microsoft.com/office/drawing/2014/main" id="{7EFFF06E-9C6A-4408-9347-87C3FF085149}"/>
                    </a:ext>
                  </a:extLst>
                </p:cNvPr>
                <p:cNvSpPr>
                  <a:spLocks noChangeArrowheads="1"/>
                </p:cNvSpPr>
                <p:nvPr/>
              </p:nvSpPr>
              <p:spPr bwMode="auto">
                <a:xfrm>
                  <a:off x="4207" y="404"/>
                  <a:ext cx="1051" cy="2307"/>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477" name="Freeform 252">
                  <a:extLst>
                    <a:ext uri="{FF2B5EF4-FFF2-40B4-BE49-F238E27FC236}">
                      <a16:creationId xmlns:a16="http://schemas.microsoft.com/office/drawing/2014/main" id="{6FA3E980-3FD0-444D-96FF-CB4FBB1535AD}"/>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478" name="Freeform 253">
                  <a:extLst>
                    <a:ext uri="{FF2B5EF4-FFF2-40B4-BE49-F238E27FC236}">
                      <a16:creationId xmlns:a16="http://schemas.microsoft.com/office/drawing/2014/main" id="{94232797-AC44-471F-B19F-A7383E663E46}"/>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07" name="Rectangle 254">
                  <a:extLst>
                    <a:ext uri="{FF2B5EF4-FFF2-40B4-BE49-F238E27FC236}">
                      <a16:creationId xmlns:a16="http://schemas.microsoft.com/office/drawing/2014/main" id="{621A14C7-5863-477C-832B-A3DABAED3843}"/>
                    </a:ext>
                  </a:extLst>
                </p:cNvPr>
                <p:cNvSpPr>
                  <a:spLocks noChangeArrowheads="1"/>
                </p:cNvSpPr>
                <p:nvPr/>
              </p:nvSpPr>
              <p:spPr bwMode="auto">
                <a:xfrm>
                  <a:off x="4207" y="693"/>
                  <a:ext cx="60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480" name="Group 255">
                  <a:extLst>
                    <a:ext uri="{FF2B5EF4-FFF2-40B4-BE49-F238E27FC236}">
                      <a16:creationId xmlns:a16="http://schemas.microsoft.com/office/drawing/2014/main" id="{7AEAC175-AF79-4DB7-A36E-D0DF1AEE3005}"/>
                    </a:ext>
                  </a:extLst>
                </p:cNvPr>
                <p:cNvGrpSpPr>
                  <a:grpSpLocks/>
                </p:cNvGrpSpPr>
                <p:nvPr/>
              </p:nvGrpSpPr>
              <p:grpSpPr bwMode="auto">
                <a:xfrm>
                  <a:off x="4749" y="668"/>
                  <a:ext cx="581" cy="145"/>
                  <a:chOff x="614" y="2568"/>
                  <a:chExt cx="725" cy="139"/>
                </a:xfrm>
              </p:grpSpPr>
              <p:sp>
                <p:nvSpPr>
                  <p:cNvPr id="1033" name="AutoShape 256">
                    <a:extLst>
                      <a:ext uri="{FF2B5EF4-FFF2-40B4-BE49-F238E27FC236}">
                        <a16:creationId xmlns:a16="http://schemas.microsoft.com/office/drawing/2014/main" id="{BD774B77-CA75-4060-9DF8-7AC5C5F2774F}"/>
                      </a:ext>
                    </a:extLst>
                  </p:cNvPr>
                  <p:cNvSpPr>
                    <a:spLocks noChangeArrowheads="1"/>
                  </p:cNvSpPr>
                  <p:nvPr/>
                </p:nvSpPr>
                <p:spPr bwMode="auto">
                  <a:xfrm>
                    <a:off x="612" y="2564"/>
                    <a:ext cx="725" cy="12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34" name="AutoShape 257">
                    <a:extLst>
                      <a:ext uri="{FF2B5EF4-FFF2-40B4-BE49-F238E27FC236}">
                        <a16:creationId xmlns:a16="http://schemas.microsoft.com/office/drawing/2014/main" id="{3F029024-6AE3-4DD9-BE15-4C9F8E9DA81F}"/>
                      </a:ext>
                    </a:extLst>
                  </p:cNvPr>
                  <p:cNvSpPr>
                    <a:spLocks noChangeArrowheads="1"/>
                  </p:cNvSpPr>
                  <p:nvPr/>
                </p:nvSpPr>
                <p:spPr bwMode="auto">
                  <a:xfrm>
                    <a:off x="625" y="2582"/>
                    <a:ext cx="700" cy="8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09" name="Rectangle 258">
                  <a:extLst>
                    <a:ext uri="{FF2B5EF4-FFF2-40B4-BE49-F238E27FC236}">
                      <a16:creationId xmlns:a16="http://schemas.microsoft.com/office/drawing/2014/main" id="{4E0D2732-4796-4EDF-8C3F-DE1EDE583164}"/>
                    </a:ext>
                  </a:extLst>
                </p:cNvPr>
                <p:cNvSpPr>
                  <a:spLocks noChangeArrowheads="1"/>
                </p:cNvSpPr>
                <p:nvPr/>
              </p:nvSpPr>
              <p:spPr bwMode="auto">
                <a:xfrm>
                  <a:off x="4227" y="1019"/>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482" name="Group 259">
                  <a:extLst>
                    <a:ext uri="{FF2B5EF4-FFF2-40B4-BE49-F238E27FC236}">
                      <a16:creationId xmlns:a16="http://schemas.microsoft.com/office/drawing/2014/main" id="{647DD780-7B41-4505-9746-B0182513BB82}"/>
                    </a:ext>
                  </a:extLst>
                </p:cNvPr>
                <p:cNvGrpSpPr>
                  <a:grpSpLocks/>
                </p:cNvGrpSpPr>
                <p:nvPr/>
              </p:nvGrpSpPr>
              <p:grpSpPr bwMode="auto">
                <a:xfrm>
                  <a:off x="4747" y="994"/>
                  <a:ext cx="581" cy="134"/>
                  <a:chOff x="614" y="2568"/>
                  <a:chExt cx="725" cy="139"/>
                </a:xfrm>
              </p:grpSpPr>
              <p:sp>
                <p:nvSpPr>
                  <p:cNvPr id="1031" name="AutoShape 260">
                    <a:extLst>
                      <a:ext uri="{FF2B5EF4-FFF2-40B4-BE49-F238E27FC236}">
                        <a16:creationId xmlns:a16="http://schemas.microsoft.com/office/drawing/2014/main" id="{5D8C8BEF-602C-4B2A-ABE8-7762FAD68629}"/>
                      </a:ext>
                    </a:extLst>
                  </p:cNvPr>
                  <p:cNvSpPr>
                    <a:spLocks noChangeArrowheads="1"/>
                  </p:cNvSpPr>
                  <p:nvPr/>
                </p:nvSpPr>
                <p:spPr bwMode="auto">
                  <a:xfrm>
                    <a:off x="615" y="2564"/>
                    <a:ext cx="725"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32" name="AutoShape 261">
                    <a:extLst>
                      <a:ext uri="{FF2B5EF4-FFF2-40B4-BE49-F238E27FC236}">
                        <a16:creationId xmlns:a16="http://schemas.microsoft.com/office/drawing/2014/main" id="{29D524E2-3748-48AB-9040-8AC7DF0C25C4}"/>
                      </a:ext>
                    </a:extLst>
                  </p:cNvPr>
                  <p:cNvSpPr>
                    <a:spLocks noChangeArrowheads="1"/>
                  </p:cNvSpPr>
                  <p:nvPr/>
                </p:nvSpPr>
                <p:spPr bwMode="auto">
                  <a:xfrm>
                    <a:off x="627" y="2584"/>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11" name="Rectangle 262">
                  <a:extLst>
                    <a:ext uri="{FF2B5EF4-FFF2-40B4-BE49-F238E27FC236}">
                      <a16:creationId xmlns:a16="http://schemas.microsoft.com/office/drawing/2014/main" id="{2D96A949-3352-425C-986D-3321BA144A9C}"/>
                    </a:ext>
                  </a:extLst>
                </p:cNvPr>
                <p:cNvSpPr>
                  <a:spLocks noChangeArrowheads="1"/>
                </p:cNvSpPr>
                <p:nvPr/>
              </p:nvSpPr>
              <p:spPr bwMode="auto">
                <a:xfrm>
                  <a:off x="4217" y="1356"/>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12" name="Rectangle 263">
                  <a:extLst>
                    <a:ext uri="{FF2B5EF4-FFF2-40B4-BE49-F238E27FC236}">
                      <a16:creationId xmlns:a16="http://schemas.microsoft.com/office/drawing/2014/main" id="{69E452CE-63E9-4334-A614-1837FCE62A7F}"/>
                    </a:ext>
                  </a:extLst>
                </p:cNvPr>
                <p:cNvSpPr>
                  <a:spLocks noChangeArrowheads="1"/>
                </p:cNvSpPr>
                <p:nvPr/>
              </p:nvSpPr>
              <p:spPr bwMode="auto">
                <a:xfrm>
                  <a:off x="4227" y="1654"/>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485" name="Group 264">
                  <a:extLst>
                    <a:ext uri="{FF2B5EF4-FFF2-40B4-BE49-F238E27FC236}">
                      <a16:creationId xmlns:a16="http://schemas.microsoft.com/office/drawing/2014/main" id="{0218D8A6-0FA0-4B8A-9255-0A8CFE69DC07}"/>
                    </a:ext>
                  </a:extLst>
                </p:cNvPr>
                <p:cNvGrpSpPr>
                  <a:grpSpLocks/>
                </p:cNvGrpSpPr>
                <p:nvPr/>
              </p:nvGrpSpPr>
              <p:grpSpPr bwMode="auto">
                <a:xfrm>
                  <a:off x="4735" y="1627"/>
                  <a:ext cx="582" cy="151"/>
                  <a:chOff x="614" y="2568"/>
                  <a:chExt cx="725" cy="139"/>
                </a:xfrm>
              </p:grpSpPr>
              <p:sp>
                <p:nvSpPr>
                  <p:cNvPr id="1029" name="AutoShape 265">
                    <a:extLst>
                      <a:ext uri="{FF2B5EF4-FFF2-40B4-BE49-F238E27FC236}">
                        <a16:creationId xmlns:a16="http://schemas.microsoft.com/office/drawing/2014/main" id="{C205A8DB-7B50-46BE-8A10-34D2ECF783A8}"/>
                      </a:ext>
                    </a:extLst>
                  </p:cNvPr>
                  <p:cNvSpPr>
                    <a:spLocks noChangeArrowheads="1"/>
                  </p:cNvSpPr>
                  <p:nvPr/>
                </p:nvSpPr>
                <p:spPr bwMode="auto">
                  <a:xfrm>
                    <a:off x="617" y="2566"/>
                    <a:ext cx="711" cy="142"/>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30" name="AutoShape 266">
                    <a:extLst>
                      <a:ext uri="{FF2B5EF4-FFF2-40B4-BE49-F238E27FC236}">
                        <a16:creationId xmlns:a16="http://schemas.microsoft.com/office/drawing/2014/main" id="{BFCC3C08-6C2C-403D-9352-BB7CF672DD3C}"/>
                      </a:ext>
                    </a:extLst>
                  </p:cNvPr>
                  <p:cNvSpPr>
                    <a:spLocks noChangeArrowheads="1"/>
                  </p:cNvSpPr>
                  <p:nvPr/>
                </p:nvSpPr>
                <p:spPr bwMode="auto">
                  <a:xfrm>
                    <a:off x="630" y="2584"/>
                    <a:ext cx="674"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4486" name="Freeform 267">
                  <a:extLst>
                    <a:ext uri="{FF2B5EF4-FFF2-40B4-BE49-F238E27FC236}">
                      <a16:creationId xmlns:a16="http://schemas.microsoft.com/office/drawing/2014/main" id="{3B990293-C05F-4E24-BCCB-5D40130F5D20}"/>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487" name="Group 268">
                  <a:extLst>
                    <a:ext uri="{FF2B5EF4-FFF2-40B4-BE49-F238E27FC236}">
                      <a16:creationId xmlns:a16="http://schemas.microsoft.com/office/drawing/2014/main" id="{BFE7AA48-03E3-4532-8FA3-FB165AD8D957}"/>
                    </a:ext>
                  </a:extLst>
                </p:cNvPr>
                <p:cNvGrpSpPr>
                  <a:grpSpLocks/>
                </p:cNvGrpSpPr>
                <p:nvPr/>
              </p:nvGrpSpPr>
              <p:grpSpPr bwMode="auto">
                <a:xfrm>
                  <a:off x="4739" y="1327"/>
                  <a:ext cx="582" cy="139"/>
                  <a:chOff x="614" y="2568"/>
                  <a:chExt cx="725" cy="139"/>
                </a:xfrm>
              </p:grpSpPr>
              <p:sp>
                <p:nvSpPr>
                  <p:cNvPr id="1027" name="AutoShape 269">
                    <a:extLst>
                      <a:ext uri="{FF2B5EF4-FFF2-40B4-BE49-F238E27FC236}">
                        <a16:creationId xmlns:a16="http://schemas.microsoft.com/office/drawing/2014/main" id="{BDB7FF20-4E37-4257-8A83-FC91AB19F178}"/>
                      </a:ext>
                    </a:extLst>
                  </p:cNvPr>
                  <p:cNvSpPr>
                    <a:spLocks noChangeArrowheads="1"/>
                  </p:cNvSpPr>
                  <p:nvPr/>
                </p:nvSpPr>
                <p:spPr bwMode="auto">
                  <a:xfrm>
                    <a:off x="612" y="2568"/>
                    <a:ext cx="761" cy="135"/>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8" name="AutoShape 270">
                    <a:extLst>
                      <a:ext uri="{FF2B5EF4-FFF2-40B4-BE49-F238E27FC236}">
                        <a16:creationId xmlns:a16="http://schemas.microsoft.com/office/drawing/2014/main" id="{4910A8EB-0333-4C6B-AB4D-2E94E6340A63}"/>
                      </a:ext>
                    </a:extLst>
                  </p:cNvPr>
                  <p:cNvSpPr>
                    <a:spLocks noChangeArrowheads="1"/>
                  </p:cNvSpPr>
                  <p:nvPr/>
                </p:nvSpPr>
                <p:spPr bwMode="auto">
                  <a:xfrm>
                    <a:off x="625" y="2587"/>
                    <a:ext cx="72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16" name="Rectangle 271">
                  <a:extLst>
                    <a:ext uri="{FF2B5EF4-FFF2-40B4-BE49-F238E27FC236}">
                      <a16:creationId xmlns:a16="http://schemas.microsoft.com/office/drawing/2014/main" id="{ADE5E5CE-7D7F-4721-9E31-7CA562C63727}"/>
                    </a:ext>
                  </a:extLst>
                </p:cNvPr>
                <p:cNvSpPr>
                  <a:spLocks noChangeArrowheads="1"/>
                </p:cNvSpPr>
                <p:nvPr/>
              </p:nvSpPr>
              <p:spPr bwMode="auto">
                <a:xfrm>
                  <a:off x="5248" y="404"/>
                  <a:ext cx="70" cy="231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489" name="Freeform 272">
                  <a:extLst>
                    <a:ext uri="{FF2B5EF4-FFF2-40B4-BE49-F238E27FC236}">
                      <a16:creationId xmlns:a16="http://schemas.microsoft.com/office/drawing/2014/main" id="{441D351E-F542-456B-904E-0BEBFCD96E7B}"/>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490" name="Freeform 273">
                  <a:extLst>
                    <a:ext uri="{FF2B5EF4-FFF2-40B4-BE49-F238E27FC236}">
                      <a16:creationId xmlns:a16="http://schemas.microsoft.com/office/drawing/2014/main" id="{DBA65E8A-AFC7-40FC-9CA6-92948CC51D81}"/>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19" name="Oval 274">
                  <a:extLst>
                    <a:ext uri="{FF2B5EF4-FFF2-40B4-BE49-F238E27FC236}">
                      <a16:creationId xmlns:a16="http://schemas.microsoft.com/office/drawing/2014/main" id="{5CE2EDB2-1566-4CD2-965F-C9121CC29E75}"/>
                    </a:ext>
                  </a:extLst>
                </p:cNvPr>
                <p:cNvSpPr>
                  <a:spLocks noChangeArrowheads="1"/>
                </p:cNvSpPr>
                <p:nvPr/>
              </p:nvSpPr>
              <p:spPr bwMode="auto">
                <a:xfrm>
                  <a:off x="5519" y="2615"/>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492" name="Freeform 275">
                  <a:extLst>
                    <a:ext uri="{FF2B5EF4-FFF2-40B4-BE49-F238E27FC236}">
                      <a16:creationId xmlns:a16="http://schemas.microsoft.com/office/drawing/2014/main" id="{2A2CB3B0-2BEE-418A-B33D-11D3B3C46F6E}"/>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21" name="AutoShape 276">
                  <a:extLst>
                    <a:ext uri="{FF2B5EF4-FFF2-40B4-BE49-F238E27FC236}">
                      <a16:creationId xmlns:a16="http://schemas.microsoft.com/office/drawing/2014/main" id="{A7DC8904-EE7D-4E24-AFC0-6E92965F1180}"/>
                    </a:ext>
                  </a:extLst>
                </p:cNvPr>
                <p:cNvSpPr>
                  <a:spLocks noChangeArrowheads="1"/>
                </p:cNvSpPr>
                <p:nvPr/>
              </p:nvSpPr>
              <p:spPr bwMode="auto">
                <a:xfrm>
                  <a:off x="4137" y="2682"/>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2" name="AutoShape 277">
                  <a:extLst>
                    <a:ext uri="{FF2B5EF4-FFF2-40B4-BE49-F238E27FC236}">
                      <a16:creationId xmlns:a16="http://schemas.microsoft.com/office/drawing/2014/main" id="{69BCD039-6CB4-464E-A60C-8A7526497393}"/>
                    </a:ext>
                  </a:extLst>
                </p:cNvPr>
                <p:cNvSpPr>
                  <a:spLocks noChangeArrowheads="1"/>
                </p:cNvSpPr>
                <p:nvPr/>
              </p:nvSpPr>
              <p:spPr bwMode="auto">
                <a:xfrm>
                  <a:off x="4207" y="2711"/>
                  <a:ext cx="1071" cy="87"/>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3" name="Oval 278">
                  <a:extLst>
                    <a:ext uri="{FF2B5EF4-FFF2-40B4-BE49-F238E27FC236}">
                      <a16:creationId xmlns:a16="http://schemas.microsoft.com/office/drawing/2014/main" id="{AD378102-5A91-498A-98EF-3BA70AF67457}"/>
                    </a:ext>
                  </a:extLst>
                </p:cNvPr>
                <p:cNvSpPr>
                  <a:spLocks noChangeArrowheads="1"/>
                </p:cNvSpPr>
                <p:nvPr/>
              </p:nvSpPr>
              <p:spPr bwMode="auto">
                <a:xfrm>
                  <a:off x="4307" y="2384"/>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4" name="Oval 279">
                  <a:extLst>
                    <a:ext uri="{FF2B5EF4-FFF2-40B4-BE49-F238E27FC236}">
                      <a16:creationId xmlns:a16="http://schemas.microsoft.com/office/drawing/2014/main" id="{18A4EA0C-E0B1-46B0-B706-1657E5627B71}"/>
                    </a:ext>
                  </a:extLst>
                </p:cNvPr>
                <p:cNvSpPr>
                  <a:spLocks noChangeArrowheads="1"/>
                </p:cNvSpPr>
                <p:nvPr/>
              </p:nvSpPr>
              <p:spPr bwMode="auto">
                <a:xfrm>
                  <a:off x="4487" y="2384"/>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025" name="Oval 280">
                  <a:extLst>
                    <a:ext uri="{FF2B5EF4-FFF2-40B4-BE49-F238E27FC236}">
                      <a16:creationId xmlns:a16="http://schemas.microsoft.com/office/drawing/2014/main" id="{F442D22B-EFF9-4416-B663-7EADE88AD4E0}"/>
                    </a:ext>
                  </a:extLst>
                </p:cNvPr>
                <p:cNvSpPr>
                  <a:spLocks noChangeArrowheads="1"/>
                </p:cNvSpPr>
                <p:nvPr/>
              </p:nvSpPr>
              <p:spPr bwMode="auto">
                <a:xfrm>
                  <a:off x="4658" y="2384"/>
                  <a:ext cx="160" cy="13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26" name="Rectangle 281">
                  <a:extLst>
                    <a:ext uri="{FF2B5EF4-FFF2-40B4-BE49-F238E27FC236}">
                      <a16:creationId xmlns:a16="http://schemas.microsoft.com/office/drawing/2014/main" id="{E39AB335-47D8-44FD-96E8-CE5B45B1BBFD}"/>
                    </a:ext>
                  </a:extLst>
                </p:cNvPr>
                <p:cNvSpPr>
                  <a:spLocks noChangeArrowheads="1"/>
                </p:cNvSpPr>
                <p:nvPr/>
              </p:nvSpPr>
              <p:spPr bwMode="auto">
                <a:xfrm>
                  <a:off x="5068" y="1836"/>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nvGrpSpPr>
              <p:cNvPr id="214442" name="Group 249">
                <a:extLst>
                  <a:ext uri="{FF2B5EF4-FFF2-40B4-BE49-F238E27FC236}">
                    <a16:creationId xmlns:a16="http://schemas.microsoft.com/office/drawing/2014/main" id="{F32B69DD-DA47-470C-8460-737F9F2C09CA}"/>
                  </a:ext>
                </a:extLst>
              </p:cNvPr>
              <p:cNvGrpSpPr>
                <a:grpSpLocks/>
              </p:cNvGrpSpPr>
              <p:nvPr/>
            </p:nvGrpSpPr>
            <p:grpSpPr bwMode="auto">
              <a:xfrm flipH="1">
                <a:off x="8472213" y="4384408"/>
                <a:ext cx="225953" cy="395900"/>
                <a:chOff x="4140" y="429"/>
                <a:chExt cx="1425" cy="2396"/>
              </a:xfrm>
            </p:grpSpPr>
            <p:sp>
              <p:nvSpPr>
                <p:cNvPr id="214443" name="Freeform 250">
                  <a:extLst>
                    <a:ext uri="{FF2B5EF4-FFF2-40B4-BE49-F238E27FC236}">
                      <a16:creationId xmlns:a16="http://schemas.microsoft.com/office/drawing/2014/main" id="{8890335F-E9F6-4F89-9C53-98BB29CE07C4}"/>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37" name="Rectangle 251">
                  <a:extLst>
                    <a:ext uri="{FF2B5EF4-FFF2-40B4-BE49-F238E27FC236}">
                      <a16:creationId xmlns:a16="http://schemas.microsoft.com/office/drawing/2014/main" id="{2933E5BA-68DD-4AC8-8726-763783F11411}"/>
                    </a:ext>
                  </a:extLst>
                </p:cNvPr>
                <p:cNvSpPr>
                  <a:spLocks noChangeArrowheads="1"/>
                </p:cNvSpPr>
                <p:nvPr/>
              </p:nvSpPr>
              <p:spPr bwMode="auto">
                <a:xfrm>
                  <a:off x="4200" y="428"/>
                  <a:ext cx="1051" cy="2278"/>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445" name="Freeform 252">
                  <a:extLst>
                    <a:ext uri="{FF2B5EF4-FFF2-40B4-BE49-F238E27FC236}">
                      <a16:creationId xmlns:a16="http://schemas.microsoft.com/office/drawing/2014/main" id="{405EE262-3337-44A5-8BF2-8FA463980B0F}"/>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446" name="Freeform 253">
                  <a:extLst>
                    <a:ext uri="{FF2B5EF4-FFF2-40B4-BE49-F238E27FC236}">
                      <a16:creationId xmlns:a16="http://schemas.microsoft.com/office/drawing/2014/main" id="{92FCFDDC-BE08-4CF3-A597-9B5B73262A49}"/>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40" name="Rectangle 254">
                  <a:extLst>
                    <a:ext uri="{FF2B5EF4-FFF2-40B4-BE49-F238E27FC236}">
                      <a16:creationId xmlns:a16="http://schemas.microsoft.com/office/drawing/2014/main" id="{87A607A0-7AEA-43A3-A5E5-59D3DCAE10F4}"/>
                    </a:ext>
                  </a:extLst>
                </p:cNvPr>
                <p:cNvSpPr>
                  <a:spLocks noChangeArrowheads="1"/>
                </p:cNvSpPr>
                <p:nvPr/>
              </p:nvSpPr>
              <p:spPr bwMode="auto">
                <a:xfrm>
                  <a:off x="4210" y="687"/>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448" name="Group 255">
                  <a:extLst>
                    <a:ext uri="{FF2B5EF4-FFF2-40B4-BE49-F238E27FC236}">
                      <a16:creationId xmlns:a16="http://schemas.microsoft.com/office/drawing/2014/main" id="{61CCF55B-8882-497D-A2D6-1B963AC3038F}"/>
                    </a:ext>
                  </a:extLst>
                </p:cNvPr>
                <p:cNvGrpSpPr>
                  <a:grpSpLocks/>
                </p:cNvGrpSpPr>
                <p:nvPr/>
              </p:nvGrpSpPr>
              <p:grpSpPr bwMode="auto">
                <a:xfrm>
                  <a:off x="4749" y="668"/>
                  <a:ext cx="581" cy="145"/>
                  <a:chOff x="614" y="2568"/>
                  <a:chExt cx="725" cy="139"/>
                </a:xfrm>
              </p:grpSpPr>
              <p:sp>
                <p:nvSpPr>
                  <p:cNvPr id="1066" name="AutoShape 256">
                    <a:extLst>
                      <a:ext uri="{FF2B5EF4-FFF2-40B4-BE49-F238E27FC236}">
                        <a16:creationId xmlns:a16="http://schemas.microsoft.com/office/drawing/2014/main" id="{9F62A6F3-2ADA-413A-98AD-1BAA50E29C43}"/>
                      </a:ext>
                    </a:extLst>
                  </p:cNvPr>
                  <p:cNvSpPr>
                    <a:spLocks noChangeArrowheads="1"/>
                  </p:cNvSpPr>
                  <p:nvPr/>
                </p:nvSpPr>
                <p:spPr bwMode="auto">
                  <a:xfrm>
                    <a:off x="616" y="2568"/>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7" name="AutoShape 257">
                    <a:extLst>
                      <a:ext uri="{FF2B5EF4-FFF2-40B4-BE49-F238E27FC236}">
                        <a16:creationId xmlns:a16="http://schemas.microsoft.com/office/drawing/2014/main" id="{E5048968-0986-4141-83DA-6217BA60C824}"/>
                      </a:ext>
                    </a:extLst>
                  </p:cNvPr>
                  <p:cNvSpPr>
                    <a:spLocks noChangeArrowheads="1"/>
                  </p:cNvSpPr>
                  <p:nvPr/>
                </p:nvSpPr>
                <p:spPr bwMode="auto">
                  <a:xfrm>
                    <a:off x="629" y="2586"/>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42" name="Rectangle 258">
                  <a:extLst>
                    <a:ext uri="{FF2B5EF4-FFF2-40B4-BE49-F238E27FC236}">
                      <a16:creationId xmlns:a16="http://schemas.microsoft.com/office/drawing/2014/main" id="{069D4199-A621-4ADB-B3A4-0E57979F5242}"/>
                    </a:ext>
                  </a:extLst>
                </p:cNvPr>
                <p:cNvSpPr>
                  <a:spLocks noChangeArrowheads="1"/>
                </p:cNvSpPr>
                <p:nvPr/>
              </p:nvSpPr>
              <p:spPr bwMode="auto">
                <a:xfrm>
                  <a:off x="4220" y="1014"/>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450" name="Group 259">
                  <a:extLst>
                    <a:ext uri="{FF2B5EF4-FFF2-40B4-BE49-F238E27FC236}">
                      <a16:creationId xmlns:a16="http://schemas.microsoft.com/office/drawing/2014/main" id="{89499CC0-736E-431B-9755-C6FD8CABC367}"/>
                    </a:ext>
                  </a:extLst>
                </p:cNvPr>
                <p:cNvGrpSpPr>
                  <a:grpSpLocks/>
                </p:cNvGrpSpPr>
                <p:nvPr/>
              </p:nvGrpSpPr>
              <p:grpSpPr bwMode="auto">
                <a:xfrm>
                  <a:off x="4747" y="994"/>
                  <a:ext cx="581" cy="134"/>
                  <a:chOff x="614" y="2568"/>
                  <a:chExt cx="725" cy="139"/>
                </a:xfrm>
              </p:grpSpPr>
              <p:sp>
                <p:nvSpPr>
                  <p:cNvPr id="1064" name="AutoShape 260">
                    <a:extLst>
                      <a:ext uri="{FF2B5EF4-FFF2-40B4-BE49-F238E27FC236}">
                        <a16:creationId xmlns:a16="http://schemas.microsoft.com/office/drawing/2014/main" id="{0992F270-940E-4822-A716-B4541E8367D8}"/>
                      </a:ext>
                    </a:extLst>
                  </p:cNvPr>
                  <p:cNvSpPr>
                    <a:spLocks noChangeArrowheads="1"/>
                  </p:cNvSpPr>
                  <p:nvPr/>
                </p:nvSpPr>
                <p:spPr bwMode="auto">
                  <a:xfrm>
                    <a:off x="581" y="2569"/>
                    <a:ext cx="725"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5" name="AutoShape 261">
                    <a:extLst>
                      <a:ext uri="{FF2B5EF4-FFF2-40B4-BE49-F238E27FC236}">
                        <a16:creationId xmlns:a16="http://schemas.microsoft.com/office/drawing/2014/main" id="{4857E013-65B1-482A-8A35-73ABB9D3370C}"/>
                      </a:ext>
                    </a:extLst>
                  </p:cNvPr>
                  <p:cNvSpPr>
                    <a:spLocks noChangeArrowheads="1"/>
                  </p:cNvSpPr>
                  <p:nvPr/>
                </p:nvSpPr>
                <p:spPr bwMode="auto">
                  <a:xfrm>
                    <a:off x="594" y="2589"/>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44" name="Rectangle 262">
                  <a:extLst>
                    <a:ext uri="{FF2B5EF4-FFF2-40B4-BE49-F238E27FC236}">
                      <a16:creationId xmlns:a16="http://schemas.microsoft.com/office/drawing/2014/main" id="{43893EC4-98EF-4C91-969B-01681F80E3EF}"/>
                    </a:ext>
                  </a:extLst>
                </p:cNvPr>
                <p:cNvSpPr>
                  <a:spLocks noChangeArrowheads="1"/>
                </p:cNvSpPr>
                <p:nvPr/>
              </p:nvSpPr>
              <p:spPr bwMode="auto">
                <a:xfrm>
                  <a:off x="4220" y="1360"/>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45" name="Rectangle 263">
                  <a:extLst>
                    <a:ext uri="{FF2B5EF4-FFF2-40B4-BE49-F238E27FC236}">
                      <a16:creationId xmlns:a16="http://schemas.microsoft.com/office/drawing/2014/main" id="{35BCA4DF-5BDC-4C58-A270-E23336CB627C}"/>
                    </a:ext>
                  </a:extLst>
                </p:cNvPr>
                <p:cNvSpPr>
                  <a:spLocks noChangeArrowheads="1"/>
                </p:cNvSpPr>
                <p:nvPr/>
              </p:nvSpPr>
              <p:spPr bwMode="auto">
                <a:xfrm>
                  <a:off x="4230" y="1648"/>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453" name="Group 264">
                  <a:extLst>
                    <a:ext uri="{FF2B5EF4-FFF2-40B4-BE49-F238E27FC236}">
                      <a16:creationId xmlns:a16="http://schemas.microsoft.com/office/drawing/2014/main" id="{2A5310D3-8ACD-4F62-A0D6-407B81043D81}"/>
                    </a:ext>
                  </a:extLst>
                </p:cNvPr>
                <p:cNvGrpSpPr>
                  <a:grpSpLocks/>
                </p:cNvGrpSpPr>
                <p:nvPr/>
              </p:nvGrpSpPr>
              <p:grpSpPr bwMode="auto">
                <a:xfrm>
                  <a:off x="4735" y="1627"/>
                  <a:ext cx="582" cy="151"/>
                  <a:chOff x="614" y="2568"/>
                  <a:chExt cx="725" cy="139"/>
                </a:xfrm>
              </p:grpSpPr>
              <p:sp>
                <p:nvSpPr>
                  <p:cNvPr id="1062" name="AutoShape 265">
                    <a:extLst>
                      <a:ext uri="{FF2B5EF4-FFF2-40B4-BE49-F238E27FC236}">
                        <a16:creationId xmlns:a16="http://schemas.microsoft.com/office/drawing/2014/main" id="{B94B7A05-D548-47A6-84D4-FB3E80D690B3}"/>
                      </a:ext>
                    </a:extLst>
                  </p:cNvPr>
                  <p:cNvSpPr>
                    <a:spLocks noChangeArrowheads="1"/>
                  </p:cNvSpPr>
                  <p:nvPr/>
                </p:nvSpPr>
                <p:spPr bwMode="auto">
                  <a:xfrm>
                    <a:off x="609" y="2570"/>
                    <a:ext cx="686" cy="13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3" name="AutoShape 266">
                    <a:extLst>
                      <a:ext uri="{FF2B5EF4-FFF2-40B4-BE49-F238E27FC236}">
                        <a16:creationId xmlns:a16="http://schemas.microsoft.com/office/drawing/2014/main" id="{DC65F6DF-D30C-4B14-9B75-430AA6A7309B}"/>
                      </a:ext>
                    </a:extLst>
                  </p:cNvPr>
                  <p:cNvSpPr>
                    <a:spLocks noChangeArrowheads="1"/>
                  </p:cNvSpPr>
                  <p:nvPr/>
                </p:nvSpPr>
                <p:spPr bwMode="auto">
                  <a:xfrm>
                    <a:off x="621" y="2588"/>
                    <a:ext cx="649" cy="9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4454" name="Freeform 267">
                  <a:extLst>
                    <a:ext uri="{FF2B5EF4-FFF2-40B4-BE49-F238E27FC236}">
                      <a16:creationId xmlns:a16="http://schemas.microsoft.com/office/drawing/2014/main" id="{5289D7FA-13AA-4E54-926A-BC3FEA0B19B7}"/>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455" name="Group 268">
                  <a:extLst>
                    <a:ext uri="{FF2B5EF4-FFF2-40B4-BE49-F238E27FC236}">
                      <a16:creationId xmlns:a16="http://schemas.microsoft.com/office/drawing/2014/main" id="{A4C347F8-5004-4EAE-9070-B503A4B5D2EF}"/>
                    </a:ext>
                  </a:extLst>
                </p:cNvPr>
                <p:cNvGrpSpPr>
                  <a:grpSpLocks/>
                </p:cNvGrpSpPr>
                <p:nvPr/>
              </p:nvGrpSpPr>
              <p:grpSpPr bwMode="auto">
                <a:xfrm>
                  <a:off x="4739" y="1327"/>
                  <a:ext cx="582" cy="139"/>
                  <a:chOff x="614" y="2568"/>
                  <a:chExt cx="725" cy="139"/>
                </a:xfrm>
              </p:grpSpPr>
              <p:sp>
                <p:nvSpPr>
                  <p:cNvPr id="1060" name="AutoShape 269">
                    <a:extLst>
                      <a:ext uri="{FF2B5EF4-FFF2-40B4-BE49-F238E27FC236}">
                        <a16:creationId xmlns:a16="http://schemas.microsoft.com/office/drawing/2014/main" id="{2689DAFF-22D1-4E83-9148-1EF2EE69F12B}"/>
                      </a:ext>
                    </a:extLst>
                  </p:cNvPr>
                  <p:cNvSpPr>
                    <a:spLocks noChangeArrowheads="1"/>
                  </p:cNvSpPr>
                  <p:nvPr/>
                </p:nvSpPr>
                <p:spPr bwMode="auto">
                  <a:xfrm>
                    <a:off x="616" y="2543"/>
                    <a:ext cx="723" cy="16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61" name="AutoShape 270">
                    <a:extLst>
                      <a:ext uri="{FF2B5EF4-FFF2-40B4-BE49-F238E27FC236}">
                        <a16:creationId xmlns:a16="http://schemas.microsoft.com/office/drawing/2014/main" id="{A29123AE-26D2-4B7E-BB73-FC5D693340C7}"/>
                      </a:ext>
                    </a:extLst>
                  </p:cNvPr>
                  <p:cNvSpPr>
                    <a:spLocks noChangeArrowheads="1"/>
                  </p:cNvSpPr>
                  <p:nvPr/>
                </p:nvSpPr>
                <p:spPr bwMode="auto">
                  <a:xfrm>
                    <a:off x="629" y="2582"/>
                    <a:ext cx="686"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049" name="Rectangle 271">
                  <a:extLst>
                    <a:ext uri="{FF2B5EF4-FFF2-40B4-BE49-F238E27FC236}">
                      <a16:creationId xmlns:a16="http://schemas.microsoft.com/office/drawing/2014/main" id="{923412F5-0778-4DFC-8902-CB87C0304787}"/>
                    </a:ext>
                  </a:extLst>
                </p:cNvPr>
                <p:cNvSpPr>
                  <a:spLocks noChangeArrowheads="1"/>
                </p:cNvSpPr>
                <p:nvPr/>
              </p:nvSpPr>
              <p:spPr bwMode="auto">
                <a:xfrm>
                  <a:off x="5251" y="428"/>
                  <a:ext cx="60" cy="22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457" name="Freeform 272">
                  <a:extLst>
                    <a:ext uri="{FF2B5EF4-FFF2-40B4-BE49-F238E27FC236}">
                      <a16:creationId xmlns:a16="http://schemas.microsoft.com/office/drawing/2014/main" id="{072AF03B-B61B-44C1-BE42-8B4056C2D1B8}"/>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458" name="Freeform 273">
                  <a:extLst>
                    <a:ext uri="{FF2B5EF4-FFF2-40B4-BE49-F238E27FC236}">
                      <a16:creationId xmlns:a16="http://schemas.microsoft.com/office/drawing/2014/main" id="{9AA84617-E060-4D5C-8577-99C82548AF56}"/>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52" name="Oval 274">
                  <a:extLst>
                    <a:ext uri="{FF2B5EF4-FFF2-40B4-BE49-F238E27FC236}">
                      <a16:creationId xmlns:a16="http://schemas.microsoft.com/office/drawing/2014/main" id="{563B362F-253D-4F88-9960-FED80621699D}"/>
                    </a:ext>
                  </a:extLst>
                </p:cNvPr>
                <p:cNvSpPr>
                  <a:spLocks noChangeArrowheads="1"/>
                </p:cNvSpPr>
                <p:nvPr/>
              </p:nvSpPr>
              <p:spPr bwMode="auto">
                <a:xfrm>
                  <a:off x="5512" y="2609"/>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460" name="Freeform 275">
                  <a:extLst>
                    <a:ext uri="{FF2B5EF4-FFF2-40B4-BE49-F238E27FC236}">
                      <a16:creationId xmlns:a16="http://schemas.microsoft.com/office/drawing/2014/main" id="{3CA3E151-2CA4-4D37-ACFE-A0300BDD0269}"/>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54" name="AutoShape 276">
                  <a:extLst>
                    <a:ext uri="{FF2B5EF4-FFF2-40B4-BE49-F238E27FC236}">
                      <a16:creationId xmlns:a16="http://schemas.microsoft.com/office/drawing/2014/main" id="{D6E2B59A-2C7A-4730-94F4-4E24B308524E}"/>
                    </a:ext>
                  </a:extLst>
                </p:cNvPr>
                <p:cNvSpPr>
                  <a:spLocks noChangeArrowheads="1"/>
                </p:cNvSpPr>
                <p:nvPr/>
              </p:nvSpPr>
              <p:spPr bwMode="auto">
                <a:xfrm>
                  <a:off x="4140" y="2677"/>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5" name="AutoShape 277">
                  <a:extLst>
                    <a:ext uri="{FF2B5EF4-FFF2-40B4-BE49-F238E27FC236}">
                      <a16:creationId xmlns:a16="http://schemas.microsoft.com/office/drawing/2014/main" id="{9B9A69D9-73F2-4DC3-AA56-E0EBA2D6C201}"/>
                    </a:ext>
                  </a:extLst>
                </p:cNvPr>
                <p:cNvSpPr>
                  <a:spLocks noChangeArrowheads="1"/>
                </p:cNvSpPr>
                <p:nvPr/>
              </p:nvSpPr>
              <p:spPr bwMode="auto">
                <a:xfrm>
                  <a:off x="4200" y="2705"/>
                  <a:ext cx="1071" cy="77"/>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6" name="Oval 278">
                  <a:extLst>
                    <a:ext uri="{FF2B5EF4-FFF2-40B4-BE49-F238E27FC236}">
                      <a16:creationId xmlns:a16="http://schemas.microsoft.com/office/drawing/2014/main" id="{0DC62096-E685-4DDC-90FC-7230A8BC751B}"/>
                    </a:ext>
                  </a:extLst>
                </p:cNvPr>
                <p:cNvSpPr>
                  <a:spLocks noChangeArrowheads="1"/>
                </p:cNvSpPr>
                <p:nvPr/>
              </p:nvSpPr>
              <p:spPr bwMode="auto">
                <a:xfrm>
                  <a:off x="4310" y="2379"/>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7" name="Oval 279">
                  <a:extLst>
                    <a:ext uri="{FF2B5EF4-FFF2-40B4-BE49-F238E27FC236}">
                      <a16:creationId xmlns:a16="http://schemas.microsoft.com/office/drawing/2014/main" id="{C1F8D966-0AE9-47E5-B845-F7A5ABCE21F1}"/>
                    </a:ext>
                  </a:extLst>
                </p:cNvPr>
                <p:cNvSpPr>
                  <a:spLocks noChangeArrowheads="1"/>
                </p:cNvSpPr>
                <p:nvPr/>
              </p:nvSpPr>
              <p:spPr bwMode="auto">
                <a:xfrm>
                  <a:off x="4480" y="2379"/>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058" name="Oval 280">
                  <a:extLst>
                    <a:ext uri="{FF2B5EF4-FFF2-40B4-BE49-F238E27FC236}">
                      <a16:creationId xmlns:a16="http://schemas.microsoft.com/office/drawing/2014/main" id="{90850F28-B813-4CA0-9CE6-ACE39BFF4DBD}"/>
                    </a:ext>
                  </a:extLst>
                </p:cNvPr>
                <p:cNvSpPr>
                  <a:spLocks noChangeArrowheads="1"/>
                </p:cNvSpPr>
                <p:nvPr/>
              </p:nvSpPr>
              <p:spPr bwMode="auto">
                <a:xfrm>
                  <a:off x="4661" y="2379"/>
                  <a:ext cx="160" cy="13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059" name="Rectangle 281">
                  <a:extLst>
                    <a:ext uri="{FF2B5EF4-FFF2-40B4-BE49-F238E27FC236}">
                      <a16:creationId xmlns:a16="http://schemas.microsoft.com/office/drawing/2014/main" id="{7D053E3D-36CD-44D1-B6CA-8245E92FCA09}"/>
                    </a:ext>
                  </a:extLst>
                </p:cNvPr>
                <p:cNvSpPr>
                  <a:spLocks noChangeArrowheads="1"/>
                </p:cNvSpPr>
                <p:nvPr/>
              </p:nvSpPr>
              <p:spPr bwMode="auto">
                <a:xfrm>
                  <a:off x="5061" y="1831"/>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grpSp>
          <p:nvGrpSpPr>
            <p:cNvPr id="214399" name="Group 1068">
              <a:extLst>
                <a:ext uri="{FF2B5EF4-FFF2-40B4-BE49-F238E27FC236}">
                  <a16:creationId xmlns:a16="http://schemas.microsoft.com/office/drawing/2014/main" id="{375CF1ED-888C-4CFD-8169-46190FDE5111}"/>
                </a:ext>
              </a:extLst>
            </p:cNvPr>
            <p:cNvGrpSpPr>
              <a:grpSpLocks/>
            </p:cNvGrpSpPr>
            <p:nvPr/>
          </p:nvGrpSpPr>
          <p:grpSpPr bwMode="auto">
            <a:xfrm>
              <a:off x="7186941" y="5734675"/>
              <a:ext cx="347753" cy="680208"/>
              <a:chOff x="7923189" y="2486663"/>
              <a:chExt cx="360362" cy="884586"/>
            </a:xfrm>
          </p:grpSpPr>
          <p:pic>
            <p:nvPicPr>
              <p:cNvPr id="214405" name="Picture 3">
                <a:extLst>
                  <a:ext uri="{FF2B5EF4-FFF2-40B4-BE49-F238E27FC236}">
                    <a16:creationId xmlns:a16="http://schemas.microsoft.com/office/drawing/2014/main" id="{164C9FA6-CFE7-4DD0-BF9D-C14D58A1F0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406" name="Group 950">
                <a:extLst>
                  <a:ext uri="{FF2B5EF4-FFF2-40B4-BE49-F238E27FC236}">
                    <a16:creationId xmlns:a16="http://schemas.microsoft.com/office/drawing/2014/main" id="{A909AB60-19A7-4822-B924-2854D71626B9}"/>
                  </a:ext>
                </a:extLst>
              </p:cNvPr>
              <p:cNvGrpSpPr>
                <a:grpSpLocks/>
              </p:cNvGrpSpPr>
              <p:nvPr/>
            </p:nvGrpSpPr>
            <p:grpSpPr bwMode="auto">
              <a:xfrm>
                <a:off x="7923189" y="2890236"/>
                <a:ext cx="227012" cy="481013"/>
                <a:chOff x="4140" y="429"/>
                <a:chExt cx="1425" cy="2396"/>
              </a:xfrm>
            </p:grpSpPr>
            <p:sp>
              <p:nvSpPr>
                <p:cNvPr id="214407" name="Freeform 951">
                  <a:extLst>
                    <a:ext uri="{FF2B5EF4-FFF2-40B4-BE49-F238E27FC236}">
                      <a16:creationId xmlns:a16="http://schemas.microsoft.com/office/drawing/2014/main" id="{E75261FA-459A-44D3-9B49-DDEBD0F7941B}"/>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408" name="Rectangle 952">
                  <a:extLst>
                    <a:ext uri="{FF2B5EF4-FFF2-40B4-BE49-F238E27FC236}">
                      <a16:creationId xmlns:a16="http://schemas.microsoft.com/office/drawing/2014/main" id="{EBFFB8D8-B4DA-4DC9-816E-E29DFE7FE4D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09" name="Freeform 953">
                  <a:extLst>
                    <a:ext uri="{FF2B5EF4-FFF2-40B4-BE49-F238E27FC236}">
                      <a16:creationId xmlns:a16="http://schemas.microsoft.com/office/drawing/2014/main" id="{523F49E9-6D0A-4BB7-B4E4-0D9B667CC52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410" name="Freeform 954">
                  <a:extLst>
                    <a:ext uri="{FF2B5EF4-FFF2-40B4-BE49-F238E27FC236}">
                      <a16:creationId xmlns:a16="http://schemas.microsoft.com/office/drawing/2014/main" id="{E9191E20-557F-4D8D-B8BE-65905A9278D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411" name="Rectangle 955">
                  <a:extLst>
                    <a:ext uri="{FF2B5EF4-FFF2-40B4-BE49-F238E27FC236}">
                      <a16:creationId xmlns:a16="http://schemas.microsoft.com/office/drawing/2014/main" id="{D3BA9938-DB4A-4BDC-A529-52917513E94B}"/>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412" name="Group 956">
                  <a:extLst>
                    <a:ext uri="{FF2B5EF4-FFF2-40B4-BE49-F238E27FC236}">
                      <a16:creationId xmlns:a16="http://schemas.microsoft.com/office/drawing/2014/main" id="{C83FD509-E55C-4D71-B33D-3AABB46F1623}"/>
                    </a:ext>
                  </a:extLst>
                </p:cNvPr>
                <p:cNvGrpSpPr>
                  <a:grpSpLocks/>
                </p:cNvGrpSpPr>
                <p:nvPr/>
              </p:nvGrpSpPr>
              <p:grpSpPr bwMode="auto">
                <a:xfrm>
                  <a:off x="4749" y="668"/>
                  <a:ext cx="581" cy="145"/>
                  <a:chOff x="614" y="2568"/>
                  <a:chExt cx="725" cy="139"/>
                </a:xfrm>
              </p:grpSpPr>
              <p:sp>
                <p:nvSpPr>
                  <p:cNvPr id="214437" name="AutoShape 957">
                    <a:extLst>
                      <a:ext uri="{FF2B5EF4-FFF2-40B4-BE49-F238E27FC236}">
                        <a16:creationId xmlns:a16="http://schemas.microsoft.com/office/drawing/2014/main" id="{AE614D6C-F702-4EDB-8AB9-DE224DFA170C}"/>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38" name="AutoShape 958">
                    <a:extLst>
                      <a:ext uri="{FF2B5EF4-FFF2-40B4-BE49-F238E27FC236}">
                        <a16:creationId xmlns:a16="http://schemas.microsoft.com/office/drawing/2014/main" id="{98D6CB22-6390-4F02-AF63-D24D19BA6F0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413" name="Rectangle 959">
                  <a:extLst>
                    <a:ext uri="{FF2B5EF4-FFF2-40B4-BE49-F238E27FC236}">
                      <a16:creationId xmlns:a16="http://schemas.microsoft.com/office/drawing/2014/main" id="{0C0EA6E4-6E34-428E-BE4D-DE6ADCF101D6}"/>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414" name="Group 960">
                  <a:extLst>
                    <a:ext uri="{FF2B5EF4-FFF2-40B4-BE49-F238E27FC236}">
                      <a16:creationId xmlns:a16="http://schemas.microsoft.com/office/drawing/2014/main" id="{9E764921-FEDD-48C5-AD15-016ACEAE2F0F}"/>
                    </a:ext>
                  </a:extLst>
                </p:cNvPr>
                <p:cNvGrpSpPr>
                  <a:grpSpLocks/>
                </p:cNvGrpSpPr>
                <p:nvPr/>
              </p:nvGrpSpPr>
              <p:grpSpPr bwMode="auto">
                <a:xfrm>
                  <a:off x="4747" y="994"/>
                  <a:ext cx="581" cy="134"/>
                  <a:chOff x="614" y="2568"/>
                  <a:chExt cx="725" cy="139"/>
                </a:xfrm>
              </p:grpSpPr>
              <p:sp>
                <p:nvSpPr>
                  <p:cNvPr id="214435" name="AutoShape 961">
                    <a:extLst>
                      <a:ext uri="{FF2B5EF4-FFF2-40B4-BE49-F238E27FC236}">
                        <a16:creationId xmlns:a16="http://schemas.microsoft.com/office/drawing/2014/main" id="{F32C8B28-BB0C-49C8-8B20-1EFF1DA04567}"/>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36" name="AutoShape 962">
                    <a:extLst>
                      <a:ext uri="{FF2B5EF4-FFF2-40B4-BE49-F238E27FC236}">
                        <a16:creationId xmlns:a16="http://schemas.microsoft.com/office/drawing/2014/main" id="{EA346C24-868B-4547-A7A6-8A7AC7BAEE6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415" name="Rectangle 963">
                  <a:extLst>
                    <a:ext uri="{FF2B5EF4-FFF2-40B4-BE49-F238E27FC236}">
                      <a16:creationId xmlns:a16="http://schemas.microsoft.com/office/drawing/2014/main" id="{6E3A7099-E7D9-4FF7-B6F0-C8C812F7D64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16" name="Rectangle 964">
                  <a:extLst>
                    <a:ext uri="{FF2B5EF4-FFF2-40B4-BE49-F238E27FC236}">
                      <a16:creationId xmlns:a16="http://schemas.microsoft.com/office/drawing/2014/main" id="{F024DFEC-0751-4651-9370-6412D73C4DCD}"/>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417" name="Group 965">
                  <a:extLst>
                    <a:ext uri="{FF2B5EF4-FFF2-40B4-BE49-F238E27FC236}">
                      <a16:creationId xmlns:a16="http://schemas.microsoft.com/office/drawing/2014/main" id="{557FAD77-ECBF-4893-A458-A4BDED003E2B}"/>
                    </a:ext>
                  </a:extLst>
                </p:cNvPr>
                <p:cNvGrpSpPr>
                  <a:grpSpLocks/>
                </p:cNvGrpSpPr>
                <p:nvPr/>
              </p:nvGrpSpPr>
              <p:grpSpPr bwMode="auto">
                <a:xfrm>
                  <a:off x="4735" y="1627"/>
                  <a:ext cx="582" cy="151"/>
                  <a:chOff x="614" y="2568"/>
                  <a:chExt cx="725" cy="139"/>
                </a:xfrm>
              </p:grpSpPr>
              <p:sp>
                <p:nvSpPr>
                  <p:cNvPr id="214433" name="AutoShape 966">
                    <a:extLst>
                      <a:ext uri="{FF2B5EF4-FFF2-40B4-BE49-F238E27FC236}">
                        <a16:creationId xmlns:a16="http://schemas.microsoft.com/office/drawing/2014/main" id="{44790962-0DC0-4DFB-B749-B1663234FEA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34" name="AutoShape 967">
                    <a:extLst>
                      <a:ext uri="{FF2B5EF4-FFF2-40B4-BE49-F238E27FC236}">
                        <a16:creationId xmlns:a16="http://schemas.microsoft.com/office/drawing/2014/main" id="{9B67C263-0E64-458D-B581-C28D32240DB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418" name="Freeform 968">
                  <a:extLst>
                    <a:ext uri="{FF2B5EF4-FFF2-40B4-BE49-F238E27FC236}">
                      <a16:creationId xmlns:a16="http://schemas.microsoft.com/office/drawing/2014/main" id="{86F7FA51-0CB2-4EDC-AA9E-19CEFADBBEC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419" name="Group 969">
                  <a:extLst>
                    <a:ext uri="{FF2B5EF4-FFF2-40B4-BE49-F238E27FC236}">
                      <a16:creationId xmlns:a16="http://schemas.microsoft.com/office/drawing/2014/main" id="{88A14B13-08FB-4960-92B5-7D322E9DB6B3}"/>
                    </a:ext>
                  </a:extLst>
                </p:cNvPr>
                <p:cNvGrpSpPr>
                  <a:grpSpLocks/>
                </p:cNvGrpSpPr>
                <p:nvPr/>
              </p:nvGrpSpPr>
              <p:grpSpPr bwMode="auto">
                <a:xfrm>
                  <a:off x="4739" y="1327"/>
                  <a:ext cx="582" cy="139"/>
                  <a:chOff x="614" y="2568"/>
                  <a:chExt cx="725" cy="139"/>
                </a:xfrm>
              </p:grpSpPr>
              <p:sp>
                <p:nvSpPr>
                  <p:cNvPr id="214431" name="AutoShape 970">
                    <a:extLst>
                      <a:ext uri="{FF2B5EF4-FFF2-40B4-BE49-F238E27FC236}">
                        <a16:creationId xmlns:a16="http://schemas.microsoft.com/office/drawing/2014/main" id="{7CD50A98-DA8A-4B15-A948-3ED0D7CE03D6}"/>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32" name="AutoShape 971">
                    <a:extLst>
                      <a:ext uri="{FF2B5EF4-FFF2-40B4-BE49-F238E27FC236}">
                        <a16:creationId xmlns:a16="http://schemas.microsoft.com/office/drawing/2014/main" id="{3203DABD-C8C8-4FE9-90BD-5A304E3FC37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420" name="Rectangle 972">
                  <a:extLst>
                    <a:ext uri="{FF2B5EF4-FFF2-40B4-BE49-F238E27FC236}">
                      <a16:creationId xmlns:a16="http://schemas.microsoft.com/office/drawing/2014/main" id="{AFC535A4-87EA-42F4-9854-2567ED98E11F}"/>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21" name="Freeform 973">
                  <a:extLst>
                    <a:ext uri="{FF2B5EF4-FFF2-40B4-BE49-F238E27FC236}">
                      <a16:creationId xmlns:a16="http://schemas.microsoft.com/office/drawing/2014/main" id="{407C73A5-9C21-4BB7-96B8-0858948BE3E0}"/>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422" name="Freeform 974">
                  <a:extLst>
                    <a:ext uri="{FF2B5EF4-FFF2-40B4-BE49-F238E27FC236}">
                      <a16:creationId xmlns:a16="http://schemas.microsoft.com/office/drawing/2014/main" id="{2180A0F9-051F-4BD3-BAB3-6B346A94702D}"/>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423" name="Oval 975">
                  <a:extLst>
                    <a:ext uri="{FF2B5EF4-FFF2-40B4-BE49-F238E27FC236}">
                      <a16:creationId xmlns:a16="http://schemas.microsoft.com/office/drawing/2014/main" id="{FB6FC104-3B3A-4687-A022-2015B04590AE}"/>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24" name="Freeform 976">
                  <a:extLst>
                    <a:ext uri="{FF2B5EF4-FFF2-40B4-BE49-F238E27FC236}">
                      <a16:creationId xmlns:a16="http://schemas.microsoft.com/office/drawing/2014/main" id="{0E91B3EE-8C96-4666-AAA2-062658D21CC3}"/>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425" name="AutoShape 977">
                  <a:extLst>
                    <a:ext uri="{FF2B5EF4-FFF2-40B4-BE49-F238E27FC236}">
                      <a16:creationId xmlns:a16="http://schemas.microsoft.com/office/drawing/2014/main" id="{35B6F12A-CCBE-4091-85A0-3F0BD14F1A7E}"/>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26" name="AutoShape 978">
                  <a:extLst>
                    <a:ext uri="{FF2B5EF4-FFF2-40B4-BE49-F238E27FC236}">
                      <a16:creationId xmlns:a16="http://schemas.microsoft.com/office/drawing/2014/main" id="{07FB16D4-6B79-496A-A946-179D7E20F51D}"/>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27" name="Oval 979">
                  <a:extLst>
                    <a:ext uri="{FF2B5EF4-FFF2-40B4-BE49-F238E27FC236}">
                      <a16:creationId xmlns:a16="http://schemas.microsoft.com/office/drawing/2014/main" id="{E7977CBB-B545-4A22-AFAB-1B448E65A716}"/>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28" name="Oval 980">
                  <a:extLst>
                    <a:ext uri="{FF2B5EF4-FFF2-40B4-BE49-F238E27FC236}">
                      <a16:creationId xmlns:a16="http://schemas.microsoft.com/office/drawing/2014/main" id="{AC12A815-8749-4342-A672-6B2682A5CBD5}"/>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429" name="Oval 981">
                  <a:extLst>
                    <a:ext uri="{FF2B5EF4-FFF2-40B4-BE49-F238E27FC236}">
                      <a16:creationId xmlns:a16="http://schemas.microsoft.com/office/drawing/2014/main" id="{1DA310C4-4517-4848-A322-72035BA5AEB7}"/>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430" name="Rectangle 982">
                  <a:extLst>
                    <a:ext uri="{FF2B5EF4-FFF2-40B4-BE49-F238E27FC236}">
                      <a16:creationId xmlns:a16="http://schemas.microsoft.com/office/drawing/2014/main" id="{A94DE686-DADA-447B-BADA-AB25B95BD6F4}"/>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400" name="Group 3">
              <a:extLst>
                <a:ext uri="{FF2B5EF4-FFF2-40B4-BE49-F238E27FC236}">
                  <a16:creationId xmlns:a16="http://schemas.microsoft.com/office/drawing/2014/main" id="{A0B0CE3F-33EB-4739-A566-F6EB11A36CDB}"/>
                </a:ext>
              </a:extLst>
            </p:cNvPr>
            <p:cNvGrpSpPr>
              <a:grpSpLocks/>
            </p:cNvGrpSpPr>
            <p:nvPr/>
          </p:nvGrpSpPr>
          <p:grpSpPr bwMode="auto">
            <a:xfrm>
              <a:off x="439215" y="4827099"/>
              <a:ext cx="875523" cy="506826"/>
              <a:chOff x="439215" y="4827099"/>
              <a:chExt cx="875523" cy="506826"/>
            </a:xfrm>
          </p:grpSpPr>
          <p:grpSp>
            <p:nvGrpSpPr>
              <p:cNvPr id="214401" name="Group 418">
                <a:extLst>
                  <a:ext uri="{FF2B5EF4-FFF2-40B4-BE49-F238E27FC236}">
                    <a16:creationId xmlns:a16="http://schemas.microsoft.com/office/drawing/2014/main" id="{14EEE300-FE0D-48F6-A501-D8E1A285E5DA}"/>
                  </a:ext>
                </a:extLst>
              </p:cNvPr>
              <p:cNvGrpSpPr>
                <a:grpSpLocks/>
              </p:cNvGrpSpPr>
              <p:nvPr/>
            </p:nvGrpSpPr>
            <p:grpSpPr bwMode="auto">
              <a:xfrm>
                <a:off x="439215" y="4827099"/>
                <a:ext cx="875523" cy="506826"/>
                <a:chOff x="2889" y="1631"/>
                <a:chExt cx="980" cy="743"/>
              </a:xfrm>
            </p:grpSpPr>
            <p:sp>
              <p:nvSpPr>
                <p:cNvPr id="214403" name="Rectangle 419">
                  <a:extLst>
                    <a:ext uri="{FF2B5EF4-FFF2-40B4-BE49-F238E27FC236}">
                      <a16:creationId xmlns:a16="http://schemas.microsoft.com/office/drawing/2014/main" id="{27A63DBF-2F3E-47DE-8B75-18BC74A9862C}"/>
                    </a:ext>
                  </a:extLst>
                </p:cNvPr>
                <p:cNvSpPr>
                  <a:spLocks noChangeArrowheads="1"/>
                </p:cNvSpPr>
                <p:nvPr/>
              </p:nvSpPr>
              <p:spPr bwMode="auto">
                <a:xfrm>
                  <a:off x="3046" y="1841"/>
                  <a:ext cx="663" cy="53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35249" name="AutoShape 420">
                  <a:extLst>
                    <a:ext uri="{FF2B5EF4-FFF2-40B4-BE49-F238E27FC236}">
                      <a16:creationId xmlns:a16="http://schemas.microsoft.com/office/drawing/2014/main" id="{8ADE05D3-733A-497A-A48C-F41481C55A55}"/>
                    </a:ext>
                  </a:extLst>
                </p:cNvPr>
                <p:cNvSpPr>
                  <a:spLocks noChangeArrowheads="1"/>
                </p:cNvSpPr>
                <p:nvPr/>
              </p:nvSpPr>
              <p:spPr bwMode="auto">
                <a:xfrm>
                  <a:off x="2889" y="1631"/>
                  <a:ext cx="976" cy="254"/>
                </a:xfrm>
                <a:prstGeom prst="triangle">
                  <a:avLst>
                    <a:gd name="adj" fmla="val 50000"/>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defRPr/>
                  </a:pPr>
                  <a:endParaRPr lang="en-US" sz="2400">
                    <a:solidFill>
                      <a:srgbClr val="00CCFF"/>
                    </a:solidFill>
                    <a:latin typeface="Arial" charset="0"/>
                    <a:ea typeface="ＭＳ Ｐゴシック" charset="0"/>
                    <a:cs typeface="ＭＳ Ｐゴシック" charset="0"/>
                  </a:endParaRPr>
                </a:p>
              </p:txBody>
            </p:sp>
          </p:grpSp>
          <p:pic>
            <p:nvPicPr>
              <p:cNvPr id="214402" name="Picture 9">
                <a:extLst>
                  <a:ext uri="{FF2B5EF4-FFF2-40B4-BE49-F238E27FC236}">
                    <a16:creationId xmlns:a16="http://schemas.microsoft.com/office/drawing/2014/main" id="{FC4E8D3E-CC66-4332-BCBA-16D6B1190EB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09" y="5014480"/>
                <a:ext cx="405029" cy="29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 name="Group 8">
            <a:extLst>
              <a:ext uri="{FF2B5EF4-FFF2-40B4-BE49-F238E27FC236}">
                <a16:creationId xmlns:a16="http://schemas.microsoft.com/office/drawing/2014/main" id="{29240846-B8CE-44A7-B40E-7BA7BC57940E}"/>
              </a:ext>
            </a:extLst>
          </p:cNvPr>
          <p:cNvGrpSpPr>
            <a:grpSpLocks/>
          </p:cNvGrpSpPr>
          <p:nvPr/>
        </p:nvGrpSpPr>
        <p:grpSpPr bwMode="auto">
          <a:xfrm>
            <a:off x="425450" y="1181100"/>
            <a:ext cx="8258175" cy="5427663"/>
            <a:chOff x="425291" y="1016574"/>
            <a:chExt cx="8258951" cy="5427438"/>
          </a:xfrm>
        </p:grpSpPr>
        <p:grpSp>
          <p:nvGrpSpPr>
            <p:cNvPr id="214030" name="Group 7">
              <a:extLst>
                <a:ext uri="{FF2B5EF4-FFF2-40B4-BE49-F238E27FC236}">
                  <a16:creationId xmlns:a16="http://schemas.microsoft.com/office/drawing/2014/main" id="{86452919-DE7A-48AB-8459-4D6FEE4C733C}"/>
                </a:ext>
              </a:extLst>
            </p:cNvPr>
            <p:cNvGrpSpPr>
              <a:grpSpLocks/>
            </p:cNvGrpSpPr>
            <p:nvPr/>
          </p:nvGrpSpPr>
          <p:grpSpPr bwMode="auto">
            <a:xfrm>
              <a:off x="861857" y="1488950"/>
              <a:ext cx="7326607" cy="4955062"/>
              <a:chOff x="861857" y="1488950"/>
              <a:chExt cx="7326607" cy="4955062"/>
            </a:xfrm>
          </p:grpSpPr>
          <p:cxnSp>
            <p:nvCxnSpPr>
              <p:cNvPr id="214383" name="Straight Connector 6">
                <a:extLst>
                  <a:ext uri="{FF2B5EF4-FFF2-40B4-BE49-F238E27FC236}">
                    <a16:creationId xmlns:a16="http://schemas.microsoft.com/office/drawing/2014/main" id="{6E0F6356-7F94-4519-95DE-A2250A69729D}"/>
                  </a:ext>
                </a:extLst>
              </p:cNvPr>
              <p:cNvCxnSpPr>
                <a:cxnSpLocks noChangeShapeType="1"/>
                <a:stCxn id="214402" idx="2"/>
              </p:cNvCxnSpPr>
              <p:nvPr/>
            </p:nvCxnSpPr>
            <p:spPr bwMode="auto">
              <a:xfrm flipH="1" flipV="1">
                <a:off x="861857" y="2766634"/>
                <a:ext cx="24132" cy="23702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4" name="Straight Connector 786">
                <a:extLst>
                  <a:ext uri="{FF2B5EF4-FFF2-40B4-BE49-F238E27FC236}">
                    <a16:creationId xmlns:a16="http://schemas.microsoft.com/office/drawing/2014/main" id="{C626C84F-D1FA-4957-A346-5478ED2798B5}"/>
                  </a:ext>
                </a:extLst>
              </p:cNvPr>
              <p:cNvCxnSpPr>
                <a:cxnSpLocks noChangeShapeType="1"/>
                <a:stCxn id="214712" idx="2"/>
              </p:cNvCxnSpPr>
              <p:nvPr/>
            </p:nvCxnSpPr>
            <p:spPr bwMode="auto">
              <a:xfrm flipV="1">
                <a:off x="1769891" y="1936350"/>
                <a:ext cx="381" cy="2413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5" name="Straight Connector 787">
                <a:extLst>
                  <a:ext uri="{FF2B5EF4-FFF2-40B4-BE49-F238E27FC236}">
                    <a16:creationId xmlns:a16="http://schemas.microsoft.com/office/drawing/2014/main" id="{65409148-C88E-4DAF-A5A4-03E6E69CB3C2}"/>
                  </a:ext>
                </a:extLst>
              </p:cNvPr>
              <p:cNvCxnSpPr>
                <a:cxnSpLocks noChangeShapeType="1"/>
              </p:cNvCxnSpPr>
              <p:nvPr/>
            </p:nvCxnSpPr>
            <p:spPr bwMode="auto">
              <a:xfrm flipV="1">
                <a:off x="2209958" y="3252851"/>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6" name="Straight Connector 788">
                <a:extLst>
                  <a:ext uri="{FF2B5EF4-FFF2-40B4-BE49-F238E27FC236}">
                    <a16:creationId xmlns:a16="http://schemas.microsoft.com/office/drawing/2014/main" id="{B6E5516B-299F-4F19-BE0A-0EC24DCA9EDE}"/>
                  </a:ext>
                </a:extLst>
              </p:cNvPr>
              <p:cNvCxnSpPr>
                <a:cxnSpLocks noChangeShapeType="1"/>
              </p:cNvCxnSpPr>
              <p:nvPr/>
            </p:nvCxnSpPr>
            <p:spPr bwMode="auto">
              <a:xfrm flipV="1">
                <a:off x="3314938" y="3904152"/>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7" name="Straight Connector 789">
                <a:extLst>
                  <a:ext uri="{FF2B5EF4-FFF2-40B4-BE49-F238E27FC236}">
                    <a16:creationId xmlns:a16="http://schemas.microsoft.com/office/drawing/2014/main" id="{8DB93ED7-3817-4DB0-A68B-7C3F839072B7}"/>
                  </a:ext>
                </a:extLst>
              </p:cNvPr>
              <p:cNvCxnSpPr>
                <a:cxnSpLocks noChangeShapeType="1"/>
              </p:cNvCxnSpPr>
              <p:nvPr/>
            </p:nvCxnSpPr>
            <p:spPr bwMode="auto">
              <a:xfrm flipV="1">
                <a:off x="4465279" y="1488950"/>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8" name="Straight Connector 791">
                <a:extLst>
                  <a:ext uri="{FF2B5EF4-FFF2-40B4-BE49-F238E27FC236}">
                    <a16:creationId xmlns:a16="http://schemas.microsoft.com/office/drawing/2014/main" id="{DC93B623-A72E-4321-902F-AEE546D7A1C7}"/>
                  </a:ext>
                </a:extLst>
              </p:cNvPr>
              <p:cNvCxnSpPr>
                <a:cxnSpLocks noChangeShapeType="1"/>
              </p:cNvCxnSpPr>
              <p:nvPr/>
            </p:nvCxnSpPr>
            <p:spPr bwMode="auto">
              <a:xfrm flipV="1">
                <a:off x="5162011" y="3561357"/>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9" name="Straight Connector 967">
                <a:extLst>
                  <a:ext uri="{FF2B5EF4-FFF2-40B4-BE49-F238E27FC236}">
                    <a16:creationId xmlns:a16="http://schemas.microsoft.com/office/drawing/2014/main" id="{E267347B-CF31-4C24-A4A3-1CDEED48147D}"/>
                  </a:ext>
                </a:extLst>
              </p:cNvPr>
              <p:cNvCxnSpPr>
                <a:cxnSpLocks noChangeShapeType="1"/>
              </p:cNvCxnSpPr>
              <p:nvPr/>
            </p:nvCxnSpPr>
            <p:spPr bwMode="auto">
              <a:xfrm flipV="1">
                <a:off x="6130907" y="1778447"/>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90" name="Straight Connector 1067">
                <a:extLst>
                  <a:ext uri="{FF2B5EF4-FFF2-40B4-BE49-F238E27FC236}">
                    <a16:creationId xmlns:a16="http://schemas.microsoft.com/office/drawing/2014/main" id="{26D34168-6354-4752-8CAB-B1E48D17A461}"/>
                  </a:ext>
                </a:extLst>
              </p:cNvPr>
              <p:cNvCxnSpPr>
                <a:cxnSpLocks noChangeShapeType="1"/>
              </p:cNvCxnSpPr>
              <p:nvPr/>
            </p:nvCxnSpPr>
            <p:spPr bwMode="auto">
              <a:xfrm flipV="1">
                <a:off x="8188464" y="2384037"/>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91" name="Straight Connector 1103">
                <a:extLst>
                  <a:ext uri="{FF2B5EF4-FFF2-40B4-BE49-F238E27FC236}">
                    <a16:creationId xmlns:a16="http://schemas.microsoft.com/office/drawing/2014/main" id="{E7C3C57B-1724-4414-8224-43A56C182018}"/>
                  </a:ext>
                </a:extLst>
              </p:cNvPr>
              <p:cNvCxnSpPr>
                <a:cxnSpLocks noChangeShapeType="1"/>
              </p:cNvCxnSpPr>
              <p:nvPr/>
            </p:nvCxnSpPr>
            <p:spPr bwMode="auto">
              <a:xfrm flipV="1">
                <a:off x="7267323" y="3880001"/>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4031" name="Group 1104">
              <a:extLst>
                <a:ext uri="{FF2B5EF4-FFF2-40B4-BE49-F238E27FC236}">
                  <a16:creationId xmlns:a16="http://schemas.microsoft.com/office/drawing/2014/main" id="{D07FD9CF-F96C-48C5-81E0-5B402E19E35A}"/>
                </a:ext>
              </a:extLst>
            </p:cNvPr>
            <p:cNvGrpSpPr>
              <a:grpSpLocks/>
            </p:cNvGrpSpPr>
            <p:nvPr/>
          </p:nvGrpSpPr>
          <p:grpSpPr bwMode="auto">
            <a:xfrm>
              <a:off x="425291" y="1016574"/>
              <a:ext cx="8258951" cy="2901368"/>
              <a:chOff x="439215" y="3555216"/>
              <a:chExt cx="8258951" cy="2901368"/>
            </a:xfrm>
          </p:grpSpPr>
          <p:grpSp>
            <p:nvGrpSpPr>
              <p:cNvPr id="214032" name="Group 1105">
                <a:extLst>
                  <a:ext uri="{FF2B5EF4-FFF2-40B4-BE49-F238E27FC236}">
                    <a16:creationId xmlns:a16="http://schemas.microsoft.com/office/drawing/2014/main" id="{58B7EDDE-35F4-448C-87DF-E10CED2D840B}"/>
                  </a:ext>
                </a:extLst>
              </p:cNvPr>
              <p:cNvGrpSpPr>
                <a:grpSpLocks/>
              </p:cNvGrpSpPr>
              <p:nvPr/>
            </p:nvGrpSpPr>
            <p:grpSpPr bwMode="auto">
              <a:xfrm>
                <a:off x="1678362" y="3855145"/>
                <a:ext cx="347753" cy="680208"/>
                <a:chOff x="7923189" y="2486663"/>
                <a:chExt cx="360362" cy="884586"/>
              </a:xfrm>
            </p:grpSpPr>
            <p:pic>
              <p:nvPicPr>
                <p:cNvPr id="214349" name="Picture 3">
                  <a:extLst>
                    <a:ext uri="{FF2B5EF4-FFF2-40B4-BE49-F238E27FC236}">
                      <a16:creationId xmlns:a16="http://schemas.microsoft.com/office/drawing/2014/main" id="{6981E074-D7E3-410A-892C-B0CDD7F9CC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350" name="Group 950">
                  <a:extLst>
                    <a:ext uri="{FF2B5EF4-FFF2-40B4-BE49-F238E27FC236}">
                      <a16:creationId xmlns:a16="http://schemas.microsoft.com/office/drawing/2014/main" id="{CDDDF41A-D6C2-4DB1-88D4-9169BFB8F596}"/>
                    </a:ext>
                  </a:extLst>
                </p:cNvPr>
                <p:cNvGrpSpPr>
                  <a:grpSpLocks/>
                </p:cNvGrpSpPr>
                <p:nvPr/>
              </p:nvGrpSpPr>
              <p:grpSpPr bwMode="auto">
                <a:xfrm>
                  <a:off x="7923189" y="2890236"/>
                  <a:ext cx="227012" cy="481013"/>
                  <a:chOff x="4140" y="429"/>
                  <a:chExt cx="1425" cy="2396"/>
                </a:xfrm>
              </p:grpSpPr>
              <p:sp>
                <p:nvSpPr>
                  <p:cNvPr id="214351" name="Freeform 951">
                    <a:extLst>
                      <a:ext uri="{FF2B5EF4-FFF2-40B4-BE49-F238E27FC236}">
                        <a16:creationId xmlns:a16="http://schemas.microsoft.com/office/drawing/2014/main" id="{CA4D4B16-9275-4FA0-BCFA-C6CE8BD61764}"/>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52" name="Rectangle 952">
                    <a:extLst>
                      <a:ext uri="{FF2B5EF4-FFF2-40B4-BE49-F238E27FC236}">
                        <a16:creationId xmlns:a16="http://schemas.microsoft.com/office/drawing/2014/main" id="{3DBB1C6E-9585-4C0F-AB3F-3C9E3379CA6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53" name="Freeform 953">
                    <a:extLst>
                      <a:ext uri="{FF2B5EF4-FFF2-40B4-BE49-F238E27FC236}">
                        <a16:creationId xmlns:a16="http://schemas.microsoft.com/office/drawing/2014/main" id="{355418C2-60E2-400E-B49C-2E366A57EF8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54" name="Freeform 954">
                    <a:extLst>
                      <a:ext uri="{FF2B5EF4-FFF2-40B4-BE49-F238E27FC236}">
                        <a16:creationId xmlns:a16="http://schemas.microsoft.com/office/drawing/2014/main" id="{86545796-A4B3-49BD-B780-4F9076F03BFD}"/>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55" name="Rectangle 955">
                    <a:extLst>
                      <a:ext uri="{FF2B5EF4-FFF2-40B4-BE49-F238E27FC236}">
                        <a16:creationId xmlns:a16="http://schemas.microsoft.com/office/drawing/2014/main" id="{6EED76CE-8BC4-4B44-9C59-34B8A83F0227}"/>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356" name="Group 956">
                    <a:extLst>
                      <a:ext uri="{FF2B5EF4-FFF2-40B4-BE49-F238E27FC236}">
                        <a16:creationId xmlns:a16="http://schemas.microsoft.com/office/drawing/2014/main" id="{A25D4AB2-C6B2-4002-B835-7C239947A63F}"/>
                      </a:ext>
                    </a:extLst>
                  </p:cNvPr>
                  <p:cNvGrpSpPr>
                    <a:grpSpLocks/>
                  </p:cNvGrpSpPr>
                  <p:nvPr/>
                </p:nvGrpSpPr>
                <p:grpSpPr bwMode="auto">
                  <a:xfrm>
                    <a:off x="4749" y="668"/>
                    <a:ext cx="581" cy="145"/>
                    <a:chOff x="614" y="2568"/>
                    <a:chExt cx="725" cy="139"/>
                  </a:xfrm>
                </p:grpSpPr>
                <p:sp>
                  <p:nvSpPr>
                    <p:cNvPr id="214381" name="AutoShape 957">
                      <a:extLst>
                        <a:ext uri="{FF2B5EF4-FFF2-40B4-BE49-F238E27FC236}">
                          <a16:creationId xmlns:a16="http://schemas.microsoft.com/office/drawing/2014/main" id="{18E73979-9511-4720-9377-76CB970181E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82" name="AutoShape 958">
                      <a:extLst>
                        <a:ext uri="{FF2B5EF4-FFF2-40B4-BE49-F238E27FC236}">
                          <a16:creationId xmlns:a16="http://schemas.microsoft.com/office/drawing/2014/main" id="{687D52BE-7374-40C3-A30A-B3E79BFF111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57" name="Rectangle 959">
                    <a:extLst>
                      <a:ext uri="{FF2B5EF4-FFF2-40B4-BE49-F238E27FC236}">
                        <a16:creationId xmlns:a16="http://schemas.microsoft.com/office/drawing/2014/main" id="{FF067BC3-BB86-4A7A-815E-E69DAC4A0B9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358" name="Group 960">
                    <a:extLst>
                      <a:ext uri="{FF2B5EF4-FFF2-40B4-BE49-F238E27FC236}">
                        <a16:creationId xmlns:a16="http://schemas.microsoft.com/office/drawing/2014/main" id="{75A640B5-0EC7-4B71-A161-FAFF0F076729}"/>
                      </a:ext>
                    </a:extLst>
                  </p:cNvPr>
                  <p:cNvGrpSpPr>
                    <a:grpSpLocks/>
                  </p:cNvGrpSpPr>
                  <p:nvPr/>
                </p:nvGrpSpPr>
                <p:grpSpPr bwMode="auto">
                  <a:xfrm>
                    <a:off x="4747" y="994"/>
                    <a:ext cx="581" cy="134"/>
                    <a:chOff x="614" y="2568"/>
                    <a:chExt cx="725" cy="139"/>
                  </a:xfrm>
                </p:grpSpPr>
                <p:sp>
                  <p:nvSpPr>
                    <p:cNvPr id="214379" name="AutoShape 961">
                      <a:extLst>
                        <a:ext uri="{FF2B5EF4-FFF2-40B4-BE49-F238E27FC236}">
                          <a16:creationId xmlns:a16="http://schemas.microsoft.com/office/drawing/2014/main" id="{E20E0EFC-742A-4A42-91C3-F2479C669AE9}"/>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80" name="AutoShape 962">
                      <a:extLst>
                        <a:ext uri="{FF2B5EF4-FFF2-40B4-BE49-F238E27FC236}">
                          <a16:creationId xmlns:a16="http://schemas.microsoft.com/office/drawing/2014/main" id="{14976F67-DC0B-453B-A991-BA2733268226}"/>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59" name="Rectangle 963">
                    <a:extLst>
                      <a:ext uri="{FF2B5EF4-FFF2-40B4-BE49-F238E27FC236}">
                        <a16:creationId xmlns:a16="http://schemas.microsoft.com/office/drawing/2014/main" id="{599FFB21-D53A-40A7-8F12-52852F420E90}"/>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60" name="Rectangle 964">
                    <a:extLst>
                      <a:ext uri="{FF2B5EF4-FFF2-40B4-BE49-F238E27FC236}">
                        <a16:creationId xmlns:a16="http://schemas.microsoft.com/office/drawing/2014/main" id="{F0308A50-AC08-48CF-9EBC-B6773453D575}"/>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361" name="Group 965">
                    <a:extLst>
                      <a:ext uri="{FF2B5EF4-FFF2-40B4-BE49-F238E27FC236}">
                        <a16:creationId xmlns:a16="http://schemas.microsoft.com/office/drawing/2014/main" id="{9E69F0EE-2A13-49E3-8907-3E99784B9F76}"/>
                      </a:ext>
                    </a:extLst>
                  </p:cNvPr>
                  <p:cNvGrpSpPr>
                    <a:grpSpLocks/>
                  </p:cNvGrpSpPr>
                  <p:nvPr/>
                </p:nvGrpSpPr>
                <p:grpSpPr bwMode="auto">
                  <a:xfrm>
                    <a:off x="4735" y="1627"/>
                    <a:ext cx="582" cy="151"/>
                    <a:chOff x="614" y="2568"/>
                    <a:chExt cx="725" cy="139"/>
                  </a:xfrm>
                </p:grpSpPr>
                <p:sp>
                  <p:nvSpPr>
                    <p:cNvPr id="214377" name="AutoShape 966">
                      <a:extLst>
                        <a:ext uri="{FF2B5EF4-FFF2-40B4-BE49-F238E27FC236}">
                          <a16:creationId xmlns:a16="http://schemas.microsoft.com/office/drawing/2014/main" id="{54C9A700-E40B-4891-BBAA-6BF9EF835FEA}"/>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78" name="AutoShape 967">
                      <a:extLst>
                        <a:ext uri="{FF2B5EF4-FFF2-40B4-BE49-F238E27FC236}">
                          <a16:creationId xmlns:a16="http://schemas.microsoft.com/office/drawing/2014/main" id="{7C0FC312-E169-450F-B245-9F328EFD1E83}"/>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62" name="Freeform 968">
                    <a:extLst>
                      <a:ext uri="{FF2B5EF4-FFF2-40B4-BE49-F238E27FC236}">
                        <a16:creationId xmlns:a16="http://schemas.microsoft.com/office/drawing/2014/main" id="{CAE104EF-0557-477B-A886-50534BCF46FC}"/>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363" name="Group 969">
                    <a:extLst>
                      <a:ext uri="{FF2B5EF4-FFF2-40B4-BE49-F238E27FC236}">
                        <a16:creationId xmlns:a16="http://schemas.microsoft.com/office/drawing/2014/main" id="{EC5457AA-7822-4DEA-9245-9BC8287FABB4}"/>
                      </a:ext>
                    </a:extLst>
                  </p:cNvPr>
                  <p:cNvGrpSpPr>
                    <a:grpSpLocks/>
                  </p:cNvGrpSpPr>
                  <p:nvPr/>
                </p:nvGrpSpPr>
                <p:grpSpPr bwMode="auto">
                  <a:xfrm>
                    <a:off x="4739" y="1327"/>
                    <a:ext cx="582" cy="139"/>
                    <a:chOff x="614" y="2568"/>
                    <a:chExt cx="725" cy="139"/>
                  </a:xfrm>
                </p:grpSpPr>
                <p:sp>
                  <p:nvSpPr>
                    <p:cNvPr id="214375" name="AutoShape 970">
                      <a:extLst>
                        <a:ext uri="{FF2B5EF4-FFF2-40B4-BE49-F238E27FC236}">
                          <a16:creationId xmlns:a16="http://schemas.microsoft.com/office/drawing/2014/main" id="{42E7E158-C8E2-466B-B55B-18A43D9D4124}"/>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76" name="AutoShape 971">
                      <a:extLst>
                        <a:ext uri="{FF2B5EF4-FFF2-40B4-BE49-F238E27FC236}">
                          <a16:creationId xmlns:a16="http://schemas.microsoft.com/office/drawing/2014/main" id="{7E219FA7-51BF-4254-BD2F-8879B96882F2}"/>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64" name="Rectangle 972">
                    <a:extLst>
                      <a:ext uri="{FF2B5EF4-FFF2-40B4-BE49-F238E27FC236}">
                        <a16:creationId xmlns:a16="http://schemas.microsoft.com/office/drawing/2014/main" id="{9661040C-6B2E-4B6D-A636-7C7B92B1408E}"/>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65" name="Freeform 973">
                    <a:extLst>
                      <a:ext uri="{FF2B5EF4-FFF2-40B4-BE49-F238E27FC236}">
                        <a16:creationId xmlns:a16="http://schemas.microsoft.com/office/drawing/2014/main" id="{33B75D61-E062-4743-A2FC-665D94021EF9}"/>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66" name="Freeform 974">
                    <a:extLst>
                      <a:ext uri="{FF2B5EF4-FFF2-40B4-BE49-F238E27FC236}">
                        <a16:creationId xmlns:a16="http://schemas.microsoft.com/office/drawing/2014/main" id="{7C36ED48-D832-4C71-BFC8-CAC9F95BF9B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67" name="Oval 975">
                    <a:extLst>
                      <a:ext uri="{FF2B5EF4-FFF2-40B4-BE49-F238E27FC236}">
                        <a16:creationId xmlns:a16="http://schemas.microsoft.com/office/drawing/2014/main" id="{5ADB0FBD-283C-420D-8B58-713226410EDF}"/>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68" name="Freeform 976">
                    <a:extLst>
                      <a:ext uri="{FF2B5EF4-FFF2-40B4-BE49-F238E27FC236}">
                        <a16:creationId xmlns:a16="http://schemas.microsoft.com/office/drawing/2014/main" id="{0401E4FE-9B61-496C-88CB-F7D775BBC151}"/>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69" name="AutoShape 977">
                    <a:extLst>
                      <a:ext uri="{FF2B5EF4-FFF2-40B4-BE49-F238E27FC236}">
                        <a16:creationId xmlns:a16="http://schemas.microsoft.com/office/drawing/2014/main" id="{65C0FC16-4E1B-4973-B802-C68AE90D4AB0}"/>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70" name="AutoShape 978">
                    <a:extLst>
                      <a:ext uri="{FF2B5EF4-FFF2-40B4-BE49-F238E27FC236}">
                        <a16:creationId xmlns:a16="http://schemas.microsoft.com/office/drawing/2014/main" id="{AC9FE19D-2D18-4020-83D7-A5DBD41CD2ED}"/>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71" name="Oval 979">
                    <a:extLst>
                      <a:ext uri="{FF2B5EF4-FFF2-40B4-BE49-F238E27FC236}">
                        <a16:creationId xmlns:a16="http://schemas.microsoft.com/office/drawing/2014/main" id="{83E51CCB-23F6-4664-A8A6-59AF3621C006}"/>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72" name="Oval 980">
                    <a:extLst>
                      <a:ext uri="{FF2B5EF4-FFF2-40B4-BE49-F238E27FC236}">
                        <a16:creationId xmlns:a16="http://schemas.microsoft.com/office/drawing/2014/main" id="{58DA6D90-F84E-4AC9-8E97-7B35C4D103DC}"/>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373" name="Oval 981">
                    <a:extLst>
                      <a:ext uri="{FF2B5EF4-FFF2-40B4-BE49-F238E27FC236}">
                        <a16:creationId xmlns:a16="http://schemas.microsoft.com/office/drawing/2014/main" id="{DCD0B80F-3F66-47CD-B359-C570249B6418}"/>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74" name="Rectangle 982">
                    <a:extLst>
                      <a:ext uri="{FF2B5EF4-FFF2-40B4-BE49-F238E27FC236}">
                        <a16:creationId xmlns:a16="http://schemas.microsoft.com/office/drawing/2014/main" id="{D73A7148-94CE-4006-9241-619B0F91B6BB}"/>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33" name="Group 1106">
                <a:extLst>
                  <a:ext uri="{FF2B5EF4-FFF2-40B4-BE49-F238E27FC236}">
                    <a16:creationId xmlns:a16="http://schemas.microsoft.com/office/drawing/2014/main" id="{0D640F74-0C98-4688-9CD8-94FDDD3ED744}"/>
                  </a:ext>
                </a:extLst>
              </p:cNvPr>
              <p:cNvGrpSpPr>
                <a:grpSpLocks/>
              </p:cNvGrpSpPr>
              <p:nvPr/>
            </p:nvGrpSpPr>
            <p:grpSpPr bwMode="auto">
              <a:xfrm>
                <a:off x="3221830" y="5776376"/>
                <a:ext cx="347753" cy="680208"/>
                <a:chOff x="7923189" y="2486663"/>
                <a:chExt cx="360362" cy="884586"/>
              </a:xfrm>
            </p:grpSpPr>
            <p:pic>
              <p:nvPicPr>
                <p:cNvPr id="214315" name="Picture 3">
                  <a:extLst>
                    <a:ext uri="{FF2B5EF4-FFF2-40B4-BE49-F238E27FC236}">
                      <a16:creationId xmlns:a16="http://schemas.microsoft.com/office/drawing/2014/main" id="{1707F586-CBD7-4DC1-B922-8718BE42B0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316" name="Group 950">
                  <a:extLst>
                    <a:ext uri="{FF2B5EF4-FFF2-40B4-BE49-F238E27FC236}">
                      <a16:creationId xmlns:a16="http://schemas.microsoft.com/office/drawing/2014/main" id="{611FD3CF-87DB-48E3-AB28-B30B2F7D2A3F}"/>
                    </a:ext>
                  </a:extLst>
                </p:cNvPr>
                <p:cNvGrpSpPr>
                  <a:grpSpLocks/>
                </p:cNvGrpSpPr>
                <p:nvPr/>
              </p:nvGrpSpPr>
              <p:grpSpPr bwMode="auto">
                <a:xfrm>
                  <a:off x="7923189" y="2890236"/>
                  <a:ext cx="227012" cy="481013"/>
                  <a:chOff x="4140" y="429"/>
                  <a:chExt cx="1425" cy="2396"/>
                </a:xfrm>
              </p:grpSpPr>
              <p:sp>
                <p:nvSpPr>
                  <p:cNvPr id="214317" name="Freeform 951">
                    <a:extLst>
                      <a:ext uri="{FF2B5EF4-FFF2-40B4-BE49-F238E27FC236}">
                        <a16:creationId xmlns:a16="http://schemas.microsoft.com/office/drawing/2014/main" id="{E85C7ABF-A9E2-4080-8F82-F98D90867087}"/>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18" name="Rectangle 952">
                    <a:extLst>
                      <a:ext uri="{FF2B5EF4-FFF2-40B4-BE49-F238E27FC236}">
                        <a16:creationId xmlns:a16="http://schemas.microsoft.com/office/drawing/2014/main" id="{399A1F18-BEFC-44A0-965E-2CE048951B0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19" name="Freeform 953">
                    <a:extLst>
                      <a:ext uri="{FF2B5EF4-FFF2-40B4-BE49-F238E27FC236}">
                        <a16:creationId xmlns:a16="http://schemas.microsoft.com/office/drawing/2014/main" id="{7AC7E714-13A2-4545-837A-EC77A1F9F8BD}"/>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20" name="Freeform 954">
                    <a:extLst>
                      <a:ext uri="{FF2B5EF4-FFF2-40B4-BE49-F238E27FC236}">
                        <a16:creationId xmlns:a16="http://schemas.microsoft.com/office/drawing/2014/main" id="{84F70E58-FED2-43C9-93A2-D1F0220C1935}"/>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21" name="Rectangle 955">
                    <a:extLst>
                      <a:ext uri="{FF2B5EF4-FFF2-40B4-BE49-F238E27FC236}">
                        <a16:creationId xmlns:a16="http://schemas.microsoft.com/office/drawing/2014/main" id="{8DDAA180-2D74-4648-BDBE-94778EA270B7}"/>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322" name="Group 956">
                    <a:extLst>
                      <a:ext uri="{FF2B5EF4-FFF2-40B4-BE49-F238E27FC236}">
                        <a16:creationId xmlns:a16="http://schemas.microsoft.com/office/drawing/2014/main" id="{46BB274E-F752-4C70-9723-A737DC2BAFDD}"/>
                      </a:ext>
                    </a:extLst>
                  </p:cNvPr>
                  <p:cNvGrpSpPr>
                    <a:grpSpLocks/>
                  </p:cNvGrpSpPr>
                  <p:nvPr/>
                </p:nvGrpSpPr>
                <p:grpSpPr bwMode="auto">
                  <a:xfrm>
                    <a:off x="4749" y="668"/>
                    <a:ext cx="581" cy="145"/>
                    <a:chOff x="614" y="2568"/>
                    <a:chExt cx="725" cy="139"/>
                  </a:xfrm>
                </p:grpSpPr>
                <p:sp>
                  <p:nvSpPr>
                    <p:cNvPr id="214347" name="AutoShape 957">
                      <a:extLst>
                        <a:ext uri="{FF2B5EF4-FFF2-40B4-BE49-F238E27FC236}">
                          <a16:creationId xmlns:a16="http://schemas.microsoft.com/office/drawing/2014/main" id="{35BF4D8D-BAA9-4692-9223-7A5891314B55}"/>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48" name="AutoShape 958">
                      <a:extLst>
                        <a:ext uri="{FF2B5EF4-FFF2-40B4-BE49-F238E27FC236}">
                          <a16:creationId xmlns:a16="http://schemas.microsoft.com/office/drawing/2014/main" id="{0D76F928-CC1B-4D8A-86F4-B3260FC448D2}"/>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23" name="Rectangle 959">
                    <a:extLst>
                      <a:ext uri="{FF2B5EF4-FFF2-40B4-BE49-F238E27FC236}">
                        <a16:creationId xmlns:a16="http://schemas.microsoft.com/office/drawing/2014/main" id="{11AD9F1D-AB46-46D6-BC4C-FEEEEE54407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324" name="Group 960">
                    <a:extLst>
                      <a:ext uri="{FF2B5EF4-FFF2-40B4-BE49-F238E27FC236}">
                        <a16:creationId xmlns:a16="http://schemas.microsoft.com/office/drawing/2014/main" id="{F8E6DC60-B070-431F-84B0-3516A473BE0E}"/>
                      </a:ext>
                    </a:extLst>
                  </p:cNvPr>
                  <p:cNvGrpSpPr>
                    <a:grpSpLocks/>
                  </p:cNvGrpSpPr>
                  <p:nvPr/>
                </p:nvGrpSpPr>
                <p:grpSpPr bwMode="auto">
                  <a:xfrm>
                    <a:off x="4747" y="994"/>
                    <a:ext cx="581" cy="134"/>
                    <a:chOff x="614" y="2568"/>
                    <a:chExt cx="725" cy="139"/>
                  </a:xfrm>
                </p:grpSpPr>
                <p:sp>
                  <p:nvSpPr>
                    <p:cNvPr id="214345" name="AutoShape 961">
                      <a:extLst>
                        <a:ext uri="{FF2B5EF4-FFF2-40B4-BE49-F238E27FC236}">
                          <a16:creationId xmlns:a16="http://schemas.microsoft.com/office/drawing/2014/main" id="{66C86C1D-6952-493F-A19F-DFC026014F59}"/>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46" name="AutoShape 962">
                      <a:extLst>
                        <a:ext uri="{FF2B5EF4-FFF2-40B4-BE49-F238E27FC236}">
                          <a16:creationId xmlns:a16="http://schemas.microsoft.com/office/drawing/2014/main" id="{EB264824-A578-4A9D-B5AD-68CDFDB630BD}"/>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25" name="Rectangle 963">
                    <a:extLst>
                      <a:ext uri="{FF2B5EF4-FFF2-40B4-BE49-F238E27FC236}">
                        <a16:creationId xmlns:a16="http://schemas.microsoft.com/office/drawing/2014/main" id="{5B97EBBD-606E-43B0-88FE-9665641D60DB}"/>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26" name="Rectangle 964">
                    <a:extLst>
                      <a:ext uri="{FF2B5EF4-FFF2-40B4-BE49-F238E27FC236}">
                        <a16:creationId xmlns:a16="http://schemas.microsoft.com/office/drawing/2014/main" id="{9E36F54C-2E36-473F-92AE-A884756604D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327" name="Group 965">
                    <a:extLst>
                      <a:ext uri="{FF2B5EF4-FFF2-40B4-BE49-F238E27FC236}">
                        <a16:creationId xmlns:a16="http://schemas.microsoft.com/office/drawing/2014/main" id="{B0EDD0A4-1E63-45C9-9225-387B37FBFE34}"/>
                      </a:ext>
                    </a:extLst>
                  </p:cNvPr>
                  <p:cNvGrpSpPr>
                    <a:grpSpLocks/>
                  </p:cNvGrpSpPr>
                  <p:nvPr/>
                </p:nvGrpSpPr>
                <p:grpSpPr bwMode="auto">
                  <a:xfrm>
                    <a:off x="4735" y="1627"/>
                    <a:ext cx="582" cy="151"/>
                    <a:chOff x="614" y="2568"/>
                    <a:chExt cx="725" cy="139"/>
                  </a:xfrm>
                </p:grpSpPr>
                <p:sp>
                  <p:nvSpPr>
                    <p:cNvPr id="214343" name="AutoShape 966">
                      <a:extLst>
                        <a:ext uri="{FF2B5EF4-FFF2-40B4-BE49-F238E27FC236}">
                          <a16:creationId xmlns:a16="http://schemas.microsoft.com/office/drawing/2014/main" id="{ECA7495C-0986-4D2E-A5D4-ECDBD36FD76A}"/>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44" name="AutoShape 967">
                      <a:extLst>
                        <a:ext uri="{FF2B5EF4-FFF2-40B4-BE49-F238E27FC236}">
                          <a16:creationId xmlns:a16="http://schemas.microsoft.com/office/drawing/2014/main" id="{FABCFE93-905B-4FCF-A54E-EAFA1DAC8A67}"/>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28" name="Freeform 968">
                    <a:extLst>
                      <a:ext uri="{FF2B5EF4-FFF2-40B4-BE49-F238E27FC236}">
                        <a16:creationId xmlns:a16="http://schemas.microsoft.com/office/drawing/2014/main" id="{D5D883D5-9F2E-4CA7-B0B6-B6FDECF500C6}"/>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329" name="Group 969">
                    <a:extLst>
                      <a:ext uri="{FF2B5EF4-FFF2-40B4-BE49-F238E27FC236}">
                        <a16:creationId xmlns:a16="http://schemas.microsoft.com/office/drawing/2014/main" id="{229BB842-FD60-45B3-BE80-EB082B530AE5}"/>
                      </a:ext>
                    </a:extLst>
                  </p:cNvPr>
                  <p:cNvGrpSpPr>
                    <a:grpSpLocks/>
                  </p:cNvGrpSpPr>
                  <p:nvPr/>
                </p:nvGrpSpPr>
                <p:grpSpPr bwMode="auto">
                  <a:xfrm>
                    <a:off x="4739" y="1327"/>
                    <a:ext cx="582" cy="139"/>
                    <a:chOff x="614" y="2568"/>
                    <a:chExt cx="725" cy="139"/>
                  </a:xfrm>
                </p:grpSpPr>
                <p:sp>
                  <p:nvSpPr>
                    <p:cNvPr id="214341" name="AutoShape 970">
                      <a:extLst>
                        <a:ext uri="{FF2B5EF4-FFF2-40B4-BE49-F238E27FC236}">
                          <a16:creationId xmlns:a16="http://schemas.microsoft.com/office/drawing/2014/main" id="{1D2700C9-DBBF-4B19-A3D6-33D4DF943792}"/>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42" name="AutoShape 971">
                      <a:extLst>
                        <a:ext uri="{FF2B5EF4-FFF2-40B4-BE49-F238E27FC236}">
                          <a16:creationId xmlns:a16="http://schemas.microsoft.com/office/drawing/2014/main" id="{FFF92FC9-93A9-4633-87A2-C3690D814893}"/>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330" name="Rectangle 972">
                    <a:extLst>
                      <a:ext uri="{FF2B5EF4-FFF2-40B4-BE49-F238E27FC236}">
                        <a16:creationId xmlns:a16="http://schemas.microsoft.com/office/drawing/2014/main" id="{3D3FD3A3-2B33-4930-9AA3-E2CF82575AF3}"/>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31" name="Freeform 973">
                    <a:extLst>
                      <a:ext uri="{FF2B5EF4-FFF2-40B4-BE49-F238E27FC236}">
                        <a16:creationId xmlns:a16="http://schemas.microsoft.com/office/drawing/2014/main" id="{5F8C6A19-F10A-4D49-A603-789C978EA4FE}"/>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32" name="Freeform 974">
                    <a:extLst>
                      <a:ext uri="{FF2B5EF4-FFF2-40B4-BE49-F238E27FC236}">
                        <a16:creationId xmlns:a16="http://schemas.microsoft.com/office/drawing/2014/main" id="{0C9473EB-9A65-442C-B7EB-D1462BBDFFB5}"/>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33" name="Oval 975">
                    <a:extLst>
                      <a:ext uri="{FF2B5EF4-FFF2-40B4-BE49-F238E27FC236}">
                        <a16:creationId xmlns:a16="http://schemas.microsoft.com/office/drawing/2014/main" id="{6E581DD3-068C-466B-ACCB-6E678AF736E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34" name="Freeform 976">
                    <a:extLst>
                      <a:ext uri="{FF2B5EF4-FFF2-40B4-BE49-F238E27FC236}">
                        <a16:creationId xmlns:a16="http://schemas.microsoft.com/office/drawing/2014/main" id="{FBEF13C6-D270-4247-AB29-FDF297A12EA8}"/>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35" name="AutoShape 977">
                    <a:extLst>
                      <a:ext uri="{FF2B5EF4-FFF2-40B4-BE49-F238E27FC236}">
                        <a16:creationId xmlns:a16="http://schemas.microsoft.com/office/drawing/2014/main" id="{E3F38896-DAC1-4BE8-A9FB-B83FA0808CE6}"/>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36" name="AutoShape 978">
                    <a:extLst>
                      <a:ext uri="{FF2B5EF4-FFF2-40B4-BE49-F238E27FC236}">
                        <a16:creationId xmlns:a16="http://schemas.microsoft.com/office/drawing/2014/main" id="{EE78E965-2441-48BB-802F-41BBF8592184}"/>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37" name="Oval 979">
                    <a:extLst>
                      <a:ext uri="{FF2B5EF4-FFF2-40B4-BE49-F238E27FC236}">
                        <a16:creationId xmlns:a16="http://schemas.microsoft.com/office/drawing/2014/main" id="{A175DCB0-9CE4-4B08-BF5A-4F0585AAB7B4}"/>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38" name="Oval 980">
                    <a:extLst>
                      <a:ext uri="{FF2B5EF4-FFF2-40B4-BE49-F238E27FC236}">
                        <a16:creationId xmlns:a16="http://schemas.microsoft.com/office/drawing/2014/main" id="{78902A3E-6814-4955-BD9F-AE3B7CAED28A}"/>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339" name="Oval 981">
                    <a:extLst>
                      <a:ext uri="{FF2B5EF4-FFF2-40B4-BE49-F238E27FC236}">
                        <a16:creationId xmlns:a16="http://schemas.microsoft.com/office/drawing/2014/main" id="{7DA75F60-FED2-4B48-A107-DDB1345A0BBF}"/>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40" name="Rectangle 982">
                    <a:extLst>
                      <a:ext uri="{FF2B5EF4-FFF2-40B4-BE49-F238E27FC236}">
                        <a16:creationId xmlns:a16="http://schemas.microsoft.com/office/drawing/2014/main" id="{831A69A8-11EA-4D0C-BBC4-61F104823A5E}"/>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34" name="Group 1108">
                <a:extLst>
                  <a:ext uri="{FF2B5EF4-FFF2-40B4-BE49-F238E27FC236}">
                    <a16:creationId xmlns:a16="http://schemas.microsoft.com/office/drawing/2014/main" id="{117F9C18-EC6B-419E-9E57-CA31E67A3E5D}"/>
                  </a:ext>
                </a:extLst>
              </p:cNvPr>
              <p:cNvGrpSpPr>
                <a:grpSpLocks/>
              </p:cNvGrpSpPr>
              <p:nvPr/>
            </p:nvGrpSpPr>
            <p:grpSpPr bwMode="auto">
              <a:xfrm>
                <a:off x="4387291" y="3555216"/>
                <a:ext cx="347753" cy="680208"/>
                <a:chOff x="7923189" y="2486663"/>
                <a:chExt cx="360362" cy="884586"/>
              </a:xfrm>
            </p:grpSpPr>
            <p:pic>
              <p:nvPicPr>
                <p:cNvPr id="214281" name="Picture 3">
                  <a:extLst>
                    <a:ext uri="{FF2B5EF4-FFF2-40B4-BE49-F238E27FC236}">
                      <a16:creationId xmlns:a16="http://schemas.microsoft.com/office/drawing/2014/main" id="{41D723F7-DC60-4CBC-BB72-60B51D920B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282" name="Group 950">
                  <a:extLst>
                    <a:ext uri="{FF2B5EF4-FFF2-40B4-BE49-F238E27FC236}">
                      <a16:creationId xmlns:a16="http://schemas.microsoft.com/office/drawing/2014/main" id="{D6B5593A-4FBB-4781-A519-7CE10A1D7DE1}"/>
                    </a:ext>
                  </a:extLst>
                </p:cNvPr>
                <p:cNvGrpSpPr>
                  <a:grpSpLocks/>
                </p:cNvGrpSpPr>
                <p:nvPr/>
              </p:nvGrpSpPr>
              <p:grpSpPr bwMode="auto">
                <a:xfrm>
                  <a:off x="7923189" y="2890236"/>
                  <a:ext cx="227012" cy="481013"/>
                  <a:chOff x="4140" y="429"/>
                  <a:chExt cx="1425" cy="2396"/>
                </a:xfrm>
              </p:grpSpPr>
              <p:sp>
                <p:nvSpPr>
                  <p:cNvPr id="214283" name="Freeform 951">
                    <a:extLst>
                      <a:ext uri="{FF2B5EF4-FFF2-40B4-BE49-F238E27FC236}">
                        <a16:creationId xmlns:a16="http://schemas.microsoft.com/office/drawing/2014/main" id="{193D14AD-15D2-4BF2-B2DD-81B0B17635AC}"/>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84" name="Rectangle 952">
                    <a:extLst>
                      <a:ext uri="{FF2B5EF4-FFF2-40B4-BE49-F238E27FC236}">
                        <a16:creationId xmlns:a16="http://schemas.microsoft.com/office/drawing/2014/main" id="{D8A2BA6F-17DF-4E52-8DAC-F578F664D527}"/>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85" name="Freeform 953">
                    <a:extLst>
                      <a:ext uri="{FF2B5EF4-FFF2-40B4-BE49-F238E27FC236}">
                        <a16:creationId xmlns:a16="http://schemas.microsoft.com/office/drawing/2014/main" id="{16D707E4-0A5F-4958-BC58-0D7A798D855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86" name="Freeform 954">
                    <a:extLst>
                      <a:ext uri="{FF2B5EF4-FFF2-40B4-BE49-F238E27FC236}">
                        <a16:creationId xmlns:a16="http://schemas.microsoft.com/office/drawing/2014/main" id="{C9A37D59-81B0-4DFE-AADE-046261EE77F4}"/>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87" name="Rectangle 955">
                    <a:extLst>
                      <a:ext uri="{FF2B5EF4-FFF2-40B4-BE49-F238E27FC236}">
                        <a16:creationId xmlns:a16="http://schemas.microsoft.com/office/drawing/2014/main" id="{9A5B6ED2-1DE7-4FB5-891E-6FFEF1F590F8}"/>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88" name="Group 956">
                    <a:extLst>
                      <a:ext uri="{FF2B5EF4-FFF2-40B4-BE49-F238E27FC236}">
                        <a16:creationId xmlns:a16="http://schemas.microsoft.com/office/drawing/2014/main" id="{A9AE76F4-98DC-448B-B293-5BB29AAC706C}"/>
                      </a:ext>
                    </a:extLst>
                  </p:cNvPr>
                  <p:cNvGrpSpPr>
                    <a:grpSpLocks/>
                  </p:cNvGrpSpPr>
                  <p:nvPr/>
                </p:nvGrpSpPr>
                <p:grpSpPr bwMode="auto">
                  <a:xfrm>
                    <a:off x="4749" y="668"/>
                    <a:ext cx="581" cy="145"/>
                    <a:chOff x="614" y="2568"/>
                    <a:chExt cx="725" cy="139"/>
                  </a:xfrm>
                </p:grpSpPr>
                <p:sp>
                  <p:nvSpPr>
                    <p:cNvPr id="214313" name="AutoShape 957">
                      <a:extLst>
                        <a:ext uri="{FF2B5EF4-FFF2-40B4-BE49-F238E27FC236}">
                          <a16:creationId xmlns:a16="http://schemas.microsoft.com/office/drawing/2014/main" id="{60EB72E2-FB08-447C-8815-5BA78027E16E}"/>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14" name="AutoShape 958">
                      <a:extLst>
                        <a:ext uri="{FF2B5EF4-FFF2-40B4-BE49-F238E27FC236}">
                          <a16:creationId xmlns:a16="http://schemas.microsoft.com/office/drawing/2014/main" id="{9736FF4D-E1AC-4F04-A64A-B5F1FC093013}"/>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89" name="Rectangle 959">
                    <a:extLst>
                      <a:ext uri="{FF2B5EF4-FFF2-40B4-BE49-F238E27FC236}">
                        <a16:creationId xmlns:a16="http://schemas.microsoft.com/office/drawing/2014/main" id="{0708F110-7B82-4B1A-9E0F-681609F025C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90" name="Group 960">
                    <a:extLst>
                      <a:ext uri="{FF2B5EF4-FFF2-40B4-BE49-F238E27FC236}">
                        <a16:creationId xmlns:a16="http://schemas.microsoft.com/office/drawing/2014/main" id="{5ACBDD38-91CA-4058-ABBB-93B6BC244123}"/>
                      </a:ext>
                    </a:extLst>
                  </p:cNvPr>
                  <p:cNvGrpSpPr>
                    <a:grpSpLocks/>
                  </p:cNvGrpSpPr>
                  <p:nvPr/>
                </p:nvGrpSpPr>
                <p:grpSpPr bwMode="auto">
                  <a:xfrm>
                    <a:off x="4747" y="994"/>
                    <a:ext cx="581" cy="134"/>
                    <a:chOff x="614" y="2568"/>
                    <a:chExt cx="725" cy="139"/>
                  </a:xfrm>
                </p:grpSpPr>
                <p:sp>
                  <p:nvSpPr>
                    <p:cNvPr id="214311" name="AutoShape 961">
                      <a:extLst>
                        <a:ext uri="{FF2B5EF4-FFF2-40B4-BE49-F238E27FC236}">
                          <a16:creationId xmlns:a16="http://schemas.microsoft.com/office/drawing/2014/main" id="{BD5C9904-A044-479B-93B1-638686859699}"/>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12" name="AutoShape 962">
                      <a:extLst>
                        <a:ext uri="{FF2B5EF4-FFF2-40B4-BE49-F238E27FC236}">
                          <a16:creationId xmlns:a16="http://schemas.microsoft.com/office/drawing/2014/main" id="{C777A242-BDDB-46BB-95E9-DD0BBD742775}"/>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91" name="Rectangle 963">
                    <a:extLst>
                      <a:ext uri="{FF2B5EF4-FFF2-40B4-BE49-F238E27FC236}">
                        <a16:creationId xmlns:a16="http://schemas.microsoft.com/office/drawing/2014/main" id="{F1540211-C40F-4D6E-A1E7-6DE5B1A0236B}"/>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92" name="Rectangle 964">
                    <a:extLst>
                      <a:ext uri="{FF2B5EF4-FFF2-40B4-BE49-F238E27FC236}">
                        <a16:creationId xmlns:a16="http://schemas.microsoft.com/office/drawing/2014/main" id="{4418C7B1-F3D7-4323-AF9D-48E2F1F124C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93" name="Group 965">
                    <a:extLst>
                      <a:ext uri="{FF2B5EF4-FFF2-40B4-BE49-F238E27FC236}">
                        <a16:creationId xmlns:a16="http://schemas.microsoft.com/office/drawing/2014/main" id="{D703813C-6D8B-4244-9E06-152A525DDE28}"/>
                      </a:ext>
                    </a:extLst>
                  </p:cNvPr>
                  <p:cNvGrpSpPr>
                    <a:grpSpLocks/>
                  </p:cNvGrpSpPr>
                  <p:nvPr/>
                </p:nvGrpSpPr>
                <p:grpSpPr bwMode="auto">
                  <a:xfrm>
                    <a:off x="4735" y="1627"/>
                    <a:ext cx="582" cy="151"/>
                    <a:chOff x="614" y="2568"/>
                    <a:chExt cx="725" cy="139"/>
                  </a:xfrm>
                </p:grpSpPr>
                <p:sp>
                  <p:nvSpPr>
                    <p:cNvPr id="214309" name="AutoShape 966">
                      <a:extLst>
                        <a:ext uri="{FF2B5EF4-FFF2-40B4-BE49-F238E27FC236}">
                          <a16:creationId xmlns:a16="http://schemas.microsoft.com/office/drawing/2014/main" id="{AE7F5E7B-9258-461C-852F-E255649BA677}"/>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10" name="AutoShape 967">
                      <a:extLst>
                        <a:ext uri="{FF2B5EF4-FFF2-40B4-BE49-F238E27FC236}">
                          <a16:creationId xmlns:a16="http://schemas.microsoft.com/office/drawing/2014/main" id="{48C17201-E670-41CA-930A-3F4CB41A5D5F}"/>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94" name="Freeform 968">
                    <a:extLst>
                      <a:ext uri="{FF2B5EF4-FFF2-40B4-BE49-F238E27FC236}">
                        <a16:creationId xmlns:a16="http://schemas.microsoft.com/office/drawing/2014/main" id="{B314C082-7ED1-426A-AED5-4EC0BD73E1C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295" name="Group 969">
                    <a:extLst>
                      <a:ext uri="{FF2B5EF4-FFF2-40B4-BE49-F238E27FC236}">
                        <a16:creationId xmlns:a16="http://schemas.microsoft.com/office/drawing/2014/main" id="{A93B8BAF-8C7A-487F-B904-23C5FA7A089A}"/>
                      </a:ext>
                    </a:extLst>
                  </p:cNvPr>
                  <p:cNvGrpSpPr>
                    <a:grpSpLocks/>
                  </p:cNvGrpSpPr>
                  <p:nvPr/>
                </p:nvGrpSpPr>
                <p:grpSpPr bwMode="auto">
                  <a:xfrm>
                    <a:off x="4739" y="1327"/>
                    <a:ext cx="582" cy="139"/>
                    <a:chOff x="614" y="2568"/>
                    <a:chExt cx="725" cy="139"/>
                  </a:xfrm>
                </p:grpSpPr>
                <p:sp>
                  <p:nvSpPr>
                    <p:cNvPr id="214307" name="AutoShape 970">
                      <a:extLst>
                        <a:ext uri="{FF2B5EF4-FFF2-40B4-BE49-F238E27FC236}">
                          <a16:creationId xmlns:a16="http://schemas.microsoft.com/office/drawing/2014/main" id="{CA82051A-8CDD-44ED-97EC-9E09C13E47E7}"/>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08" name="AutoShape 971">
                      <a:extLst>
                        <a:ext uri="{FF2B5EF4-FFF2-40B4-BE49-F238E27FC236}">
                          <a16:creationId xmlns:a16="http://schemas.microsoft.com/office/drawing/2014/main" id="{F43FC1EA-EE9C-4B6C-A3B4-67B7A98E95A0}"/>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96" name="Rectangle 972">
                    <a:extLst>
                      <a:ext uri="{FF2B5EF4-FFF2-40B4-BE49-F238E27FC236}">
                        <a16:creationId xmlns:a16="http://schemas.microsoft.com/office/drawing/2014/main" id="{F8DE87B7-3C9C-4FE8-9026-5776F7E9CB3E}"/>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97" name="Freeform 973">
                    <a:extLst>
                      <a:ext uri="{FF2B5EF4-FFF2-40B4-BE49-F238E27FC236}">
                        <a16:creationId xmlns:a16="http://schemas.microsoft.com/office/drawing/2014/main" id="{67073E47-BA31-44EE-8334-43F27689E694}"/>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98" name="Freeform 974">
                    <a:extLst>
                      <a:ext uri="{FF2B5EF4-FFF2-40B4-BE49-F238E27FC236}">
                        <a16:creationId xmlns:a16="http://schemas.microsoft.com/office/drawing/2014/main" id="{630C79E5-7506-4CC8-B3CE-7397FC28105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99" name="Oval 975">
                    <a:extLst>
                      <a:ext uri="{FF2B5EF4-FFF2-40B4-BE49-F238E27FC236}">
                        <a16:creationId xmlns:a16="http://schemas.microsoft.com/office/drawing/2014/main" id="{996A3192-E9DF-49E7-A5C3-6EC064C45E3C}"/>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00" name="Freeform 976">
                    <a:extLst>
                      <a:ext uri="{FF2B5EF4-FFF2-40B4-BE49-F238E27FC236}">
                        <a16:creationId xmlns:a16="http://schemas.microsoft.com/office/drawing/2014/main" id="{75CBAC75-5106-475B-9F54-130968D667E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301" name="AutoShape 977">
                    <a:extLst>
                      <a:ext uri="{FF2B5EF4-FFF2-40B4-BE49-F238E27FC236}">
                        <a16:creationId xmlns:a16="http://schemas.microsoft.com/office/drawing/2014/main" id="{27DA856C-B430-4975-9C6C-7C3539AEFAC0}"/>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02" name="AutoShape 978">
                    <a:extLst>
                      <a:ext uri="{FF2B5EF4-FFF2-40B4-BE49-F238E27FC236}">
                        <a16:creationId xmlns:a16="http://schemas.microsoft.com/office/drawing/2014/main" id="{AD5D4967-7926-4249-8FF6-1E8727B168F8}"/>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03" name="Oval 979">
                    <a:extLst>
                      <a:ext uri="{FF2B5EF4-FFF2-40B4-BE49-F238E27FC236}">
                        <a16:creationId xmlns:a16="http://schemas.microsoft.com/office/drawing/2014/main" id="{08D07651-3276-4318-A877-95A084357281}"/>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04" name="Oval 980">
                    <a:extLst>
                      <a:ext uri="{FF2B5EF4-FFF2-40B4-BE49-F238E27FC236}">
                        <a16:creationId xmlns:a16="http://schemas.microsoft.com/office/drawing/2014/main" id="{7AB65459-A93F-45B2-8A2C-6A7DCCF32CF5}"/>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305" name="Oval 981">
                    <a:extLst>
                      <a:ext uri="{FF2B5EF4-FFF2-40B4-BE49-F238E27FC236}">
                        <a16:creationId xmlns:a16="http://schemas.microsoft.com/office/drawing/2014/main" id="{BAFAB17E-2802-44F5-8268-A36A94EADAFC}"/>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306" name="Rectangle 982">
                    <a:extLst>
                      <a:ext uri="{FF2B5EF4-FFF2-40B4-BE49-F238E27FC236}">
                        <a16:creationId xmlns:a16="http://schemas.microsoft.com/office/drawing/2014/main" id="{EFA5C616-6309-4C93-AED0-3814DD3D20AE}"/>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35" name="Group 1109">
                <a:extLst>
                  <a:ext uri="{FF2B5EF4-FFF2-40B4-BE49-F238E27FC236}">
                    <a16:creationId xmlns:a16="http://schemas.microsoft.com/office/drawing/2014/main" id="{C047E3DD-1E42-48E4-BEAC-5FD5CE43B691}"/>
                  </a:ext>
                </a:extLst>
              </p:cNvPr>
              <p:cNvGrpSpPr>
                <a:grpSpLocks/>
              </p:cNvGrpSpPr>
              <p:nvPr/>
            </p:nvGrpSpPr>
            <p:grpSpPr bwMode="auto">
              <a:xfrm>
                <a:off x="5084012" y="5612511"/>
                <a:ext cx="347767" cy="680207"/>
                <a:chOff x="7923189" y="2486664"/>
                <a:chExt cx="360377" cy="884585"/>
              </a:xfrm>
            </p:grpSpPr>
            <p:pic>
              <p:nvPicPr>
                <p:cNvPr id="214247" name="Picture 3">
                  <a:extLst>
                    <a:ext uri="{FF2B5EF4-FFF2-40B4-BE49-F238E27FC236}">
                      <a16:creationId xmlns:a16="http://schemas.microsoft.com/office/drawing/2014/main" id="{F9A576FA-C4AC-446F-AAF1-2993A95816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248" name="Group 950">
                  <a:extLst>
                    <a:ext uri="{FF2B5EF4-FFF2-40B4-BE49-F238E27FC236}">
                      <a16:creationId xmlns:a16="http://schemas.microsoft.com/office/drawing/2014/main" id="{A64FE83B-D716-4708-8EBA-E42B48C17BE2}"/>
                    </a:ext>
                  </a:extLst>
                </p:cNvPr>
                <p:cNvGrpSpPr>
                  <a:grpSpLocks/>
                </p:cNvGrpSpPr>
                <p:nvPr/>
              </p:nvGrpSpPr>
              <p:grpSpPr bwMode="auto">
                <a:xfrm>
                  <a:off x="7923189" y="2890236"/>
                  <a:ext cx="227012" cy="481013"/>
                  <a:chOff x="4140" y="429"/>
                  <a:chExt cx="1425" cy="2396"/>
                </a:xfrm>
              </p:grpSpPr>
              <p:sp>
                <p:nvSpPr>
                  <p:cNvPr id="214249" name="Freeform 951">
                    <a:extLst>
                      <a:ext uri="{FF2B5EF4-FFF2-40B4-BE49-F238E27FC236}">
                        <a16:creationId xmlns:a16="http://schemas.microsoft.com/office/drawing/2014/main" id="{3C1F2548-6FFD-4F87-82F9-F9825EB7D56A}"/>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50" name="Rectangle 952">
                    <a:extLst>
                      <a:ext uri="{FF2B5EF4-FFF2-40B4-BE49-F238E27FC236}">
                        <a16:creationId xmlns:a16="http://schemas.microsoft.com/office/drawing/2014/main" id="{6F070B68-82C4-4BE2-89C2-DCD867B623E7}"/>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51" name="Freeform 953">
                    <a:extLst>
                      <a:ext uri="{FF2B5EF4-FFF2-40B4-BE49-F238E27FC236}">
                        <a16:creationId xmlns:a16="http://schemas.microsoft.com/office/drawing/2014/main" id="{5B01821F-1728-4D0C-8519-2749A03609BA}"/>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52" name="Freeform 954">
                    <a:extLst>
                      <a:ext uri="{FF2B5EF4-FFF2-40B4-BE49-F238E27FC236}">
                        <a16:creationId xmlns:a16="http://schemas.microsoft.com/office/drawing/2014/main" id="{C6657500-6DDC-4C7C-A266-CE991E4EDF2A}"/>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53" name="Rectangle 955">
                    <a:extLst>
                      <a:ext uri="{FF2B5EF4-FFF2-40B4-BE49-F238E27FC236}">
                        <a16:creationId xmlns:a16="http://schemas.microsoft.com/office/drawing/2014/main" id="{C7A41882-5C8C-4EBE-8DDA-C93CC07E5391}"/>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54" name="Group 956">
                    <a:extLst>
                      <a:ext uri="{FF2B5EF4-FFF2-40B4-BE49-F238E27FC236}">
                        <a16:creationId xmlns:a16="http://schemas.microsoft.com/office/drawing/2014/main" id="{8EBDC34E-756C-4511-A230-4E9067785EBA}"/>
                      </a:ext>
                    </a:extLst>
                  </p:cNvPr>
                  <p:cNvGrpSpPr>
                    <a:grpSpLocks/>
                  </p:cNvGrpSpPr>
                  <p:nvPr/>
                </p:nvGrpSpPr>
                <p:grpSpPr bwMode="auto">
                  <a:xfrm>
                    <a:off x="4749" y="668"/>
                    <a:ext cx="581" cy="145"/>
                    <a:chOff x="614" y="2568"/>
                    <a:chExt cx="725" cy="139"/>
                  </a:xfrm>
                </p:grpSpPr>
                <p:sp>
                  <p:nvSpPr>
                    <p:cNvPr id="214279" name="AutoShape 957">
                      <a:extLst>
                        <a:ext uri="{FF2B5EF4-FFF2-40B4-BE49-F238E27FC236}">
                          <a16:creationId xmlns:a16="http://schemas.microsoft.com/office/drawing/2014/main" id="{50F7B9A7-9386-475B-A150-C61B4CAED41D}"/>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80" name="AutoShape 958">
                      <a:extLst>
                        <a:ext uri="{FF2B5EF4-FFF2-40B4-BE49-F238E27FC236}">
                          <a16:creationId xmlns:a16="http://schemas.microsoft.com/office/drawing/2014/main" id="{28657AF2-C0D2-4506-9ED6-87E260605DD5}"/>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55" name="Rectangle 959">
                    <a:extLst>
                      <a:ext uri="{FF2B5EF4-FFF2-40B4-BE49-F238E27FC236}">
                        <a16:creationId xmlns:a16="http://schemas.microsoft.com/office/drawing/2014/main" id="{1151122E-CDC1-4106-9802-4F7E09E345C4}"/>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56" name="Group 960">
                    <a:extLst>
                      <a:ext uri="{FF2B5EF4-FFF2-40B4-BE49-F238E27FC236}">
                        <a16:creationId xmlns:a16="http://schemas.microsoft.com/office/drawing/2014/main" id="{50339DD0-56D1-4A1B-B951-0784BA88B168}"/>
                      </a:ext>
                    </a:extLst>
                  </p:cNvPr>
                  <p:cNvGrpSpPr>
                    <a:grpSpLocks/>
                  </p:cNvGrpSpPr>
                  <p:nvPr/>
                </p:nvGrpSpPr>
                <p:grpSpPr bwMode="auto">
                  <a:xfrm>
                    <a:off x="4747" y="994"/>
                    <a:ext cx="581" cy="134"/>
                    <a:chOff x="614" y="2568"/>
                    <a:chExt cx="725" cy="139"/>
                  </a:xfrm>
                </p:grpSpPr>
                <p:sp>
                  <p:nvSpPr>
                    <p:cNvPr id="214277" name="AutoShape 961">
                      <a:extLst>
                        <a:ext uri="{FF2B5EF4-FFF2-40B4-BE49-F238E27FC236}">
                          <a16:creationId xmlns:a16="http://schemas.microsoft.com/office/drawing/2014/main" id="{1532AC30-D0BE-4E2B-9781-B09448DE310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78" name="AutoShape 962">
                      <a:extLst>
                        <a:ext uri="{FF2B5EF4-FFF2-40B4-BE49-F238E27FC236}">
                          <a16:creationId xmlns:a16="http://schemas.microsoft.com/office/drawing/2014/main" id="{ADD63216-5B71-4BAA-BEB4-2FEE7D0FC4F2}"/>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57" name="Rectangle 963">
                    <a:extLst>
                      <a:ext uri="{FF2B5EF4-FFF2-40B4-BE49-F238E27FC236}">
                        <a16:creationId xmlns:a16="http://schemas.microsoft.com/office/drawing/2014/main" id="{7726493A-C049-4C5C-A688-8CEEECFAC4DF}"/>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58" name="Rectangle 964">
                    <a:extLst>
                      <a:ext uri="{FF2B5EF4-FFF2-40B4-BE49-F238E27FC236}">
                        <a16:creationId xmlns:a16="http://schemas.microsoft.com/office/drawing/2014/main" id="{F4A67031-F61F-44BA-AC50-3CADEEF85108}"/>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59" name="Group 965">
                    <a:extLst>
                      <a:ext uri="{FF2B5EF4-FFF2-40B4-BE49-F238E27FC236}">
                        <a16:creationId xmlns:a16="http://schemas.microsoft.com/office/drawing/2014/main" id="{2CC1FB91-A963-4B0D-A293-241CD5FC9B95}"/>
                      </a:ext>
                    </a:extLst>
                  </p:cNvPr>
                  <p:cNvGrpSpPr>
                    <a:grpSpLocks/>
                  </p:cNvGrpSpPr>
                  <p:nvPr/>
                </p:nvGrpSpPr>
                <p:grpSpPr bwMode="auto">
                  <a:xfrm>
                    <a:off x="4735" y="1627"/>
                    <a:ext cx="582" cy="151"/>
                    <a:chOff x="614" y="2568"/>
                    <a:chExt cx="725" cy="139"/>
                  </a:xfrm>
                </p:grpSpPr>
                <p:sp>
                  <p:nvSpPr>
                    <p:cNvPr id="214275" name="AutoShape 966">
                      <a:extLst>
                        <a:ext uri="{FF2B5EF4-FFF2-40B4-BE49-F238E27FC236}">
                          <a16:creationId xmlns:a16="http://schemas.microsoft.com/office/drawing/2014/main" id="{6738EE95-1AC8-4E4A-9BA3-1974F6D88788}"/>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76" name="AutoShape 967">
                      <a:extLst>
                        <a:ext uri="{FF2B5EF4-FFF2-40B4-BE49-F238E27FC236}">
                          <a16:creationId xmlns:a16="http://schemas.microsoft.com/office/drawing/2014/main" id="{C2BF985D-24C7-439C-8C86-4B93F58EF0D1}"/>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60" name="Freeform 968">
                    <a:extLst>
                      <a:ext uri="{FF2B5EF4-FFF2-40B4-BE49-F238E27FC236}">
                        <a16:creationId xmlns:a16="http://schemas.microsoft.com/office/drawing/2014/main" id="{FAB37D55-2F1D-41D1-AE48-C16EFC3EA80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261" name="Group 969">
                    <a:extLst>
                      <a:ext uri="{FF2B5EF4-FFF2-40B4-BE49-F238E27FC236}">
                        <a16:creationId xmlns:a16="http://schemas.microsoft.com/office/drawing/2014/main" id="{E6CF5FC4-608A-4C08-A10A-724AC931E910}"/>
                      </a:ext>
                    </a:extLst>
                  </p:cNvPr>
                  <p:cNvGrpSpPr>
                    <a:grpSpLocks/>
                  </p:cNvGrpSpPr>
                  <p:nvPr/>
                </p:nvGrpSpPr>
                <p:grpSpPr bwMode="auto">
                  <a:xfrm>
                    <a:off x="4739" y="1327"/>
                    <a:ext cx="582" cy="139"/>
                    <a:chOff x="614" y="2568"/>
                    <a:chExt cx="725" cy="139"/>
                  </a:xfrm>
                </p:grpSpPr>
                <p:sp>
                  <p:nvSpPr>
                    <p:cNvPr id="214273" name="AutoShape 970">
                      <a:extLst>
                        <a:ext uri="{FF2B5EF4-FFF2-40B4-BE49-F238E27FC236}">
                          <a16:creationId xmlns:a16="http://schemas.microsoft.com/office/drawing/2014/main" id="{34E4CACB-E1EC-4040-AC13-8DB062E16DC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74" name="AutoShape 971">
                      <a:extLst>
                        <a:ext uri="{FF2B5EF4-FFF2-40B4-BE49-F238E27FC236}">
                          <a16:creationId xmlns:a16="http://schemas.microsoft.com/office/drawing/2014/main" id="{186EDE74-DA58-47A5-B4A9-591C30A3D96D}"/>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62" name="Rectangle 972">
                    <a:extLst>
                      <a:ext uri="{FF2B5EF4-FFF2-40B4-BE49-F238E27FC236}">
                        <a16:creationId xmlns:a16="http://schemas.microsoft.com/office/drawing/2014/main" id="{14A2919D-FDEF-4461-8B30-17FBB403A606}"/>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63" name="Freeform 973">
                    <a:extLst>
                      <a:ext uri="{FF2B5EF4-FFF2-40B4-BE49-F238E27FC236}">
                        <a16:creationId xmlns:a16="http://schemas.microsoft.com/office/drawing/2014/main" id="{CA4F38EE-A5A5-42C8-AA9F-DC707377EA6C}"/>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64" name="Freeform 974">
                    <a:extLst>
                      <a:ext uri="{FF2B5EF4-FFF2-40B4-BE49-F238E27FC236}">
                        <a16:creationId xmlns:a16="http://schemas.microsoft.com/office/drawing/2014/main" id="{34E53928-0CFE-4E4E-834E-2E7135C77229}"/>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65" name="Oval 975">
                    <a:extLst>
                      <a:ext uri="{FF2B5EF4-FFF2-40B4-BE49-F238E27FC236}">
                        <a16:creationId xmlns:a16="http://schemas.microsoft.com/office/drawing/2014/main" id="{EEC90525-A2AD-4270-948A-539DF160F659}"/>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66" name="Freeform 976">
                    <a:extLst>
                      <a:ext uri="{FF2B5EF4-FFF2-40B4-BE49-F238E27FC236}">
                        <a16:creationId xmlns:a16="http://schemas.microsoft.com/office/drawing/2014/main" id="{3FEC08FC-C57A-4833-BB28-E9F536207B81}"/>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67" name="AutoShape 977">
                    <a:extLst>
                      <a:ext uri="{FF2B5EF4-FFF2-40B4-BE49-F238E27FC236}">
                        <a16:creationId xmlns:a16="http://schemas.microsoft.com/office/drawing/2014/main" id="{497C01B6-BB09-4AF5-BCBE-E2F2D809F571}"/>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68" name="AutoShape 978">
                    <a:extLst>
                      <a:ext uri="{FF2B5EF4-FFF2-40B4-BE49-F238E27FC236}">
                        <a16:creationId xmlns:a16="http://schemas.microsoft.com/office/drawing/2014/main" id="{F871E7A9-668B-4CBC-BD46-1F178CFBDD7E}"/>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69" name="Oval 979">
                    <a:extLst>
                      <a:ext uri="{FF2B5EF4-FFF2-40B4-BE49-F238E27FC236}">
                        <a16:creationId xmlns:a16="http://schemas.microsoft.com/office/drawing/2014/main" id="{3F746649-3B43-4E06-A6C8-D35999D05B18}"/>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70" name="Oval 980">
                    <a:extLst>
                      <a:ext uri="{FF2B5EF4-FFF2-40B4-BE49-F238E27FC236}">
                        <a16:creationId xmlns:a16="http://schemas.microsoft.com/office/drawing/2014/main" id="{F0BCC2C9-1C5F-45EC-AA9E-DA9416FA0953}"/>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271" name="Oval 981">
                    <a:extLst>
                      <a:ext uri="{FF2B5EF4-FFF2-40B4-BE49-F238E27FC236}">
                        <a16:creationId xmlns:a16="http://schemas.microsoft.com/office/drawing/2014/main" id="{1A6AA291-DB9E-436F-8D05-16EB2BE7CB2F}"/>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72" name="Rectangle 982">
                    <a:extLst>
                      <a:ext uri="{FF2B5EF4-FFF2-40B4-BE49-F238E27FC236}">
                        <a16:creationId xmlns:a16="http://schemas.microsoft.com/office/drawing/2014/main" id="{FB9FA508-C383-4999-A2F6-E4A3CA421354}"/>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36" name="Group 1110">
                <a:extLst>
                  <a:ext uri="{FF2B5EF4-FFF2-40B4-BE49-F238E27FC236}">
                    <a16:creationId xmlns:a16="http://schemas.microsoft.com/office/drawing/2014/main" id="{81421FC3-762D-4F62-8F72-78E51FBB8542}"/>
                  </a:ext>
                </a:extLst>
              </p:cNvPr>
              <p:cNvGrpSpPr>
                <a:grpSpLocks/>
              </p:cNvGrpSpPr>
              <p:nvPr/>
            </p:nvGrpSpPr>
            <p:grpSpPr bwMode="auto">
              <a:xfrm>
                <a:off x="6068038" y="3829780"/>
                <a:ext cx="347753" cy="680208"/>
                <a:chOff x="7923189" y="2486663"/>
                <a:chExt cx="360362" cy="884586"/>
              </a:xfrm>
            </p:grpSpPr>
            <p:pic>
              <p:nvPicPr>
                <p:cNvPr id="214213" name="Picture 3">
                  <a:extLst>
                    <a:ext uri="{FF2B5EF4-FFF2-40B4-BE49-F238E27FC236}">
                      <a16:creationId xmlns:a16="http://schemas.microsoft.com/office/drawing/2014/main" id="{E46C10F2-F096-4375-99A2-091BA0F841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214" name="Group 950">
                  <a:extLst>
                    <a:ext uri="{FF2B5EF4-FFF2-40B4-BE49-F238E27FC236}">
                      <a16:creationId xmlns:a16="http://schemas.microsoft.com/office/drawing/2014/main" id="{82C294D8-A66D-472B-80DF-9F2BDDDEE12B}"/>
                    </a:ext>
                  </a:extLst>
                </p:cNvPr>
                <p:cNvGrpSpPr>
                  <a:grpSpLocks/>
                </p:cNvGrpSpPr>
                <p:nvPr/>
              </p:nvGrpSpPr>
              <p:grpSpPr bwMode="auto">
                <a:xfrm>
                  <a:off x="7923189" y="2890236"/>
                  <a:ext cx="227012" cy="481013"/>
                  <a:chOff x="4140" y="429"/>
                  <a:chExt cx="1425" cy="2396"/>
                </a:xfrm>
              </p:grpSpPr>
              <p:sp>
                <p:nvSpPr>
                  <p:cNvPr id="214215" name="Freeform 951">
                    <a:extLst>
                      <a:ext uri="{FF2B5EF4-FFF2-40B4-BE49-F238E27FC236}">
                        <a16:creationId xmlns:a16="http://schemas.microsoft.com/office/drawing/2014/main" id="{AAB71FD8-4BC2-4DC1-A56B-E5E173EB3D5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16" name="Rectangle 952">
                    <a:extLst>
                      <a:ext uri="{FF2B5EF4-FFF2-40B4-BE49-F238E27FC236}">
                        <a16:creationId xmlns:a16="http://schemas.microsoft.com/office/drawing/2014/main" id="{9EA6C055-17A5-4AFE-AA7E-80EF11BD42D7}"/>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17" name="Freeform 953">
                    <a:extLst>
                      <a:ext uri="{FF2B5EF4-FFF2-40B4-BE49-F238E27FC236}">
                        <a16:creationId xmlns:a16="http://schemas.microsoft.com/office/drawing/2014/main" id="{F06922D1-B4F6-4B4B-A14F-2B9E3F999A3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18" name="Freeform 954">
                    <a:extLst>
                      <a:ext uri="{FF2B5EF4-FFF2-40B4-BE49-F238E27FC236}">
                        <a16:creationId xmlns:a16="http://schemas.microsoft.com/office/drawing/2014/main" id="{8844028B-D8DC-4D27-AC3F-A594317A787D}"/>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19" name="Rectangle 955">
                    <a:extLst>
                      <a:ext uri="{FF2B5EF4-FFF2-40B4-BE49-F238E27FC236}">
                        <a16:creationId xmlns:a16="http://schemas.microsoft.com/office/drawing/2014/main" id="{418B51F3-A757-44AB-AD15-303731F2D9B2}"/>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20" name="Group 956">
                    <a:extLst>
                      <a:ext uri="{FF2B5EF4-FFF2-40B4-BE49-F238E27FC236}">
                        <a16:creationId xmlns:a16="http://schemas.microsoft.com/office/drawing/2014/main" id="{9C00F2E9-6692-498E-9344-A4E039589A36}"/>
                      </a:ext>
                    </a:extLst>
                  </p:cNvPr>
                  <p:cNvGrpSpPr>
                    <a:grpSpLocks/>
                  </p:cNvGrpSpPr>
                  <p:nvPr/>
                </p:nvGrpSpPr>
                <p:grpSpPr bwMode="auto">
                  <a:xfrm>
                    <a:off x="4749" y="668"/>
                    <a:ext cx="581" cy="145"/>
                    <a:chOff x="614" y="2568"/>
                    <a:chExt cx="725" cy="139"/>
                  </a:xfrm>
                </p:grpSpPr>
                <p:sp>
                  <p:nvSpPr>
                    <p:cNvPr id="214245" name="AutoShape 957">
                      <a:extLst>
                        <a:ext uri="{FF2B5EF4-FFF2-40B4-BE49-F238E27FC236}">
                          <a16:creationId xmlns:a16="http://schemas.microsoft.com/office/drawing/2014/main" id="{EFB38BEA-9A99-4962-A2DC-3FA0B9D5552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46" name="AutoShape 958">
                      <a:extLst>
                        <a:ext uri="{FF2B5EF4-FFF2-40B4-BE49-F238E27FC236}">
                          <a16:creationId xmlns:a16="http://schemas.microsoft.com/office/drawing/2014/main" id="{F0677A19-31C7-4637-AE96-E6D5B3D75BE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21" name="Rectangle 959">
                    <a:extLst>
                      <a:ext uri="{FF2B5EF4-FFF2-40B4-BE49-F238E27FC236}">
                        <a16:creationId xmlns:a16="http://schemas.microsoft.com/office/drawing/2014/main" id="{510A37B1-D908-426B-8BD3-DEA1ADB1DACA}"/>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22" name="Group 960">
                    <a:extLst>
                      <a:ext uri="{FF2B5EF4-FFF2-40B4-BE49-F238E27FC236}">
                        <a16:creationId xmlns:a16="http://schemas.microsoft.com/office/drawing/2014/main" id="{FF497CCD-405D-40FF-A281-4E76153ED50E}"/>
                      </a:ext>
                    </a:extLst>
                  </p:cNvPr>
                  <p:cNvGrpSpPr>
                    <a:grpSpLocks/>
                  </p:cNvGrpSpPr>
                  <p:nvPr/>
                </p:nvGrpSpPr>
                <p:grpSpPr bwMode="auto">
                  <a:xfrm>
                    <a:off x="4747" y="994"/>
                    <a:ext cx="581" cy="134"/>
                    <a:chOff x="614" y="2568"/>
                    <a:chExt cx="725" cy="139"/>
                  </a:xfrm>
                </p:grpSpPr>
                <p:sp>
                  <p:nvSpPr>
                    <p:cNvPr id="214243" name="AutoShape 961">
                      <a:extLst>
                        <a:ext uri="{FF2B5EF4-FFF2-40B4-BE49-F238E27FC236}">
                          <a16:creationId xmlns:a16="http://schemas.microsoft.com/office/drawing/2014/main" id="{AEC548FC-823F-4722-8A4C-FE64E21E7484}"/>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44" name="AutoShape 962">
                      <a:extLst>
                        <a:ext uri="{FF2B5EF4-FFF2-40B4-BE49-F238E27FC236}">
                          <a16:creationId xmlns:a16="http://schemas.microsoft.com/office/drawing/2014/main" id="{5385A6AB-E16E-4B5D-9155-96D80BCE3DEC}"/>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23" name="Rectangle 963">
                    <a:extLst>
                      <a:ext uri="{FF2B5EF4-FFF2-40B4-BE49-F238E27FC236}">
                        <a16:creationId xmlns:a16="http://schemas.microsoft.com/office/drawing/2014/main" id="{221D4ADC-DB96-45C8-A08D-EED0B7E2F0C6}"/>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24" name="Rectangle 964">
                    <a:extLst>
                      <a:ext uri="{FF2B5EF4-FFF2-40B4-BE49-F238E27FC236}">
                        <a16:creationId xmlns:a16="http://schemas.microsoft.com/office/drawing/2014/main" id="{AFE45A86-CCBC-4CE9-9EC0-1CE977CADDEF}"/>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225" name="Group 965">
                    <a:extLst>
                      <a:ext uri="{FF2B5EF4-FFF2-40B4-BE49-F238E27FC236}">
                        <a16:creationId xmlns:a16="http://schemas.microsoft.com/office/drawing/2014/main" id="{A48C39D4-F5A2-47C4-A2C1-B1DCD676DCC0}"/>
                      </a:ext>
                    </a:extLst>
                  </p:cNvPr>
                  <p:cNvGrpSpPr>
                    <a:grpSpLocks/>
                  </p:cNvGrpSpPr>
                  <p:nvPr/>
                </p:nvGrpSpPr>
                <p:grpSpPr bwMode="auto">
                  <a:xfrm>
                    <a:off x="4735" y="1627"/>
                    <a:ext cx="582" cy="151"/>
                    <a:chOff x="614" y="2568"/>
                    <a:chExt cx="725" cy="139"/>
                  </a:xfrm>
                </p:grpSpPr>
                <p:sp>
                  <p:nvSpPr>
                    <p:cNvPr id="214241" name="AutoShape 966">
                      <a:extLst>
                        <a:ext uri="{FF2B5EF4-FFF2-40B4-BE49-F238E27FC236}">
                          <a16:creationId xmlns:a16="http://schemas.microsoft.com/office/drawing/2014/main" id="{3B9A29A2-95F0-4C0A-BAB8-92511B5D10C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42" name="AutoShape 967">
                      <a:extLst>
                        <a:ext uri="{FF2B5EF4-FFF2-40B4-BE49-F238E27FC236}">
                          <a16:creationId xmlns:a16="http://schemas.microsoft.com/office/drawing/2014/main" id="{3E866EB4-4DE0-4B0F-A350-60FC6DB36AE4}"/>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26" name="Freeform 968">
                    <a:extLst>
                      <a:ext uri="{FF2B5EF4-FFF2-40B4-BE49-F238E27FC236}">
                        <a16:creationId xmlns:a16="http://schemas.microsoft.com/office/drawing/2014/main" id="{170972F2-1B01-417A-809F-49202F9C9E1A}"/>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227" name="Group 969">
                    <a:extLst>
                      <a:ext uri="{FF2B5EF4-FFF2-40B4-BE49-F238E27FC236}">
                        <a16:creationId xmlns:a16="http://schemas.microsoft.com/office/drawing/2014/main" id="{7C904101-805B-4A21-AE09-9BC9702BA4C4}"/>
                      </a:ext>
                    </a:extLst>
                  </p:cNvPr>
                  <p:cNvGrpSpPr>
                    <a:grpSpLocks/>
                  </p:cNvGrpSpPr>
                  <p:nvPr/>
                </p:nvGrpSpPr>
                <p:grpSpPr bwMode="auto">
                  <a:xfrm>
                    <a:off x="4739" y="1327"/>
                    <a:ext cx="582" cy="139"/>
                    <a:chOff x="614" y="2568"/>
                    <a:chExt cx="725" cy="139"/>
                  </a:xfrm>
                </p:grpSpPr>
                <p:sp>
                  <p:nvSpPr>
                    <p:cNvPr id="214239" name="AutoShape 970">
                      <a:extLst>
                        <a:ext uri="{FF2B5EF4-FFF2-40B4-BE49-F238E27FC236}">
                          <a16:creationId xmlns:a16="http://schemas.microsoft.com/office/drawing/2014/main" id="{BCEA274F-A9DF-4D38-8D19-5D8ED49BE69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40" name="AutoShape 971">
                      <a:extLst>
                        <a:ext uri="{FF2B5EF4-FFF2-40B4-BE49-F238E27FC236}">
                          <a16:creationId xmlns:a16="http://schemas.microsoft.com/office/drawing/2014/main" id="{A2DA589A-8B2A-40D3-9AB4-DE40E80A255D}"/>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228" name="Rectangle 972">
                    <a:extLst>
                      <a:ext uri="{FF2B5EF4-FFF2-40B4-BE49-F238E27FC236}">
                        <a16:creationId xmlns:a16="http://schemas.microsoft.com/office/drawing/2014/main" id="{3FA64E7F-5F7B-4E36-B546-D98BCE1CD61D}"/>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29" name="Freeform 973">
                    <a:extLst>
                      <a:ext uri="{FF2B5EF4-FFF2-40B4-BE49-F238E27FC236}">
                        <a16:creationId xmlns:a16="http://schemas.microsoft.com/office/drawing/2014/main" id="{FDA2CF92-784A-42F8-97EA-3C1995D84C38}"/>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30" name="Freeform 974">
                    <a:extLst>
                      <a:ext uri="{FF2B5EF4-FFF2-40B4-BE49-F238E27FC236}">
                        <a16:creationId xmlns:a16="http://schemas.microsoft.com/office/drawing/2014/main" id="{C1F1180D-36C5-4B8F-B8FE-3DF73507724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31" name="Oval 975">
                    <a:extLst>
                      <a:ext uri="{FF2B5EF4-FFF2-40B4-BE49-F238E27FC236}">
                        <a16:creationId xmlns:a16="http://schemas.microsoft.com/office/drawing/2014/main" id="{F47472DE-415C-4805-A93E-9B10DA7E434F}"/>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32" name="Freeform 976">
                    <a:extLst>
                      <a:ext uri="{FF2B5EF4-FFF2-40B4-BE49-F238E27FC236}">
                        <a16:creationId xmlns:a16="http://schemas.microsoft.com/office/drawing/2014/main" id="{F299B6D6-2319-4DF6-A16E-7B425F50474B}"/>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233" name="AutoShape 977">
                    <a:extLst>
                      <a:ext uri="{FF2B5EF4-FFF2-40B4-BE49-F238E27FC236}">
                        <a16:creationId xmlns:a16="http://schemas.microsoft.com/office/drawing/2014/main" id="{1DC0EED0-B9F2-4E97-9795-43D8C281A970}"/>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34" name="AutoShape 978">
                    <a:extLst>
                      <a:ext uri="{FF2B5EF4-FFF2-40B4-BE49-F238E27FC236}">
                        <a16:creationId xmlns:a16="http://schemas.microsoft.com/office/drawing/2014/main" id="{FE7B5AC9-4095-425C-8868-15985D86C919}"/>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35" name="Oval 979">
                    <a:extLst>
                      <a:ext uri="{FF2B5EF4-FFF2-40B4-BE49-F238E27FC236}">
                        <a16:creationId xmlns:a16="http://schemas.microsoft.com/office/drawing/2014/main" id="{2759CCD4-BFB5-4F2F-8C33-DF39A1076A12}"/>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36" name="Oval 980">
                    <a:extLst>
                      <a:ext uri="{FF2B5EF4-FFF2-40B4-BE49-F238E27FC236}">
                        <a16:creationId xmlns:a16="http://schemas.microsoft.com/office/drawing/2014/main" id="{85BF61B7-0C4D-4B12-BA86-47A8E989144C}"/>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237" name="Oval 981">
                    <a:extLst>
                      <a:ext uri="{FF2B5EF4-FFF2-40B4-BE49-F238E27FC236}">
                        <a16:creationId xmlns:a16="http://schemas.microsoft.com/office/drawing/2014/main" id="{01763F78-DA0C-46AC-806C-093130CD8A70}"/>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38" name="Rectangle 982">
                    <a:extLst>
                      <a:ext uri="{FF2B5EF4-FFF2-40B4-BE49-F238E27FC236}">
                        <a16:creationId xmlns:a16="http://schemas.microsoft.com/office/drawing/2014/main" id="{9DADC076-EA87-412A-8D66-A2FDABC56F7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37" name="Group 1111">
                <a:extLst>
                  <a:ext uri="{FF2B5EF4-FFF2-40B4-BE49-F238E27FC236}">
                    <a16:creationId xmlns:a16="http://schemas.microsoft.com/office/drawing/2014/main" id="{92D17E18-9830-48F4-8927-DE71EF0AD1F1}"/>
                  </a:ext>
                </a:extLst>
              </p:cNvPr>
              <p:cNvGrpSpPr>
                <a:grpSpLocks/>
              </p:cNvGrpSpPr>
              <p:nvPr/>
            </p:nvGrpSpPr>
            <p:grpSpPr bwMode="auto">
              <a:xfrm>
                <a:off x="2122838" y="5630065"/>
                <a:ext cx="347753" cy="680208"/>
                <a:chOff x="7923189" y="2486663"/>
                <a:chExt cx="360362" cy="884586"/>
              </a:xfrm>
            </p:grpSpPr>
            <p:pic>
              <p:nvPicPr>
                <p:cNvPr id="214179" name="Picture 3">
                  <a:extLst>
                    <a:ext uri="{FF2B5EF4-FFF2-40B4-BE49-F238E27FC236}">
                      <a16:creationId xmlns:a16="http://schemas.microsoft.com/office/drawing/2014/main" id="{4EA6FEBC-C1AC-4403-9185-CFE8F803B5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180" name="Group 950">
                  <a:extLst>
                    <a:ext uri="{FF2B5EF4-FFF2-40B4-BE49-F238E27FC236}">
                      <a16:creationId xmlns:a16="http://schemas.microsoft.com/office/drawing/2014/main" id="{CAD84F3F-E2F0-43DA-A5A0-4D758176404A}"/>
                    </a:ext>
                  </a:extLst>
                </p:cNvPr>
                <p:cNvGrpSpPr>
                  <a:grpSpLocks/>
                </p:cNvGrpSpPr>
                <p:nvPr/>
              </p:nvGrpSpPr>
              <p:grpSpPr bwMode="auto">
                <a:xfrm>
                  <a:off x="7923189" y="2890236"/>
                  <a:ext cx="227012" cy="481013"/>
                  <a:chOff x="4140" y="429"/>
                  <a:chExt cx="1425" cy="2396"/>
                </a:xfrm>
              </p:grpSpPr>
              <p:sp>
                <p:nvSpPr>
                  <p:cNvPr id="214181" name="Freeform 951">
                    <a:extLst>
                      <a:ext uri="{FF2B5EF4-FFF2-40B4-BE49-F238E27FC236}">
                        <a16:creationId xmlns:a16="http://schemas.microsoft.com/office/drawing/2014/main" id="{1C3D8370-5BE9-4EC0-839E-5F29FB02873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182" name="Rectangle 952">
                    <a:extLst>
                      <a:ext uri="{FF2B5EF4-FFF2-40B4-BE49-F238E27FC236}">
                        <a16:creationId xmlns:a16="http://schemas.microsoft.com/office/drawing/2014/main" id="{C6E6D2E5-AD23-46E8-93B9-B6FB843C25BF}"/>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183" name="Freeform 953">
                    <a:extLst>
                      <a:ext uri="{FF2B5EF4-FFF2-40B4-BE49-F238E27FC236}">
                        <a16:creationId xmlns:a16="http://schemas.microsoft.com/office/drawing/2014/main" id="{0F3EC4CF-FE33-4ABC-80A2-8405986ADAC1}"/>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184" name="Freeform 954">
                    <a:extLst>
                      <a:ext uri="{FF2B5EF4-FFF2-40B4-BE49-F238E27FC236}">
                        <a16:creationId xmlns:a16="http://schemas.microsoft.com/office/drawing/2014/main" id="{DCEFA179-B281-4746-AF90-059A781EA363}"/>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185" name="Rectangle 955">
                    <a:extLst>
                      <a:ext uri="{FF2B5EF4-FFF2-40B4-BE49-F238E27FC236}">
                        <a16:creationId xmlns:a16="http://schemas.microsoft.com/office/drawing/2014/main" id="{B04E2A59-C603-4D24-98DC-210A63D22E61}"/>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186" name="Group 956">
                    <a:extLst>
                      <a:ext uri="{FF2B5EF4-FFF2-40B4-BE49-F238E27FC236}">
                        <a16:creationId xmlns:a16="http://schemas.microsoft.com/office/drawing/2014/main" id="{4307B557-85A1-4353-A8A2-394251F9E236}"/>
                      </a:ext>
                    </a:extLst>
                  </p:cNvPr>
                  <p:cNvGrpSpPr>
                    <a:grpSpLocks/>
                  </p:cNvGrpSpPr>
                  <p:nvPr/>
                </p:nvGrpSpPr>
                <p:grpSpPr bwMode="auto">
                  <a:xfrm>
                    <a:off x="4749" y="668"/>
                    <a:ext cx="581" cy="145"/>
                    <a:chOff x="614" y="2568"/>
                    <a:chExt cx="725" cy="139"/>
                  </a:xfrm>
                </p:grpSpPr>
                <p:sp>
                  <p:nvSpPr>
                    <p:cNvPr id="214211" name="AutoShape 957">
                      <a:extLst>
                        <a:ext uri="{FF2B5EF4-FFF2-40B4-BE49-F238E27FC236}">
                          <a16:creationId xmlns:a16="http://schemas.microsoft.com/office/drawing/2014/main" id="{B555F0EF-A097-4731-ADCD-44AF54646C1E}"/>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12" name="AutoShape 958">
                      <a:extLst>
                        <a:ext uri="{FF2B5EF4-FFF2-40B4-BE49-F238E27FC236}">
                          <a16:creationId xmlns:a16="http://schemas.microsoft.com/office/drawing/2014/main" id="{74BE68AB-3119-433A-9811-AFD2273B4451}"/>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187" name="Rectangle 959">
                    <a:extLst>
                      <a:ext uri="{FF2B5EF4-FFF2-40B4-BE49-F238E27FC236}">
                        <a16:creationId xmlns:a16="http://schemas.microsoft.com/office/drawing/2014/main" id="{1BDB61F2-DDCD-4451-B7AD-FD434191A6A7}"/>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188" name="Group 960">
                    <a:extLst>
                      <a:ext uri="{FF2B5EF4-FFF2-40B4-BE49-F238E27FC236}">
                        <a16:creationId xmlns:a16="http://schemas.microsoft.com/office/drawing/2014/main" id="{4EF77BBE-B511-4577-9689-8B8D2F50B18E}"/>
                      </a:ext>
                    </a:extLst>
                  </p:cNvPr>
                  <p:cNvGrpSpPr>
                    <a:grpSpLocks/>
                  </p:cNvGrpSpPr>
                  <p:nvPr/>
                </p:nvGrpSpPr>
                <p:grpSpPr bwMode="auto">
                  <a:xfrm>
                    <a:off x="4747" y="994"/>
                    <a:ext cx="581" cy="134"/>
                    <a:chOff x="614" y="2568"/>
                    <a:chExt cx="725" cy="139"/>
                  </a:xfrm>
                </p:grpSpPr>
                <p:sp>
                  <p:nvSpPr>
                    <p:cNvPr id="214209" name="AutoShape 961">
                      <a:extLst>
                        <a:ext uri="{FF2B5EF4-FFF2-40B4-BE49-F238E27FC236}">
                          <a16:creationId xmlns:a16="http://schemas.microsoft.com/office/drawing/2014/main" id="{485DD99A-C6C6-4015-BCE2-9CC9C30DDD7F}"/>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10" name="AutoShape 962">
                      <a:extLst>
                        <a:ext uri="{FF2B5EF4-FFF2-40B4-BE49-F238E27FC236}">
                          <a16:creationId xmlns:a16="http://schemas.microsoft.com/office/drawing/2014/main" id="{98373AB9-2D8E-4C1B-9B1D-597B2BE0D709}"/>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189" name="Rectangle 963">
                    <a:extLst>
                      <a:ext uri="{FF2B5EF4-FFF2-40B4-BE49-F238E27FC236}">
                        <a16:creationId xmlns:a16="http://schemas.microsoft.com/office/drawing/2014/main" id="{3339D49F-B628-42B9-BDE9-5AB849BDBF89}"/>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190" name="Rectangle 964">
                    <a:extLst>
                      <a:ext uri="{FF2B5EF4-FFF2-40B4-BE49-F238E27FC236}">
                        <a16:creationId xmlns:a16="http://schemas.microsoft.com/office/drawing/2014/main" id="{4E80F0C5-61E3-4457-922C-01C01936B252}"/>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191" name="Group 965">
                    <a:extLst>
                      <a:ext uri="{FF2B5EF4-FFF2-40B4-BE49-F238E27FC236}">
                        <a16:creationId xmlns:a16="http://schemas.microsoft.com/office/drawing/2014/main" id="{772ABA2B-D3BC-4D0D-9AF2-7B596B726A53}"/>
                      </a:ext>
                    </a:extLst>
                  </p:cNvPr>
                  <p:cNvGrpSpPr>
                    <a:grpSpLocks/>
                  </p:cNvGrpSpPr>
                  <p:nvPr/>
                </p:nvGrpSpPr>
                <p:grpSpPr bwMode="auto">
                  <a:xfrm>
                    <a:off x="4735" y="1627"/>
                    <a:ext cx="582" cy="151"/>
                    <a:chOff x="614" y="2568"/>
                    <a:chExt cx="725" cy="139"/>
                  </a:xfrm>
                </p:grpSpPr>
                <p:sp>
                  <p:nvSpPr>
                    <p:cNvPr id="214207" name="AutoShape 966">
                      <a:extLst>
                        <a:ext uri="{FF2B5EF4-FFF2-40B4-BE49-F238E27FC236}">
                          <a16:creationId xmlns:a16="http://schemas.microsoft.com/office/drawing/2014/main" id="{33117DC6-160A-4212-9B57-358453D2110E}"/>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08" name="AutoShape 967">
                      <a:extLst>
                        <a:ext uri="{FF2B5EF4-FFF2-40B4-BE49-F238E27FC236}">
                          <a16:creationId xmlns:a16="http://schemas.microsoft.com/office/drawing/2014/main" id="{DB438D7A-A03D-40FE-A842-2C87D7B6EA13}"/>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192" name="Freeform 968">
                    <a:extLst>
                      <a:ext uri="{FF2B5EF4-FFF2-40B4-BE49-F238E27FC236}">
                        <a16:creationId xmlns:a16="http://schemas.microsoft.com/office/drawing/2014/main" id="{FB70A08E-8444-4669-8077-D843F9FE1701}"/>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193" name="Group 969">
                    <a:extLst>
                      <a:ext uri="{FF2B5EF4-FFF2-40B4-BE49-F238E27FC236}">
                        <a16:creationId xmlns:a16="http://schemas.microsoft.com/office/drawing/2014/main" id="{1224A880-3B49-4CF9-BC52-4F1E9AD7030F}"/>
                      </a:ext>
                    </a:extLst>
                  </p:cNvPr>
                  <p:cNvGrpSpPr>
                    <a:grpSpLocks/>
                  </p:cNvGrpSpPr>
                  <p:nvPr/>
                </p:nvGrpSpPr>
                <p:grpSpPr bwMode="auto">
                  <a:xfrm>
                    <a:off x="4739" y="1327"/>
                    <a:ext cx="582" cy="139"/>
                    <a:chOff x="614" y="2568"/>
                    <a:chExt cx="725" cy="139"/>
                  </a:xfrm>
                </p:grpSpPr>
                <p:sp>
                  <p:nvSpPr>
                    <p:cNvPr id="214205" name="AutoShape 970">
                      <a:extLst>
                        <a:ext uri="{FF2B5EF4-FFF2-40B4-BE49-F238E27FC236}">
                          <a16:creationId xmlns:a16="http://schemas.microsoft.com/office/drawing/2014/main" id="{1D10CE1C-1A31-40CD-AE18-BC863F69C9A2}"/>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06" name="AutoShape 971">
                      <a:extLst>
                        <a:ext uri="{FF2B5EF4-FFF2-40B4-BE49-F238E27FC236}">
                          <a16:creationId xmlns:a16="http://schemas.microsoft.com/office/drawing/2014/main" id="{6A1A3155-8BA1-4B52-A59D-8CEAA36BA5D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194" name="Rectangle 972">
                    <a:extLst>
                      <a:ext uri="{FF2B5EF4-FFF2-40B4-BE49-F238E27FC236}">
                        <a16:creationId xmlns:a16="http://schemas.microsoft.com/office/drawing/2014/main" id="{2BC9C3BD-C9EC-445C-A0D8-4E9CEE7301BA}"/>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195" name="Freeform 973">
                    <a:extLst>
                      <a:ext uri="{FF2B5EF4-FFF2-40B4-BE49-F238E27FC236}">
                        <a16:creationId xmlns:a16="http://schemas.microsoft.com/office/drawing/2014/main" id="{C25BC6E3-4B9F-4929-8647-F07E12B87F15}"/>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196" name="Freeform 974">
                    <a:extLst>
                      <a:ext uri="{FF2B5EF4-FFF2-40B4-BE49-F238E27FC236}">
                        <a16:creationId xmlns:a16="http://schemas.microsoft.com/office/drawing/2014/main" id="{401E345D-E0C2-4EB4-AA29-9D03E57F799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197" name="Oval 975">
                    <a:extLst>
                      <a:ext uri="{FF2B5EF4-FFF2-40B4-BE49-F238E27FC236}">
                        <a16:creationId xmlns:a16="http://schemas.microsoft.com/office/drawing/2014/main" id="{507AEB77-BC25-454E-B9E2-4759E2F01054}"/>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198" name="Freeform 976">
                    <a:extLst>
                      <a:ext uri="{FF2B5EF4-FFF2-40B4-BE49-F238E27FC236}">
                        <a16:creationId xmlns:a16="http://schemas.microsoft.com/office/drawing/2014/main" id="{8FD680FF-F441-4A6C-B7FE-C4D59D33EAC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199" name="AutoShape 977">
                    <a:extLst>
                      <a:ext uri="{FF2B5EF4-FFF2-40B4-BE49-F238E27FC236}">
                        <a16:creationId xmlns:a16="http://schemas.microsoft.com/office/drawing/2014/main" id="{5127B61F-B1C5-43D3-B23B-CE84E19CF9B7}"/>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00" name="AutoShape 978">
                    <a:extLst>
                      <a:ext uri="{FF2B5EF4-FFF2-40B4-BE49-F238E27FC236}">
                        <a16:creationId xmlns:a16="http://schemas.microsoft.com/office/drawing/2014/main" id="{DBC14E54-2C2E-4438-8516-D9B448C1FC2B}"/>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01" name="Oval 979">
                    <a:extLst>
                      <a:ext uri="{FF2B5EF4-FFF2-40B4-BE49-F238E27FC236}">
                        <a16:creationId xmlns:a16="http://schemas.microsoft.com/office/drawing/2014/main" id="{FD753677-0BDF-4D3A-AE3E-5BE695E5E276}"/>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02" name="Oval 980">
                    <a:extLst>
                      <a:ext uri="{FF2B5EF4-FFF2-40B4-BE49-F238E27FC236}">
                        <a16:creationId xmlns:a16="http://schemas.microsoft.com/office/drawing/2014/main" id="{D22D58FA-677D-4065-B79F-03EC5529D21D}"/>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203" name="Oval 981">
                    <a:extLst>
                      <a:ext uri="{FF2B5EF4-FFF2-40B4-BE49-F238E27FC236}">
                        <a16:creationId xmlns:a16="http://schemas.microsoft.com/office/drawing/2014/main" id="{7704A8D4-98CE-4E70-90B7-31260A08BD10}"/>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204" name="Rectangle 982">
                    <a:extLst>
                      <a:ext uri="{FF2B5EF4-FFF2-40B4-BE49-F238E27FC236}">
                        <a16:creationId xmlns:a16="http://schemas.microsoft.com/office/drawing/2014/main" id="{1E66DE75-5691-4377-85A5-583DE1AA3544}"/>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38" name="Group 1115">
                <a:extLst>
                  <a:ext uri="{FF2B5EF4-FFF2-40B4-BE49-F238E27FC236}">
                    <a16:creationId xmlns:a16="http://schemas.microsoft.com/office/drawing/2014/main" id="{5CC5DCD5-61FB-48AF-A9CB-1C7CA11245DD}"/>
                  </a:ext>
                </a:extLst>
              </p:cNvPr>
              <p:cNvGrpSpPr>
                <a:grpSpLocks/>
              </p:cNvGrpSpPr>
              <p:nvPr/>
            </p:nvGrpSpPr>
            <p:grpSpPr bwMode="auto">
              <a:xfrm>
                <a:off x="7707615" y="4368892"/>
                <a:ext cx="990551" cy="731635"/>
                <a:chOff x="7707615" y="4368892"/>
                <a:chExt cx="990551" cy="731635"/>
              </a:xfrm>
            </p:grpSpPr>
            <p:pic>
              <p:nvPicPr>
                <p:cNvPr id="214079" name="Picture 1159">
                  <a:extLst>
                    <a:ext uri="{FF2B5EF4-FFF2-40B4-BE49-F238E27FC236}">
                      <a16:creationId xmlns:a16="http://schemas.microsoft.com/office/drawing/2014/main" id="{624B22DB-3DD1-4509-A885-83268D9F460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1833" y="4640202"/>
                  <a:ext cx="822008" cy="4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4080" name="Group 249">
                  <a:extLst>
                    <a:ext uri="{FF2B5EF4-FFF2-40B4-BE49-F238E27FC236}">
                      <a16:creationId xmlns:a16="http://schemas.microsoft.com/office/drawing/2014/main" id="{1B2B1BCE-262D-417B-8D2F-01D5DE747898}"/>
                    </a:ext>
                  </a:extLst>
                </p:cNvPr>
                <p:cNvGrpSpPr>
                  <a:grpSpLocks/>
                </p:cNvGrpSpPr>
                <p:nvPr/>
              </p:nvGrpSpPr>
              <p:grpSpPr bwMode="auto">
                <a:xfrm flipH="1">
                  <a:off x="7707615" y="4368892"/>
                  <a:ext cx="225953" cy="395900"/>
                  <a:chOff x="4140" y="429"/>
                  <a:chExt cx="1425" cy="2396"/>
                </a:xfrm>
              </p:grpSpPr>
              <p:sp>
                <p:nvSpPr>
                  <p:cNvPr id="214147" name="Freeform 250">
                    <a:extLst>
                      <a:ext uri="{FF2B5EF4-FFF2-40B4-BE49-F238E27FC236}">
                        <a16:creationId xmlns:a16="http://schemas.microsoft.com/office/drawing/2014/main" id="{1E683A04-9FCB-4F77-BDEF-6EA5E1788722}"/>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29" name="Rectangle 251">
                    <a:extLst>
                      <a:ext uri="{FF2B5EF4-FFF2-40B4-BE49-F238E27FC236}">
                        <a16:creationId xmlns:a16="http://schemas.microsoft.com/office/drawing/2014/main" id="{F7AD79CC-5C5A-4450-9B7E-5AE84650B74A}"/>
                      </a:ext>
                    </a:extLst>
                  </p:cNvPr>
                  <p:cNvSpPr>
                    <a:spLocks noChangeArrowheads="1"/>
                  </p:cNvSpPr>
                  <p:nvPr/>
                </p:nvSpPr>
                <p:spPr bwMode="auto">
                  <a:xfrm>
                    <a:off x="4204" y="433"/>
                    <a:ext cx="1051" cy="2277"/>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49" name="Freeform 252">
                    <a:extLst>
                      <a:ext uri="{FF2B5EF4-FFF2-40B4-BE49-F238E27FC236}">
                        <a16:creationId xmlns:a16="http://schemas.microsoft.com/office/drawing/2014/main" id="{B2AB39C9-4CE8-47A2-830A-4B5FE640C3C4}"/>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150" name="Freeform 253">
                    <a:extLst>
                      <a:ext uri="{FF2B5EF4-FFF2-40B4-BE49-F238E27FC236}">
                        <a16:creationId xmlns:a16="http://schemas.microsoft.com/office/drawing/2014/main" id="{222C7635-9CEE-4831-930E-49D99ED0314A}"/>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32" name="Rectangle 254">
                    <a:extLst>
                      <a:ext uri="{FF2B5EF4-FFF2-40B4-BE49-F238E27FC236}">
                        <a16:creationId xmlns:a16="http://schemas.microsoft.com/office/drawing/2014/main" id="{BC790E7A-4804-403F-8CE1-FDC3DCE8F1DE}"/>
                      </a:ext>
                    </a:extLst>
                  </p:cNvPr>
                  <p:cNvSpPr>
                    <a:spLocks noChangeArrowheads="1"/>
                  </p:cNvSpPr>
                  <p:nvPr/>
                </p:nvSpPr>
                <p:spPr bwMode="auto">
                  <a:xfrm>
                    <a:off x="4214" y="692"/>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152" name="Group 255">
                    <a:extLst>
                      <a:ext uri="{FF2B5EF4-FFF2-40B4-BE49-F238E27FC236}">
                        <a16:creationId xmlns:a16="http://schemas.microsoft.com/office/drawing/2014/main" id="{CC60A147-A927-40EB-AA7B-C25455725F9B}"/>
                      </a:ext>
                    </a:extLst>
                  </p:cNvPr>
                  <p:cNvGrpSpPr>
                    <a:grpSpLocks/>
                  </p:cNvGrpSpPr>
                  <p:nvPr/>
                </p:nvGrpSpPr>
                <p:grpSpPr bwMode="auto">
                  <a:xfrm>
                    <a:off x="4749" y="668"/>
                    <a:ext cx="581" cy="145"/>
                    <a:chOff x="614" y="2568"/>
                    <a:chExt cx="725" cy="139"/>
                  </a:xfrm>
                </p:grpSpPr>
                <p:sp>
                  <p:nvSpPr>
                    <p:cNvPr id="1258" name="AutoShape 256">
                      <a:extLst>
                        <a:ext uri="{FF2B5EF4-FFF2-40B4-BE49-F238E27FC236}">
                          <a16:creationId xmlns:a16="http://schemas.microsoft.com/office/drawing/2014/main" id="{B918C159-4D97-43D9-B61D-47BFB3AF3945}"/>
                        </a:ext>
                      </a:extLst>
                    </p:cNvPr>
                    <p:cNvSpPr>
                      <a:spLocks noChangeArrowheads="1"/>
                    </p:cNvSpPr>
                    <p:nvPr/>
                  </p:nvSpPr>
                  <p:spPr bwMode="auto">
                    <a:xfrm>
                      <a:off x="646" y="2591"/>
                      <a:ext cx="725" cy="12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59" name="AutoShape 257">
                      <a:extLst>
                        <a:ext uri="{FF2B5EF4-FFF2-40B4-BE49-F238E27FC236}">
                          <a16:creationId xmlns:a16="http://schemas.microsoft.com/office/drawing/2014/main" id="{B7AABB97-DCBD-4CFA-852D-F3288876064D}"/>
                        </a:ext>
                      </a:extLst>
                    </p:cNvPr>
                    <p:cNvSpPr>
                      <a:spLocks noChangeArrowheads="1"/>
                    </p:cNvSpPr>
                    <p:nvPr/>
                  </p:nvSpPr>
                  <p:spPr bwMode="auto">
                    <a:xfrm>
                      <a:off x="659" y="2591"/>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234" name="Rectangle 258">
                    <a:extLst>
                      <a:ext uri="{FF2B5EF4-FFF2-40B4-BE49-F238E27FC236}">
                        <a16:creationId xmlns:a16="http://schemas.microsoft.com/office/drawing/2014/main" id="{DB90C337-4CDF-4887-A350-6C87FC05CCC6}"/>
                      </a:ext>
                    </a:extLst>
                  </p:cNvPr>
                  <p:cNvSpPr>
                    <a:spLocks noChangeArrowheads="1"/>
                  </p:cNvSpPr>
                  <p:nvPr/>
                </p:nvSpPr>
                <p:spPr bwMode="auto">
                  <a:xfrm>
                    <a:off x="4224" y="1019"/>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154" name="Group 259">
                    <a:extLst>
                      <a:ext uri="{FF2B5EF4-FFF2-40B4-BE49-F238E27FC236}">
                        <a16:creationId xmlns:a16="http://schemas.microsoft.com/office/drawing/2014/main" id="{F06A9893-95AF-47D7-98D7-FB3B78402534}"/>
                      </a:ext>
                    </a:extLst>
                  </p:cNvPr>
                  <p:cNvGrpSpPr>
                    <a:grpSpLocks/>
                  </p:cNvGrpSpPr>
                  <p:nvPr/>
                </p:nvGrpSpPr>
                <p:grpSpPr bwMode="auto">
                  <a:xfrm>
                    <a:off x="4747" y="994"/>
                    <a:ext cx="581" cy="134"/>
                    <a:chOff x="614" y="2568"/>
                    <a:chExt cx="725" cy="139"/>
                  </a:xfrm>
                </p:grpSpPr>
                <p:sp>
                  <p:nvSpPr>
                    <p:cNvPr id="1256" name="AutoShape 260">
                      <a:extLst>
                        <a:ext uri="{FF2B5EF4-FFF2-40B4-BE49-F238E27FC236}">
                          <a16:creationId xmlns:a16="http://schemas.microsoft.com/office/drawing/2014/main" id="{4464DF45-5B75-4970-8B15-0852E73051CC}"/>
                        </a:ext>
                      </a:extLst>
                    </p:cNvPr>
                    <p:cNvSpPr>
                      <a:spLocks noChangeArrowheads="1"/>
                    </p:cNvSpPr>
                    <p:nvPr/>
                  </p:nvSpPr>
                  <p:spPr bwMode="auto">
                    <a:xfrm>
                      <a:off x="611" y="2594"/>
                      <a:ext cx="725"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57" name="AutoShape 261">
                      <a:extLst>
                        <a:ext uri="{FF2B5EF4-FFF2-40B4-BE49-F238E27FC236}">
                          <a16:creationId xmlns:a16="http://schemas.microsoft.com/office/drawing/2014/main" id="{9CA49F3D-E3E1-4E36-9933-1D0D99407652}"/>
                        </a:ext>
                      </a:extLst>
                    </p:cNvPr>
                    <p:cNvSpPr>
                      <a:spLocks noChangeArrowheads="1"/>
                    </p:cNvSpPr>
                    <p:nvPr/>
                  </p:nvSpPr>
                  <p:spPr bwMode="auto">
                    <a:xfrm>
                      <a:off x="624" y="2614"/>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236" name="Rectangle 262">
                    <a:extLst>
                      <a:ext uri="{FF2B5EF4-FFF2-40B4-BE49-F238E27FC236}">
                        <a16:creationId xmlns:a16="http://schemas.microsoft.com/office/drawing/2014/main" id="{F842C842-FBED-4B06-9FB4-E376E60B36FE}"/>
                      </a:ext>
                    </a:extLst>
                  </p:cNvPr>
                  <p:cNvSpPr>
                    <a:spLocks noChangeArrowheads="1"/>
                  </p:cNvSpPr>
                  <p:nvPr/>
                </p:nvSpPr>
                <p:spPr bwMode="auto">
                  <a:xfrm>
                    <a:off x="4224" y="1365"/>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37" name="Rectangle 263">
                    <a:extLst>
                      <a:ext uri="{FF2B5EF4-FFF2-40B4-BE49-F238E27FC236}">
                        <a16:creationId xmlns:a16="http://schemas.microsoft.com/office/drawing/2014/main" id="{0E34B093-6F1E-40C0-89F3-37A1E48BB876}"/>
                      </a:ext>
                    </a:extLst>
                  </p:cNvPr>
                  <p:cNvSpPr>
                    <a:spLocks noChangeArrowheads="1"/>
                  </p:cNvSpPr>
                  <p:nvPr/>
                </p:nvSpPr>
                <p:spPr bwMode="auto">
                  <a:xfrm>
                    <a:off x="4234" y="1653"/>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157" name="Group 264">
                    <a:extLst>
                      <a:ext uri="{FF2B5EF4-FFF2-40B4-BE49-F238E27FC236}">
                        <a16:creationId xmlns:a16="http://schemas.microsoft.com/office/drawing/2014/main" id="{F49B749B-1662-40B6-A032-6D4B7FEB6CF0}"/>
                      </a:ext>
                    </a:extLst>
                  </p:cNvPr>
                  <p:cNvGrpSpPr>
                    <a:grpSpLocks/>
                  </p:cNvGrpSpPr>
                  <p:nvPr/>
                </p:nvGrpSpPr>
                <p:grpSpPr bwMode="auto">
                  <a:xfrm>
                    <a:off x="4735" y="1627"/>
                    <a:ext cx="582" cy="151"/>
                    <a:chOff x="614" y="2568"/>
                    <a:chExt cx="725" cy="139"/>
                  </a:xfrm>
                </p:grpSpPr>
                <p:sp>
                  <p:nvSpPr>
                    <p:cNvPr id="1254" name="AutoShape 265">
                      <a:extLst>
                        <a:ext uri="{FF2B5EF4-FFF2-40B4-BE49-F238E27FC236}">
                          <a16:creationId xmlns:a16="http://schemas.microsoft.com/office/drawing/2014/main" id="{542EF3AD-B712-42EE-B787-900AED93DA45}"/>
                        </a:ext>
                      </a:extLst>
                    </p:cNvPr>
                    <p:cNvSpPr>
                      <a:spLocks noChangeArrowheads="1"/>
                    </p:cNvSpPr>
                    <p:nvPr/>
                  </p:nvSpPr>
                  <p:spPr bwMode="auto">
                    <a:xfrm>
                      <a:off x="614" y="2592"/>
                      <a:ext cx="711" cy="115"/>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55" name="AutoShape 266">
                      <a:extLst>
                        <a:ext uri="{FF2B5EF4-FFF2-40B4-BE49-F238E27FC236}">
                          <a16:creationId xmlns:a16="http://schemas.microsoft.com/office/drawing/2014/main" id="{C1F46D43-974B-4061-A4E4-29AB8BF68344}"/>
                        </a:ext>
                      </a:extLst>
                    </p:cNvPr>
                    <p:cNvSpPr>
                      <a:spLocks noChangeArrowheads="1"/>
                    </p:cNvSpPr>
                    <p:nvPr/>
                  </p:nvSpPr>
                  <p:spPr bwMode="auto">
                    <a:xfrm>
                      <a:off x="626" y="2610"/>
                      <a:ext cx="674" cy="8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4158" name="Freeform 267">
                    <a:extLst>
                      <a:ext uri="{FF2B5EF4-FFF2-40B4-BE49-F238E27FC236}">
                        <a16:creationId xmlns:a16="http://schemas.microsoft.com/office/drawing/2014/main" id="{6748E9A6-180B-4778-B1CA-0FA2F99D4C8B}"/>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159" name="Group 268">
                    <a:extLst>
                      <a:ext uri="{FF2B5EF4-FFF2-40B4-BE49-F238E27FC236}">
                        <a16:creationId xmlns:a16="http://schemas.microsoft.com/office/drawing/2014/main" id="{365AC07A-6143-49A9-8991-035A56977E58}"/>
                      </a:ext>
                    </a:extLst>
                  </p:cNvPr>
                  <p:cNvGrpSpPr>
                    <a:grpSpLocks/>
                  </p:cNvGrpSpPr>
                  <p:nvPr/>
                </p:nvGrpSpPr>
                <p:grpSpPr bwMode="auto">
                  <a:xfrm>
                    <a:off x="4739" y="1327"/>
                    <a:ext cx="582" cy="139"/>
                    <a:chOff x="614" y="2568"/>
                    <a:chExt cx="725" cy="139"/>
                  </a:xfrm>
                </p:grpSpPr>
                <p:sp>
                  <p:nvSpPr>
                    <p:cNvPr id="1252" name="AutoShape 269">
                      <a:extLst>
                        <a:ext uri="{FF2B5EF4-FFF2-40B4-BE49-F238E27FC236}">
                          <a16:creationId xmlns:a16="http://schemas.microsoft.com/office/drawing/2014/main" id="{0FE4CACB-8DF1-4240-A0A6-03F996385BA1}"/>
                        </a:ext>
                      </a:extLst>
                    </p:cNvPr>
                    <p:cNvSpPr>
                      <a:spLocks noChangeArrowheads="1"/>
                    </p:cNvSpPr>
                    <p:nvPr/>
                  </p:nvSpPr>
                  <p:spPr bwMode="auto">
                    <a:xfrm>
                      <a:off x="646" y="2568"/>
                      <a:ext cx="698" cy="16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53" name="AutoShape 270">
                      <a:extLst>
                        <a:ext uri="{FF2B5EF4-FFF2-40B4-BE49-F238E27FC236}">
                          <a16:creationId xmlns:a16="http://schemas.microsoft.com/office/drawing/2014/main" id="{50CDB1C4-37A8-4E17-AFA3-E15628B6B483}"/>
                        </a:ext>
                      </a:extLst>
                    </p:cNvPr>
                    <p:cNvSpPr>
                      <a:spLocks noChangeArrowheads="1"/>
                    </p:cNvSpPr>
                    <p:nvPr/>
                  </p:nvSpPr>
                  <p:spPr bwMode="auto">
                    <a:xfrm>
                      <a:off x="659" y="2587"/>
                      <a:ext cx="661"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241" name="Rectangle 271">
                    <a:extLst>
                      <a:ext uri="{FF2B5EF4-FFF2-40B4-BE49-F238E27FC236}">
                        <a16:creationId xmlns:a16="http://schemas.microsoft.com/office/drawing/2014/main" id="{FFB6C5DC-0302-4565-9E42-FF557CA07DBA}"/>
                      </a:ext>
                    </a:extLst>
                  </p:cNvPr>
                  <p:cNvSpPr>
                    <a:spLocks noChangeArrowheads="1"/>
                  </p:cNvSpPr>
                  <p:nvPr/>
                </p:nvSpPr>
                <p:spPr bwMode="auto">
                  <a:xfrm>
                    <a:off x="5255" y="433"/>
                    <a:ext cx="60" cy="22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61" name="Freeform 272">
                    <a:extLst>
                      <a:ext uri="{FF2B5EF4-FFF2-40B4-BE49-F238E27FC236}">
                        <a16:creationId xmlns:a16="http://schemas.microsoft.com/office/drawing/2014/main" id="{3B72FB7C-2740-4840-87DE-FABF4904D90F}"/>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162" name="Freeform 273">
                    <a:extLst>
                      <a:ext uri="{FF2B5EF4-FFF2-40B4-BE49-F238E27FC236}">
                        <a16:creationId xmlns:a16="http://schemas.microsoft.com/office/drawing/2014/main" id="{88BF9552-577B-4235-87B4-CF31DFC1512B}"/>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44" name="Oval 274">
                    <a:extLst>
                      <a:ext uri="{FF2B5EF4-FFF2-40B4-BE49-F238E27FC236}">
                        <a16:creationId xmlns:a16="http://schemas.microsoft.com/office/drawing/2014/main" id="{A1DF81AB-8DDE-4506-A5B1-5F286374F591}"/>
                      </a:ext>
                    </a:extLst>
                  </p:cNvPr>
                  <p:cNvSpPr>
                    <a:spLocks noChangeArrowheads="1"/>
                  </p:cNvSpPr>
                  <p:nvPr/>
                </p:nvSpPr>
                <p:spPr bwMode="auto">
                  <a:xfrm>
                    <a:off x="5516" y="2614"/>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64" name="Freeform 275">
                    <a:extLst>
                      <a:ext uri="{FF2B5EF4-FFF2-40B4-BE49-F238E27FC236}">
                        <a16:creationId xmlns:a16="http://schemas.microsoft.com/office/drawing/2014/main" id="{AA252DC3-208C-49D7-9194-227E8A78724F}"/>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46" name="AutoShape 276">
                    <a:extLst>
                      <a:ext uri="{FF2B5EF4-FFF2-40B4-BE49-F238E27FC236}">
                        <a16:creationId xmlns:a16="http://schemas.microsoft.com/office/drawing/2014/main" id="{6316D552-886D-4F33-9A95-0822329BC0CF}"/>
                      </a:ext>
                    </a:extLst>
                  </p:cNvPr>
                  <p:cNvSpPr>
                    <a:spLocks noChangeArrowheads="1"/>
                  </p:cNvSpPr>
                  <p:nvPr/>
                </p:nvSpPr>
                <p:spPr bwMode="auto">
                  <a:xfrm>
                    <a:off x="4144" y="2681"/>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47" name="AutoShape 277">
                    <a:extLst>
                      <a:ext uri="{FF2B5EF4-FFF2-40B4-BE49-F238E27FC236}">
                        <a16:creationId xmlns:a16="http://schemas.microsoft.com/office/drawing/2014/main" id="{7F6D5F21-1A71-441D-8A88-D68F8EC5FF46}"/>
                      </a:ext>
                    </a:extLst>
                  </p:cNvPr>
                  <p:cNvSpPr>
                    <a:spLocks noChangeArrowheads="1"/>
                  </p:cNvSpPr>
                  <p:nvPr/>
                </p:nvSpPr>
                <p:spPr bwMode="auto">
                  <a:xfrm>
                    <a:off x="4204" y="2710"/>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48" name="Oval 278">
                    <a:extLst>
                      <a:ext uri="{FF2B5EF4-FFF2-40B4-BE49-F238E27FC236}">
                        <a16:creationId xmlns:a16="http://schemas.microsoft.com/office/drawing/2014/main" id="{4415EB85-62DD-4543-A24A-85A912BC2C2E}"/>
                      </a:ext>
                    </a:extLst>
                  </p:cNvPr>
                  <p:cNvSpPr>
                    <a:spLocks noChangeArrowheads="1"/>
                  </p:cNvSpPr>
                  <p:nvPr/>
                </p:nvSpPr>
                <p:spPr bwMode="auto">
                  <a:xfrm>
                    <a:off x="4314" y="2383"/>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49" name="Oval 279">
                    <a:extLst>
                      <a:ext uri="{FF2B5EF4-FFF2-40B4-BE49-F238E27FC236}">
                        <a16:creationId xmlns:a16="http://schemas.microsoft.com/office/drawing/2014/main" id="{C2A33015-439B-4586-9EE1-3252528E762C}"/>
                      </a:ext>
                    </a:extLst>
                  </p:cNvPr>
                  <p:cNvSpPr>
                    <a:spLocks noChangeArrowheads="1"/>
                  </p:cNvSpPr>
                  <p:nvPr/>
                </p:nvSpPr>
                <p:spPr bwMode="auto">
                  <a:xfrm>
                    <a:off x="4485" y="2383"/>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250" name="Oval 280">
                    <a:extLst>
                      <a:ext uri="{FF2B5EF4-FFF2-40B4-BE49-F238E27FC236}">
                        <a16:creationId xmlns:a16="http://schemas.microsoft.com/office/drawing/2014/main" id="{A3E42C1C-08A6-4A28-A9C0-DDB1BB613770}"/>
                      </a:ext>
                    </a:extLst>
                  </p:cNvPr>
                  <p:cNvSpPr>
                    <a:spLocks noChangeArrowheads="1"/>
                  </p:cNvSpPr>
                  <p:nvPr/>
                </p:nvSpPr>
                <p:spPr bwMode="auto">
                  <a:xfrm>
                    <a:off x="4665" y="2383"/>
                    <a:ext cx="160" cy="13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51" name="Rectangle 281">
                    <a:extLst>
                      <a:ext uri="{FF2B5EF4-FFF2-40B4-BE49-F238E27FC236}">
                        <a16:creationId xmlns:a16="http://schemas.microsoft.com/office/drawing/2014/main" id="{0A681EF5-B363-4FBB-845C-79B1AB2ACCDE}"/>
                      </a:ext>
                    </a:extLst>
                  </p:cNvPr>
                  <p:cNvSpPr>
                    <a:spLocks noChangeArrowheads="1"/>
                  </p:cNvSpPr>
                  <p:nvPr/>
                </p:nvSpPr>
                <p:spPr bwMode="auto">
                  <a:xfrm>
                    <a:off x="5065" y="1836"/>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nvGrpSpPr>
                <p:cNvPr id="214081" name="Group 249">
                  <a:extLst>
                    <a:ext uri="{FF2B5EF4-FFF2-40B4-BE49-F238E27FC236}">
                      <a16:creationId xmlns:a16="http://schemas.microsoft.com/office/drawing/2014/main" id="{EC66DD59-4584-452A-8E18-39F50533AE8A}"/>
                    </a:ext>
                  </a:extLst>
                </p:cNvPr>
                <p:cNvGrpSpPr>
                  <a:grpSpLocks/>
                </p:cNvGrpSpPr>
                <p:nvPr/>
              </p:nvGrpSpPr>
              <p:grpSpPr bwMode="auto">
                <a:xfrm flipH="1">
                  <a:off x="7939866" y="4369199"/>
                  <a:ext cx="225953" cy="395900"/>
                  <a:chOff x="4140" y="429"/>
                  <a:chExt cx="1425" cy="2396"/>
                </a:xfrm>
              </p:grpSpPr>
              <p:sp>
                <p:nvSpPr>
                  <p:cNvPr id="214115" name="Freeform 250">
                    <a:extLst>
                      <a:ext uri="{FF2B5EF4-FFF2-40B4-BE49-F238E27FC236}">
                        <a16:creationId xmlns:a16="http://schemas.microsoft.com/office/drawing/2014/main" id="{9A96C38E-BBFC-4A54-9A40-7F4DF3C9A5E2}"/>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97" name="Rectangle 251">
                    <a:extLst>
                      <a:ext uri="{FF2B5EF4-FFF2-40B4-BE49-F238E27FC236}">
                        <a16:creationId xmlns:a16="http://schemas.microsoft.com/office/drawing/2014/main" id="{EFD4456F-F1A1-41F3-804C-C738CBACDB0B}"/>
                      </a:ext>
                    </a:extLst>
                  </p:cNvPr>
                  <p:cNvSpPr>
                    <a:spLocks noChangeArrowheads="1"/>
                  </p:cNvSpPr>
                  <p:nvPr/>
                </p:nvSpPr>
                <p:spPr bwMode="auto">
                  <a:xfrm>
                    <a:off x="4207" y="431"/>
                    <a:ext cx="1051" cy="230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17" name="Freeform 252">
                    <a:extLst>
                      <a:ext uri="{FF2B5EF4-FFF2-40B4-BE49-F238E27FC236}">
                        <a16:creationId xmlns:a16="http://schemas.microsoft.com/office/drawing/2014/main" id="{315A940F-22C7-45DE-BC82-D763C826178B}"/>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118" name="Freeform 253">
                    <a:extLst>
                      <a:ext uri="{FF2B5EF4-FFF2-40B4-BE49-F238E27FC236}">
                        <a16:creationId xmlns:a16="http://schemas.microsoft.com/office/drawing/2014/main" id="{480F4638-5621-4556-AF7D-3E0F62485E7A}"/>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00" name="Rectangle 254">
                    <a:extLst>
                      <a:ext uri="{FF2B5EF4-FFF2-40B4-BE49-F238E27FC236}">
                        <a16:creationId xmlns:a16="http://schemas.microsoft.com/office/drawing/2014/main" id="{C7E42F4F-FF4D-4740-8A96-0936E2FE0BF5}"/>
                      </a:ext>
                    </a:extLst>
                  </p:cNvPr>
                  <p:cNvSpPr>
                    <a:spLocks noChangeArrowheads="1"/>
                  </p:cNvSpPr>
                  <p:nvPr/>
                </p:nvSpPr>
                <p:spPr bwMode="auto">
                  <a:xfrm>
                    <a:off x="4207" y="700"/>
                    <a:ext cx="60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120" name="Group 255">
                    <a:extLst>
                      <a:ext uri="{FF2B5EF4-FFF2-40B4-BE49-F238E27FC236}">
                        <a16:creationId xmlns:a16="http://schemas.microsoft.com/office/drawing/2014/main" id="{3BCFA698-E692-40A8-9669-CC5D0822126B}"/>
                      </a:ext>
                    </a:extLst>
                  </p:cNvPr>
                  <p:cNvGrpSpPr>
                    <a:grpSpLocks/>
                  </p:cNvGrpSpPr>
                  <p:nvPr/>
                </p:nvGrpSpPr>
                <p:grpSpPr bwMode="auto">
                  <a:xfrm>
                    <a:off x="4749" y="668"/>
                    <a:ext cx="581" cy="145"/>
                    <a:chOff x="614" y="2568"/>
                    <a:chExt cx="725" cy="139"/>
                  </a:xfrm>
                </p:grpSpPr>
                <p:sp>
                  <p:nvSpPr>
                    <p:cNvPr id="1226" name="AutoShape 256">
                      <a:extLst>
                        <a:ext uri="{FF2B5EF4-FFF2-40B4-BE49-F238E27FC236}">
                          <a16:creationId xmlns:a16="http://schemas.microsoft.com/office/drawing/2014/main" id="{427F1D3F-45AD-4CA1-9FEC-5D78F6E3A91A}"/>
                        </a:ext>
                      </a:extLst>
                    </p:cNvPr>
                    <p:cNvSpPr>
                      <a:spLocks noChangeArrowheads="1"/>
                    </p:cNvSpPr>
                    <p:nvPr/>
                  </p:nvSpPr>
                  <p:spPr bwMode="auto">
                    <a:xfrm>
                      <a:off x="612" y="2571"/>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27" name="AutoShape 257">
                      <a:extLst>
                        <a:ext uri="{FF2B5EF4-FFF2-40B4-BE49-F238E27FC236}">
                          <a16:creationId xmlns:a16="http://schemas.microsoft.com/office/drawing/2014/main" id="{9C7E7394-CAD9-44CA-A66D-F4636F1E259B}"/>
                        </a:ext>
                      </a:extLst>
                    </p:cNvPr>
                    <p:cNvSpPr>
                      <a:spLocks noChangeArrowheads="1"/>
                    </p:cNvSpPr>
                    <p:nvPr/>
                  </p:nvSpPr>
                  <p:spPr bwMode="auto">
                    <a:xfrm>
                      <a:off x="625" y="2590"/>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202" name="Rectangle 258">
                    <a:extLst>
                      <a:ext uri="{FF2B5EF4-FFF2-40B4-BE49-F238E27FC236}">
                        <a16:creationId xmlns:a16="http://schemas.microsoft.com/office/drawing/2014/main" id="{8BC6FA7D-77A3-4354-B38C-A4BF212AA8B6}"/>
                      </a:ext>
                    </a:extLst>
                  </p:cNvPr>
                  <p:cNvSpPr>
                    <a:spLocks noChangeArrowheads="1"/>
                  </p:cNvSpPr>
                  <p:nvPr/>
                </p:nvSpPr>
                <p:spPr bwMode="auto">
                  <a:xfrm>
                    <a:off x="4227" y="1027"/>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122" name="Group 259">
                    <a:extLst>
                      <a:ext uri="{FF2B5EF4-FFF2-40B4-BE49-F238E27FC236}">
                        <a16:creationId xmlns:a16="http://schemas.microsoft.com/office/drawing/2014/main" id="{D333C65A-C606-47E9-AFB2-AE92C9663C24}"/>
                      </a:ext>
                    </a:extLst>
                  </p:cNvPr>
                  <p:cNvGrpSpPr>
                    <a:grpSpLocks/>
                  </p:cNvGrpSpPr>
                  <p:nvPr/>
                </p:nvGrpSpPr>
                <p:grpSpPr bwMode="auto">
                  <a:xfrm>
                    <a:off x="4747" y="994"/>
                    <a:ext cx="581" cy="134"/>
                    <a:chOff x="614" y="2568"/>
                    <a:chExt cx="725" cy="139"/>
                  </a:xfrm>
                </p:grpSpPr>
                <p:sp>
                  <p:nvSpPr>
                    <p:cNvPr id="1224" name="AutoShape 260">
                      <a:extLst>
                        <a:ext uri="{FF2B5EF4-FFF2-40B4-BE49-F238E27FC236}">
                          <a16:creationId xmlns:a16="http://schemas.microsoft.com/office/drawing/2014/main" id="{8CA79243-69FE-42A0-950A-6114B74C7F13}"/>
                        </a:ext>
                      </a:extLst>
                    </p:cNvPr>
                    <p:cNvSpPr>
                      <a:spLocks noChangeArrowheads="1"/>
                    </p:cNvSpPr>
                    <p:nvPr/>
                  </p:nvSpPr>
                  <p:spPr bwMode="auto">
                    <a:xfrm>
                      <a:off x="615" y="2572"/>
                      <a:ext cx="725" cy="14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25" name="AutoShape 261">
                      <a:extLst>
                        <a:ext uri="{FF2B5EF4-FFF2-40B4-BE49-F238E27FC236}">
                          <a16:creationId xmlns:a16="http://schemas.microsoft.com/office/drawing/2014/main" id="{AD702825-C908-4ADF-B470-1B3AC2D8349E}"/>
                        </a:ext>
                      </a:extLst>
                    </p:cNvPr>
                    <p:cNvSpPr>
                      <a:spLocks noChangeArrowheads="1"/>
                    </p:cNvSpPr>
                    <p:nvPr/>
                  </p:nvSpPr>
                  <p:spPr bwMode="auto">
                    <a:xfrm>
                      <a:off x="627" y="2592"/>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204" name="Rectangle 262">
                    <a:extLst>
                      <a:ext uri="{FF2B5EF4-FFF2-40B4-BE49-F238E27FC236}">
                        <a16:creationId xmlns:a16="http://schemas.microsoft.com/office/drawing/2014/main" id="{C0ACBB76-A397-4DD2-9F6A-93D7F2173B99}"/>
                      </a:ext>
                    </a:extLst>
                  </p:cNvPr>
                  <p:cNvSpPr>
                    <a:spLocks noChangeArrowheads="1"/>
                  </p:cNvSpPr>
                  <p:nvPr/>
                </p:nvSpPr>
                <p:spPr bwMode="auto">
                  <a:xfrm>
                    <a:off x="4217" y="1363"/>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05" name="Rectangle 263">
                    <a:extLst>
                      <a:ext uri="{FF2B5EF4-FFF2-40B4-BE49-F238E27FC236}">
                        <a16:creationId xmlns:a16="http://schemas.microsoft.com/office/drawing/2014/main" id="{AD9FBF2B-16D2-4F29-8502-C2B10040CC53}"/>
                      </a:ext>
                    </a:extLst>
                  </p:cNvPr>
                  <p:cNvSpPr>
                    <a:spLocks noChangeArrowheads="1"/>
                  </p:cNvSpPr>
                  <p:nvPr/>
                </p:nvSpPr>
                <p:spPr bwMode="auto">
                  <a:xfrm>
                    <a:off x="4227" y="1680"/>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125" name="Group 264">
                    <a:extLst>
                      <a:ext uri="{FF2B5EF4-FFF2-40B4-BE49-F238E27FC236}">
                        <a16:creationId xmlns:a16="http://schemas.microsoft.com/office/drawing/2014/main" id="{D022D140-9B27-4021-AA86-937A67ADCCF5}"/>
                      </a:ext>
                    </a:extLst>
                  </p:cNvPr>
                  <p:cNvGrpSpPr>
                    <a:grpSpLocks/>
                  </p:cNvGrpSpPr>
                  <p:nvPr/>
                </p:nvGrpSpPr>
                <p:grpSpPr bwMode="auto">
                  <a:xfrm>
                    <a:off x="4735" y="1627"/>
                    <a:ext cx="582" cy="151"/>
                    <a:chOff x="614" y="2568"/>
                    <a:chExt cx="725" cy="139"/>
                  </a:xfrm>
                </p:grpSpPr>
                <p:sp>
                  <p:nvSpPr>
                    <p:cNvPr id="1222" name="AutoShape 265">
                      <a:extLst>
                        <a:ext uri="{FF2B5EF4-FFF2-40B4-BE49-F238E27FC236}">
                          <a16:creationId xmlns:a16="http://schemas.microsoft.com/office/drawing/2014/main" id="{638150ED-5688-471D-BC79-20905685D3CD}"/>
                        </a:ext>
                      </a:extLst>
                    </p:cNvPr>
                    <p:cNvSpPr>
                      <a:spLocks noChangeArrowheads="1"/>
                    </p:cNvSpPr>
                    <p:nvPr/>
                  </p:nvSpPr>
                  <p:spPr bwMode="auto">
                    <a:xfrm>
                      <a:off x="617" y="2590"/>
                      <a:ext cx="711" cy="142"/>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23" name="AutoShape 266">
                      <a:extLst>
                        <a:ext uri="{FF2B5EF4-FFF2-40B4-BE49-F238E27FC236}">
                          <a16:creationId xmlns:a16="http://schemas.microsoft.com/office/drawing/2014/main" id="{145B66F6-A078-4E6F-B2EF-1BBF7D7B911A}"/>
                        </a:ext>
                      </a:extLst>
                    </p:cNvPr>
                    <p:cNvSpPr>
                      <a:spLocks noChangeArrowheads="1"/>
                    </p:cNvSpPr>
                    <p:nvPr/>
                  </p:nvSpPr>
                  <p:spPr bwMode="auto">
                    <a:xfrm>
                      <a:off x="630" y="2608"/>
                      <a:ext cx="674"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4126" name="Freeform 267">
                    <a:extLst>
                      <a:ext uri="{FF2B5EF4-FFF2-40B4-BE49-F238E27FC236}">
                        <a16:creationId xmlns:a16="http://schemas.microsoft.com/office/drawing/2014/main" id="{54977CCF-98CE-4DDC-A691-0D169E2142DF}"/>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127" name="Group 268">
                    <a:extLst>
                      <a:ext uri="{FF2B5EF4-FFF2-40B4-BE49-F238E27FC236}">
                        <a16:creationId xmlns:a16="http://schemas.microsoft.com/office/drawing/2014/main" id="{4F678FAD-0347-49C1-8233-FAAB3DBFF551}"/>
                      </a:ext>
                    </a:extLst>
                  </p:cNvPr>
                  <p:cNvGrpSpPr>
                    <a:grpSpLocks/>
                  </p:cNvGrpSpPr>
                  <p:nvPr/>
                </p:nvGrpSpPr>
                <p:grpSpPr bwMode="auto">
                  <a:xfrm>
                    <a:off x="4739" y="1327"/>
                    <a:ext cx="582" cy="139"/>
                    <a:chOff x="614" y="2568"/>
                    <a:chExt cx="725" cy="139"/>
                  </a:xfrm>
                </p:grpSpPr>
                <p:sp>
                  <p:nvSpPr>
                    <p:cNvPr id="1220" name="AutoShape 269">
                      <a:extLst>
                        <a:ext uri="{FF2B5EF4-FFF2-40B4-BE49-F238E27FC236}">
                          <a16:creationId xmlns:a16="http://schemas.microsoft.com/office/drawing/2014/main" id="{1F5C2FCE-F596-4701-B5A1-074A82B42A6A}"/>
                        </a:ext>
                      </a:extLst>
                    </p:cNvPr>
                    <p:cNvSpPr>
                      <a:spLocks noChangeArrowheads="1"/>
                    </p:cNvSpPr>
                    <p:nvPr/>
                  </p:nvSpPr>
                  <p:spPr bwMode="auto">
                    <a:xfrm>
                      <a:off x="612" y="2595"/>
                      <a:ext cx="761" cy="115"/>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21" name="AutoShape 270">
                      <a:extLst>
                        <a:ext uri="{FF2B5EF4-FFF2-40B4-BE49-F238E27FC236}">
                          <a16:creationId xmlns:a16="http://schemas.microsoft.com/office/drawing/2014/main" id="{6D152EF7-302A-4B9B-B4DA-F1EFDFA0DE20}"/>
                        </a:ext>
                      </a:extLst>
                    </p:cNvPr>
                    <p:cNvSpPr>
                      <a:spLocks noChangeArrowheads="1"/>
                    </p:cNvSpPr>
                    <p:nvPr/>
                  </p:nvSpPr>
                  <p:spPr bwMode="auto">
                    <a:xfrm>
                      <a:off x="625" y="2614"/>
                      <a:ext cx="723" cy="8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209" name="Rectangle 271">
                    <a:extLst>
                      <a:ext uri="{FF2B5EF4-FFF2-40B4-BE49-F238E27FC236}">
                        <a16:creationId xmlns:a16="http://schemas.microsoft.com/office/drawing/2014/main" id="{D507D44C-B316-41E5-AAAA-FD2DBA506307}"/>
                      </a:ext>
                    </a:extLst>
                  </p:cNvPr>
                  <p:cNvSpPr>
                    <a:spLocks noChangeArrowheads="1"/>
                  </p:cNvSpPr>
                  <p:nvPr/>
                </p:nvSpPr>
                <p:spPr bwMode="auto">
                  <a:xfrm>
                    <a:off x="5248" y="431"/>
                    <a:ext cx="70" cy="231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29" name="Freeform 272">
                    <a:extLst>
                      <a:ext uri="{FF2B5EF4-FFF2-40B4-BE49-F238E27FC236}">
                        <a16:creationId xmlns:a16="http://schemas.microsoft.com/office/drawing/2014/main" id="{EB8B314E-40BD-47ED-93A8-B851A72C501D}"/>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130" name="Freeform 273">
                    <a:extLst>
                      <a:ext uri="{FF2B5EF4-FFF2-40B4-BE49-F238E27FC236}">
                        <a16:creationId xmlns:a16="http://schemas.microsoft.com/office/drawing/2014/main" id="{9770F927-6E55-4F3E-AC46-8D8870CBB206}"/>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12" name="Oval 274">
                    <a:extLst>
                      <a:ext uri="{FF2B5EF4-FFF2-40B4-BE49-F238E27FC236}">
                        <a16:creationId xmlns:a16="http://schemas.microsoft.com/office/drawing/2014/main" id="{D0CC9DC5-CAF2-49DC-9720-A11599B26A8D}"/>
                      </a:ext>
                    </a:extLst>
                  </p:cNvPr>
                  <p:cNvSpPr>
                    <a:spLocks noChangeArrowheads="1"/>
                  </p:cNvSpPr>
                  <p:nvPr/>
                </p:nvSpPr>
                <p:spPr bwMode="auto">
                  <a:xfrm>
                    <a:off x="5519" y="2641"/>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32" name="Freeform 275">
                    <a:extLst>
                      <a:ext uri="{FF2B5EF4-FFF2-40B4-BE49-F238E27FC236}">
                        <a16:creationId xmlns:a16="http://schemas.microsoft.com/office/drawing/2014/main" id="{C0791F95-43B4-4743-90CE-AECDBA310FD5}"/>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14" name="AutoShape 276">
                    <a:extLst>
                      <a:ext uri="{FF2B5EF4-FFF2-40B4-BE49-F238E27FC236}">
                        <a16:creationId xmlns:a16="http://schemas.microsoft.com/office/drawing/2014/main" id="{A070B6FA-4168-4F42-87F9-6A2FA0EA4E1A}"/>
                      </a:ext>
                    </a:extLst>
                  </p:cNvPr>
                  <p:cNvSpPr>
                    <a:spLocks noChangeArrowheads="1"/>
                  </p:cNvSpPr>
                  <p:nvPr/>
                </p:nvSpPr>
                <p:spPr bwMode="auto">
                  <a:xfrm>
                    <a:off x="4137" y="2708"/>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15" name="AutoShape 277">
                    <a:extLst>
                      <a:ext uri="{FF2B5EF4-FFF2-40B4-BE49-F238E27FC236}">
                        <a16:creationId xmlns:a16="http://schemas.microsoft.com/office/drawing/2014/main" id="{3C2E75A4-C4D3-47CB-A957-C8EF48A228A7}"/>
                      </a:ext>
                    </a:extLst>
                  </p:cNvPr>
                  <p:cNvSpPr>
                    <a:spLocks noChangeArrowheads="1"/>
                  </p:cNvSpPr>
                  <p:nvPr/>
                </p:nvSpPr>
                <p:spPr bwMode="auto">
                  <a:xfrm>
                    <a:off x="4207" y="2737"/>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16" name="Oval 278">
                    <a:extLst>
                      <a:ext uri="{FF2B5EF4-FFF2-40B4-BE49-F238E27FC236}">
                        <a16:creationId xmlns:a16="http://schemas.microsoft.com/office/drawing/2014/main" id="{2494C08E-D4BB-4FCD-AD95-CBE19F30D8CA}"/>
                      </a:ext>
                    </a:extLst>
                  </p:cNvPr>
                  <p:cNvSpPr>
                    <a:spLocks noChangeArrowheads="1"/>
                  </p:cNvSpPr>
                  <p:nvPr/>
                </p:nvSpPr>
                <p:spPr bwMode="auto">
                  <a:xfrm>
                    <a:off x="4307" y="2410"/>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17" name="Oval 279">
                    <a:extLst>
                      <a:ext uri="{FF2B5EF4-FFF2-40B4-BE49-F238E27FC236}">
                        <a16:creationId xmlns:a16="http://schemas.microsoft.com/office/drawing/2014/main" id="{FDC987B8-3187-425B-9C2B-52D37456AC10}"/>
                      </a:ext>
                    </a:extLst>
                  </p:cNvPr>
                  <p:cNvSpPr>
                    <a:spLocks noChangeArrowheads="1"/>
                  </p:cNvSpPr>
                  <p:nvPr/>
                </p:nvSpPr>
                <p:spPr bwMode="auto">
                  <a:xfrm>
                    <a:off x="4487" y="2410"/>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218" name="Oval 280">
                    <a:extLst>
                      <a:ext uri="{FF2B5EF4-FFF2-40B4-BE49-F238E27FC236}">
                        <a16:creationId xmlns:a16="http://schemas.microsoft.com/office/drawing/2014/main" id="{37542C92-8C58-4C6D-A270-E07A9B21D671}"/>
                      </a:ext>
                    </a:extLst>
                  </p:cNvPr>
                  <p:cNvSpPr>
                    <a:spLocks noChangeArrowheads="1"/>
                  </p:cNvSpPr>
                  <p:nvPr/>
                </p:nvSpPr>
                <p:spPr bwMode="auto">
                  <a:xfrm>
                    <a:off x="4658" y="2410"/>
                    <a:ext cx="160" cy="13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219" name="Rectangle 281">
                    <a:extLst>
                      <a:ext uri="{FF2B5EF4-FFF2-40B4-BE49-F238E27FC236}">
                        <a16:creationId xmlns:a16="http://schemas.microsoft.com/office/drawing/2014/main" id="{E9910F92-C23E-42C4-9577-C8EE91ED67A1}"/>
                      </a:ext>
                    </a:extLst>
                  </p:cNvPr>
                  <p:cNvSpPr>
                    <a:spLocks noChangeArrowheads="1"/>
                  </p:cNvSpPr>
                  <p:nvPr/>
                </p:nvSpPr>
                <p:spPr bwMode="auto">
                  <a:xfrm>
                    <a:off x="5068" y="1863"/>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nvGrpSpPr>
                <p:cNvPr id="214082" name="Group 249">
                  <a:extLst>
                    <a:ext uri="{FF2B5EF4-FFF2-40B4-BE49-F238E27FC236}">
                      <a16:creationId xmlns:a16="http://schemas.microsoft.com/office/drawing/2014/main" id="{D1606083-FDA2-4B49-A0DF-6A61799575BC}"/>
                    </a:ext>
                  </a:extLst>
                </p:cNvPr>
                <p:cNvGrpSpPr>
                  <a:grpSpLocks/>
                </p:cNvGrpSpPr>
                <p:nvPr/>
              </p:nvGrpSpPr>
              <p:grpSpPr bwMode="auto">
                <a:xfrm flipH="1">
                  <a:off x="8472213" y="4384408"/>
                  <a:ext cx="225953" cy="395900"/>
                  <a:chOff x="4140" y="429"/>
                  <a:chExt cx="1425" cy="2396"/>
                </a:xfrm>
              </p:grpSpPr>
              <p:sp>
                <p:nvSpPr>
                  <p:cNvPr id="214083" name="Freeform 250">
                    <a:extLst>
                      <a:ext uri="{FF2B5EF4-FFF2-40B4-BE49-F238E27FC236}">
                        <a16:creationId xmlns:a16="http://schemas.microsoft.com/office/drawing/2014/main" id="{EFE64845-079D-4269-8A41-38566D5C0300}"/>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5" name="Rectangle 251">
                    <a:extLst>
                      <a:ext uri="{FF2B5EF4-FFF2-40B4-BE49-F238E27FC236}">
                        <a16:creationId xmlns:a16="http://schemas.microsoft.com/office/drawing/2014/main" id="{BE5833C7-8ACA-405E-9F16-B1220AFCAA1A}"/>
                      </a:ext>
                    </a:extLst>
                  </p:cNvPr>
                  <p:cNvSpPr>
                    <a:spLocks noChangeArrowheads="1"/>
                  </p:cNvSpPr>
                  <p:nvPr/>
                </p:nvSpPr>
                <p:spPr bwMode="auto">
                  <a:xfrm>
                    <a:off x="4200" y="454"/>
                    <a:ext cx="1051" cy="2258"/>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085" name="Freeform 252">
                    <a:extLst>
                      <a:ext uri="{FF2B5EF4-FFF2-40B4-BE49-F238E27FC236}">
                        <a16:creationId xmlns:a16="http://schemas.microsoft.com/office/drawing/2014/main" id="{35011796-21E7-4F2F-A141-8F47B5B5A7CF}"/>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86" name="Freeform 253">
                    <a:extLst>
                      <a:ext uri="{FF2B5EF4-FFF2-40B4-BE49-F238E27FC236}">
                        <a16:creationId xmlns:a16="http://schemas.microsoft.com/office/drawing/2014/main" id="{857F8530-3FB1-4510-9C93-CD0FC4F26F39}"/>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68" name="Rectangle 254">
                    <a:extLst>
                      <a:ext uri="{FF2B5EF4-FFF2-40B4-BE49-F238E27FC236}">
                        <a16:creationId xmlns:a16="http://schemas.microsoft.com/office/drawing/2014/main" id="{7AFA4BC9-A994-4459-BE6C-0E460B50386F}"/>
                      </a:ext>
                    </a:extLst>
                  </p:cNvPr>
                  <p:cNvSpPr>
                    <a:spLocks noChangeArrowheads="1"/>
                  </p:cNvSpPr>
                  <p:nvPr/>
                </p:nvSpPr>
                <p:spPr bwMode="auto">
                  <a:xfrm>
                    <a:off x="4210" y="714"/>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088" name="Group 255">
                    <a:extLst>
                      <a:ext uri="{FF2B5EF4-FFF2-40B4-BE49-F238E27FC236}">
                        <a16:creationId xmlns:a16="http://schemas.microsoft.com/office/drawing/2014/main" id="{31D40638-ED2B-48EA-A6BE-156DD80CF197}"/>
                      </a:ext>
                    </a:extLst>
                  </p:cNvPr>
                  <p:cNvGrpSpPr>
                    <a:grpSpLocks/>
                  </p:cNvGrpSpPr>
                  <p:nvPr/>
                </p:nvGrpSpPr>
                <p:grpSpPr bwMode="auto">
                  <a:xfrm>
                    <a:off x="4749" y="668"/>
                    <a:ext cx="581" cy="145"/>
                    <a:chOff x="614" y="2568"/>
                    <a:chExt cx="725" cy="139"/>
                  </a:xfrm>
                </p:grpSpPr>
                <p:sp>
                  <p:nvSpPr>
                    <p:cNvPr id="1194" name="AutoShape 256">
                      <a:extLst>
                        <a:ext uri="{FF2B5EF4-FFF2-40B4-BE49-F238E27FC236}">
                          <a16:creationId xmlns:a16="http://schemas.microsoft.com/office/drawing/2014/main" id="{8631D7C1-DB4C-43FC-B538-1F8180CD2AA5}"/>
                        </a:ext>
                      </a:extLst>
                    </p:cNvPr>
                    <p:cNvSpPr>
                      <a:spLocks noChangeArrowheads="1"/>
                    </p:cNvSpPr>
                    <p:nvPr/>
                  </p:nvSpPr>
                  <p:spPr bwMode="auto">
                    <a:xfrm>
                      <a:off x="616" y="2594"/>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95" name="AutoShape 257">
                      <a:extLst>
                        <a:ext uri="{FF2B5EF4-FFF2-40B4-BE49-F238E27FC236}">
                          <a16:creationId xmlns:a16="http://schemas.microsoft.com/office/drawing/2014/main" id="{1471A416-BC84-4F7C-AA65-7CD5F3F9DEB2}"/>
                        </a:ext>
                      </a:extLst>
                    </p:cNvPr>
                    <p:cNvSpPr>
                      <a:spLocks noChangeArrowheads="1"/>
                    </p:cNvSpPr>
                    <p:nvPr/>
                  </p:nvSpPr>
                  <p:spPr bwMode="auto">
                    <a:xfrm>
                      <a:off x="629" y="2612"/>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170" name="Rectangle 258">
                    <a:extLst>
                      <a:ext uri="{FF2B5EF4-FFF2-40B4-BE49-F238E27FC236}">
                        <a16:creationId xmlns:a16="http://schemas.microsoft.com/office/drawing/2014/main" id="{79B804C3-03DF-4D76-8F4C-2FF26A17E4EE}"/>
                      </a:ext>
                    </a:extLst>
                  </p:cNvPr>
                  <p:cNvSpPr>
                    <a:spLocks noChangeArrowheads="1"/>
                  </p:cNvSpPr>
                  <p:nvPr/>
                </p:nvSpPr>
                <p:spPr bwMode="auto">
                  <a:xfrm>
                    <a:off x="4220" y="1041"/>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090" name="Group 259">
                    <a:extLst>
                      <a:ext uri="{FF2B5EF4-FFF2-40B4-BE49-F238E27FC236}">
                        <a16:creationId xmlns:a16="http://schemas.microsoft.com/office/drawing/2014/main" id="{3F78B7CB-96F7-496F-A0F2-37A71C1B62A1}"/>
                      </a:ext>
                    </a:extLst>
                  </p:cNvPr>
                  <p:cNvGrpSpPr>
                    <a:grpSpLocks/>
                  </p:cNvGrpSpPr>
                  <p:nvPr/>
                </p:nvGrpSpPr>
                <p:grpSpPr bwMode="auto">
                  <a:xfrm>
                    <a:off x="4747" y="994"/>
                    <a:ext cx="581" cy="134"/>
                    <a:chOff x="614" y="2568"/>
                    <a:chExt cx="725" cy="139"/>
                  </a:xfrm>
                </p:grpSpPr>
                <p:sp>
                  <p:nvSpPr>
                    <p:cNvPr id="1192" name="AutoShape 260">
                      <a:extLst>
                        <a:ext uri="{FF2B5EF4-FFF2-40B4-BE49-F238E27FC236}">
                          <a16:creationId xmlns:a16="http://schemas.microsoft.com/office/drawing/2014/main" id="{4AE9ABAD-331F-41AA-833B-83ABD69010CF}"/>
                        </a:ext>
                      </a:extLst>
                    </p:cNvPr>
                    <p:cNvSpPr>
                      <a:spLocks noChangeArrowheads="1"/>
                    </p:cNvSpPr>
                    <p:nvPr/>
                  </p:nvSpPr>
                  <p:spPr bwMode="auto">
                    <a:xfrm>
                      <a:off x="581" y="2596"/>
                      <a:ext cx="725"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93" name="AutoShape 261">
                      <a:extLst>
                        <a:ext uri="{FF2B5EF4-FFF2-40B4-BE49-F238E27FC236}">
                          <a16:creationId xmlns:a16="http://schemas.microsoft.com/office/drawing/2014/main" id="{D984A0B7-570F-4F51-84E5-2478848DEACA}"/>
                        </a:ext>
                      </a:extLst>
                    </p:cNvPr>
                    <p:cNvSpPr>
                      <a:spLocks noChangeArrowheads="1"/>
                    </p:cNvSpPr>
                    <p:nvPr/>
                  </p:nvSpPr>
                  <p:spPr bwMode="auto">
                    <a:xfrm>
                      <a:off x="594" y="2616"/>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172" name="Rectangle 262">
                    <a:extLst>
                      <a:ext uri="{FF2B5EF4-FFF2-40B4-BE49-F238E27FC236}">
                        <a16:creationId xmlns:a16="http://schemas.microsoft.com/office/drawing/2014/main" id="{A4081395-69F0-4A89-BC02-D807683E0649}"/>
                      </a:ext>
                    </a:extLst>
                  </p:cNvPr>
                  <p:cNvSpPr>
                    <a:spLocks noChangeArrowheads="1"/>
                  </p:cNvSpPr>
                  <p:nvPr/>
                </p:nvSpPr>
                <p:spPr bwMode="auto">
                  <a:xfrm>
                    <a:off x="4220" y="1367"/>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73" name="Rectangle 263">
                    <a:extLst>
                      <a:ext uri="{FF2B5EF4-FFF2-40B4-BE49-F238E27FC236}">
                        <a16:creationId xmlns:a16="http://schemas.microsoft.com/office/drawing/2014/main" id="{BF238737-FC37-4B09-82D8-10CF52684E1C}"/>
                      </a:ext>
                    </a:extLst>
                  </p:cNvPr>
                  <p:cNvSpPr>
                    <a:spLocks noChangeArrowheads="1"/>
                  </p:cNvSpPr>
                  <p:nvPr/>
                </p:nvSpPr>
                <p:spPr bwMode="auto">
                  <a:xfrm>
                    <a:off x="4230" y="1655"/>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nvGrpSpPr>
                  <p:cNvPr id="214093" name="Group 264">
                    <a:extLst>
                      <a:ext uri="{FF2B5EF4-FFF2-40B4-BE49-F238E27FC236}">
                        <a16:creationId xmlns:a16="http://schemas.microsoft.com/office/drawing/2014/main" id="{8130FED7-4651-440B-8B68-70F4C5CF8D89}"/>
                      </a:ext>
                    </a:extLst>
                  </p:cNvPr>
                  <p:cNvGrpSpPr>
                    <a:grpSpLocks/>
                  </p:cNvGrpSpPr>
                  <p:nvPr/>
                </p:nvGrpSpPr>
                <p:grpSpPr bwMode="auto">
                  <a:xfrm>
                    <a:off x="4735" y="1627"/>
                    <a:ext cx="582" cy="151"/>
                    <a:chOff x="614" y="2568"/>
                    <a:chExt cx="725" cy="139"/>
                  </a:xfrm>
                </p:grpSpPr>
                <p:sp>
                  <p:nvSpPr>
                    <p:cNvPr id="1190" name="AutoShape 265">
                      <a:extLst>
                        <a:ext uri="{FF2B5EF4-FFF2-40B4-BE49-F238E27FC236}">
                          <a16:creationId xmlns:a16="http://schemas.microsoft.com/office/drawing/2014/main" id="{FF6282D0-0637-471D-87C6-25A2020CF71C}"/>
                        </a:ext>
                      </a:extLst>
                    </p:cNvPr>
                    <p:cNvSpPr>
                      <a:spLocks noChangeArrowheads="1"/>
                    </p:cNvSpPr>
                    <p:nvPr/>
                  </p:nvSpPr>
                  <p:spPr bwMode="auto">
                    <a:xfrm>
                      <a:off x="609" y="2594"/>
                      <a:ext cx="686" cy="115"/>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91" name="AutoShape 266">
                      <a:extLst>
                        <a:ext uri="{FF2B5EF4-FFF2-40B4-BE49-F238E27FC236}">
                          <a16:creationId xmlns:a16="http://schemas.microsoft.com/office/drawing/2014/main" id="{2198536F-CFF0-464C-962D-BA49172A4D08}"/>
                        </a:ext>
                      </a:extLst>
                    </p:cNvPr>
                    <p:cNvSpPr>
                      <a:spLocks noChangeArrowheads="1"/>
                    </p:cNvSpPr>
                    <p:nvPr/>
                  </p:nvSpPr>
                  <p:spPr bwMode="auto">
                    <a:xfrm>
                      <a:off x="621" y="2612"/>
                      <a:ext cx="649" cy="8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214094" name="Freeform 267">
                    <a:extLst>
                      <a:ext uri="{FF2B5EF4-FFF2-40B4-BE49-F238E27FC236}">
                        <a16:creationId xmlns:a16="http://schemas.microsoft.com/office/drawing/2014/main" id="{EE82E519-2937-410E-9E12-07EE1DE899A2}"/>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14095" name="Group 268">
                    <a:extLst>
                      <a:ext uri="{FF2B5EF4-FFF2-40B4-BE49-F238E27FC236}">
                        <a16:creationId xmlns:a16="http://schemas.microsoft.com/office/drawing/2014/main" id="{A8E8158E-8BC7-4704-B924-923EBA97A8CC}"/>
                      </a:ext>
                    </a:extLst>
                  </p:cNvPr>
                  <p:cNvGrpSpPr>
                    <a:grpSpLocks/>
                  </p:cNvGrpSpPr>
                  <p:nvPr/>
                </p:nvGrpSpPr>
                <p:grpSpPr bwMode="auto">
                  <a:xfrm>
                    <a:off x="4739" y="1327"/>
                    <a:ext cx="582" cy="139"/>
                    <a:chOff x="614" y="2568"/>
                    <a:chExt cx="725" cy="139"/>
                  </a:xfrm>
                </p:grpSpPr>
                <p:sp>
                  <p:nvSpPr>
                    <p:cNvPr id="1188" name="AutoShape 269">
                      <a:extLst>
                        <a:ext uri="{FF2B5EF4-FFF2-40B4-BE49-F238E27FC236}">
                          <a16:creationId xmlns:a16="http://schemas.microsoft.com/office/drawing/2014/main" id="{E5FFECD7-A8BF-497A-9718-E72B4184CC07}"/>
                        </a:ext>
                      </a:extLst>
                    </p:cNvPr>
                    <p:cNvSpPr>
                      <a:spLocks noChangeArrowheads="1"/>
                    </p:cNvSpPr>
                    <p:nvPr/>
                  </p:nvSpPr>
                  <p:spPr bwMode="auto">
                    <a:xfrm>
                      <a:off x="616" y="2570"/>
                      <a:ext cx="723" cy="16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89" name="AutoShape 270">
                      <a:extLst>
                        <a:ext uri="{FF2B5EF4-FFF2-40B4-BE49-F238E27FC236}">
                          <a16:creationId xmlns:a16="http://schemas.microsoft.com/office/drawing/2014/main" id="{3D6B7972-4726-4E82-8CB6-7319779FFF0C}"/>
                        </a:ext>
                      </a:extLst>
                    </p:cNvPr>
                    <p:cNvSpPr>
                      <a:spLocks noChangeArrowheads="1"/>
                    </p:cNvSpPr>
                    <p:nvPr/>
                  </p:nvSpPr>
                  <p:spPr bwMode="auto">
                    <a:xfrm>
                      <a:off x="629" y="2589"/>
                      <a:ext cx="686" cy="13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sp>
                <p:nvSpPr>
                  <p:cNvPr id="1177" name="Rectangle 271">
                    <a:extLst>
                      <a:ext uri="{FF2B5EF4-FFF2-40B4-BE49-F238E27FC236}">
                        <a16:creationId xmlns:a16="http://schemas.microsoft.com/office/drawing/2014/main" id="{CE8A14CC-DC6C-4E03-A6A1-A39735835C42}"/>
                      </a:ext>
                    </a:extLst>
                  </p:cNvPr>
                  <p:cNvSpPr>
                    <a:spLocks noChangeArrowheads="1"/>
                  </p:cNvSpPr>
                  <p:nvPr/>
                </p:nvSpPr>
                <p:spPr bwMode="auto">
                  <a:xfrm>
                    <a:off x="5251" y="454"/>
                    <a:ext cx="60" cy="226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097" name="Freeform 272">
                    <a:extLst>
                      <a:ext uri="{FF2B5EF4-FFF2-40B4-BE49-F238E27FC236}">
                        <a16:creationId xmlns:a16="http://schemas.microsoft.com/office/drawing/2014/main" id="{13E079BC-C4C2-4161-8B91-EAEE33675D97}"/>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4098" name="Freeform 273">
                    <a:extLst>
                      <a:ext uri="{FF2B5EF4-FFF2-40B4-BE49-F238E27FC236}">
                        <a16:creationId xmlns:a16="http://schemas.microsoft.com/office/drawing/2014/main" id="{AB4C09B0-7376-4EA9-9936-41C431B2010C}"/>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80" name="Oval 274">
                    <a:extLst>
                      <a:ext uri="{FF2B5EF4-FFF2-40B4-BE49-F238E27FC236}">
                        <a16:creationId xmlns:a16="http://schemas.microsoft.com/office/drawing/2014/main" id="{BB3D05ED-9760-4929-9226-B5535EA2D5DD}"/>
                      </a:ext>
                    </a:extLst>
                  </p:cNvPr>
                  <p:cNvSpPr>
                    <a:spLocks noChangeArrowheads="1"/>
                  </p:cNvSpPr>
                  <p:nvPr/>
                </p:nvSpPr>
                <p:spPr bwMode="auto">
                  <a:xfrm>
                    <a:off x="5512" y="2616"/>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214100" name="Freeform 275">
                    <a:extLst>
                      <a:ext uri="{FF2B5EF4-FFF2-40B4-BE49-F238E27FC236}">
                        <a16:creationId xmlns:a16="http://schemas.microsoft.com/office/drawing/2014/main" id="{A16F7790-35E8-4A61-97B5-032994E3F208}"/>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82" name="AutoShape 276">
                    <a:extLst>
                      <a:ext uri="{FF2B5EF4-FFF2-40B4-BE49-F238E27FC236}">
                        <a16:creationId xmlns:a16="http://schemas.microsoft.com/office/drawing/2014/main" id="{17D75D0E-6549-48BD-8C8A-E4DBA0D364F8}"/>
                      </a:ext>
                    </a:extLst>
                  </p:cNvPr>
                  <p:cNvSpPr>
                    <a:spLocks noChangeArrowheads="1"/>
                  </p:cNvSpPr>
                  <p:nvPr/>
                </p:nvSpPr>
                <p:spPr bwMode="auto">
                  <a:xfrm>
                    <a:off x="4140" y="2683"/>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83" name="AutoShape 277">
                    <a:extLst>
                      <a:ext uri="{FF2B5EF4-FFF2-40B4-BE49-F238E27FC236}">
                        <a16:creationId xmlns:a16="http://schemas.microsoft.com/office/drawing/2014/main" id="{58E92EC8-BB50-4B23-A03F-900EB0CEB45F}"/>
                      </a:ext>
                    </a:extLst>
                  </p:cNvPr>
                  <p:cNvSpPr>
                    <a:spLocks noChangeArrowheads="1"/>
                  </p:cNvSpPr>
                  <p:nvPr/>
                </p:nvSpPr>
                <p:spPr bwMode="auto">
                  <a:xfrm>
                    <a:off x="4200" y="2712"/>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84" name="Oval 278">
                    <a:extLst>
                      <a:ext uri="{FF2B5EF4-FFF2-40B4-BE49-F238E27FC236}">
                        <a16:creationId xmlns:a16="http://schemas.microsoft.com/office/drawing/2014/main" id="{593C35E6-5818-4F28-BCAD-14447BAB6D9C}"/>
                      </a:ext>
                    </a:extLst>
                  </p:cNvPr>
                  <p:cNvSpPr>
                    <a:spLocks noChangeArrowheads="1"/>
                  </p:cNvSpPr>
                  <p:nvPr/>
                </p:nvSpPr>
                <p:spPr bwMode="auto">
                  <a:xfrm>
                    <a:off x="4310" y="2386"/>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85" name="Oval 279">
                    <a:extLst>
                      <a:ext uri="{FF2B5EF4-FFF2-40B4-BE49-F238E27FC236}">
                        <a16:creationId xmlns:a16="http://schemas.microsoft.com/office/drawing/2014/main" id="{45BD296D-6683-4B74-ACDD-349426F3E094}"/>
                      </a:ext>
                    </a:extLst>
                  </p:cNvPr>
                  <p:cNvSpPr>
                    <a:spLocks noChangeArrowheads="1"/>
                  </p:cNvSpPr>
                  <p:nvPr/>
                </p:nvSpPr>
                <p:spPr bwMode="auto">
                  <a:xfrm>
                    <a:off x="4480" y="2386"/>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0"/>
                      </a:spcBef>
                      <a:buClrTx/>
                      <a:buSzTx/>
                      <a:buFontTx/>
                      <a:buNone/>
                      <a:defRPr/>
                    </a:pPr>
                    <a:endParaRPr lang="en-US" sz="2400">
                      <a:solidFill>
                        <a:srgbClr val="FF0000"/>
                      </a:solidFill>
                      <a:latin typeface="Arial" charset="0"/>
                      <a:ea typeface="ＭＳ Ｐゴシック" charset="0"/>
                    </a:endParaRPr>
                  </a:p>
                </p:txBody>
              </p:sp>
              <p:sp>
                <p:nvSpPr>
                  <p:cNvPr id="1186" name="Oval 280">
                    <a:extLst>
                      <a:ext uri="{FF2B5EF4-FFF2-40B4-BE49-F238E27FC236}">
                        <a16:creationId xmlns:a16="http://schemas.microsoft.com/office/drawing/2014/main" id="{AD36BF84-F9AB-4873-B9C0-FB477BEDB547}"/>
                      </a:ext>
                    </a:extLst>
                  </p:cNvPr>
                  <p:cNvSpPr>
                    <a:spLocks noChangeArrowheads="1"/>
                  </p:cNvSpPr>
                  <p:nvPr/>
                </p:nvSpPr>
                <p:spPr bwMode="auto">
                  <a:xfrm>
                    <a:off x="4661" y="2386"/>
                    <a:ext cx="160" cy="13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sp>
                <p:nvSpPr>
                  <p:cNvPr id="1187" name="Rectangle 281">
                    <a:extLst>
                      <a:ext uri="{FF2B5EF4-FFF2-40B4-BE49-F238E27FC236}">
                        <a16:creationId xmlns:a16="http://schemas.microsoft.com/office/drawing/2014/main" id="{C57A18B5-0848-4C03-B148-5A4AA7F059A6}"/>
                      </a:ext>
                    </a:extLst>
                  </p:cNvPr>
                  <p:cNvSpPr>
                    <a:spLocks noChangeArrowheads="1"/>
                  </p:cNvSpPr>
                  <p:nvPr/>
                </p:nvSpPr>
                <p:spPr bwMode="auto">
                  <a:xfrm>
                    <a:off x="5061" y="1838"/>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spcBef>
                        <a:spcPct val="0"/>
                      </a:spcBef>
                      <a:buClrTx/>
                      <a:buSzTx/>
                      <a:buFontTx/>
                      <a:buNone/>
                      <a:defRPr/>
                    </a:pPr>
                    <a:endParaRPr lang="en-US" sz="2400">
                      <a:solidFill>
                        <a:srgbClr val="000000"/>
                      </a:solidFill>
                      <a:latin typeface="Arial" charset="0"/>
                      <a:ea typeface="ＭＳ Ｐゴシック" charset="0"/>
                    </a:endParaRPr>
                  </a:p>
                </p:txBody>
              </p:sp>
            </p:grpSp>
          </p:grpSp>
          <p:grpSp>
            <p:nvGrpSpPr>
              <p:cNvPr id="214039" name="Group 1116">
                <a:extLst>
                  <a:ext uri="{FF2B5EF4-FFF2-40B4-BE49-F238E27FC236}">
                    <a16:creationId xmlns:a16="http://schemas.microsoft.com/office/drawing/2014/main" id="{2B692614-D576-4D28-A994-76660A1ED394}"/>
                  </a:ext>
                </a:extLst>
              </p:cNvPr>
              <p:cNvGrpSpPr>
                <a:grpSpLocks/>
              </p:cNvGrpSpPr>
              <p:nvPr/>
            </p:nvGrpSpPr>
            <p:grpSpPr bwMode="auto">
              <a:xfrm>
                <a:off x="7186941" y="5734675"/>
                <a:ext cx="347753" cy="680208"/>
                <a:chOff x="7923189" y="2486663"/>
                <a:chExt cx="360362" cy="884586"/>
              </a:xfrm>
            </p:grpSpPr>
            <p:pic>
              <p:nvPicPr>
                <p:cNvPr id="214045" name="Picture 3">
                  <a:extLst>
                    <a:ext uri="{FF2B5EF4-FFF2-40B4-BE49-F238E27FC236}">
                      <a16:creationId xmlns:a16="http://schemas.microsoft.com/office/drawing/2014/main" id="{2EEC98BF-E074-4656-9D79-9A39741FBC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046" name="Group 950">
                  <a:extLst>
                    <a:ext uri="{FF2B5EF4-FFF2-40B4-BE49-F238E27FC236}">
                      <a16:creationId xmlns:a16="http://schemas.microsoft.com/office/drawing/2014/main" id="{6E8BC6FA-17FE-449D-B6A5-98D709D0B2AD}"/>
                    </a:ext>
                  </a:extLst>
                </p:cNvPr>
                <p:cNvGrpSpPr>
                  <a:grpSpLocks/>
                </p:cNvGrpSpPr>
                <p:nvPr/>
              </p:nvGrpSpPr>
              <p:grpSpPr bwMode="auto">
                <a:xfrm>
                  <a:off x="7923189" y="2890236"/>
                  <a:ext cx="227012" cy="481013"/>
                  <a:chOff x="4140" y="429"/>
                  <a:chExt cx="1425" cy="2396"/>
                </a:xfrm>
              </p:grpSpPr>
              <p:sp>
                <p:nvSpPr>
                  <p:cNvPr id="214047" name="Freeform 951">
                    <a:extLst>
                      <a:ext uri="{FF2B5EF4-FFF2-40B4-BE49-F238E27FC236}">
                        <a16:creationId xmlns:a16="http://schemas.microsoft.com/office/drawing/2014/main" id="{08AC49AF-1874-4D01-85EF-85F6803C9489}"/>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048" name="Rectangle 952">
                    <a:extLst>
                      <a:ext uri="{FF2B5EF4-FFF2-40B4-BE49-F238E27FC236}">
                        <a16:creationId xmlns:a16="http://schemas.microsoft.com/office/drawing/2014/main" id="{BB623CDB-F07C-450A-BBF8-4301FED7BE41}"/>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49" name="Freeform 953">
                    <a:extLst>
                      <a:ext uri="{FF2B5EF4-FFF2-40B4-BE49-F238E27FC236}">
                        <a16:creationId xmlns:a16="http://schemas.microsoft.com/office/drawing/2014/main" id="{962A9AE1-8871-4708-BAAB-B4D5D89792CC}"/>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050" name="Freeform 954">
                    <a:extLst>
                      <a:ext uri="{FF2B5EF4-FFF2-40B4-BE49-F238E27FC236}">
                        <a16:creationId xmlns:a16="http://schemas.microsoft.com/office/drawing/2014/main" id="{74E3B90A-4E9B-47E7-8861-F528490CE9A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051" name="Rectangle 955">
                    <a:extLst>
                      <a:ext uri="{FF2B5EF4-FFF2-40B4-BE49-F238E27FC236}">
                        <a16:creationId xmlns:a16="http://schemas.microsoft.com/office/drawing/2014/main" id="{ABC8150F-C2AE-4471-BA3A-E1C71AE7905E}"/>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052" name="Group 956">
                    <a:extLst>
                      <a:ext uri="{FF2B5EF4-FFF2-40B4-BE49-F238E27FC236}">
                        <a16:creationId xmlns:a16="http://schemas.microsoft.com/office/drawing/2014/main" id="{5DFB023D-803A-4221-909F-9032FF670C38}"/>
                      </a:ext>
                    </a:extLst>
                  </p:cNvPr>
                  <p:cNvGrpSpPr>
                    <a:grpSpLocks/>
                  </p:cNvGrpSpPr>
                  <p:nvPr/>
                </p:nvGrpSpPr>
                <p:grpSpPr bwMode="auto">
                  <a:xfrm>
                    <a:off x="4749" y="668"/>
                    <a:ext cx="581" cy="145"/>
                    <a:chOff x="614" y="2568"/>
                    <a:chExt cx="725" cy="139"/>
                  </a:xfrm>
                </p:grpSpPr>
                <p:sp>
                  <p:nvSpPr>
                    <p:cNvPr id="214077" name="AutoShape 957">
                      <a:extLst>
                        <a:ext uri="{FF2B5EF4-FFF2-40B4-BE49-F238E27FC236}">
                          <a16:creationId xmlns:a16="http://schemas.microsoft.com/office/drawing/2014/main" id="{CCC55FDD-A1E9-42BA-8261-76406119E08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78" name="AutoShape 958">
                      <a:extLst>
                        <a:ext uri="{FF2B5EF4-FFF2-40B4-BE49-F238E27FC236}">
                          <a16:creationId xmlns:a16="http://schemas.microsoft.com/office/drawing/2014/main" id="{5C55843D-FB58-4E6B-8C3D-1B1363B0407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053" name="Rectangle 959">
                    <a:extLst>
                      <a:ext uri="{FF2B5EF4-FFF2-40B4-BE49-F238E27FC236}">
                        <a16:creationId xmlns:a16="http://schemas.microsoft.com/office/drawing/2014/main" id="{942A1D8D-A90A-426D-9D5C-81C9EE97AAF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054" name="Group 960">
                    <a:extLst>
                      <a:ext uri="{FF2B5EF4-FFF2-40B4-BE49-F238E27FC236}">
                        <a16:creationId xmlns:a16="http://schemas.microsoft.com/office/drawing/2014/main" id="{A9D7E173-D0B0-4416-B3EC-C7E96A87EAD4}"/>
                      </a:ext>
                    </a:extLst>
                  </p:cNvPr>
                  <p:cNvGrpSpPr>
                    <a:grpSpLocks/>
                  </p:cNvGrpSpPr>
                  <p:nvPr/>
                </p:nvGrpSpPr>
                <p:grpSpPr bwMode="auto">
                  <a:xfrm>
                    <a:off x="4747" y="994"/>
                    <a:ext cx="581" cy="134"/>
                    <a:chOff x="614" y="2568"/>
                    <a:chExt cx="725" cy="139"/>
                  </a:xfrm>
                </p:grpSpPr>
                <p:sp>
                  <p:nvSpPr>
                    <p:cNvPr id="214075" name="AutoShape 961">
                      <a:extLst>
                        <a:ext uri="{FF2B5EF4-FFF2-40B4-BE49-F238E27FC236}">
                          <a16:creationId xmlns:a16="http://schemas.microsoft.com/office/drawing/2014/main" id="{AA1205D5-F91B-4FE1-BBCD-93F1CAF83C05}"/>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76" name="AutoShape 962">
                      <a:extLst>
                        <a:ext uri="{FF2B5EF4-FFF2-40B4-BE49-F238E27FC236}">
                          <a16:creationId xmlns:a16="http://schemas.microsoft.com/office/drawing/2014/main" id="{EB70701E-E20D-49E3-B34B-9343495D0AF7}"/>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055" name="Rectangle 963">
                    <a:extLst>
                      <a:ext uri="{FF2B5EF4-FFF2-40B4-BE49-F238E27FC236}">
                        <a16:creationId xmlns:a16="http://schemas.microsoft.com/office/drawing/2014/main" id="{8DCC2561-D11D-4876-88C9-6E905103F06B}"/>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56" name="Rectangle 964">
                    <a:extLst>
                      <a:ext uri="{FF2B5EF4-FFF2-40B4-BE49-F238E27FC236}">
                        <a16:creationId xmlns:a16="http://schemas.microsoft.com/office/drawing/2014/main" id="{42DD8B0F-F264-4421-9C0F-019D98AE5AC7}"/>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nvGrpSpPr>
                  <p:cNvPr id="214057" name="Group 965">
                    <a:extLst>
                      <a:ext uri="{FF2B5EF4-FFF2-40B4-BE49-F238E27FC236}">
                        <a16:creationId xmlns:a16="http://schemas.microsoft.com/office/drawing/2014/main" id="{B3EB195B-F109-481D-B803-3B2CC5865FD9}"/>
                      </a:ext>
                    </a:extLst>
                  </p:cNvPr>
                  <p:cNvGrpSpPr>
                    <a:grpSpLocks/>
                  </p:cNvGrpSpPr>
                  <p:nvPr/>
                </p:nvGrpSpPr>
                <p:grpSpPr bwMode="auto">
                  <a:xfrm>
                    <a:off x="4735" y="1627"/>
                    <a:ext cx="582" cy="151"/>
                    <a:chOff x="614" y="2568"/>
                    <a:chExt cx="725" cy="139"/>
                  </a:xfrm>
                </p:grpSpPr>
                <p:sp>
                  <p:nvSpPr>
                    <p:cNvPr id="214073" name="AutoShape 966">
                      <a:extLst>
                        <a:ext uri="{FF2B5EF4-FFF2-40B4-BE49-F238E27FC236}">
                          <a16:creationId xmlns:a16="http://schemas.microsoft.com/office/drawing/2014/main" id="{BBD5472E-2E68-44FF-BF9B-CB9439404CF6}"/>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74" name="AutoShape 967">
                      <a:extLst>
                        <a:ext uri="{FF2B5EF4-FFF2-40B4-BE49-F238E27FC236}">
                          <a16:creationId xmlns:a16="http://schemas.microsoft.com/office/drawing/2014/main" id="{2B1F0E40-A2F7-4F85-8661-2AB9343A1EC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058" name="Freeform 968">
                    <a:extLst>
                      <a:ext uri="{FF2B5EF4-FFF2-40B4-BE49-F238E27FC236}">
                        <a16:creationId xmlns:a16="http://schemas.microsoft.com/office/drawing/2014/main" id="{3F9E557E-BCE9-4902-8FC8-C6A75111F8A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nvGrpSpPr>
                  <p:cNvPr id="214059" name="Group 969">
                    <a:extLst>
                      <a:ext uri="{FF2B5EF4-FFF2-40B4-BE49-F238E27FC236}">
                        <a16:creationId xmlns:a16="http://schemas.microsoft.com/office/drawing/2014/main" id="{2CDDFDA0-E0FD-4219-A697-955EDE697630}"/>
                      </a:ext>
                    </a:extLst>
                  </p:cNvPr>
                  <p:cNvGrpSpPr>
                    <a:grpSpLocks/>
                  </p:cNvGrpSpPr>
                  <p:nvPr/>
                </p:nvGrpSpPr>
                <p:grpSpPr bwMode="auto">
                  <a:xfrm>
                    <a:off x="4739" y="1327"/>
                    <a:ext cx="582" cy="139"/>
                    <a:chOff x="614" y="2568"/>
                    <a:chExt cx="725" cy="139"/>
                  </a:xfrm>
                </p:grpSpPr>
                <p:sp>
                  <p:nvSpPr>
                    <p:cNvPr id="214071" name="AutoShape 970">
                      <a:extLst>
                        <a:ext uri="{FF2B5EF4-FFF2-40B4-BE49-F238E27FC236}">
                          <a16:creationId xmlns:a16="http://schemas.microsoft.com/office/drawing/2014/main" id="{67CA61DF-3E44-4360-B4B9-4749F63F713E}"/>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72" name="AutoShape 971">
                      <a:extLst>
                        <a:ext uri="{FF2B5EF4-FFF2-40B4-BE49-F238E27FC236}">
                          <a16:creationId xmlns:a16="http://schemas.microsoft.com/office/drawing/2014/main" id="{62B9789C-F0D2-4B5F-B76D-63967EDF8499}"/>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sp>
                <p:nvSpPr>
                  <p:cNvPr id="214060" name="Rectangle 972">
                    <a:extLst>
                      <a:ext uri="{FF2B5EF4-FFF2-40B4-BE49-F238E27FC236}">
                        <a16:creationId xmlns:a16="http://schemas.microsoft.com/office/drawing/2014/main" id="{AD1469BC-FEAE-480F-AB7F-C8E88D12EE14}"/>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61" name="Freeform 973">
                    <a:extLst>
                      <a:ext uri="{FF2B5EF4-FFF2-40B4-BE49-F238E27FC236}">
                        <a16:creationId xmlns:a16="http://schemas.microsoft.com/office/drawing/2014/main" id="{D001757E-3E61-4EAF-9E0A-CB8032FD2F18}"/>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062" name="Freeform 974">
                    <a:extLst>
                      <a:ext uri="{FF2B5EF4-FFF2-40B4-BE49-F238E27FC236}">
                        <a16:creationId xmlns:a16="http://schemas.microsoft.com/office/drawing/2014/main" id="{02E6652D-BC48-453F-A88F-405315A1F85F}"/>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063" name="Oval 975">
                    <a:extLst>
                      <a:ext uri="{FF2B5EF4-FFF2-40B4-BE49-F238E27FC236}">
                        <a16:creationId xmlns:a16="http://schemas.microsoft.com/office/drawing/2014/main" id="{11F3B84A-92CE-4D9E-8042-61B56D3054EE}"/>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64" name="Freeform 976">
                    <a:extLst>
                      <a:ext uri="{FF2B5EF4-FFF2-40B4-BE49-F238E27FC236}">
                        <a16:creationId xmlns:a16="http://schemas.microsoft.com/office/drawing/2014/main" id="{3B2FF6BD-4FF2-4BFB-8D6B-9BD17DA0A8CF}"/>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4065" name="AutoShape 977">
                    <a:extLst>
                      <a:ext uri="{FF2B5EF4-FFF2-40B4-BE49-F238E27FC236}">
                        <a16:creationId xmlns:a16="http://schemas.microsoft.com/office/drawing/2014/main" id="{0F27EF80-D7F1-43EA-B6F5-D133F00D8594}"/>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66" name="AutoShape 978">
                    <a:extLst>
                      <a:ext uri="{FF2B5EF4-FFF2-40B4-BE49-F238E27FC236}">
                        <a16:creationId xmlns:a16="http://schemas.microsoft.com/office/drawing/2014/main" id="{2A33B2B5-B1EC-467F-A2DD-7B674B38A7BA}"/>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67" name="Oval 979">
                    <a:extLst>
                      <a:ext uri="{FF2B5EF4-FFF2-40B4-BE49-F238E27FC236}">
                        <a16:creationId xmlns:a16="http://schemas.microsoft.com/office/drawing/2014/main" id="{0752D099-DACC-4EDA-9BAC-B612E02B03FF}"/>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68" name="Oval 980">
                    <a:extLst>
                      <a:ext uri="{FF2B5EF4-FFF2-40B4-BE49-F238E27FC236}">
                        <a16:creationId xmlns:a16="http://schemas.microsoft.com/office/drawing/2014/main" id="{96495B61-49A2-4095-8E7F-5C304482FB5E}"/>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pPr>
                    <a:endParaRPr lang="el-GR" altLang="el-GR" sz="1800">
                      <a:solidFill>
                        <a:srgbClr val="FF0000"/>
                      </a:solidFill>
                    </a:endParaRPr>
                  </a:p>
                </p:txBody>
              </p:sp>
              <p:sp>
                <p:nvSpPr>
                  <p:cNvPr id="214069" name="Oval 981">
                    <a:extLst>
                      <a:ext uri="{FF2B5EF4-FFF2-40B4-BE49-F238E27FC236}">
                        <a16:creationId xmlns:a16="http://schemas.microsoft.com/office/drawing/2014/main" id="{B0F6B113-A928-420F-BAEF-CD38782F6E05}"/>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214070" name="Rectangle 982">
                    <a:extLst>
                      <a:ext uri="{FF2B5EF4-FFF2-40B4-BE49-F238E27FC236}">
                        <a16:creationId xmlns:a16="http://schemas.microsoft.com/office/drawing/2014/main" id="{22BFC1ED-E5B5-4718-8D86-F6033E52EA1C}"/>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grpSp>
          </p:grpSp>
          <p:grpSp>
            <p:nvGrpSpPr>
              <p:cNvPr id="214040" name="Group 1117">
                <a:extLst>
                  <a:ext uri="{FF2B5EF4-FFF2-40B4-BE49-F238E27FC236}">
                    <a16:creationId xmlns:a16="http://schemas.microsoft.com/office/drawing/2014/main" id="{9F91A711-75A6-4CF8-A5FE-0DC85B778918}"/>
                  </a:ext>
                </a:extLst>
              </p:cNvPr>
              <p:cNvGrpSpPr>
                <a:grpSpLocks/>
              </p:cNvGrpSpPr>
              <p:nvPr/>
            </p:nvGrpSpPr>
            <p:grpSpPr bwMode="auto">
              <a:xfrm>
                <a:off x="439215" y="4827099"/>
                <a:ext cx="875523" cy="506826"/>
                <a:chOff x="439215" y="4827099"/>
                <a:chExt cx="875523" cy="506826"/>
              </a:xfrm>
            </p:grpSpPr>
            <p:grpSp>
              <p:nvGrpSpPr>
                <p:cNvPr id="214041" name="Group 418">
                  <a:extLst>
                    <a:ext uri="{FF2B5EF4-FFF2-40B4-BE49-F238E27FC236}">
                      <a16:creationId xmlns:a16="http://schemas.microsoft.com/office/drawing/2014/main" id="{7E939EAD-EA0C-49A8-BA49-8B5E37519236}"/>
                    </a:ext>
                  </a:extLst>
                </p:cNvPr>
                <p:cNvGrpSpPr>
                  <a:grpSpLocks/>
                </p:cNvGrpSpPr>
                <p:nvPr/>
              </p:nvGrpSpPr>
              <p:grpSpPr bwMode="auto">
                <a:xfrm>
                  <a:off x="439215" y="4827099"/>
                  <a:ext cx="875523" cy="506826"/>
                  <a:chOff x="2889" y="1631"/>
                  <a:chExt cx="980" cy="743"/>
                </a:xfrm>
              </p:grpSpPr>
              <p:sp>
                <p:nvSpPr>
                  <p:cNvPr id="214043" name="Rectangle 419">
                    <a:extLst>
                      <a:ext uri="{FF2B5EF4-FFF2-40B4-BE49-F238E27FC236}">
                        <a16:creationId xmlns:a16="http://schemas.microsoft.com/office/drawing/2014/main" id="{80A6FFF6-F449-414A-A435-CD4E755C732C}"/>
                      </a:ext>
                    </a:extLst>
                  </p:cNvPr>
                  <p:cNvSpPr>
                    <a:spLocks noChangeArrowheads="1"/>
                  </p:cNvSpPr>
                  <p:nvPr/>
                </p:nvSpPr>
                <p:spPr bwMode="auto">
                  <a:xfrm>
                    <a:off x="3046" y="1841"/>
                    <a:ext cx="663" cy="53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endParaRPr lang="el-GR" altLang="el-GR" sz="2400">
                      <a:solidFill>
                        <a:srgbClr val="000000"/>
                      </a:solidFill>
                    </a:endParaRPr>
                  </a:p>
                </p:txBody>
              </p:sp>
              <p:sp>
                <p:nvSpPr>
                  <p:cNvPr id="1125" name="AutoShape 420">
                    <a:extLst>
                      <a:ext uri="{FF2B5EF4-FFF2-40B4-BE49-F238E27FC236}">
                        <a16:creationId xmlns:a16="http://schemas.microsoft.com/office/drawing/2014/main" id="{8345E3E2-2C76-4553-A5A8-EC6D7FD10B48}"/>
                      </a:ext>
                    </a:extLst>
                  </p:cNvPr>
                  <p:cNvSpPr>
                    <a:spLocks noChangeArrowheads="1"/>
                  </p:cNvSpPr>
                  <p:nvPr/>
                </p:nvSpPr>
                <p:spPr bwMode="auto">
                  <a:xfrm>
                    <a:off x="2889" y="1630"/>
                    <a:ext cx="976" cy="254"/>
                  </a:xfrm>
                  <a:prstGeom prst="triangle">
                    <a:avLst>
                      <a:gd name="adj" fmla="val 50000"/>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defRPr/>
                    </a:pPr>
                    <a:endParaRPr lang="en-US" sz="2400">
                      <a:solidFill>
                        <a:srgbClr val="00CCFF"/>
                      </a:solidFill>
                      <a:latin typeface="Arial" charset="0"/>
                      <a:ea typeface="ＭＳ Ｐゴシック" charset="0"/>
                      <a:cs typeface="ＭＳ Ｐゴシック" charset="0"/>
                    </a:endParaRPr>
                  </a:p>
                </p:txBody>
              </p:sp>
            </p:grpSp>
            <p:pic>
              <p:nvPicPr>
                <p:cNvPr id="214042" name="Picture 1119">
                  <a:extLst>
                    <a:ext uri="{FF2B5EF4-FFF2-40B4-BE49-F238E27FC236}">
                      <a16:creationId xmlns:a16="http://schemas.microsoft.com/office/drawing/2014/main" id="{AC0BD1FD-2F57-4EA4-BE7B-8411182E45A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09" y="5014480"/>
                  <a:ext cx="405029" cy="29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11" name="Rectangle 10">
            <a:extLst>
              <a:ext uri="{FF2B5EF4-FFF2-40B4-BE49-F238E27FC236}">
                <a16:creationId xmlns:a16="http://schemas.microsoft.com/office/drawing/2014/main" id="{733221E6-88E4-4A90-A939-04DF78FA376D}"/>
              </a:ext>
            </a:extLst>
          </p:cNvPr>
          <p:cNvSpPr>
            <a:spLocks noChangeArrowheads="1"/>
          </p:cNvSpPr>
          <p:nvPr/>
        </p:nvSpPr>
        <p:spPr bwMode="auto">
          <a:xfrm>
            <a:off x="0" y="4198752"/>
            <a:ext cx="8683625" cy="2643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endParaRPr lang="el-GR" altLang="el-GR" sz="2400">
              <a:solidFill>
                <a:srgbClr val="000000"/>
              </a:solidFill>
            </a:endParaRPr>
          </a:p>
        </p:txBody>
      </p:sp>
      <p:grpSp>
        <p:nvGrpSpPr>
          <p:cNvPr id="24" name="Group 23">
            <a:extLst>
              <a:ext uri="{FF2B5EF4-FFF2-40B4-BE49-F238E27FC236}">
                <a16:creationId xmlns:a16="http://schemas.microsoft.com/office/drawing/2014/main" id="{5BFD8EB3-5500-4FB9-9EA4-D01CB7ED6E46}"/>
              </a:ext>
            </a:extLst>
          </p:cNvPr>
          <p:cNvGrpSpPr>
            <a:grpSpLocks/>
          </p:cNvGrpSpPr>
          <p:nvPr/>
        </p:nvGrpSpPr>
        <p:grpSpPr bwMode="auto">
          <a:xfrm>
            <a:off x="401638" y="4171950"/>
            <a:ext cx="8074025" cy="460375"/>
            <a:chOff x="379080" y="5456397"/>
            <a:chExt cx="8074239" cy="461665"/>
          </a:xfrm>
        </p:grpSpPr>
        <p:sp>
          <p:nvSpPr>
            <p:cNvPr id="12" name="Rectangle 11">
              <a:extLst>
                <a:ext uri="{FF2B5EF4-FFF2-40B4-BE49-F238E27FC236}">
                  <a16:creationId xmlns:a16="http://schemas.microsoft.com/office/drawing/2014/main" id="{B03C6F5D-67B7-4509-AAF2-A0B779F85EDD}"/>
                </a:ext>
              </a:extLst>
            </p:cNvPr>
            <p:cNvSpPr/>
            <p:nvPr/>
          </p:nvSpPr>
          <p:spPr>
            <a:xfrm>
              <a:off x="379080" y="5489828"/>
              <a:ext cx="8074239" cy="421866"/>
            </a:xfrm>
            <a:prstGeom prst="rect">
              <a:avLst/>
            </a:prstGeom>
            <a:ln>
              <a:solidFill>
                <a:schemeClr val="accent6"/>
              </a:solidFill>
            </a:ln>
          </p:spPr>
          <p:txBody>
            <a:bodyPr anchor="ctr"/>
            <a:lstStyle/>
            <a:p>
              <a:pPr algn="ctr">
                <a:spcBef>
                  <a:spcPct val="0"/>
                </a:spcBef>
                <a:buClrTx/>
                <a:buSzTx/>
                <a:buFontTx/>
                <a:buNone/>
                <a:defRPr/>
              </a:pPr>
              <a:endParaRPr lang="en-US" sz="2400">
                <a:solidFill>
                  <a:srgbClr val="000000"/>
                </a:solidFill>
                <a:latin typeface="Arial" charset="0"/>
                <a:ea typeface="ＭＳ Ｐゴシック" charset="0"/>
                <a:cs typeface="ＭＳ Ｐゴシック" charset="0"/>
              </a:endParaRPr>
            </a:p>
          </p:txBody>
        </p:sp>
        <p:sp>
          <p:nvSpPr>
            <p:cNvPr id="214029" name="TextBox 17">
              <a:extLst>
                <a:ext uri="{FF2B5EF4-FFF2-40B4-BE49-F238E27FC236}">
                  <a16:creationId xmlns:a16="http://schemas.microsoft.com/office/drawing/2014/main" id="{DEF51786-8B55-4621-A1BA-B4477034B3D5}"/>
                </a:ext>
              </a:extLst>
            </p:cNvPr>
            <p:cNvSpPr txBox="1">
              <a:spLocks noChangeArrowheads="1"/>
            </p:cNvSpPr>
            <p:nvPr/>
          </p:nvSpPr>
          <p:spPr bwMode="auto">
            <a:xfrm>
              <a:off x="1081801" y="5456397"/>
              <a:ext cx="6462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l-GR" sz="2400">
                  <a:solidFill>
                    <a:srgbClr val="000000"/>
                  </a:solidFill>
                </a:rPr>
                <a:t>Internet host-host communication as a service</a:t>
              </a:r>
            </a:p>
          </p:txBody>
        </p:sp>
      </p:grpSp>
      <p:sp>
        <p:nvSpPr>
          <p:cNvPr id="6" name="Content Placeholder 5">
            <a:extLst>
              <a:ext uri="{FF2B5EF4-FFF2-40B4-BE49-F238E27FC236}">
                <a16:creationId xmlns:a16="http://schemas.microsoft.com/office/drawing/2014/main" id="{4A1E3F45-44E9-470D-A8CE-3E951DBDEBF2}"/>
              </a:ext>
            </a:extLst>
          </p:cNvPr>
          <p:cNvSpPr>
            <a:spLocks noGrp="1"/>
          </p:cNvSpPr>
          <p:nvPr>
            <p:ph idx="1"/>
          </p:nvPr>
        </p:nvSpPr>
        <p:spPr>
          <a:xfrm>
            <a:off x="744440" y="4609490"/>
            <a:ext cx="7313675" cy="2011401"/>
          </a:xfrm>
        </p:spPr>
        <p:txBody>
          <a:bodyPr/>
          <a:lstStyle/>
          <a:p>
            <a:pPr marL="0" indent="0">
              <a:buFont typeface="Wingdings" panose="05000000000000000000" pitchFamily="2" charset="2"/>
              <a:buNone/>
            </a:pPr>
            <a:r>
              <a:rPr lang="en-US" altLang="el-GR" i="1" dirty="0">
                <a:solidFill>
                  <a:srgbClr val="990000"/>
                </a:solidFill>
              </a:rPr>
              <a:t>OTT </a:t>
            </a:r>
            <a:r>
              <a:rPr lang="el-GR" altLang="el-GR" i="1" dirty="0">
                <a:solidFill>
                  <a:srgbClr val="990000"/>
                </a:solidFill>
              </a:rPr>
              <a:t>προκλήσεις</a:t>
            </a:r>
            <a:r>
              <a:rPr lang="en-US" altLang="el-GR" i="1" dirty="0">
                <a:solidFill>
                  <a:srgbClr val="990000"/>
                </a:solidFill>
              </a:rPr>
              <a:t>: </a:t>
            </a:r>
            <a:r>
              <a:rPr lang="el-GR" altLang="el-GR" dirty="0"/>
              <a:t>αντιμετώπιση της συμφόρησης στο Διαδίκτυο</a:t>
            </a:r>
            <a:endParaRPr lang="en-US" altLang="el-GR" dirty="0"/>
          </a:p>
          <a:p>
            <a:pPr lvl="1"/>
            <a:r>
              <a:rPr lang="el-GR" altLang="el-GR" dirty="0">
                <a:ea typeface="Arial" panose="020B0604020202020204" pitchFamily="34" charset="0"/>
              </a:rPr>
              <a:t>Από ποιόν κόμβο </a:t>
            </a:r>
            <a:r>
              <a:rPr lang="en-US" altLang="el-GR" dirty="0">
                <a:ea typeface="Arial" panose="020B0604020202020204" pitchFamily="34" charset="0"/>
              </a:rPr>
              <a:t>CDN </a:t>
            </a:r>
            <a:r>
              <a:rPr lang="el-GR" altLang="el-GR" dirty="0">
                <a:ea typeface="Arial" panose="020B0604020202020204" pitchFamily="34" charset="0"/>
              </a:rPr>
              <a:t>να λάβει το περιεχόμενο</a:t>
            </a:r>
            <a:r>
              <a:rPr lang="en-US" altLang="el-GR" dirty="0">
                <a:ea typeface="Arial" panose="020B0604020202020204" pitchFamily="34" charset="0"/>
              </a:rPr>
              <a:t>;</a:t>
            </a:r>
          </a:p>
          <a:p>
            <a:pPr lvl="1"/>
            <a:r>
              <a:rPr lang="el-GR" altLang="el-GR" dirty="0">
                <a:ea typeface="Arial" panose="020B0604020202020204" pitchFamily="34" charset="0"/>
              </a:rPr>
              <a:t>Συμπεριφορά του θεατή όταν συμβαίνει συμφόρηση δικτύου</a:t>
            </a:r>
            <a:r>
              <a:rPr lang="en-US" altLang="el-GR" dirty="0">
                <a:ea typeface="Arial" panose="020B0604020202020204" pitchFamily="34" charset="0"/>
              </a:rPr>
              <a:t>;</a:t>
            </a:r>
          </a:p>
          <a:p>
            <a:pPr lvl="1"/>
            <a:r>
              <a:rPr lang="el-GR" altLang="el-GR" dirty="0">
                <a:ea typeface="Arial" panose="020B0604020202020204" pitchFamily="34" charset="0"/>
              </a:rPr>
              <a:t>Ποιο περιεχόμενο να τοποθετηθεί σε ποιο κόμβο </a:t>
            </a:r>
            <a:r>
              <a:rPr lang="en-US" altLang="el-GR" dirty="0">
                <a:ea typeface="Arial" panose="020B0604020202020204" pitchFamily="34" charset="0"/>
              </a:rPr>
              <a:t>CDN ;</a:t>
            </a:r>
          </a:p>
        </p:txBody>
      </p:sp>
      <p:sp>
        <p:nvSpPr>
          <p:cNvPr id="10" name="TextBox 9">
            <a:extLst>
              <a:ext uri="{FF2B5EF4-FFF2-40B4-BE49-F238E27FC236}">
                <a16:creationId xmlns:a16="http://schemas.microsoft.com/office/drawing/2014/main" id="{62DA2AE8-F102-4449-AD8D-4CC17C4D6481}"/>
              </a:ext>
            </a:extLst>
          </p:cNvPr>
          <p:cNvSpPr txBox="1">
            <a:spLocks noChangeArrowheads="1"/>
          </p:cNvSpPr>
          <p:nvPr/>
        </p:nvSpPr>
        <p:spPr bwMode="auto">
          <a:xfrm>
            <a:off x="2733675" y="1866900"/>
            <a:ext cx="32273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MS PGothic" panose="020B0600070205080204" pitchFamily="34" charset="-128"/>
              </a:defRPr>
            </a:lvl1pPr>
            <a:lvl2pPr marL="742950" indent="-285750">
              <a:defRPr sz="2000">
                <a:solidFill>
                  <a:schemeClr val="tx1"/>
                </a:solidFill>
                <a:latin typeface="Arial" panose="020B0604020202020204" pitchFamily="34" charset="0"/>
                <a:ea typeface="MS PGothic" panose="020B0600070205080204" pitchFamily="34" charset="-128"/>
              </a:defRPr>
            </a:lvl2pPr>
            <a:lvl3pPr marL="1143000" indent="-228600">
              <a:defRPr sz="2000">
                <a:solidFill>
                  <a:schemeClr val="tx1"/>
                </a:solidFill>
                <a:latin typeface="Arial" panose="020B0604020202020204" pitchFamily="34" charset="0"/>
                <a:ea typeface="MS PGothic" panose="020B0600070205080204" pitchFamily="34" charset="-128"/>
              </a:defRPr>
            </a:lvl3pPr>
            <a:lvl4pPr marL="1600200" indent="-228600">
              <a:defRPr sz="2000">
                <a:solidFill>
                  <a:schemeClr val="tx1"/>
                </a:solidFill>
                <a:latin typeface="Arial" panose="020B0604020202020204" pitchFamily="34" charset="0"/>
                <a:ea typeface="MS PGothic" panose="020B0600070205080204" pitchFamily="34" charset="-128"/>
              </a:defRPr>
            </a:lvl4pPr>
            <a:lvl5pPr marL="2057400" indent="-22860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4400" i="1">
                <a:solidFill>
                  <a:srgbClr val="000099"/>
                </a:solidFill>
                <a:latin typeface="Gill Sans MT" panose="020B0502020104020203" pitchFamily="34" charset="0"/>
              </a:rPr>
              <a:t>“</a:t>
            </a:r>
            <a:r>
              <a:rPr lang="en-US" altLang="el-GR" sz="4400" i="1">
                <a:solidFill>
                  <a:srgbClr val="000099"/>
                </a:solidFill>
                <a:latin typeface="Gill Sans MT" panose="020B0502020104020203" pitchFamily="34" charset="0"/>
              </a:rPr>
              <a:t>over the top</a:t>
            </a:r>
            <a:r>
              <a:rPr lang="en-US" altLang="en-US" sz="4400" i="1">
                <a:solidFill>
                  <a:srgbClr val="000099"/>
                </a:solidFill>
                <a:latin typeface="Gill Sans MT" panose="020B0502020104020203" pitchFamily="34" charset="0"/>
              </a:rPr>
              <a:t>”</a:t>
            </a:r>
            <a:endParaRPr lang="en-US" altLang="el-GR" sz="4400" i="1">
              <a:solidFill>
                <a:srgbClr val="000099"/>
              </a:solidFill>
              <a:latin typeface="Gill Sans MT" panose="020B0502020104020203" pitchFamily="34" charset="0"/>
            </a:endParaRPr>
          </a:p>
        </p:txBody>
      </p:sp>
    </p:spTree>
    <p:extLst>
      <p:ext uri="{BB962C8B-B14F-4D97-AF65-F5344CB8AC3E}">
        <p14:creationId xmlns:p14="http://schemas.microsoft.com/office/powerpoint/2010/main" val="2564823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par>
                                <p:cTn id="11" presetID="9" presetClass="exit" presetSubtype="0" fill="hold" nodeType="with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2000"/>
                                        <p:tgtEl>
                                          <p:spTgt spid="24"/>
                                        </p:tgtEl>
                                      </p:cBhvr>
                                    </p:animEffect>
                                  </p:childTnLst>
                                </p:cTn>
                              </p:par>
                              <p:par>
                                <p:cTn id="22" presetID="1" presetClass="exit" presetSubtype="0" fill="hold" nodeType="withEffect">
                                  <p:stCondLst>
                                    <p:cond delay="0"/>
                                  </p:stCondLst>
                                  <p:childTnLst>
                                    <p:set>
                                      <p:cBhvr>
                                        <p:cTn id="23" dur="1" fill="hold">
                                          <p:stCondLst>
                                            <p:cond delay="0"/>
                                          </p:stCondLst>
                                        </p:cTn>
                                        <p:tgtEl>
                                          <p:spTgt spid="5017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dissolve">
                                      <p:cBhvr>
                                        <p:cTn id="28" dur="500"/>
                                        <p:tgtEl>
                                          <p:spTgt spid="6">
                                            <p:txEl>
                                              <p:pRg st="0" end="0"/>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dissolve">
                                      <p:cBhvr>
                                        <p:cTn id="31" dur="500"/>
                                        <p:tgtEl>
                                          <p:spTgt spid="6">
                                            <p:txEl>
                                              <p:pRg st="1" end="1"/>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dissolve">
                                      <p:cBhvr>
                                        <p:cTn id="34" dur="500"/>
                                        <p:tgtEl>
                                          <p:spTgt spid="6">
                                            <p:txEl>
                                              <p:pRg st="2" end="2"/>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dissolve">
                                      <p:cBhvr>
                                        <p:cTn id="3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0987AC-389A-B28C-DF2E-766664F76DE9}"/>
              </a:ext>
            </a:extLst>
          </p:cNvPr>
          <p:cNvSpPr>
            <a:spLocks noGrp="1"/>
          </p:cNvSpPr>
          <p:nvPr>
            <p:ph type="title"/>
          </p:nvPr>
        </p:nvSpPr>
        <p:spPr/>
        <p:txBody>
          <a:bodyPr/>
          <a:lstStyle/>
          <a:p>
            <a:r>
              <a:rPr lang="en-US" dirty="0"/>
              <a:t>O</a:t>
            </a:r>
            <a:r>
              <a:rPr lang="el-GR" dirty="0" err="1"/>
              <a:t>ρισμός</a:t>
            </a:r>
            <a:r>
              <a:rPr lang="el-GR" dirty="0"/>
              <a:t> </a:t>
            </a:r>
            <a:r>
              <a:rPr lang="en-US" dirty="0"/>
              <a:t>Over the top (1)</a:t>
            </a:r>
            <a:endParaRPr lang="el-GR" dirty="0"/>
          </a:p>
        </p:txBody>
      </p:sp>
      <p:sp>
        <p:nvSpPr>
          <p:cNvPr id="3" name="Θέση περιεχομένου 2">
            <a:extLst>
              <a:ext uri="{FF2B5EF4-FFF2-40B4-BE49-F238E27FC236}">
                <a16:creationId xmlns:a16="http://schemas.microsoft.com/office/drawing/2014/main" id="{1FE55038-1028-3BD9-997B-71C35ABFF33C}"/>
              </a:ext>
            </a:extLst>
          </p:cNvPr>
          <p:cNvSpPr>
            <a:spLocks noGrp="1"/>
          </p:cNvSpPr>
          <p:nvPr>
            <p:ph idx="1"/>
          </p:nvPr>
        </p:nvSpPr>
        <p:spPr>
          <a:xfrm>
            <a:off x="533399" y="1404290"/>
            <a:ext cx="8405118" cy="4710545"/>
          </a:xfrm>
        </p:spPr>
        <p:txBody>
          <a:bodyPr/>
          <a:lstStyle/>
          <a:p>
            <a:r>
              <a:rPr lang="el-GR" sz="1800" dirty="0"/>
              <a:t>Μια υπηρεσία πολυμέσων </a:t>
            </a:r>
            <a:r>
              <a:rPr lang="el-GR" sz="1800" dirty="0" err="1"/>
              <a:t>over</a:t>
            </a:r>
            <a:r>
              <a:rPr lang="el-GR" sz="1800" dirty="0"/>
              <a:t>-the-</a:t>
            </a:r>
            <a:r>
              <a:rPr lang="el-GR" sz="1800" dirty="0" err="1"/>
              <a:t>top</a:t>
            </a:r>
            <a:r>
              <a:rPr lang="el-GR" sz="1800" dirty="0"/>
              <a:t> (OTT) (επίσης γνωστή ως πλατφόρμα ροής) είναι μια υπηρεσία πολυμέσων που προσφέρεται απευθείας στους θεατές μέσω του Διαδικτύου. Η OTT </a:t>
            </a:r>
            <a:r>
              <a:rPr lang="el-GR" sz="1800" b="1" dirty="0"/>
              <a:t>παρακάμπτει τις πλατφόρμες καλωδιακής, ραδιοτηλεοπτικής και δορυφορικής τηλεόρασης - τα είδη των εταιρειών που παραδοσιακά λειτουργούσαν ως ελεγκτές ή διανομείς τέτοιου περιεχομένου. </a:t>
            </a:r>
            <a:endParaRPr lang="en-US" sz="1800" b="1" dirty="0"/>
          </a:p>
          <a:p>
            <a:r>
              <a:rPr lang="el-GR" sz="1800" dirty="0"/>
              <a:t>Ο όρος είναι περισσότερο συνώνυμος με τις </a:t>
            </a:r>
            <a:r>
              <a:rPr lang="el-GR" sz="1800" b="1" dirty="0"/>
              <a:t>συνδρομητικές υπηρεσίες βίντεο κατά παραγγελία (</a:t>
            </a:r>
            <a:r>
              <a:rPr lang="el-GR" sz="1800" b="1" dirty="0" err="1"/>
              <a:t>SVoD</a:t>
            </a:r>
            <a:r>
              <a:rPr lang="el-GR" sz="1800" dirty="0"/>
              <a:t>) που προσφέρουν πρόσβαση σε κινηματογραφικό και τηλεοπτικό περιεχόμενο (συμπεριλαμβανομένων υφιστάμενων εκπομπών και ταινιών για τις οποίες έχουν αποκτηθεί δικαιώματα από τον ιδιοκτήτη του περιεχομένου, καθώς και πρωτότυπο περιεχόμενο που παράγεται ειδικά για την υπηρεσία).</a:t>
            </a:r>
          </a:p>
          <a:p>
            <a:r>
              <a:rPr lang="el-GR" sz="1800" dirty="0"/>
              <a:t>Οι υπηρεσίες OTT (</a:t>
            </a:r>
            <a:r>
              <a:rPr lang="el-GR" sz="1800" dirty="0" err="1"/>
              <a:t>Over</a:t>
            </a:r>
            <a:r>
              <a:rPr lang="el-GR" sz="1800" dirty="0"/>
              <a:t>-the-Top) περιλαμβάνουν επίσης μια σειρά από "</a:t>
            </a:r>
            <a:r>
              <a:rPr lang="el-GR" sz="1800" dirty="0" err="1"/>
              <a:t>skinny</a:t>
            </a:r>
            <a:r>
              <a:rPr lang="el-GR" sz="1800" dirty="0"/>
              <a:t>" τηλεοπτικές προσφορές που παρέχουν πρόσβαση σε ζωντανές ροές γραμμικών ειδικών καναλιών. Αυτές οι υπηρεσίες μοιάζουν με τους παραδοσιακούς </a:t>
            </a:r>
            <a:r>
              <a:rPr lang="el-GR" sz="1800" dirty="0" err="1"/>
              <a:t>παρόχους</a:t>
            </a:r>
            <a:r>
              <a:rPr lang="el-GR" sz="1800" dirty="0"/>
              <a:t> δορυφορικής ή καλωδιακής τηλεόρασης, αλλά το περιεχόμενο παρέχεται μέσω του </a:t>
            </a:r>
            <a:r>
              <a:rPr lang="el-GR" sz="1800" b="1" dirty="0"/>
              <a:t>δημόσιου Διαδικτύου </a:t>
            </a:r>
            <a:r>
              <a:rPr lang="el-GR" sz="1800" dirty="0"/>
              <a:t>αντί για ένα </a:t>
            </a:r>
            <a:r>
              <a:rPr lang="el-GR" sz="1800" b="1" dirty="0"/>
              <a:t>κλειστό, ιδιωτικό δίκτυο με αποκλειστικό εξοπλισμό όπως οι αποκωδικοποιητές</a:t>
            </a:r>
            <a:r>
              <a:rPr lang="el-GR" sz="1800" dirty="0"/>
              <a:t>.</a:t>
            </a:r>
          </a:p>
          <a:p>
            <a:endParaRPr lang="el-GR" sz="1800" dirty="0"/>
          </a:p>
          <a:p>
            <a:endParaRPr lang="el-GR" sz="1800" dirty="0"/>
          </a:p>
        </p:txBody>
      </p:sp>
    </p:spTree>
    <p:extLst>
      <p:ext uri="{BB962C8B-B14F-4D97-AF65-F5344CB8AC3E}">
        <p14:creationId xmlns:p14="http://schemas.microsoft.com/office/powerpoint/2010/main" val="3854048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08F69-6F00-72BC-428A-8E6E21E065FF}"/>
              </a:ext>
            </a:extLst>
          </p:cNvPr>
          <p:cNvSpPr>
            <a:spLocks noGrp="1"/>
          </p:cNvSpPr>
          <p:nvPr>
            <p:ph type="title"/>
          </p:nvPr>
        </p:nvSpPr>
        <p:spPr/>
        <p:txBody>
          <a:bodyPr/>
          <a:lstStyle/>
          <a:p>
            <a:r>
              <a:rPr lang="en-US" dirty="0"/>
              <a:t>O</a:t>
            </a:r>
            <a:r>
              <a:rPr lang="el-GR" dirty="0" err="1"/>
              <a:t>ρισμός</a:t>
            </a:r>
            <a:r>
              <a:rPr lang="el-GR" dirty="0"/>
              <a:t> </a:t>
            </a:r>
            <a:r>
              <a:rPr lang="en-US" dirty="0"/>
              <a:t>Over the top (2)</a:t>
            </a:r>
            <a:endParaRPr lang="el-GR" dirty="0"/>
          </a:p>
        </p:txBody>
      </p:sp>
      <p:sp>
        <p:nvSpPr>
          <p:cNvPr id="3" name="Θέση περιεχομένου 2">
            <a:extLst>
              <a:ext uri="{FF2B5EF4-FFF2-40B4-BE49-F238E27FC236}">
                <a16:creationId xmlns:a16="http://schemas.microsoft.com/office/drawing/2014/main" id="{5CA33B64-A763-DD80-F63F-CD621B9EBA09}"/>
              </a:ext>
            </a:extLst>
          </p:cNvPr>
          <p:cNvSpPr>
            <a:spLocks noGrp="1"/>
          </p:cNvSpPr>
          <p:nvPr>
            <p:ph idx="1"/>
          </p:nvPr>
        </p:nvSpPr>
        <p:spPr/>
        <p:txBody>
          <a:bodyPr/>
          <a:lstStyle/>
          <a:p>
            <a:r>
              <a:rPr lang="el-GR" sz="1800" dirty="0"/>
              <a:t>Η πρόσβαση στις </a:t>
            </a:r>
            <a:r>
              <a:rPr lang="el-GR" sz="1800" dirty="0" err="1"/>
              <a:t>over</a:t>
            </a:r>
            <a:r>
              <a:rPr lang="el-GR" sz="1800" dirty="0"/>
              <a:t>-the-</a:t>
            </a:r>
            <a:r>
              <a:rPr lang="el-GR" sz="1800" dirty="0" err="1"/>
              <a:t>top</a:t>
            </a:r>
            <a:r>
              <a:rPr lang="el-GR" sz="1800" dirty="0"/>
              <a:t> υπηρεσίες γίνεται συνήθως</a:t>
            </a:r>
            <a:endParaRPr lang="en-US" sz="1800" dirty="0"/>
          </a:p>
          <a:p>
            <a:pPr lvl="1"/>
            <a:r>
              <a:rPr lang="el-GR" sz="1800" dirty="0"/>
              <a:t>μέσω ιστοσελίδων σε προσωπικούς υπολογιστές, καθώς και </a:t>
            </a:r>
            <a:endParaRPr lang="en-US" sz="1800" dirty="0"/>
          </a:p>
          <a:p>
            <a:pPr lvl="1"/>
            <a:r>
              <a:rPr lang="el-GR" sz="1800" dirty="0"/>
              <a:t>μέσω εφαρμογών σε κινητές συσκευές (όπως </a:t>
            </a:r>
            <a:r>
              <a:rPr lang="el-GR" sz="1800" dirty="0" err="1"/>
              <a:t>smartphones</a:t>
            </a:r>
            <a:r>
              <a:rPr lang="el-GR" sz="1800" dirty="0"/>
              <a:t> και </a:t>
            </a:r>
            <a:r>
              <a:rPr lang="el-GR" sz="1800" dirty="0" err="1"/>
              <a:t>tablets</a:t>
            </a:r>
            <a:r>
              <a:rPr lang="el-GR" sz="1800" dirty="0"/>
              <a:t>), </a:t>
            </a:r>
            <a:endParaRPr lang="en-US" sz="1800" dirty="0"/>
          </a:p>
          <a:p>
            <a:pPr lvl="1"/>
            <a:r>
              <a:rPr lang="el-GR" sz="1800" dirty="0"/>
              <a:t>ψηφιακές συσκευές αναπαραγωγής πολυμέσων (συμπεριλαμβανομένων των </a:t>
            </a:r>
            <a:r>
              <a:rPr lang="el-GR" sz="1800" dirty="0" err="1"/>
              <a:t>κονσολών</a:t>
            </a:r>
            <a:r>
              <a:rPr lang="el-GR" sz="1800" dirty="0"/>
              <a:t> βιντεοπαιχνιδιών) ή </a:t>
            </a:r>
            <a:endParaRPr lang="en-US" sz="1800" dirty="0"/>
          </a:p>
          <a:p>
            <a:pPr lvl="1"/>
            <a:r>
              <a:rPr lang="el-GR" sz="1800" dirty="0"/>
              <a:t>τηλεοράσεις με ενσωματωμένες πλατφόρμες Smart TV.</a:t>
            </a:r>
          </a:p>
          <a:p>
            <a:r>
              <a:rPr lang="el-GR" sz="1800" dirty="0"/>
              <a:t>Οι υπηρεσίες </a:t>
            </a:r>
            <a:r>
              <a:rPr lang="el-GR" sz="1800" dirty="0" err="1"/>
              <a:t>Over</a:t>
            </a:r>
            <a:r>
              <a:rPr lang="el-GR" sz="1800" dirty="0"/>
              <a:t>-The-Top είχαν βαθύτατο αντίκτυπο στον τρόπο που καταναλώνουμε μέσα ενημέρωσης και ψυχαγωγίας. </a:t>
            </a:r>
            <a:endParaRPr lang="en-US" sz="1800" dirty="0"/>
          </a:p>
          <a:p>
            <a:r>
              <a:rPr lang="el-GR" sz="1800" dirty="0"/>
              <a:t>Οι υπηρεσίες OTT αναφέρονται στην παροχή βίντεο, ήχου και άλλου περιεχομένου μέσων ενημέρωσης μέσω του διαδικτύου, παρακάμπτοντας τους </a:t>
            </a:r>
            <a:r>
              <a:rPr lang="el-GR" sz="1800" b="1" dirty="0"/>
              <a:t>παραδοσιακούς </a:t>
            </a:r>
            <a:r>
              <a:rPr lang="el-GR" sz="1800" b="1" dirty="0" err="1"/>
              <a:t>παρόχους</a:t>
            </a:r>
            <a:r>
              <a:rPr lang="el-GR" sz="1800" b="1" dirty="0"/>
              <a:t> καλωδιακής ή δορυφορικής τηλεόρασης</a:t>
            </a:r>
            <a:r>
              <a:rPr lang="el-GR" sz="1800" dirty="0"/>
              <a:t>.</a:t>
            </a:r>
          </a:p>
          <a:p>
            <a:endParaRPr lang="el-GR" sz="1800" dirty="0"/>
          </a:p>
        </p:txBody>
      </p:sp>
    </p:spTree>
    <p:extLst>
      <p:ext uri="{BB962C8B-B14F-4D97-AF65-F5344CB8AC3E}">
        <p14:creationId xmlns:p14="http://schemas.microsoft.com/office/powerpoint/2010/main" val="394048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1287"/>
          <p:cNvSpPr>
            <a:spLocks/>
          </p:cNvSpPr>
          <p:nvPr/>
        </p:nvSpPr>
        <p:spPr bwMode="auto">
          <a:xfrm>
            <a:off x="2822575" y="5299075"/>
            <a:ext cx="3133725" cy="1422400"/>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000"/>
              <a:gd name="T56" fmla="*/ 10000 w 10000"/>
              <a:gd name="T57" fmla="*/ 10000 h 1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000">
                <a:moveTo>
                  <a:pt x="6270" y="126"/>
                </a:moveTo>
                <a:cubicBezTo>
                  <a:pt x="5642" y="245"/>
                  <a:pt x="4469" y="528"/>
                  <a:pt x="3738" y="756"/>
                </a:cubicBezTo>
                <a:cubicBezTo>
                  <a:pt x="3007" y="984"/>
                  <a:pt x="2405" y="1322"/>
                  <a:pt x="1887" y="1495"/>
                </a:cubicBezTo>
                <a:cubicBezTo>
                  <a:pt x="1369" y="1668"/>
                  <a:pt x="1195" y="1105"/>
                  <a:pt x="629" y="1793"/>
                </a:cubicBezTo>
                <a:cubicBezTo>
                  <a:pt x="63" y="2481"/>
                  <a:pt x="218" y="3574"/>
                  <a:pt x="128" y="4417"/>
                </a:cubicBezTo>
                <a:cubicBezTo>
                  <a:pt x="39" y="5260"/>
                  <a:pt x="-87" y="6368"/>
                  <a:pt x="89" y="6848"/>
                </a:cubicBezTo>
                <a:cubicBezTo>
                  <a:pt x="265" y="7328"/>
                  <a:pt x="491" y="7223"/>
                  <a:pt x="1207" y="7298"/>
                </a:cubicBezTo>
                <a:cubicBezTo>
                  <a:pt x="1924" y="7374"/>
                  <a:pt x="3641" y="7133"/>
                  <a:pt x="4406" y="7298"/>
                </a:cubicBezTo>
                <a:cubicBezTo>
                  <a:pt x="5171" y="7463"/>
                  <a:pt x="5298" y="7868"/>
                  <a:pt x="5779" y="8288"/>
                </a:cubicBezTo>
                <a:cubicBezTo>
                  <a:pt x="6260" y="8709"/>
                  <a:pt x="6848" y="9549"/>
                  <a:pt x="7290" y="9819"/>
                </a:cubicBezTo>
                <a:cubicBezTo>
                  <a:pt x="7731" y="10089"/>
                  <a:pt x="8124" y="10014"/>
                  <a:pt x="8448" y="9879"/>
                </a:cubicBezTo>
                <a:cubicBezTo>
                  <a:pt x="8771" y="9744"/>
                  <a:pt x="9056" y="9549"/>
                  <a:pt x="9252" y="9008"/>
                </a:cubicBezTo>
                <a:cubicBezTo>
                  <a:pt x="9448" y="8469"/>
                  <a:pt x="9537" y="7418"/>
                  <a:pt x="9644" y="6639"/>
                </a:cubicBezTo>
                <a:cubicBezTo>
                  <a:pt x="9752" y="5858"/>
                  <a:pt x="9851" y="5168"/>
                  <a:pt x="9899" y="4327"/>
                </a:cubicBezTo>
                <a:cubicBezTo>
                  <a:pt x="9949" y="3486"/>
                  <a:pt x="10076" y="2256"/>
                  <a:pt x="9939" y="1566"/>
                </a:cubicBezTo>
                <a:cubicBezTo>
                  <a:pt x="9802" y="876"/>
                  <a:pt x="9478" y="471"/>
                  <a:pt x="9075" y="216"/>
                </a:cubicBezTo>
                <a:cubicBezTo>
                  <a:pt x="8674" y="-39"/>
                  <a:pt x="7997" y="20"/>
                  <a:pt x="7525" y="5"/>
                </a:cubicBezTo>
                <a:cubicBezTo>
                  <a:pt x="7055" y="-9"/>
                  <a:pt x="6898" y="5"/>
                  <a:pt x="6270" y="126"/>
                </a:cubicBezTo>
                <a:close/>
              </a:path>
            </a:pathLst>
          </a:custGeom>
          <a:solidFill>
            <a:srgbClr val="00CCFF"/>
          </a:solidFill>
          <a:ln w="9525">
            <a:noFill/>
            <a:round/>
            <a:headEnd/>
            <a:tailEnd/>
          </a:ln>
        </p:spPr>
        <p:txBody>
          <a:bodyPr/>
          <a:lstStyle/>
          <a:p>
            <a:endParaRPr lang="el-GR"/>
          </a:p>
        </p:txBody>
      </p:sp>
      <p:sp>
        <p:nvSpPr>
          <p:cNvPr id="32771" name="Rectangle 4"/>
          <p:cNvSpPr>
            <a:spLocks noGrp="1" noChangeArrowheads="1"/>
          </p:cNvSpPr>
          <p:nvPr>
            <p:ph type="title"/>
          </p:nvPr>
        </p:nvSpPr>
        <p:spPr/>
        <p:txBody>
          <a:bodyPr/>
          <a:lstStyle/>
          <a:p>
            <a:r>
              <a:rPr lang="en-US" sz="2800"/>
              <a:t>CDN: “</a:t>
            </a:r>
            <a:r>
              <a:rPr lang="el-GR" sz="2800"/>
              <a:t>απλό</a:t>
            </a:r>
            <a:r>
              <a:rPr lang="en-US" sz="2800"/>
              <a:t>”</a:t>
            </a:r>
            <a:r>
              <a:rPr lang="el-GR" sz="2800"/>
              <a:t> σενάριο πρόσβασης περιεχομένου</a:t>
            </a:r>
          </a:p>
        </p:txBody>
      </p:sp>
      <p:sp>
        <p:nvSpPr>
          <p:cNvPr id="32772" name="Text Box 5"/>
          <p:cNvSpPr txBox="1">
            <a:spLocks noChangeArrowheads="1"/>
          </p:cNvSpPr>
          <p:nvPr/>
        </p:nvSpPr>
        <p:spPr bwMode="auto">
          <a:xfrm>
            <a:off x="220663" y="1308100"/>
            <a:ext cx="8670925" cy="779463"/>
          </a:xfrm>
          <a:prstGeom prst="rect">
            <a:avLst/>
          </a:prstGeom>
          <a:noFill/>
          <a:ln w="9525">
            <a:noFill/>
            <a:miter lim="800000"/>
            <a:headEnd/>
            <a:tailEnd/>
          </a:ln>
        </p:spPr>
        <p:txBody>
          <a:bodyPr>
            <a:spAutoFit/>
          </a:bodyPr>
          <a:lstStyle/>
          <a:p>
            <a:pPr>
              <a:spcBef>
                <a:spcPct val="50000"/>
              </a:spcBef>
            </a:pPr>
            <a:r>
              <a:rPr lang="el-GR" b="1">
                <a:latin typeface="Gill Sans Nova" panose="020B0602020104020203" pitchFamily="34" charset="0"/>
              </a:rPr>
              <a:t>Ο </a:t>
            </a:r>
            <a:r>
              <a:rPr lang="en-US" b="1">
                <a:latin typeface="Gill Sans Nova" panose="020B0602020104020203" pitchFamily="34" charset="0"/>
              </a:rPr>
              <a:t>Bob (</a:t>
            </a:r>
            <a:r>
              <a:rPr lang="el-GR" b="1">
                <a:latin typeface="Gill Sans Nova" panose="020B0602020104020203" pitchFamily="34" charset="0"/>
              </a:rPr>
              <a:t>πελάτης) ζητάει ένα </a:t>
            </a:r>
            <a:r>
              <a:rPr lang="en-US" b="1">
                <a:latin typeface="Gill Sans Nova" panose="020B0602020104020203" pitchFamily="34" charset="0"/>
              </a:rPr>
              <a:t>video</a:t>
            </a:r>
            <a:r>
              <a:rPr lang="en-US">
                <a:latin typeface="Gill Sans Nova" panose="020B0602020104020203" pitchFamily="34" charset="0"/>
              </a:rPr>
              <a:t> http://video.netcinema.com/6Y7B23V</a:t>
            </a:r>
            <a:endParaRPr lang="el-GR">
              <a:latin typeface="Gill Sans Nova" panose="020B0602020104020203" pitchFamily="34" charset="0"/>
            </a:endParaRPr>
          </a:p>
          <a:p>
            <a:pPr>
              <a:spcBef>
                <a:spcPct val="50000"/>
              </a:spcBef>
              <a:buClr>
                <a:schemeClr val="accent2"/>
              </a:buClr>
              <a:buFont typeface="Wingdings" pitchFamily="2" charset="2"/>
              <a:buChar char="§"/>
            </a:pPr>
            <a:r>
              <a:rPr lang="el-GR">
                <a:latin typeface="Gill Sans Nova" panose="020B0602020104020203" pitchFamily="34" charset="0"/>
              </a:rPr>
              <a:t> το </a:t>
            </a:r>
            <a:r>
              <a:rPr lang="en-US">
                <a:latin typeface="Gill Sans Nova" panose="020B0602020104020203" pitchFamily="34" charset="0"/>
              </a:rPr>
              <a:t>video </a:t>
            </a:r>
            <a:r>
              <a:rPr lang="el-GR">
                <a:latin typeface="Gill Sans Nova" panose="020B0602020104020203" pitchFamily="34" charset="0"/>
              </a:rPr>
              <a:t>είναι αποθηκευμένο στο </a:t>
            </a:r>
            <a:r>
              <a:rPr lang="en-US">
                <a:latin typeface="Gill Sans Nova" panose="020B0602020104020203" pitchFamily="34" charset="0"/>
              </a:rPr>
              <a:t>CDN </a:t>
            </a:r>
            <a:r>
              <a:rPr lang="el-GR">
                <a:latin typeface="Gill Sans Nova" panose="020B0602020104020203" pitchFamily="34" charset="0"/>
              </a:rPr>
              <a:t>στο </a:t>
            </a:r>
            <a:r>
              <a:rPr lang="en-US">
                <a:latin typeface="Gill Sans Nova" panose="020B0602020104020203" pitchFamily="34" charset="0"/>
              </a:rPr>
              <a:t>http://KingCDN.com/NetC6y&amp;B23V</a:t>
            </a:r>
            <a:endParaRPr lang="el-GR">
              <a:latin typeface="Gill Sans Nova" panose="020B0602020104020203" pitchFamily="34" charset="0"/>
            </a:endParaRPr>
          </a:p>
        </p:txBody>
      </p:sp>
      <p:sp>
        <p:nvSpPr>
          <p:cNvPr id="32773" name="Freeform 1287"/>
          <p:cNvSpPr>
            <a:spLocks/>
          </p:cNvSpPr>
          <p:nvPr/>
        </p:nvSpPr>
        <p:spPr bwMode="auto">
          <a:xfrm rot="5400000">
            <a:off x="-230981" y="4423569"/>
            <a:ext cx="2554288" cy="1422400"/>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000"/>
              <a:gd name="T56" fmla="*/ 10000 w 10000"/>
              <a:gd name="T57" fmla="*/ 10000 h 1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000">
                <a:moveTo>
                  <a:pt x="6270" y="126"/>
                </a:moveTo>
                <a:cubicBezTo>
                  <a:pt x="5642" y="245"/>
                  <a:pt x="4469" y="528"/>
                  <a:pt x="3738" y="756"/>
                </a:cubicBezTo>
                <a:cubicBezTo>
                  <a:pt x="3007" y="984"/>
                  <a:pt x="2405" y="1322"/>
                  <a:pt x="1887" y="1495"/>
                </a:cubicBezTo>
                <a:cubicBezTo>
                  <a:pt x="1369" y="1668"/>
                  <a:pt x="1195" y="1105"/>
                  <a:pt x="629" y="1793"/>
                </a:cubicBezTo>
                <a:cubicBezTo>
                  <a:pt x="63" y="2481"/>
                  <a:pt x="218" y="3574"/>
                  <a:pt x="128" y="4417"/>
                </a:cubicBezTo>
                <a:cubicBezTo>
                  <a:pt x="39" y="5260"/>
                  <a:pt x="-87" y="6368"/>
                  <a:pt x="89" y="6848"/>
                </a:cubicBezTo>
                <a:cubicBezTo>
                  <a:pt x="265" y="7328"/>
                  <a:pt x="491" y="7223"/>
                  <a:pt x="1207" y="7298"/>
                </a:cubicBezTo>
                <a:cubicBezTo>
                  <a:pt x="1924" y="7374"/>
                  <a:pt x="3641" y="7133"/>
                  <a:pt x="4406" y="7298"/>
                </a:cubicBezTo>
                <a:cubicBezTo>
                  <a:pt x="5171" y="7463"/>
                  <a:pt x="5298" y="7868"/>
                  <a:pt x="5779" y="8288"/>
                </a:cubicBezTo>
                <a:cubicBezTo>
                  <a:pt x="6260" y="8709"/>
                  <a:pt x="6848" y="9549"/>
                  <a:pt x="7290" y="9819"/>
                </a:cubicBezTo>
                <a:cubicBezTo>
                  <a:pt x="7731" y="10089"/>
                  <a:pt x="8124" y="10014"/>
                  <a:pt x="8448" y="9879"/>
                </a:cubicBezTo>
                <a:cubicBezTo>
                  <a:pt x="8771" y="9744"/>
                  <a:pt x="9056" y="9549"/>
                  <a:pt x="9252" y="9008"/>
                </a:cubicBezTo>
                <a:cubicBezTo>
                  <a:pt x="9448" y="8469"/>
                  <a:pt x="9537" y="7418"/>
                  <a:pt x="9644" y="6639"/>
                </a:cubicBezTo>
                <a:cubicBezTo>
                  <a:pt x="9752" y="5858"/>
                  <a:pt x="9851" y="5168"/>
                  <a:pt x="9899" y="4327"/>
                </a:cubicBezTo>
                <a:cubicBezTo>
                  <a:pt x="9949" y="3486"/>
                  <a:pt x="10076" y="2256"/>
                  <a:pt x="9939" y="1566"/>
                </a:cubicBezTo>
                <a:cubicBezTo>
                  <a:pt x="9802" y="876"/>
                  <a:pt x="9478" y="471"/>
                  <a:pt x="9075" y="216"/>
                </a:cubicBezTo>
                <a:cubicBezTo>
                  <a:pt x="8674" y="-39"/>
                  <a:pt x="7997" y="20"/>
                  <a:pt x="7525" y="5"/>
                </a:cubicBezTo>
                <a:cubicBezTo>
                  <a:pt x="7055" y="-9"/>
                  <a:pt x="6898" y="5"/>
                  <a:pt x="6270" y="126"/>
                </a:cubicBezTo>
                <a:close/>
              </a:path>
            </a:pathLst>
          </a:custGeom>
          <a:solidFill>
            <a:srgbClr val="00CCFF"/>
          </a:solidFill>
          <a:ln w="9525">
            <a:noFill/>
            <a:round/>
            <a:headEnd/>
            <a:tailEnd/>
          </a:ln>
        </p:spPr>
        <p:txBody>
          <a:bodyPr/>
          <a:lstStyle/>
          <a:p>
            <a:endParaRPr lang="el-GR"/>
          </a:p>
        </p:txBody>
      </p:sp>
      <p:grpSp>
        <p:nvGrpSpPr>
          <p:cNvPr id="32774" name="Group 249"/>
          <p:cNvGrpSpPr>
            <a:grpSpLocks/>
          </p:cNvGrpSpPr>
          <p:nvPr/>
        </p:nvGrpSpPr>
        <p:grpSpPr bwMode="auto">
          <a:xfrm>
            <a:off x="935038" y="4070350"/>
            <a:ext cx="463550" cy="638175"/>
            <a:chOff x="4140" y="429"/>
            <a:chExt cx="1425" cy="2396"/>
          </a:xfrm>
        </p:grpSpPr>
        <p:sp>
          <p:nvSpPr>
            <p:cNvPr id="32948"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2949" name="Rectangle 251"/>
            <p:cNvSpPr>
              <a:spLocks noChangeArrowheads="1"/>
            </p:cNvSpPr>
            <p:nvPr/>
          </p:nvSpPr>
          <p:spPr bwMode="auto">
            <a:xfrm>
              <a:off x="4203" y="429"/>
              <a:ext cx="1049" cy="2283"/>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2950"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2951"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952" name="Rectangle 254"/>
            <p:cNvSpPr>
              <a:spLocks noChangeArrowheads="1"/>
            </p:cNvSpPr>
            <p:nvPr/>
          </p:nvSpPr>
          <p:spPr bwMode="auto">
            <a:xfrm>
              <a:off x="4213" y="691"/>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953" name="Group 255"/>
            <p:cNvGrpSpPr>
              <a:grpSpLocks/>
            </p:cNvGrpSpPr>
            <p:nvPr/>
          </p:nvGrpSpPr>
          <p:grpSpPr bwMode="auto">
            <a:xfrm>
              <a:off x="4749" y="668"/>
              <a:ext cx="581" cy="145"/>
              <a:chOff x="614" y="2568"/>
              <a:chExt cx="725" cy="139"/>
            </a:xfrm>
          </p:grpSpPr>
          <p:sp>
            <p:nvSpPr>
              <p:cNvPr id="32978" name="AutoShape 256"/>
              <p:cNvSpPr>
                <a:spLocks noChangeArrowheads="1"/>
              </p:cNvSpPr>
              <p:nvPr/>
            </p:nvSpPr>
            <p:spPr bwMode="auto">
              <a:xfrm>
                <a:off x="615" y="2567"/>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79" name="AutoShape 257"/>
              <p:cNvSpPr>
                <a:spLocks noChangeArrowheads="1"/>
              </p:cNvSpPr>
              <p:nvPr/>
            </p:nvSpPr>
            <p:spPr bwMode="auto">
              <a:xfrm>
                <a:off x="634" y="2585"/>
                <a:ext cx="688"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54" name="Rectangle 258"/>
            <p:cNvSpPr>
              <a:spLocks noChangeArrowheads="1"/>
            </p:cNvSpPr>
            <p:nvPr/>
          </p:nvSpPr>
          <p:spPr bwMode="auto">
            <a:xfrm>
              <a:off x="4223" y="1019"/>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955" name="Group 259"/>
            <p:cNvGrpSpPr>
              <a:grpSpLocks/>
            </p:cNvGrpSpPr>
            <p:nvPr/>
          </p:nvGrpSpPr>
          <p:grpSpPr bwMode="auto">
            <a:xfrm>
              <a:off x="4747" y="994"/>
              <a:ext cx="581" cy="134"/>
              <a:chOff x="614" y="2568"/>
              <a:chExt cx="725" cy="139"/>
            </a:xfrm>
          </p:grpSpPr>
          <p:sp>
            <p:nvSpPr>
              <p:cNvPr id="32976" name="AutoShape 260"/>
              <p:cNvSpPr>
                <a:spLocks noChangeArrowheads="1"/>
              </p:cNvSpPr>
              <p:nvPr/>
            </p:nvSpPr>
            <p:spPr bwMode="auto">
              <a:xfrm>
                <a:off x="612" y="2569"/>
                <a:ext cx="725"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77" name="AutoShape 261"/>
              <p:cNvSpPr>
                <a:spLocks noChangeArrowheads="1"/>
              </p:cNvSpPr>
              <p:nvPr/>
            </p:nvSpPr>
            <p:spPr bwMode="auto">
              <a:xfrm>
                <a:off x="624" y="2588"/>
                <a:ext cx="694"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56" name="Rectangle 262"/>
            <p:cNvSpPr>
              <a:spLocks noChangeArrowheads="1"/>
            </p:cNvSpPr>
            <p:nvPr/>
          </p:nvSpPr>
          <p:spPr bwMode="auto">
            <a:xfrm>
              <a:off x="4218" y="1359"/>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957" name="Rectangle 263"/>
            <p:cNvSpPr>
              <a:spLocks noChangeArrowheads="1"/>
            </p:cNvSpPr>
            <p:nvPr/>
          </p:nvSpPr>
          <p:spPr bwMode="auto">
            <a:xfrm>
              <a:off x="4228" y="1657"/>
              <a:ext cx="595"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958" name="Group 264"/>
            <p:cNvGrpSpPr>
              <a:grpSpLocks/>
            </p:cNvGrpSpPr>
            <p:nvPr/>
          </p:nvGrpSpPr>
          <p:grpSpPr bwMode="auto">
            <a:xfrm>
              <a:off x="4735" y="1627"/>
              <a:ext cx="582" cy="151"/>
              <a:chOff x="614" y="2568"/>
              <a:chExt cx="725" cy="139"/>
            </a:xfrm>
          </p:grpSpPr>
          <p:sp>
            <p:nvSpPr>
              <p:cNvPr id="32974" name="AutoShape 265"/>
              <p:cNvSpPr>
                <a:spLocks noChangeArrowheads="1"/>
              </p:cNvSpPr>
              <p:nvPr/>
            </p:nvSpPr>
            <p:spPr bwMode="auto">
              <a:xfrm>
                <a:off x="614" y="2568"/>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75" name="AutoShape 266"/>
              <p:cNvSpPr>
                <a:spLocks noChangeArrowheads="1"/>
              </p:cNvSpPr>
              <p:nvPr/>
            </p:nvSpPr>
            <p:spPr bwMode="auto">
              <a:xfrm>
                <a:off x="627" y="2584"/>
                <a:ext cx="687"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59"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2960" name="Group 268"/>
            <p:cNvGrpSpPr>
              <a:grpSpLocks/>
            </p:cNvGrpSpPr>
            <p:nvPr/>
          </p:nvGrpSpPr>
          <p:grpSpPr bwMode="auto">
            <a:xfrm>
              <a:off x="4739" y="1327"/>
              <a:ext cx="582" cy="139"/>
              <a:chOff x="614" y="2568"/>
              <a:chExt cx="725" cy="139"/>
            </a:xfrm>
          </p:grpSpPr>
          <p:sp>
            <p:nvSpPr>
              <p:cNvPr id="32972" name="AutoShape 269"/>
              <p:cNvSpPr>
                <a:spLocks noChangeArrowheads="1"/>
              </p:cNvSpPr>
              <p:nvPr/>
            </p:nvSpPr>
            <p:spPr bwMode="auto">
              <a:xfrm>
                <a:off x="616" y="2570"/>
                <a:ext cx="723"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73" name="AutoShape 270"/>
              <p:cNvSpPr>
                <a:spLocks noChangeArrowheads="1"/>
              </p:cNvSpPr>
              <p:nvPr/>
            </p:nvSpPr>
            <p:spPr bwMode="auto">
              <a:xfrm>
                <a:off x="634" y="2588"/>
                <a:ext cx="687"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61" name="Rectangle 271"/>
            <p:cNvSpPr>
              <a:spLocks noChangeArrowheads="1"/>
            </p:cNvSpPr>
            <p:nvPr/>
          </p:nvSpPr>
          <p:spPr bwMode="auto">
            <a:xfrm>
              <a:off x="5248" y="429"/>
              <a:ext cx="68" cy="2289"/>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962"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963"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964" name="Oval 274"/>
            <p:cNvSpPr>
              <a:spLocks noChangeArrowheads="1"/>
            </p:cNvSpPr>
            <p:nvPr/>
          </p:nvSpPr>
          <p:spPr bwMode="auto">
            <a:xfrm>
              <a:off x="5516" y="2610"/>
              <a:ext cx="49"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2965"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2966" name="AutoShape 276"/>
            <p:cNvSpPr>
              <a:spLocks noChangeArrowheads="1"/>
            </p:cNvSpPr>
            <p:nvPr/>
          </p:nvSpPr>
          <p:spPr bwMode="auto">
            <a:xfrm>
              <a:off x="4140"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967" name="AutoShape 277"/>
            <p:cNvSpPr>
              <a:spLocks noChangeArrowheads="1"/>
            </p:cNvSpPr>
            <p:nvPr/>
          </p:nvSpPr>
          <p:spPr bwMode="auto">
            <a:xfrm>
              <a:off x="4203" y="2712"/>
              <a:ext cx="1074" cy="77"/>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968" name="Oval 278"/>
            <p:cNvSpPr>
              <a:spLocks noChangeArrowheads="1"/>
            </p:cNvSpPr>
            <p:nvPr/>
          </p:nvSpPr>
          <p:spPr bwMode="auto">
            <a:xfrm>
              <a:off x="4306" y="2384"/>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969" name="Oval 279"/>
            <p:cNvSpPr>
              <a:spLocks noChangeArrowheads="1"/>
            </p:cNvSpPr>
            <p:nvPr/>
          </p:nvSpPr>
          <p:spPr bwMode="auto">
            <a:xfrm>
              <a:off x="4486" y="2384"/>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2970" name="Oval 280"/>
            <p:cNvSpPr>
              <a:spLocks noChangeArrowheads="1"/>
            </p:cNvSpPr>
            <p:nvPr/>
          </p:nvSpPr>
          <p:spPr bwMode="auto">
            <a:xfrm>
              <a:off x="4662" y="2378"/>
              <a:ext cx="156"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971" name="Rectangle 281"/>
            <p:cNvSpPr>
              <a:spLocks noChangeArrowheads="1"/>
            </p:cNvSpPr>
            <p:nvPr/>
          </p:nvSpPr>
          <p:spPr bwMode="auto">
            <a:xfrm>
              <a:off x="5062" y="1836"/>
              <a:ext cx="83" cy="763"/>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sp>
        <p:nvSpPr>
          <p:cNvPr id="32775" name="TextBox 4"/>
          <p:cNvSpPr txBox="1">
            <a:spLocks noChangeArrowheads="1"/>
          </p:cNvSpPr>
          <p:nvPr/>
        </p:nvSpPr>
        <p:spPr bwMode="auto">
          <a:xfrm>
            <a:off x="153988" y="4645025"/>
            <a:ext cx="1652587" cy="400050"/>
          </a:xfrm>
          <a:prstGeom prst="rect">
            <a:avLst/>
          </a:prstGeom>
          <a:noFill/>
          <a:ln w="9525">
            <a:noFill/>
            <a:miter lim="800000"/>
            <a:headEnd/>
            <a:tailEnd/>
          </a:ln>
        </p:spPr>
        <p:txBody>
          <a:bodyPr wrap="none">
            <a:spAutoFit/>
          </a:bodyPr>
          <a:lstStyle/>
          <a:p>
            <a:r>
              <a:rPr lang="en-US" sz="2000">
                <a:latin typeface="Arial Narrow" pitchFamily="34" charset="0"/>
                <a:ea typeface="MS PGothic" pitchFamily="34" charset="-128"/>
              </a:rPr>
              <a:t>netcinema.com</a:t>
            </a:r>
            <a:endParaRPr lang="en-US" sz="2000" i="1">
              <a:latin typeface="Arial Narrow" pitchFamily="34" charset="0"/>
              <a:ea typeface="MS PGothic" pitchFamily="34" charset="-128"/>
            </a:endParaRPr>
          </a:p>
        </p:txBody>
      </p:sp>
      <p:grpSp>
        <p:nvGrpSpPr>
          <p:cNvPr id="32776" name="Group 542"/>
          <p:cNvGrpSpPr>
            <a:grpSpLocks/>
          </p:cNvGrpSpPr>
          <p:nvPr/>
        </p:nvGrpSpPr>
        <p:grpSpPr bwMode="auto">
          <a:xfrm>
            <a:off x="3009900" y="2457450"/>
            <a:ext cx="963613" cy="835025"/>
            <a:chOff x="-44" y="1473"/>
            <a:chExt cx="981" cy="1105"/>
          </a:xfrm>
        </p:grpSpPr>
        <p:pic>
          <p:nvPicPr>
            <p:cNvPr id="32946" name="Picture 529" descr="desktop_computer_stylized_medium"/>
            <p:cNvPicPr>
              <a:picLocks noChangeAspect="1" noChangeArrowheads="1"/>
            </p:cNvPicPr>
            <p:nvPr/>
          </p:nvPicPr>
          <p:blipFill>
            <a:blip r:embed="rId2" cstate="print"/>
            <a:srcRect/>
            <a:stretch>
              <a:fillRect/>
            </a:stretch>
          </p:blipFill>
          <p:spPr bwMode="auto">
            <a:xfrm flipH="1">
              <a:off x="-44" y="1473"/>
              <a:ext cx="981" cy="1105"/>
            </a:xfrm>
            <a:prstGeom prst="rect">
              <a:avLst/>
            </a:prstGeom>
            <a:noFill/>
            <a:ln w="9525">
              <a:noFill/>
              <a:miter lim="800000"/>
              <a:headEnd/>
              <a:tailEnd/>
            </a:ln>
          </p:spPr>
        </p:pic>
        <p:sp>
          <p:nvSpPr>
            <p:cNvPr id="32947" name="Freeform 53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grpSp>
        <p:nvGrpSpPr>
          <p:cNvPr id="32777" name="Group 249"/>
          <p:cNvGrpSpPr>
            <a:grpSpLocks/>
          </p:cNvGrpSpPr>
          <p:nvPr/>
        </p:nvGrpSpPr>
        <p:grpSpPr bwMode="auto">
          <a:xfrm>
            <a:off x="3235325" y="5616575"/>
            <a:ext cx="463550" cy="636588"/>
            <a:chOff x="4140" y="429"/>
            <a:chExt cx="1425" cy="2396"/>
          </a:xfrm>
        </p:grpSpPr>
        <p:sp>
          <p:nvSpPr>
            <p:cNvPr id="32914"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2915" name="Rectangle 251"/>
            <p:cNvSpPr>
              <a:spLocks noChangeArrowheads="1"/>
            </p:cNvSpPr>
            <p:nvPr/>
          </p:nvSpPr>
          <p:spPr bwMode="auto">
            <a:xfrm>
              <a:off x="4203" y="429"/>
              <a:ext cx="1049" cy="2282"/>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2916"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2917"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918" name="Rectangle 254"/>
            <p:cNvSpPr>
              <a:spLocks noChangeArrowheads="1"/>
            </p:cNvSpPr>
            <p:nvPr/>
          </p:nvSpPr>
          <p:spPr bwMode="auto">
            <a:xfrm>
              <a:off x="4213" y="692"/>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919" name="Group 255"/>
            <p:cNvGrpSpPr>
              <a:grpSpLocks/>
            </p:cNvGrpSpPr>
            <p:nvPr/>
          </p:nvGrpSpPr>
          <p:grpSpPr bwMode="auto">
            <a:xfrm>
              <a:off x="4749" y="668"/>
              <a:ext cx="581" cy="145"/>
              <a:chOff x="614" y="2568"/>
              <a:chExt cx="725" cy="139"/>
            </a:xfrm>
          </p:grpSpPr>
          <p:sp>
            <p:nvSpPr>
              <p:cNvPr id="32944" name="AutoShape 256"/>
              <p:cNvSpPr>
                <a:spLocks noChangeArrowheads="1"/>
              </p:cNvSpPr>
              <p:nvPr/>
            </p:nvSpPr>
            <p:spPr bwMode="auto">
              <a:xfrm>
                <a:off x="615" y="2568"/>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45" name="AutoShape 257"/>
              <p:cNvSpPr>
                <a:spLocks noChangeArrowheads="1"/>
              </p:cNvSpPr>
              <p:nvPr/>
            </p:nvSpPr>
            <p:spPr bwMode="auto">
              <a:xfrm>
                <a:off x="634" y="2585"/>
                <a:ext cx="688"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20" name="Rectangle 258"/>
            <p:cNvSpPr>
              <a:spLocks noChangeArrowheads="1"/>
            </p:cNvSpPr>
            <p:nvPr/>
          </p:nvSpPr>
          <p:spPr bwMode="auto">
            <a:xfrm>
              <a:off x="4223" y="1021"/>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921" name="Group 259"/>
            <p:cNvGrpSpPr>
              <a:grpSpLocks/>
            </p:cNvGrpSpPr>
            <p:nvPr/>
          </p:nvGrpSpPr>
          <p:grpSpPr bwMode="auto">
            <a:xfrm>
              <a:off x="4747" y="994"/>
              <a:ext cx="581" cy="134"/>
              <a:chOff x="614" y="2568"/>
              <a:chExt cx="725" cy="139"/>
            </a:xfrm>
          </p:grpSpPr>
          <p:sp>
            <p:nvSpPr>
              <p:cNvPr id="32942" name="AutoShape 260"/>
              <p:cNvSpPr>
                <a:spLocks noChangeArrowheads="1"/>
              </p:cNvSpPr>
              <p:nvPr/>
            </p:nvSpPr>
            <p:spPr bwMode="auto">
              <a:xfrm>
                <a:off x="612" y="2571"/>
                <a:ext cx="725"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43" name="AutoShape 261"/>
              <p:cNvSpPr>
                <a:spLocks noChangeArrowheads="1"/>
              </p:cNvSpPr>
              <p:nvPr/>
            </p:nvSpPr>
            <p:spPr bwMode="auto">
              <a:xfrm>
                <a:off x="624" y="2589"/>
                <a:ext cx="694"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22" name="Rectangle 262"/>
            <p:cNvSpPr>
              <a:spLocks noChangeArrowheads="1"/>
            </p:cNvSpPr>
            <p:nvPr/>
          </p:nvSpPr>
          <p:spPr bwMode="auto">
            <a:xfrm>
              <a:off x="4218" y="1355"/>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923" name="Rectangle 263"/>
            <p:cNvSpPr>
              <a:spLocks noChangeArrowheads="1"/>
            </p:cNvSpPr>
            <p:nvPr/>
          </p:nvSpPr>
          <p:spPr bwMode="auto">
            <a:xfrm>
              <a:off x="4228" y="1654"/>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924" name="Group 264"/>
            <p:cNvGrpSpPr>
              <a:grpSpLocks/>
            </p:cNvGrpSpPr>
            <p:nvPr/>
          </p:nvGrpSpPr>
          <p:grpSpPr bwMode="auto">
            <a:xfrm>
              <a:off x="4735" y="1627"/>
              <a:ext cx="582" cy="151"/>
              <a:chOff x="614" y="2568"/>
              <a:chExt cx="725" cy="139"/>
            </a:xfrm>
          </p:grpSpPr>
          <p:sp>
            <p:nvSpPr>
              <p:cNvPr id="32940" name="AutoShape 265"/>
              <p:cNvSpPr>
                <a:spLocks noChangeArrowheads="1"/>
              </p:cNvSpPr>
              <p:nvPr/>
            </p:nvSpPr>
            <p:spPr bwMode="auto">
              <a:xfrm>
                <a:off x="614" y="2571"/>
                <a:ext cx="717" cy="138"/>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41" name="AutoShape 266"/>
              <p:cNvSpPr>
                <a:spLocks noChangeArrowheads="1"/>
              </p:cNvSpPr>
              <p:nvPr/>
            </p:nvSpPr>
            <p:spPr bwMode="auto">
              <a:xfrm>
                <a:off x="627" y="2587"/>
                <a:ext cx="687" cy="105"/>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25"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2926" name="Group 268"/>
            <p:cNvGrpSpPr>
              <a:grpSpLocks/>
            </p:cNvGrpSpPr>
            <p:nvPr/>
          </p:nvGrpSpPr>
          <p:grpSpPr bwMode="auto">
            <a:xfrm>
              <a:off x="4739" y="1327"/>
              <a:ext cx="582" cy="139"/>
              <a:chOff x="614" y="2568"/>
              <a:chExt cx="725" cy="139"/>
            </a:xfrm>
          </p:grpSpPr>
          <p:sp>
            <p:nvSpPr>
              <p:cNvPr id="32938" name="AutoShape 269"/>
              <p:cNvSpPr>
                <a:spLocks noChangeArrowheads="1"/>
              </p:cNvSpPr>
              <p:nvPr/>
            </p:nvSpPr>
            <p:spPr bwMode="auto">
              <a:xfrm>
                <a:off x="616" y="2566"/>
                <a:ext cx="723"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39" name="AutoShape 270"/>
              <p:cNvSpPr>
                <a:spLocks noChangeArrowheads="1"/>
              </p:cNvSpPr>
              <p:nvPr/>
            </p:nvSpPr>
            <p:spPr bwMode="auto">
              <a:xfrm>
                <a:off x="634" y="2584"/>
                <a:ext cx="687" cy="11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927" name="Rectangle 271"/>
            <p:cNvSpPr>
              <a:spLocks noChangeArrowheads="1"/>
            </p:cNvSpPr>
            <p:nvPr/>
          </p:nvSpPr>
          <p:spPr bwMode="auto">
            <a:xfrm>
              <a:off x="5248" y="429"/>
              <a:ext cx="68" cy="228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928"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929"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930" name="Oval 274"/>
            <p:cNvSpPr>
              <a:spLocks noChangeArrowheads="1"/>
            </p:cNvSpPr>
            <p:nvPr/>
          </p:nvSpPr>
          <p:spPr bwMode="auto">
            <a:xfrm>
              <a:off x="5516" y="2610"/>
              <a:ext cx="49" cy="96"/>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2931"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2932" name="AutoShape 276"/>
            <p:cNvSpPr>
              <a:spLocks noChangeArrowheads="1"/>
            </p:cNvSpPr>
            <p:nvPr/>
          </p:nvSpPr>
          <p:spPr bwMode="auto">
            <a:xfrm>
              <a:off x="4140"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933" name="AutoShape 277"/>
            <p:cNvSpPr>
              <a:spLocks noChangeArrowheads="1"/>
            </p:cNvSpPr>
            <p:nvPr/>
          </p:nvSpPr>
          <p:spPr bwMode="auto">
            <a:xfrm>
              <a:off x="4203" y="2711"/>
              <a:ext cx="1074"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934" name="Oval 278"/>
            <p:cNvSpPr>
              <a:spLocks noChangeArrowheads="1"/>
            </p:cNvSpPr>
            <p:nvPr/>
          </p:nvSpPr>
          <p:spPr bwMode="auto">
            <a:xfrm>
              <a:off x="4306"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935" name="Oval 279"/>
            <p:cNvSpPr>
              <a:spLocks noChangeArrowheads="1"/>
            </p:cNvSpPr>
            <p:nvPr/>
          </p:nvSpPr>
          <p:spPr bwMode="auto">
            <a:xfrm>
              <a:off x="4486"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2936" name="Oval 280"/>
            <p:cNvSpPr>
              <a:spLocks noChangeArrowheads="1"/>
            </p:cNvSpPr>
            <p:nvPr/>
          </p:nvSpPr>
          <p:spPr bwMode="auto">
            <a:xfrm>
              <a:off x="4662" y="2383"/>
              <a:ext cx="156"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937" name="Rectangle 281"/>
            <p:cNvSpPr>
              <a:spLocks noChangeArrowheads="1"/>
            </p:cNvSpPr>
            <p:nvPr/>
          </p:nvSpPr>
          <p:spPr bwMode="auto">
            <a:xfrm>
              <a:off x="5062" y="1833"/>
              <a:ext cx="83" cy="765"/>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2778" name="Group 249"/>
          <p:cNvGrpSpPr>
            <a:grpSpLocks/>
          </p:cNvGrpSpPr>
          <p:nvPr/>
        </p:nvGrpSpPr>
        <p:grpSpPr bwMode="auto">
          <a:xfrm>
            <a:off x="1000125" y="5335588"/>
            <a:ext cx="463550" cy="636587"/>
            <a:chOff x="4140" y="429"/>
            <a:chExt cx="1425" cy="2396"/>
          </a:xfrm>
        </p:grpSpPr>
        <p:sp>
          <p:nvSpPr>
            <p:cNvPr id="32882"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2883" name="Rectangle 251"/>
            <p:cNvSpPr>
              <a:spLocks noChangeArrowheads="1"/>
            </p:cNvSpPr>
            <p:nvPr/>
          </p:nvSpPr>
          <p:spPr bwMode="auto">
            <a:xfrm>
              <a:off x="4203" y="429"/>
              <a:ext cx="1049" cy="2282"/>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2884"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2885"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86" name="Rectangle 254"/>
            <p:cNvSpPr>
              <a:spLocks noChangeArrowheads="1"/>
            </p:cNvSpPr>
            <p:nvPr/>
          </p:nvSpPr>
          <p:spPr bwMode="auto">
            <a:xfrm>
              <a:off x="4213" y="692"/>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87" name="Group 255"/>
            <p:cNvGrpSpPr>
              <a:grpSpLocks/>
            </p:cNvGrpSpPr>
            <p:nvPr/>
          </p:nvGrpSpPr>
          <p:grpSpPr bwMode="auto">
            <a:xfrm>
              <a:off x="4749" y="668"/>
              <a:ext cx="581" cy="145"/>
              <a:chOff x="614" y="2568"/>
              <a:chExt cx="725" cy="139"/>
            </a:xfrm>
          </p:grpSpPr>
          <p:sp>
            <p:nvSpPr>
              <p:cNvPr id="32912" name="AutoShape 256"/>
              <p:cNvSpPr>
                <a:spLocks noChangeArrowheads="1"/>
              </p:cNvSpPr>
              <p:nvPr/>
            </p:nvSpPr>
            <p:spPr bwMode="auto">
              <a:xfrm>
                <a:off x="615" y="2568"/>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13" name="AutoShape 257"/>
              <p:cNvSpPr>
                <a:spLocks noChangeArrowheads="1"/>
              </p:cNvSpPr>
              <p:nvPr/>
            </p:nvSpPr>
            <p:spPr bwMode="auto">
              <a:xfrm>
                <a:off x="634" y="2585"/>
                <a:ext cx="688"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88" name="Rectangle 258"/>
            <p:cNvSpPr>
              <a:spLocks noChangeArrowheads="1"/>
            </p:cNvSpPr>
            <p:nvPr/>
          </p:nvSpPr>
          <p:spPr bwMode="auto">
            <a:xfrm>
              <a:off x="4223" y="1021"/>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89" name="Group 259"/>
            <p:cNvGrpSpPr>
              <a:grpSpLocks/>
            </p:cNvGrpSpPr>
            <p:nvPr/>
          </p:nvGrpSpPr>
          <p:grpSpPr bwMode="auto">
            <a:xfrm>
              <a:off x="4747" y="994"/>
              <a:ext cx="581" cy="134"/>
              <a:chOff x="614" y="2568"/>
              <a:chExt cx="725" cy="139"/>
            </a:xfrm>
          </p:grpSpPr>
          <p:sp>
            <p:nvSpPr>
              <p:cNvPr id="32910" name="AutoShape 260"/>
              <p:cNvSpPr>
                <a:spLocks noChangeArrowheads="1"/>
              </p:cNvSpPr>
              <p:nvPr/>
            </p:nvSpPr>
            <p:spPr bwMode="auto">
              <a:xfrm>
                <a:off x="612" y="2571"/>
                <a:ext cx="725"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11" name="AutoShape 261"/>
              <p:cNvSpPr>
                <a:spLocks noChangeArrowheads="1"/>
              </p:cNvSpPr>
              <p:nvPr/>
            </p:nvSpPr>
            <p:spPr bwMode="auto">
              <a:xfrm>
                <a:off x="624" y="2589"/>
                <a:ext cx="694"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90" name="Rectangle 262"/>
            <p:cNvSpPr>
              <a:spLocks noChangeArrowheads="1"/>
            </p:cNvSpPr>
            <p:nvPr/>
          </p:nvSpPr>
          <p:spPr bwMode="auto">
            <a:xfrm>
              <a:off x="4218" y="1355"/>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891" name="Rectangle 263"/>
            <p:cNvSpPr>
              <a:spLocks noChangeArrowheads="1"/>
            </p:cNvSpPr>
            <p:nvPr/>
          </p:nvSpPr>
          <p:spPr bwMode="auto">
            <a:xfrm>
              <a:off x="4228" y="1654"/>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92" name="Group 264"/>
            <p:cNvGrpSpPr>
              <a:grpSpLocks/>
            </p:cNvGrpSpPr>
            <p:nvPr/>
          </p:nvGrpSpPr>
          <p:grpSpPr bwMode="auto">
            <a:xfrm>
              <a:off x="4735" y="1627"/>
              <a:ext cx="582" cy="151"/>
              <a:chOff x="614" y="2568"/>
              <a:chExt cx="725" cy="139"/>
            </a:xfrm>
          </p:grpSpPr>
          <p:sp>
            <p:nvSpPr>
              <p:cNvPr id="32908" name="AutoShape 265"/>
              <p:cNvSpPr>
                <a:spLocks noChangeArrowheads="1"/>
              </p:cNvSpPr>
              <p:nvPr/>
            </p:nvSpPr>
            <p:spPr bwMode="auto">
              <a:xfrm>
                <a:off x="614" y="2571"/>
                <a:ext cx="717" cy="138"/>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09" name="AutoShape 266"/>
              <p:cNvSpPr>
                <a:spLocks noChangeArrowheads="1"/>
              </p:cNvSpPr>
              <p:nvPr/>
            </p:nvSpPr>
            <p:spPr bwMode="auto">
              <a:xfrm>
                <a:off x="627" y="2587"/>
                <a:ext cx="687" cy="105"/>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93"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2894" name="Group 268"/>
            <p:cNvGrpSpPr>
              <a:grpSpLocks/>
            </p:cNvGrpSpPr>
            <p:nvPr/>
          </p:nvGrpSpPr>
          <p:grpSpPr bwMode="auto">
            <a:xfrm>
              <a:off x="4739" y="1327"/>
              <a:ext cx="582" cy="139"/>
              <a:chOff x="614" y="2568"/>
              <a:chExt cx="725" cy="139"/>
            </a:xfrm>
          </p:grpSpPr>
          <p:sp>
            <p:nvSpPr>
              <p:cNvPr id="32906" name="AutoShape 269"/>
              <p:cNvSpPr>
                <a:spLocks noChangeArrowheads="1"/>
              </p:cNvSpPr>
              <p:nvPr/>
            </p:nvSpPr>
            <p:spPr bwMode="auto">
              <a:xfrm>
                <a:off x="616" y="2566"/>
                <a:ext cx="723"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907" name="AutoShape 270"/>
              <p:cNvSpPr>
                <a:spLocks noChangeArrowheads="1"/>
              </p:cNvSpPr>
              <p:nvPr/>
            </p:nvSpPr>
            <p:spPr bwMode="auto">
              <a:xfrm>
                <a:off x="634" y="2584"/>
                <a:ext cx="687" cy="11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95" name="Rectangle 271"/>
            <p:cNvSpPr>
              <a:spLocks noChangeArrowheads="1"/>
            </p:cNvSpPr>
            <p:nvPr/>
          </p:nvSpPr>
          <p:spPr bwMode="auto">
            <a:xfrm>
              <a:off x="5248" y="429"/>
              <a:ext cx="68" cy="228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896"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97"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98" name="Oval 274"/>
            <p:cNvSpPr>
              <a:spLocks noChangeArrowheads="1"/>
            </p:cNvSpPr>
            <p:nvPr/>
          </p:nvSpPr>
          <p:spPr bwMode="auto">
            <a:xfrm>
              <a:off x="5516" y="2610"/>
              <a:ext cx="49" cy="96"/>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2899"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2900" name="AutoShape 276"/>
            <p:cNvSpPr>
              <a:spLocks noChangeArrowheads="1"/>
            </p:cNvSpPr>
            <p:nvPr/>
          </p:nvSpPr>
          <p:spPr bwMode="auto">
            <a:xfrm>
              <a:off x="4140"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901" name="AutoShape 277"/>
            <p:cNvSpPr>
              <a:spLocks noChangeArrowheads="1"/>
            </p:cNvSpPr>
            <p:nvPr/>
          </p:nvSpPr>
          <p:spPr bwMode="auto">
            <a:xfrm>
              <a:off x="4203" y="2711"/>
              <a:ext cx="1074"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902" name="Oval 278"/>
            <p:cNvSpPr>
              <a:spLocks noChangeArrowheads="1"/>
            </p:cNvSpPr>
            <p:nvPr/>
          </p:nvSpPr>
          <p:spPr bwMode="auto">
            <a:xfrm>
              <a:off x="4306"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903" name="Oval 279"/>
            <p:cNvSpPr>
              <a:spLocks noChangeArrowheads="1"/>
            </p:cNvSpPr>
            <p:nvPr/>
          </p:nvSpPr>
          <p:spPr bwMode="auto">
            <a:xfrm>
              <a:off x="4486"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2904" name="Oval 280"/>
            <p:cNvSpPr>
              <a:spLocks noChangeArrowheads="1"/>
            </p:cNvSpPr>
            <p:nvPr/>
          </p:nvSpPr>
          <p:spPr bwMode="auto">
            <a:xfrm>
              <a:off x="4662" y="2383"/>
              <a:ext cx="156"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905" name="Rectangle 281"/>
            <p:cNvSpPr>
              <a:spLocks noChangeArrowheads="1"/>
            </p:cNvSpPr>
            <p:nvPr/>
          </p:nvSpPr>
          <p:spPr bwMode="auto">
            <a:xfrm>
              <a:off x="5062" y="1833"/>
              <a:ext cx="83" cy="765"/>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2779" name="Group 249"/>
          <p:cNvGrpSpPr>
            <a:grpSpLocks/>
          </p:cNvGrpSpPr>
          <p:nvPr/>
        </p:nvGrpSpPr>
        <p:grpSpPr bwMode="auto">
          <a:xfrm>
            <a:off x="5286375" y="5548313"/>
            <a:ext cx="463550" cy="638175"/>
            <a:chOff x="4140" y="429"/>
            <a:chExt cx="1425" cy="2396"/>
          </a:xfrm>
        </p:grpSpPr>
        <p:sp>
          <p:nvSpPr>
            <p:cNvPr id="32850"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2851" name="Rectangle 251"/>
            <p:cNvSpPr>
              <a:spLocks noChangeArrowheads="1"/>
            </p:cNvSpPr>
            <p:nvPr/>
          </p:nvSpPr>
          <p:spPr bwMode="auto">
            <a:xfrm>
              <a:off x="4203" y="429"/>
              <a:ext cx="1049" cy="2283"/>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2852"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2853"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54" name="Rectangle 254"/>
            <p:cNvSpPr>
              <a:spLocks noChangeArrowheads="1"/>
            </p:cNvSpPr>
            <p:nvPr/>
          </p:nvSpPr>
          <p:spPr bwMode="auto">
            <a:xfrm>
              <a:off x="4213" y="691"/>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55" name="Group 255"/>
            <p:cNvGrpSpPr>
              <a:grpSpLocks/>
            </p:cNvGrpSpPr>
            <p:nvPr/>
          </p:nvGrpSpPr>
          <p:grpSpPr bwMode="auto">
            <a:xfrm>
              <a:off x="4749" y="668"/>
              <a:ext cx="581" cy="145"/>
              <a:chOff x="614" y="2568"/>
              <a:chExt cx="725" cy="139"/>
            </a:xfrm>
          </p:grpSpPr>
          <p:sp>
            <p:nvSpPr>
              <p:cNvPr id="32880" name="AutoShape 256"/>
              <p:cNvSpPr>
                <a:spLocks noChangeArrowheads="1"/>
              </p:cNvSpPr>
              <p:nvPr/>
            </p:nvSpPr>
            <p:spPr bwMode="auto">
              <a:xfrm>
                <a:off x="615" y="2567"/>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81" name="AutoShape 257"/>
              <p:cNvSpPr>
                <a:spLocks noChangeArrowheads="1"/>
              </p:cNvSpPr>
              <p:nvPr/>
            </p:nvSpPr>
            <p:spPr bwMode="auto">
              <a:xfrm>
                <a:off x="634" y="2585"/>
                <a:ext cx="688"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56" name="Rectangle 258"/>
            <p:cNvSpPr>
              <a:spLocks noChangeArrowheads="1"/>
            </p:cNvSpPr>
            <p:nvPr/>
          </p:nvSpPr>
          <p:spPr bwMode="auto">
            <a:xfrm>
              <a:off x="4223" y="1019"/>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57" name="Group 259"/>
            <p:cNvGrpSpPr>
              <a:grpSpLocks/>
            </p:cNvGrpSpPr>
            <p:nvPr/>
          </p:nvGrpSpPr>
          <p:grpSpPr bwMode="auto">
            <a:xfrm>
              <a:off x="4747" y="994"/>
              <a:ext cx="581" cy="134"/>
              <a:chOff x="614" y="2568"/>
              <a:chExt cx="725" cy="139"/>
            </a:xfrm>
          </p:grpSpPr>
          <p:sp>
            <p:nvSpPr>
              <p:cNvPr id="32878" name="AutoShape 260"/>
              <p:cNvSpPr>
                <a:spLocks noChangeArrowheads="1"/>
              </p:cNvSpPr>
              <p:nvPr/>
            </p:nvSpPr>
            <p:spPr bwMode="auto">
              <a:xfrm>
                <a:off x="612" y="2569"/>
                <a:ext cx="725"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79" name="AutoShape 261"/>
              <p:cNvSpPr>
                <a:spLocks noChangeArrowheads="1"/>
              </p:cNvSpPr>
              <p:nvPr/>
            </p:nvSpPr>
            <p:spPr bwMode="auto">
              <a:xfrm>
                <a:off x="624" y="2588"/>
                <a:ext cx="694"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58" name="Rectangle 262"/>
            <p:cNvSpPr>
              <a:spLocks noChangeArrowheads="1"/>
            </p:cNvSpPr>
            <p:nvPr/>
          </p:nvSpPr>
          <p:spPr bwMode="auto">
            <a:xfrm>
              <a:off x="4218" y="1359"/>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859" name="Rectangle 263"/>
            <p:cNvSpPr>
              <a:spLocks noChangeArrowheads="1"/>
            </p:cNvSpPr>
            <p:nvPr/>
          </p:nvSpPr>
          <p:spPr bwMode="auto">
            <a:xfrm>
              <a:off x="4228" y="1657"/>
              <a:ext cx="595"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60" name="Group 264"/>
            <p:cNvGrpSpPr>
              <a:grpSpLocks/>
            </p:cNvGrpSpPr>
            <p:nvPr/>
          </p:nvGrpSpPr>
          <p:grpSpPr bwMode="auto">
            <a:xfrm>
              <a:off x="4735" y="1627"/>
              <a:ext cx="582" cy="151"/>
              <a:chOff x="614" y="2568"/>
              <a:chExt cx="725" cy="139"/>
            </a:xfrm>
          </p:grpSpPr>
          <p:sp>
            <p:nvSpPr>
              <p:cNvPr id="32876" name="AutoShape 265"/>
              <p:cNvSpPr>
                <a:spLocks noChangeArrowheads="1"/>
              </p:cNvSpPr>
              <p:nvPr/>
            </p:nvSpPr>
            <p:spPr bwMode="auto">
              <a:xfrm>
                <a:off x="614" y="2568"/>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77" name="AutoShape 266"/>
              <p:cNvSpPr>
                <a:spLocks noChangeArrowheads="1"/>
              </p:cNvSpPr>
              <p:nvPr/>
            </p:nvSpPr>
            <p:spPr bwMode="auto">
              <a:xfrm>
                <a:off x="627" y="2584"/>
                <a:ext cx="687"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61"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2862" name="Group 268"/>
            <p:cNvGrpSpPr>
              <a:grpSpLocks/>
            </p:cNvGrpSpPr>
            <p:nvPr/>
          </p:nvGrpSpPr>
          <p:grpSpPr bwMode="auto">
            <a:xfrm>
              <a:off x="4739" y="1327"/>
              <a:ext cx="582" cy="139"/>
              <a:chOff x="614" y="2568"/>
              <a:chExt cx="725" cy="139"/>
            </a:xfrm>
          </p:grpSpPr>
          <p:sp>
            <p:nvSpPr>
              <p:cNvPr id="32874" name="AutoShape 269"/>
              <p:cNvSpPr>
                <a:spLocks noChangeArrowheads="1"/>
              </p:cNvSpPr>
              <p:nvPr/>
            </p:nvSpPr>
            <p:spPr bwMode="auto">
              <a:xfrm>
                <a:off x="616" y="2570"/>
                <a:ext cx="723"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75" name="AutoShape 270"/>
              <p:cNvSpPr>
                <a:spLocks noChangeArrowheads="1"/>
              </p:cNvSpPr>
              <p:nvPr/>
            </p:nvSpPr>
            <p:spPr bwMode="auto">
              <a:xfrm>
                <a:off x="634" y="2588"/>
                <a:ext cx="687"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63" name="Rectangle 271"/>
            <p:cNvSpPr>
              <a:spLocks noChangeArrowheads="1"/>
            </p:cNvSpPr>
            <p:nvPr/>
          </p:nvSpPr>
          <p:spPr bwMode="auto">
            <a:xfrm>
              <a:off x="5248" y="429"/>
              <a:ext cx="68" cy="2289"/>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864"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65"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66" name="Oval 274"/>
            <p:cNvSpPr>
              <a:spLocks noChangeArrowheads="1"/>
            </p:cNvSpPr>
            <p:nvPr/>
          </p:nvSpPr>
          <p:spPr bwMode="auto">
            <a:xfrm>
              <a:off x="5516" y="2610"/>
              <a:ext cx="49"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2867"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2868" name="AutoShape 276"/>
            <p:cNvSpPr>
              <a:spLocks noChangeArrowheads="1"/>
            </p:cNvSpPr>
            <p:nvPr/>
          </p:nvSpPr>
          <p:spPr bwMode="auto">
            <a:xfrm>
              <a:off x="4140"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869" name="AutoShape 277"/>
            <p:cNvSpPr>
              <a:spLocks noChangeArrowheads="1"/>
            </p:cNvSpPr>
            <p:nvPr/>
          </p:nvSpPr>
          <p:spPr bwMode="auto">
            <a:xfrm>
              <a:off x="4203" y="2712"/>
              <a:ext cx="1074" cy="77"/>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870" name="Oval 278"/>
            <p:cNvSpPr>
              <a:spLocks noChangeArrowheads="1"/>
            </p:cNvSpPr>
            <p:nvPr/>
          </p:nvSpPr>
          <p:spPr bwMode="auto">
            <a:xfrm>
              <a:off x="4306" y="2384"/>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871" name="Oval 279"/>
            <p:cNvSpPr>
              <a:spLocks noChangeArrowheads="1"/>
            </p:cNvSpPr>
            <p:nvPr/>
          </p:nvSpPr>
          <p:spPr bwMode="auto">
            <a:xfrm>
              <a:off x="4486" y="2384"/>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2872" name="Oval 280"/>
            <p:cNvSpPr>
              <a:spLocks noChangeArrowheads="1"/>
            </p:cNvSpPr>
            <p:nvPr/>
          </p:nvSpPr>
          <p:spPr bwMode="auto">
            <a:xfrm>
              <a:off x="4662" y="2378"/>
              <a:ext cx="156"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873" name="Rectangle 281"/>
            <p:cNvSpPr>
              <a:spLocks noChangeArrowheads="1"/>
            </p:cNvSpPr>
            <p:nvPr/>
          </p:nvSpPr>
          <p:spPr bwMode="auto">
            <a:xfrm>
              <a:off x="5062" y="1836"/>
              <a:ext cx="83" cy="763"/>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2780" name="Group 249"/>
          <p:cNvGrpSpPr>
            <a:grpSpLocks/>
          </p:cNvGrpSpPr>
          <p:nvPr/>
        </p:nvGrpSpPr>
        <p:grpSpPr bwMode="auto">
          <a:xfrm>
            <a:off x="4722813" y="3789363"/>
            <a:ext cx="463550" cy="636587"/>
            <a:chOff x="4140" y="429"/>
            <a:chExt cx="1425" cy="2396"/>
          </a:xfrm>
        </p:grpSpPr>
        <p:sp>
          <p:nvSpPr>
            <p:cNvPr id="32818"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2819" name="Rectangle 251"/>
            <p:cNvSpPr>
              <a:spLocks noChangeArrowheads="1"/>
            </p:cNvSpPr>
            <p:nvPr/>
          </p:nvSpPr>
          <p:spPr bwMode="auto">
            <a:xfrm>
              <a:off x="4203" y="429"/>
              <a:ext cx="1049" cy="2282"/>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2820"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2821"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22" name="Rectangle 254"/>
            <p:cNvSpPr>
              <a:spLocks noChangeArrowheads="1"/>
            </p:cNvSpPr>
            <p:nvPr/>
          </p:nvSpPr>
          <p:spPr bwMode="auto">
            <a:xfrm>
              <a:off x="4213" y="692"/>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23" name="Group 255"/>
            <p:cNvGrpSpPr>
              <a:grpSpLocks/>
            </p:cNvGrpSpPr>
            <p:nvPr/>
          </p:nvGrpSpPr>
          <p:grpSpPr bwMode="auto">
            <a:xfrm>
              <a:off x="4749" y="668"/>
              <a:ext cx="581" cy="145"/>
              <a:chOff x="614" y="2568"/>
              <a:chExt cx="725" cy="139"/>
            </a:xfrm>
          </p:grpSpPr>
          <p:sp>
            <p:nvSpPr>
              <p:cNvPr id="32848" name="AutoShape 256"/>
              <p:cNvSpPr>
                <a:spLocks noChangeArrowheads="1"/>
              </p:cNvSpPr>
              <p:nvPr/>
            </p:nvSpPr>
            <p:spPr bwMode="auto">
              <a:xfrm>
                <a:off x="615" y="2568"/>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49" name="AutoShape 257"/>
              <p:cNvSpPr>
                <a:spLocks noChangeArrowheads="1"/>
              </p:cNvSpPr>
              <p:nvPr/>
            </p:nvSpPr>
            <p:spPr bwMode="auto">
              <a:xfrm>
                <a:off x="634" y="2585"/>
                <a:ext cx="688"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24" name="Rectangle 258"/>
            <p:cNvSpPr>
              <a:spLocks noChangeArrowheads="1"/>
            </p:cNvSpPr>
            <p:nvPr/>
          </p:nvSpPr>
          <p:spPr bwMode="auto">
            <a:xfrm>
              <a:off x="4223" y="1021"/>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25" name="Group 259"/>
            <p:cNvGrpSpPr>
              <a:grpSpLocks/>
            </p:cNvGrpSpPr>
            <p:nvPr/>
          </p:nvGrpSpPr>
          <p:grpSpPr bwMode="auto">
            <a:xfrm>
              <a:off x="4747" y="994"/>
              <a:ext cx="581" cy="134"/>
              <a:chOff x="614" y="2568"/>
              <a:chExt cx="725" cy="139"/>
            </a:xfrm>
          </p:grpSpPr>
          <p:sp>
            <p:nvSpPr>
              <p:cNvPr id="32846" name="AutoShape 260"/>
              <p:cNvSpPr>
                <a:spLocks noChangeArrowheads="1"/>
              </p:cNvSpPr>
              <p:nvPr/>
            </p:nvSpPr>
            <p:spPr bwMode="auto">
              <a:xfrm>
                <a:off x="612" y="2571"/>
                <a:ext cx="725"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47" name="AutoShape 261"/>
              <p:cNvSpPr>
                <a:spLocks noChangeArrowheads="1"/>
              </p:cNvSpPr>
              <p:nvPr/>
            </p:nvSpPr>
            <p:spPr bwMode="auto">
              <a:xfrm>
                <a:off x="624" y="2589"/>
                <a:ext cx="694"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26" name="Rectangle 262"/>
            <p:cNvSpPr>
              <a:spLocks noChangeArrowheads="1"/>
            </p:cNvSpPr>
            <p:nvPr/>
          </p:nvSpPr>
          <p:spPr bwMode="auto">
            <a:xfrm>
              <a:off x="4218" y="1355"/>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827" name="Rectangle 263"/>
            <p:cNvSpPr>
              <a:spLocks noChangeArrowheads="1"/>
            </p:cNvSpPr>
            <p:nvPr/>
          </p:nvSpPr>
          <p:spPr bwMode="auto">
            <a:xfrm>
              <a:off x="4228" y="1654"/>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2828" name="Group 264"/>
            <p:cNvGrpSpPr>
              <a:grpSpLocks/>
            </p:cNvGrpSpPr>
            <p:nvPr/>
          </p:nvGrpSpPr>
          <p:grpSpPr bwMode="auto">
            <a:xfrm>
              <a:off x="4735" y="1627"/>
              <a:ext cx="582" cy="151"/>
              <a:chOff x="614" y="2568"/>
              <a:chExt cx="725" cy="139"/>
            </a:xfrm>
          </p:grpSpPr>
          <p:sp>
            <p:nvSpPr>
              <p:cNvPr id="32844" name="AutoShape 265"/>
              <p:cNvSpPr>
                <a:spLocks noChangeArrowheads="1"/>
              </p:cNvSpPr>
              <p:nvPr/>
            </p:nvSpPr>
            <p:spPr bwMode="auto">
              <a:xfrm>
                <a:off x="614" y="2571"/>
                <a:ext cx="717" cy="138"/>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45" name="AutoShape 266"/>
              <p:cNvSpPr>
                <a:spLocks noChangeArrowheads="1"/>
              </p:cNvSpPr>
              <p:nvPr/>
            </p:nvSpPr>
            <p:spPr bwMode="auto">
              <a:xfrm>
                <a:off x="627" y="2587"/>
                <a:ext cx="687" cy="105"/>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29"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2830" name="Group 268"/>
            <p:cNvGrpSpPr>
              <a:grpSpLocks/>
            </p:cNvGrpSpPr>
            <p:nvPr/>
          </p:nvGrpSpPr>
          <p:grpSpPr bwMode="auto">
            <a:xfrm>
              <a:off x="4739" y="1327"/>
              <a:ext cx="582" cy="139"/>
              <a:chOff x="614" y="2568"/>
              <a:chExt cx="725" cy="139"/>
            </a:xfrm>
          </p:grpSpPr>
          <p:sp>
            <p:nvSpPr>
              <p:cNvPr id="32842" name="AutoShape 269"/>
              <p:cNvSpPr>
                <a:spLocks noChangeArrowheads="1"/>
              </p:cNvSpPr>
              <p:nvPr/>
            </p:nvSpPr>
            <p:spPr bwMode="auto">
              <a:xfrm>
                <a:off x="616" y="2566"/>
                <a:ext cx="723"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2843" name="AutoShape 270"/>
              <p:cNvSpPr>
                <a:spLocks noChangeArrowheads="1"/>
              </p:cNvSpPr>
              <p:nvPr/>
            </p:nvSpPr>
            <p:spPr bwMode="auto">
              <a:xfrm>
                <a:off x="634" y="2584"/>
                <a:ext cx="687" cy="11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2831" name="Rectangle 271"/>
            <p:cNvSpPr>
              <a:spLocks noChangeArrowheads="1"/>
            </p:cNvSpPr>
            <p:nvPr/>
          </p:nvSpPr>
          <p:spPr bwMode="auto">
            <a:xfrm>
              <a:off x="5248" y="429"/>
              <a:ext cx="68" cy="228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2832"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33"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2834" name="Oval 274"/>
            <p:cNvSpPr>
              <a:spLocks noChangeArrowheads="1"/>
            </p:cNvSpPr>
            <p:nvPr/>
          </p:nvSpPr>
          <p:spPr bwMode="auto">
            <a:xfrm>
              <a:off x="5516" y="2610"/>
              <a:ext cx="49" cy="96"/>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2835"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2836" name="AutoShape 276"/>
            <p:cNvSpPr>
              <a:spLocks noChangeArrowheads="1"/>
            </p:cNvSpPr>
            <p:nvPr/>
          </p:nvSpPr>
          <p:spPr bwMode="auto">
            <a:xfrm>
              <a:off x="4140"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837" name="AutoShape 277"/>
            <p:cNvSpPr>
              <a:spLocks noChangeArrowheads="1"/>
            </p:cNvSpPr>
            <p:nvPr/>
          </p:nvSpPr>
          <p:spPr bwMode="auto">
            <a:xfrm>
              <a:off x="4203" y="2711"/>
              <a:ext cx="1074"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2838" name="Oval 278"/>
            <p:cNvSpPr>
              <a:spLocks noChangeArrowheads="1"/>
            </p:cNvSpPr>
            <p:nvPr/>
          </p:nvSpPr>
          <p:spPr bwMode="auto">
            <a:xfrm>
              <a:off x="4306"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839" name="Oval 279"/>
            <p:cNvSpPr>
              <a:spLocks noChangeArrowheads="1"/>
            </p:cNvSpPr>
            <p:nvPr/>
          </p:nvSpPr>
          <p:spPr bwMode="auto">
            <a:xfrm>
              <a:off x="4486"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2840" name="Oval 280"/>
            <p:cNvSpPr>
              <a:spLocks noChangeArrowheads="1"/>
            </p:cNvSpPr>
            <p:nvPr/>
          </p:nvSpPr>
          <p:spPr bwMode="auto">
            <a:xfrm>
              <a:off x="4662" y="2383"/>
              <a:ext cx="156"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2841" name="Rectangle 281"/>
            <p:cNvSpPr>
              <a:spLocks noChangeArrowheads="1"/>
            </p:cNvSpPr>
            <p:nvPr/>
          </p:nvSpPr>
          <p:spPr bwMode="auto">
            <a:xfrm>
              <a:off x="5062" y="1833"/>
              <a:ext cx="83" cy="765"/>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sp>
        <p:nvSpPr>
          <p:cNvPr id="32781" name="TextBox 182"/>
          <p:cNvSpPr txBox="1">
            <a:spLocks noChangeArrowheads="1"/>
          </p:cNvSpPr>
          <p:nvPr/>
        </p:nvSpPr>
        <p:spPr bwMode="auto">
          <a:xfrm>
            <a:off x="2984500" y="6207125"/>
            <a:ext cx="1558925" cy="400050"/>
          </a:xfrm>
          <a:prstGeom prst="rect">
            <a:avLst/>
          </a:prstGeom>
          <a:noFill/>
          <a:ln w="9525">
            <a:noFill/>
            <a:miter lim="800000"/>
            <a:headEnd/>
            <a:tailEnd/>
          </a:ln>
        </p:spPr>
        <p:txBody>
          <a:bodyPr wrap="none">
            <a:spAutoFit/>
          </a:bodyPr>
          <a:lstStyle/>
          <a:p>
            <a:r>
              <a:rPr lang="en-US" sz="2000">
                <a:latin typeface="Arial Narrow" pitchFamily="34" charset="0"/>
                <a:ea typeface="MS PGothic" pitchFamily="34" charset="-128"/>
              </a:rPr>
              <a:t>KingCDN.com</a:t>
            </a:r>
            <a:endParaRPr lang="en-US" sz="2000" i="1">
              <a:latin typeface="Arial Narrow" pitchFamily="34" charset="0"/>
              <a:ea typeface="MS PGothic" pitchFamily="34" charset="-128"/>
            </a:endParaRPr>
          </a:p>
        </p:txBody>
      </p:sp>
      <p:pic>
        <p:nvPicPr>
          <p:cNvPr id="32782" name="Picture 7" descr="Bob"/>
          <p:cNvPicPr>
            <a:picLocks noChangeAspect="1" noChangeArrowheads="1"/>
          </p:cNvPicPr>
          <p:nvPr/>
        </p:nvPicPr>
        <p:blipFill>
          <a:blip r:embed="rId3" cstate="print"/>
          <a:srcRect/>
          <a:stretch>
            <a:fillRect/>
          </a:stretch>
        </p:blipFill>
        <p:spPr bwMode="auto">
          <a:xfrm>
            <a:off x="4059238" y="2392363"/>
            <a:ext cx="533400" cy="544512"/>
          </a:xfrm>
          <a:prstGeom prst="rect">
            <a:avLst/>
          </a:prstGeom>
          <a:noFill/>
          <a:ln w="9525">
            <a:noFill/>
            <a:miter lim="800000"/>
            <a:headEnd/>
            <a:tailEnd/>
          </a:ln>
        </p:spPr>
      </p:pic>
      <p:grpSp>
        <p:nvGrpSpPr>
          <p:cNvPr id="28" name="Group 61444"/>
          <p:cNvGrpSpPr>
            <a:grpSpLocks/>
          </p:cNvGrpSpPr>
          <p:nvPr/>
        </p:nvGrpSpPr>
        <p:grpSpPr bwMode="auto">
          <a:xfrm>
            <a:off x="1490663" y="3036888"/>
            <a:ext cx="1628775" cy="1063625"/>
            <a:chOff x="1490926" y="3037262"/>
            <a:chExt cx="1628976" cy="1063042"/>
          </a:xfrm>
        </p:grpSpPr>
        <p:cxnSp>
          <p:nvCxnSpPr>
            <p:cNvPr id="32814" name="Straight Arrow Connector 44"/>
            <p:cNvCxnSpPr>
              <a:cxnSpLocks noChangeShapeType="1"/>
            </p:cNvCxnSpPr>
            <p:nvPr/>
          </p:nvCxnSpPr>
          <p:spPr bwMode="auto">
            <a:xfrm flipH="1">
              <a:off x="1490926" y="3037262"/>
              <a:ext cx="1628976" cy="1063042"/>
            </a:xfrm>
            <a:prstGeom prst="straightConnector1">
              <a:avLst/>
            </a:prstGeom>
            <a:noFill/>
            <a:ln w="25400">
              <a:solidFill>
                <a:schemeClr val="tx1"/>
              </a:solidFill>
              <a:round/>
              <a:headEnd type="triangle" w="med" len="med"/>
              <a:tailEnd type="triangle" w="med" len="med"/>
            </a:ln>
          </p:spPr>
        </p:cxnSp>
        <p:grpSp>
          <p:nvGrpSpPr>
            <p:cNvPr id="32815" name="Group 61441"/>
            <p:cNvGrpSpPr>
              <a:grpSpLocks/>
            </p:cNvGrpSpPr>
            <p:nvPr/>
          </p:nvGrpSpPr>
          <p:grpSpPr bwMode="auto">
            <a:xfrm>
              <a:off x="2056927" y="3410016"/>
              <a:ext cx="317511" cy="369332"/>
              <a:chOff x="7454630" y="3313376"/>
              <a:chExt cx="317511" cy="369332"/>
            </a:xfrm>
          </p:grpSpPr>
          <p:sp>
            <p:nvSpPr>
              <p:cNvPr id="32816" name="Oval 61440"/>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2817" name="TextBox 61439"/>
              <p:cNvSpPr txBox="1">
                <a:spLocks noChangeArrowheads="1"/>
              </p:cNvSpPr>
              <p:nvPr/>
            </p:nvSpPr>
            <p:spPr bwMode="auto">
              <a:xfrm>
                <a:off x="7454630" y="3313376"/>
                <a:ext cx="313044" cy="36933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1</a:t>
                </a:r>
              </a:p>
            </p:txBody>
          </p:sp>
        </p:grpSp>
      </p:grpSp>
      <p:sp>
        <p:nvSpPr>
          <p:cNvPr id="61443" name="TextBox 61442"/>
          <p:cNvSpPr txBox="1">
            <a:spLocks noChangeArrowheads="1"/>
          </p:cNvSpPr>
          <p:nvPr/>
        </p:nvSpPr>
        <p:spPr bwMode="auto">
          <a:xfrm>
            <a:off x="263525" y="2462213"/>
            <a:ext cx="2862263" cy="1477328"/>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1. Bob gets URL for video http://video.netcinema.com/6Y7B23V</a:t>
            </a:r>
          </a:p>
          <a:p>
            <a:r>
              <a:rPr lang="en-US">
                <a:latin typeface="Arial Narrow" pitchFamily="34" charset="0"/>
                <a:ea typeface="MS PGothic" pitchFamily="34" charset="-128"/>
              </a:rPr>
              <a:t>from netcinema.com </a:t>
            </a:r>
          </a:p>
          <a:p>
            <a:r>
              <a:rPr lang="en-US">
                <a:latin typeface="Arial Narrow" pitchFamily="34" charset="0"/>
                <a:ea typeface="MS PGothic" pitchFamily="34" charset="-128"/>
              </a:rPr>
              <a:t>web page</a:t>
            </a:r>
          </a:p>
        </p:txBody>
      </p:sp>
      <p:grpSp>
        <p:nvGrpSpPr>
          <p:cNvPr id="30" name="Group 61447"/>
          <p:cNvGrpSpPr>
            <a:grpSpLocks/>
          </p:cNvGrpSpPr>
          <p:nvPr/>
        </p:nvGrpSpPr>
        <p:grpSpPr bwMode="auto">
          <a:xfrm>
            <a:off x="3919538" y="3225800"/>
            <a:ext cx="714375" cy="684213"/>
            <a:chOff x="3924463" y="3239045"/>
            <a:chExt cx="713539" cy="684908"/>
          </a:xfrm>
        </p:grpSpPr>
        <p:cxnSp>
          <p:nvCxnSpPr>
            <p:cNvPr id="32810" name="Straight Arrow Connector 193"/>
            <p:cNvCxnSpPr>
              <a:cxnSpLocks noChangeShapeType="1"/>
            </p:cNvCxnSpPr>
            <p:nvPr/>
          </p:nvCxnSpPr>
          <p:spPr bwMode="auto">
            <a:xfrm>
              <a:off x="3924463" y="3239045"/>
              <a:ext cx="713539" cy="684908"/>
            </a:xfrm>
            <a:prstGeom prst="straightConnector1">
              <a:avLst/>
            </a:prstGeom>
            <a:noFill/>
            <a:ln w="25400">
              <a:solidFill>
                <a:schemeClr val="tx1"/>
              </a:solidFill>
              <a:round/>
              <a:headEnd/>
              <a:tailEnd type="triangle" w="med" len="med"/>
            </a:ln>
          </p:spPr>
        </p:cxnSp>
        <p:grpSp>
          <p:nvGrpSpPr>
            <p:cNvPr id="32811" name="Group 194"/>
            <p:cNvGrpSpPr>
              <a:grpSpLocks/>
            </p:cNvGrpSpPr>
            <p:nvPr/>
          </p:nvGrpSpPr>
          <p:grpSpPr bwMode="auto">
            <a:xfrm>
              <a:off x="4061324" y="3293627"/>
              <a:ext cx="322117" cy="369332"/>
              <a:chOff x="7408615" y="3244352"/>
              <a:chExt cx="322117" cy="369332"/>
            </a:xfrm>
          </p:grpSpPr>
          <p:sp>
            <p:nvSpPr>
              <p:cNvPr id="32812" name="Oval 195"/>
              <p:cNvSpPr>
                <a:spLocks noChangeArrowheads="1"/>
              </p:cNvSpPr>
              <p:nvPr/>
            </p:nvSpPr>
            <p:spPr bwMode="auto">
              <a:xfrm>
                <a:off x="7427025" y="3299570"/>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2813" name="TextBox 196"/>
              <p:cNvSpPr txBox="1">
                <a:spLocks noChangeArrowheads="1"/>
              </p:cNvSpPr>
              <p:nvPr/>
            </p:nvSpPr>
            <p:spPr bwMode="auto">
              <a:xfrm>
                <a:off x="7408615" y="3244352"/>
                <a:ext cx="313044" cy="36933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2</a:t>
                </a:r>
              </a:p>
            </p:txBody>
          </p:sp>
        </p:grpSp>
      </p:grpSp>
      <p:sp>
        <p:nvSpPr>
          <p:cNvPr id="201" name="TextBox 200"/>
          <p:cNvSpPr txBox="1">
            <a:spLocks noChangeArrowheads="1"/>
          </p:cNvSpPr>
          <p:nvPr/>
        </p:nvSpPr>
        <p:spPr bwMode="auto">
          <a:xfrm>
            <a:off x="4371974" y="2981325"/>
            <a:ext cx="4661189" cy="646331"/>
          </a:xfrm>
          <a:prstGeom prst="rect">
            <a:avLst/>
          </a:prstGeom>
          <a:noFill/>
          <a:ln w="9525">
            <a:noFill/>
            <a:miter lim="800000"/>
            <a:headEnd/>
            <a:tailEnd/>
          </a:ln>
        </p:spPr>
        <p:txBody>
          <a:bodyPr wrap="square">
            <a:spAutoFit/>
          </a:bodyPr>
          <a:lstStyle/>
          <a:p>
            <a:r>
              <a:rPr lang="en-US">
                <a:latin typeface="Arial Narrow" pitchFamily="34" charset="0"/>
                <a:ea typeface="MS PGothic" pitchFamily="34" charset="-128"/>
              </a:rPr>
              <a:t>2. resolve http://video.netcinema.com/6Y7B23V</a:t>
            </a:r>
          </a:p>
          <a:p>
            <a:r>
              <a:rPr lang="en-US">
                <a:latin typeface="Arial Narrow" pitchFamily="34" charset="0"/>
                <a:ea typeface="MS PGothic" pitchFamily="34" charset="-128"/>
              </a:rPr>
              <a:t>via Bob</a:t>
            </a:r>
            <a:r>
              <a:rPr lang="en-US" altLang="en-US">
                <a:latin typeface="Arial Narrow" pitchFamily="34" charset="0"/>
                <a:ea typeface="MS PGothic" pitchFamily="34" charset="-128"/>
              </a:rPr>
              <a:t>’</a:t>
            </a:r>
            <a:r>
              <a:rPr lang="en-US">
                <a:latin typeface="Arial Narrow" pitchFamily="34" charset="0"/>
                <a:ea typeface="MS PGothic" pitchFamily="34" charset="-128"/>
              </a:rPr>
              <a:t>s local DNS</a:t>
            </a:r>
          </a:p>
        </p:txBody>
      </p:sp>
      <p:sp>
        <p:nvSpPr>
          <p:cNvPr id="32787" name="TextBox 201"/>
          <p:cNvSpPr txBox="1">
            <a:spLocks noChangeArrowheads="1"/>
          </p:cNvSpPr>
          <p:nvPr/>
        </p:nvSpPr>
        <p:spPr bwMode="auto">
          <a:xfrm>
            <a:off x="377825" y="5895975"/>
            <a:ext cx="1770063" cy="708025"/>
          </a:xfrm>
          <a:prstGeom prst="rect">
            <a:avLst/>
          </a:prstGeom>
          <a:noFill/>
          <a:ln w="9525">
            <a:noFill/>
            <a:miter lim="800000"/>
            <a:headEnd/>
            <a:tailEnd/>
          </a:ln>
        </p:spPr>
        <p:txBody>
          <a:bodyPr wrap="none">
            <a:spAutoFit/>
          </a:bodyPr>
          <a:lstStyle/>
          <a:p>
            <a:r>
              <a:rPr lang="en-US" sz="2000">
                <a:latin typeface="Arial Narrow" pitchFamily="34" charset="0"/>
                <a:ea typeface="MS PGothic" pitchFamily="34" charset="-128"/>
              </a:rPr>
              <a:t>netcinema</a:t>
            </a:r>
            <a:r>
              <a:rPr lang="en-US" altLang="en-US" sz="2000">
                <a:latin typeface="Arial Narrow" pitchFamily="34" charset="0"/>
                <a:ea typeface="MS PGothic" pitchFamily="34" charset="-128"/>
              </a:rPr>
              <a:t>’</a:t>
            </a:r>
            <a:r>
              <a:rPr lang="en-US" sz="2000">
                <a:latin typeface="Arial Narrow" pitchFamily="34" charset="0"/>
                <a:ea typeface="MS PGothic" pitchFamily="34" charset="-128"/>
              </a:rPr>
              <a:t>s</a:t>
            </a:r>
          </a:p>
          <a:p>
            <a:r>
              <a:rPr lang="en-US" sz="2000">
                <a:latin typeface="Arial Narrow" pitchFamily="34" charset="0"/>
                <a:ea typeface="MS PGothic" pitchFamily="34" charset="-128"/>
              </a:rPr>
              <a:t>authorative DNS</a:t>
            </a:r>
            <a:endParaRPr lang="en-US" sz="2000" i="1">
              <a:latin typeface="Arial Narrow" pitchFamily="34" charset="0"/>
              <a:ea typeface="MS PGothic" pitchFamily="34" charset="-128"/>
            </a:endParaRPr>
          </a:p>
        </p:txBody>
      </p:sp>
      <p:cxnSp>
        <p:nvCxnSpPr>
          <p:cNvPr id="204" name="Straight Arrow Connector 203"/>
          <p:cNvCxnSpPr>
            <a:cxnSpLocks noChangeShapeType="1"/>
          </p:cNvCxnSpPr>
          <p:nvPr/>
        </p:nvCxnSpPr>
        <p:spPr bwMode="auto">
          <a:xfrm flipH="1">
            <a:off x="1612900" y="4159250"/>
            <a:ext cx="3100388" cy="1376363"/>
          </a:xfrm>
          <a:prstGeom prst="straightConnector1">
            <a:avLst/>
          </a:prstGeom>
          <a:noFill/>
          <a:ln w="25400">
            <a:solidFill>
              <a:schemeClr val="tx1"/>
            </a:solidFill>
            <a:round/>
            <a:headEnd/>
            <a:tailEnd type="triangle" w="med" len="med"/>
          </a:ln>
        </p:spPr>
      </p:cxnSp>
      <p:cxnSp>
        <p:nvCxnSpPr>
          <p:cNvPr id="209" name="Straight Arrow Connector 208"/>
          <p:cNvCxnSpPr>
            <a:cxnSpLocks noChangeShapeType="1"/>
          </p:cNvCxnSpPr>
          <p:nvPr/>
        </p:nvCxnSpPr>
        <p:spPr bwMode="auto">
          <a:xfrm flipH="1">
            <a:off x="1593850" y="4268788"/>
            <a:ext cx="3100388" cy="1376362"/>
          </a:xfrm>
          <a:prstGeom prst="straightConnector1">
            <a:avLst/>
          </a:prstGeom>
          <a:noFill/>
          <a:ln w="25400">
            <a:solidFill>
              <a:schemeClr val="tx1"/>
            </a:solidFill>
            <a:round/>
            <a:headEnd type="triangle" w="med" len="med"/>
            <a:tailEnd/>
          </a:ln>
        </p:spPr>
      </p:cxnSp>
      <p:grpSp>
        <p:nvGrpSpPr>
          <p:cNvPr id="192" name="Group 204"/>
          <p:cNvGrpSpPr>
            <a:grpSpLocks/>
          </p:cNvGrpSpPr>
          <p:nvPr/>
        </p:nvGrpSpPr>
        <p:grpSpPr bwMode="auto">
          <a:xfrm>
            <a:off x="1838325" y="5218113"/>
            <a:ext cx="317500" cy="368300"/>
            <a:chOff x="7454630" y="3313376"/>
            <a:chExt cx="317511" cy="369332"/>
          </a:xfrm>
        </p:grpSpPr>
        <p:sp>
          <p:nvSpPr>
            <p:cNvPr id="32808" name="Oval 205"/>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2809" name="TextBox 206"/>
            <p:cNvSpPr txBox="1">
              <a:spLocks noChangeArrowheads="1"/>
            </p:cNvSpPr>
            <p:nvPr/>
          </p:nvSpPr>
          <p:spPr bwMode="auto">
            <a:xfrm>
              <a:off x="7454630" y="3313376"/>
              <a:ext cx="313044" cy="36933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3</a:t>
              </a:r>
            </a:p>
          </p:txBody>
        </p:sp>
      </p:grpSp>
      <p:sp>
        <p:nvSpPr>
          <p:cNvPr id="210" name="TextBox 209"/>
          <p:cNvSpPr txBox="1">
            <a:spLocks noChangeArrowheads="1"/>
          </p:cNvSpPr>
          <p:nvPr/>
        </p:nvSpPr>
        <p:spPr bwMode="auto">
          <a:xfrm>
            <a:off x="1808163" y="4592638"/>
            <a:ext cx="3200400" cy="677862"/>
          </a:xfrm>
          <a:prstGeom prst="rect">
            <a:avLst/>
          </a:prstGeom>
          <a:solidFill>
            <a:schemeClr val="bg1"/>
          </a:solidFill>
          <a:ln w="9525">
            <a:noFill/>
            <a:miter lim="800000"/>
            <a:headEnd/>
            <a:tailEnd/>
          </a:ln>
        </p:spPr>
        <p:txBody>
          <a:bodyPr>
            <a:spAutoFit/>
          </a:bodyPr>
          <a:lstStyle/>
          <a:p>
            <a:r>
              <a:rPr lang="en-US">
                <a:latin typeface="Arial Narrow" pitchFamily="34" charset="0"/>
                <a:ea typeface="MS PGothic" pitchFamily="34" charset="-128"/>
              </a:rPr>
              <a:t>3. netcinema</a:t>
            </a:r>
            <a:r>
              <a:rPr lang="en-US" altLang="en-US">
                <a:latin typeface="Arial Narrow" pitchFamily="34" charset="0"/>
                <a:ea typeface="MS PGothic" pitchFamily="34" charset="-128"/>
              </a:rPr>
              <a:t>’</a:t>
            </a:r>
            <a:r>
              <a:rPr lang="en-US">
                <a:latin typeface="Arial Narrow" pitchFamily="34" charset="0"/>
                <a:ea typeface="MS PGothic" pitchFamily="34" charset="-128"/>
              </a:rPr>
              <a:t>s DNS returns URL </a:t>
            </a:r>
          </a:p>
          <a:p>
            <a:r>
              <a:rPr lang="en-US">
                <a:latin typeface="Arial Narrow" pitchFamily="34" charset="0"/>
                <a:ea typeface="MS PGothic" pitchFamily="34" charset="-128"/>
              </a:rPr>
              <a:t>http://KingCDN.com/NetC6y&amp;B</a:t>
            </a:r>
            <a:r>
              <a:rPr lang="en-US" sz="2000">
                <a:latin typeface="Arial Narrow" pitchFamily="34" charset="0"/>
                <a:ea typeface="MS PGothic" pitchFamily="34" charset="-128"/>
              </a:rPr>
              <a:t>23V</a:t>
            </a:r>
          </a:p>
        </p:txBody>
      </p:sp>
      <p:cxnSp>
        <p:nvCxnSpPr>
          <p:cNvPr id="212" name="Straight Arrow Connector 211"/>
          <p:cNvCxnSpPr>
            <a:cxnSpLocks noChangeShapeType="1"/>
          </p:cNvCxnSpPr>
          <p:nvPr/>
        </p:nvCxnSpPr>
        <p:spPr bwMode="auto">
          <a:xfrm>
            <a:off x="5032375" y="4475163"/>
            <a:ext cx="447675" cy="962025"/>
          </a:xfrm>
          <a:prstGeom prst="straightConnector1">
            <a:avLst/>
          </a:prstGeom>
          <a:noFill/>
          <a:ln w="25400">
            <a:solidFill>
              <a:schemeClr val="tx1"/>
            </a:solidFill>
            <a:round/>
            <a:headEnd/>
            <a:tailEnd type="triangle" w="med" len="med"/>
          </a:ln>
        </p:spPr>
      </p:cxnSp>
      <p:cxnSp>
        <p:nvCxnSpPr>
          <p:cNvPr id="217" name="Straight Arrow Connector 216"/>
          <p:cNvCxnSpPr>
            <a:cxnSpLocks noChangeShapeType="1"/>
          </p:cNvCxnSpPr>
          <p:nvPr/>
        </p:nvCxnSpPr>
        <p:spPr bwMode="auto">
          <a:xfrm>
            <a:off x="5127625" y="4486275"/>
            <a:ext cx="447675" cy="960438"/>
          </a:xfrm>
          <a:prstGeom prst="straightConnector1">
            <a:avLst/>
          </a:prstGeom>
          <a:noFill/>
          <a:ln w="25400">
            <a:solidFill>
              <a:schemeClr val="tx1"/>
            </a:solidFill>
            <a:round/>
            <a:headEnd type="triangle" w="med" len="med"/>
            <a:tailEnd/>
          </a:ln>
        </p:spPr>
      </p:cxnSp>
      <p:grpSp>
        <p:nvGrpSpPr>
          <p:cNvPr id="193" name="Group 212"/>
          <p:cNvGrpSpPr>
            <a:grpSpLocks/>
          </p:cNvGrpSpPr>
          <p:nvPr/>
        </p:nvGrpSpPr>
        <p:grpSpPr bwMode="auto">
          <a:xfrm>
            <a:off x="5116513" y="4727575"/>
            <a:ext cx="317500" cy="369888"/>
            <a:chOff x="7454630" y="3313376"/>
            <a:chExt cx="317511" cy="369332"/>
          </a:xfrm>
        </p:grpSpPr>
        <p:sp>
          <p:nvSpPr>
            <p:cNvPr id="32806" name="Oval 213"/>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2807" name="TextBox 214"/>
            <p:cNvSpPr txBox="1">
              <a:spLocks noChangeArrowheads="1"/>
            </p:cNvSpPr>
            <p:nvPr/>
          </p:nvSpPr>
          <p:spPr bwMode="auto">
            <a:xfrm>
              <a:off x="7454630" y="3313376"/>
              <a:ext cx="313044" cy="36933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4</a:t>
              </a:r>
            </a:p>
          </p:txBody>
        </p:sp>
      </p:grpSp>
      <p:sp>
        <p:nvSpPr>
          <p:cNvPr id="219" name="TextBox 218"/>
          <p:cNvSpPr txBox="1">
            <a:spLocks noChangeArrowheads="1"/>
          </p:cNvSpPr>
          <p:nvPr/>
        </p:nvSpPr>
        <p:spPr bwMode="auto">
          <a:xfrm>
            <a:off x="5551488" y="3903663"/>
            <a:ext cx="3924300" cy="1477962"/>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4&amp;5. Resolve </a:t>
            </a:r>
          </a:p>
          <a:p>
            <a:r>
              <a:rPr lang="en-US">
                <a:latin typeface="Arial Narrow" pitchFamily="34" charset="0"/>
                <a:ea typeface="MS PGothic" pitchFamily="34" charset="-128"/>
              </a:rPr>
              <a:t>http://KingCDN.com/NetC6y&amp;B23</a:t>
            </a:r>
          </a:p>
          <a:p>
            <a:r>
              <a:rPr lang="en-US">
                <a:latin typeface="Arial Narrow" pitchFamily="34" charset="0"/>
                <a:ea typeface="MS PGothic" pitchFamily="34" charset="-128"/>
              </a:rPr>
              <a:t>via KingCDN</a:t>
            </a:r>
            <a:r>
              <a:rPr lang="en-US" altLang="en-US">
                <a:latin typeface="Arial Narrow" pitchFamily="34" charset="0"/>
                <a:ea typeface="MS PGothic" pitchFamily="34" charset="-128"/>
              </a:rPr>
              <a:t>’</a:t>
            </a:r>
            <a:r>
              <a:rPr lang="en-US">
                <a:latin typeface="Arial Narrow" pitchFamily="34" charset="0"/>
                <a:ea typeface="MS PGothic" pitchFamily="34" charset="-128"/>
              </a:rPr>
              <a:t>s authoritative DNS,              which returns IP address of KIingCDN </a:t>
            </a:r>
          </a:p>
          <a:p>
            <a:r>
              <a:rPr lang="en-US">
                <a:latin typeface="Arial Narrow" pitchFamily="34" charset="0"/>
                <a:ea typeface="MS PGothic" pitchFamily="34" charset="-128"/>
              </a:rPr>
              <a:t>server  with video</a:t>
            </a:r>
          </a:p>
        </p:txBody>
      </p:sp>
      <p:cxnSp>
        <p:nvCxnSpPr>
          <p:cNvPr id="220" name="Straight Arrow Connector 219"/>
          <p:cNvCxnSpPr>
            <a:cxnSpLocks noChangeShapeType="1"/>
          </p:cNvCxnSpPr>
          <p:nvPr/>
        </p:nvCxnSpPr>
        <p:spPr bwMode="auto">
          <a:xfrm>
            <a:off x="3783013" y="3322638"/>
            <a:ext cx="812800" cy="822325"/>
          </a:xfrm>
          <a:prstGeom prst="straightConnector1">
            <a:avLst/>
          </a:prstGeom>
          <a:noFill/>
          <a:ln w="25400">
            <a:solidFill>
              <a:schemeClr val="tx1"/>
            </a:solidFill>
            <a:round/>
            <a:headEnd type="triangle" w="med" len="med"/>
            <a:tailEnd/>
          </a:ln>
        </p:spPr>
      </p:cxnSp>
      <p:grpSp>
        <p:nvGrpSpPr>
          <p:cNvPr id="194" name="Group 222"/>
          <p:cNvGrpSpPr>
            <a:grpSpLocks/>
          </p:cNvGrpSpPr>
          <p:nvPr/>
        </p:nvGrpSpPr>
        <p:grpSpPr bwMode="auto">
          <a:xfrm>
            <a:off x="4154488" y="3667125"/>
            <a:ext cx="317500" cy="369888"/>
            <a:chOff x="7454630" y="3313376"/>
            <a:chExt cx="317511" cy="369332"/>
          </a:xfrm>
        </p:grpSpPr>
        <p:sp>
          <p:nvSpPr>
            <p:cNvPr id="32804" name="Oval 223"/>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2805" name="TextBox 224"/>
            <p:cNvSpPr txBox="1">
              <a:spLocks noChangeArrowheads="1"/>
            </p:cNvSpPr>
            <p:nvPr/>
          </p:nvSpPr>
          <p:spPr bwMode="auto">
            <a:xfrm>
              <a:off x="7454630" y="3313376"/>
              <a:ext cx="313044" cy="36933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5</a:t>
              </a:r>
            </a:p>
          </p:txBody>
        </p:sp>
      </p:grpSp>
      <p:cxnSp>
        <p:nvCxnSpPr>
          <p:cNvPr id="226" name="Straight Arrow Connector 225"/>
          <p:cNvCxnSpPr>
            <a:cxnSpLocks noChangeShapeType="1"/>
          </p:cNvCxnSpPr>
          <p:nvPr/>
        </p:nvCxnSpPr>
        <p:spPr bwMode="auto">
          <a:xfrm flipH="1">
            <a:off x="3311525" y="3201988"/>
            <a:ext cx="4763" cy="2362200"/>
          </a:xfrm>
          <a:prstGeom prst="straightConnector1">
            <a:avLst/>
          </a:prstGeom>
          <a:noFill/>
          <a:ln w="25400">
            <a:solidFill>
              <a:schemeClr val="tx1"/>
            </a:solidFill>
            <a:round/>
            <a:headEnd/>
            <a:tailEnd type="triangle" w="med" len="med"/>
          </a:ln>
        </p:spPr>
      </p:cxnSp>
      <p:sp>
        <p:nvSpPr>
          <p:cNvPr id="61457" name="Up Arrow 61456"/>
          <p:cNvSpPr>
            <a:spLocks noChangeArrowheads="1"/>
          </p:cNvSpPr>
          <p:nvPr/>
        </p:nvSpPr>
        <p:spPr bwMode="auto">
          <a:xfrm>
            <a:off x="3340100" y="3195638"/>
            <a:ext cx="298450" cy="2284412"/>
          </a:xfrm>
          <a:prstGeom prst="upArrow">
            <a:avLst>
              <a:gd name="adj1" fmla="val 50000"/>
              <a:gd name="adj2" fmla="val 50249"/>
            </a:avLst>
          </a:prstGeom>
          <a:gradFill rotWithShape="1">
            <a:gsLst>
              <a:gs pos="0">
                <a:srgbClr val="000090"/>
              </a:gs>
              <a:gs pos="64000">
                <a:srgbClr val="000090"/>
              </a:gs>
              <a:gs pos="100000">
                <a:srgbClr val="FFFFFF"/>
              </a:gs>
            </a:gsLst>
            <a:lin ang="5400000"/>
          </a:gradFill>
          <a:ln w="15875">
            <a:noFill/>
            <a:miter lim="800000"/>
            <a:headEnd/>
            <a:tailEnd/>
          </a:ln>
        </p:spPr>
        <p:txBody>
          <a:bodyPr wrap="none"/>
          <a:lstStyle/>
          <a:p>
            <a:endParaRPr lang="el-GR" i="1">
              <a:ea typeface="MS PGothic" pitchFamily="34" charset="-128"/>
            </a:endParaRPr>
          </a:p>
        </p:txBody>
      </p:sp>
      <p:sp>
        <p:nvSpPr>
          <p:cNvPr id="231" name="TextBox 230"/>
          <p:cNvSpPr txBox="1">
            <a:spLocks noChangeArrowheads="1"/>
          </p:cNvSpPr>
          <p:nvPr/>
        </p:nvSpPr>
        <p:spPr bwMode="auto">
          <a:xfrm>
            <a:off x="2254250" y="3732213"/>
            <a:ext cx="2027238" cy="923925"/>
          </a:xfrm>
          <a:prstGeom prst="rect">
            <a:avLst/>
          </a:prstGeom>
          <a:solidFill>
            <a:schemeClr val="bg1"/>
          </a:solidFill>
          <a:ln w="9525">
            <a:noFill/>
            <a:miter lim="800000"/>
            <a:headEnd/>
            <a:tailEnd/>
          </a:ln>
        </p:spPr>
        <p:txBody>
          <a:bodyPr>
            <a:spAutoFit/>
          </a:bodyPr>
          <a:lstStyle/>
          <a:p>
            <a:r>
              <a:rPr lang="en-US">
                <a:latin typeface="Arial Narrow" pitchFamily="34" charset="0"/>
                <a:ea typeface="MS PGothic" pitchFamily="34" charset="-128"/>
              </a:rPr>
              <a:t>6. request video from</a:t>
            </a:r>
          </a:p>
          <a:p>
            <a:r>
              <a:rPr lang="en-US">
                <a:latin typeface="Arial Narrow" pitchFamily="34" charset="0"/>
                <a:ea typeface="MS PGothic" pitchFamily="34" charset="-128"/>
              </a:rPr>
              <a:t>KINGCDN server,</a:t>
            </a:r>
          </a:p>
          <a:p>
            <a:r>
              <a:rPr lang="en-US">
                <a:latin typeface="Arial Narrow" pitchFamily="34" charset="0"/>
                <a:ea typeface="MS PGothic" pitchFamily="34" charset="-128"/>
              </a:rPr>
              <a:t>streamed via HTTP</a:t>
            </a:r>
          </a:p>
        </p:txBody>
      </p:sp>
      <p:sp>
        <p:nvSpPr>
          <p:cNvPr id="32801" name="TextBox 232"/>
          <p:cNvSpPr txBox="1">
            <a:spLocks noChangeArrowheads="1"/>
          </p:cNvSpPr>
          <p:nvPr/>
        </p:nvSpPr>
        <p:spPr bwMode="auto">
          <a:xfrm>
            <a:off x="5764213" y="5510213"/>
            <a:ext cx="1874837" cy="706437"/>
          </a:xfrm>
          <a:prstGeom prst="rect">
            <a:avLst/>
          </a:prstGeom>
          <a:noFill/>
          <a:ln w="9525">
            <a:noFill/>
            <a:miter lim="800000"/>
            <a:headEnd/>
            <a:tailEnd/>
          </a:ln>
        </p:spPr>
        <p:txBody>
          <a:bodyPr wrap="none">
            <a:spAutoFit/>
          </a:bodyPr>
          <a:lstStyle/>
          <a:p>
            <a:pPr algn="ctr"/>
            <a:r>
              <a:rPr lang="en-US" sz="2000">
                <a:latin typeface="Arial Narrow" pitchFamily="34" charset="0"/>
                <a:ea typeface="MS PGothic" pitchFamily="34" charset="-128"/>
              </a:rPr>
              <a:t>KingCDN</a:t>
            </a:r>
          </a:p>
          <a:p>
            <a:pPr algn="ctr"/>
            <a:r>
              <a:rPr lang="en-US" sz="2000">
                <a:latin typeface="Arial Narrow" pitchFamily="34" charset="0"/>
                <a:ea typeface="MS PGothic" pitchFamily="34" charset="-128"/>
              </a:rPr>
              <a:t>authoritative DNS</a:t>
            </a:r>
            <a:endParaRPr lang="en-US" sz="2000" i="1">
              <a:latin typeface="Arial Narrow" pitchFamily="34"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443"/>
                                        </p:tgtEl>
                                        <p:attrNameLst>
                                          <p:attrName>style.visibility</p:attrName>
                                        </p:attrNameLst>
                                      </p:cBhvr>
                                      <p:to>
                                        <p:strVal val="visible"/>
                                      </p:to>
                                    </p:set>
                                    <p:animEffect transition="in" filter="dissolve">
                                      <p:cBhvr>
                                        <p:cTn id="10" dur="500"/>
                                        <p:tgtEl>
                                          <p:spTgt spid="6144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61443"/>
                                        </p:tgtEl>
                                      </p:cBhvr>
                                    </p:animEffect>
                                    <p:set>
                                      <p:cBhvr>
                                        <p:cTn id="15" dur="1" fill="hold">
                                          <p:stCondLst>
                                            <p:cond delay="499"/>
                                          </p:stCondLst>
                                        </p:cTn>
                                        <p:tgtEl>
                                          <p:spTgt spid="61443"/>
                                        </p:tgtEl>
                                        <p:attrNameLst>
                                          <p:attrName>style.visibility</p:attrName>
                                        </p:attrNameLst>
                                      </p:cBhvr>
                                      <p:to>
                                        <p:strVal val="hidden"/>
                                      </p:to>
                                    </p:set>
                                  </p:childTnLst>
                                </p:cTn>
                              </p:par>
                              <p:par>
                                <p:cTn id="16" presetID="22" presetClass="entr" presetSubtype="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up)">
                                      <p:cBhvr>
                                        <p:cTn id="18" dur="500"/>
                                        <p:tgtEl>
                                          <p:spTgt spid="3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1"/>
                                        </p:tgtEl>
                                        <p:attrNameLst>
                                          <p:attrName>style.visibility</p:attrName>
                                        </p:attrNameLst>
                                      </p:cBhvr>
                                      <p:to>
                                        <p:strVal val="visible"/>
                                      </p:to>
                                    </p:set>
                                    <p:animEffect transition="in" filter="dissolve">
                                      <p:cBhvr>
                                        <p:cTn id="21" dur="500"/>
                                        <p:tgtEl>
                                          <p:spTgt spid="20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201"/>
                                        </p:tgtEl>
                                      </p:cBhvr>
                                    </p:animEffect>
                                    <p:set>
                                      <p:cBhvr>
                                        <p:cTn id="26" dur="1" fill="hold">
                                          <p:stCondLst>
                                            <p:cond delay="499"/>
                                          </p:stCondLst>
                                        </p:cTn>
                                        <p:tgtEl>
                                          <p:spTgt spid="201"/>
                                        </p:tgtEl>
                                        <p:attrNameLst>
                                          <p:attrName>style.visibility</p:attrName>
                                        </p:attrNameLst>
                                      </p:cBhvr>
                                      <p:to>
                                        <p:strVal val="hidden"/>
                                      </p:to>
                                    </p:set>
                                  </p:childTnLst>
                                </p:cTn>
                              </p:par>
                              <p:par>
                                <p:cTn id="27" presetID="22" presetClass="entr" presetSubtype="2"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Effect transition="in" filter="wipe(right)">
                                      <p:cBhvr>
                                        <p:cTn id="29" dur="500"/>
                                        <p:tgtEl>
                                          <p:spTgt spid="204"/>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09"/>
                                        </p:tgtEl>
                                        <p:attrNameLst>
                                          <p:attrName>style.visibility</p:attrName>
                                        </p:attrNameLst>
                                      </p:cBhvr>
                                      <p:to>
                                        <p:strVal val="visible"/>
                                      </p:to>
                                    </p:set>
                                    <p:animEffect transition="in" filter="wipe(left)">
                                      <p:cBhvr>
                                        <p:cTn id="33" dur="500"/>
                                        <p:tgtEl>
                                          <p:spTgt spid="209"/>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92"/>
                                        </p:tgtEl>
                                        <p:attrNameLst>
                                          <p:attrName>style.visibility</p:attrName>
                                        </p:attrNameLst>
                                      </p:cBhvr>
                                      <p:to>
                                        <p:strVal val="visible"/>
                                      </p:to>
                                    </p:set>
                                    <p:animEffect transition="in" filter="dissolve">
                                      <p:cBhvr>
                                        <p:cTn id="37" dur="500"/>
                                        <p:tgtEl>
                                          <p:spTgt spid="192"/>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10"/>
                                        </p:tgtEl>
                                        <p:attrNameLst>
                                          <p:attrName>style.visibility</p:attrName>
                                        </p:attrNameLst>
                                      </p:cBhvr>
                                      <p:to>
                                        <p:strVal val="visible"/>
                                      </p:to>
                                    </p:set>
                                    <p:animEffect transition="in" filter="dissolve">
                                      <p:cBhvr>
                                        <p:cTn id="40" dur="500"/>
                                        <p:tgtEl>
                                          <p:spTgt spid="21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210"/>
                                        </p:tgtEl>
                                      </p:cBhvr>
                                    </p:animEffect>
                                    <p:set>
                                      <p:cBhvr>
                                        <p:cTn id="45" dur="1" fill="hold">
                                          <p:stCondLst>
                                            <p:cond delay="499"/>
                                          </p:stCondLst>
                                        </p:cTn>
                                        <p:tgtEl>
                                          <p:spTgt spid="210"/>
                                        </p:tgtEl>
                                        <p:attrNameLst>
                                          <p:attrName>style.visibility</p:attrName>
                                        </p:attrNameLst>
                                      </p:cBhvr>
                                      <p:to>
                                        <p:strVal val="hidden"/>
                                      </p:to>
                                    </p:set>
                                  </p:childTnLst>
                                </p:cTn>
                              </p:par>
                              <p:par>
                                <p:cTn id="46" presetID="22" presetClass="entr" presetSubtype="1" fill="hold" nodeType="withEffect">
                                  <p:stCondLst>
                                    <p:cond delay="0"/>
                                  </p:stCondLst>
                                  <p:childTnLst>
                                    <p:set>
                                      <p:cBhvr>
                                        <p:cTn id="47" dur="1" fill="hold">
                                          <p:stCondLst>
                                            <p:cond delay="0"/>
                                          </p:stCondLst>
                                        </p:cTn>
                                        <p:tgtEl>
                                          <p:spTgt spid="212"/>
                                        </p:tgtEl>
                                        <p:attrNameLst>
                                          <p:attrName>style.visibility</p:attrName>
                                        </p:attrNameLst>
                                      </p:cBhvr>
                                      <p:to>
                                        <p:strVal val="visible"/>
                                      </p:to>
                                    </p:set>
                                    <p:animEffect transition="in" filter="wipe(up)">
                                      <p:cBhvr>
                                        <p:cTn id="48" dur="500"/>
                                        <p:tgtEl>
                                          <p:spTgt spid="212"/>
                                        </p:tgtEl>
                                      </p:cBhvr>
                                    </p:animEffec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217"/>
                                        </p:tgtEl>
                                        <p:attrNameLst>
                                          <p:attrName>style.visibility</p:attrName>
                                        </p:attrNameLst>
                                      </p:cBhvr>
                                      <p:to>
                                        <p:strVal val="visible"/>
                                      </p:to>
                                    </p:set>
                                    <p:animEffect transition="in" filter="wipe(down)">
                                      <p:cBhvr>
                                        <p:cTn id="52" dur="500"/>
                                        <p:tgtEl>
                                          <p:spTgt spid="217"/>
                                        </p:tgtEl>
                                      </p:cBhvr>
                                    </p:animEffect>
                                  </p:childTnLst>
                                </p:cTn>
                              </p:par>
                            </p:childTnLst>
                          </p:cTn>
                        </p:par>
                        <p:par>
                          <p:cTn id="53" fill="hold">
                            <p:stCondLst>
                              <p:cond delay="1000"/>
                            </p:stCondLst>
                            <p:childTnLst>
                              <p:par>
                                <p:cTn id="54" presetID="9" presetClass="entr" presetSubtype="0" fill="hold" nodeType="afterEffect">
                                  <p:stCondLst>
                                    <p:cond delay="0"/>
                                  </p:stCondLst>
                                  <p:childTnLst>
                                    <p:set>
                                      <p:cBhvr>
                                        <p:cTn id="55" dur="1" fill="hold">
                                          <p:stCondLst>
                                            <p:cond delay="0"/>
                                          </p:stCondLst>
                                        </p:cTn>
                                        <p:tgtEl>
                                          <p:spTgt spid="193"/>
                                        </p:tgtEl>
                                        <p:attrNameLst>
                                          <p:attrName>style.visibility</p:attrName>
                                        </p:attrNameLst>
                                      </p:cBhvr>
                                      <p:to>
                                        <p:strVal val="visible"/>
                                      </p:to>
                                    </p:set>
                                    <p:animEffect transition="in" filter="dissolve">
                                      <p:cBhvr>
                                        <p:cTn id="56" dur="500"/>
                                        <p:tgtEl>
                                          <p:spTgt spid="193"/>
                                        </p:tgtEl>
                                      </p:cBhvr>
                                    </p:animEffect>
                                  </p:childTnLst>
                                </p:cTn>
                              </p:par>
                            </p:childTnLst>
                          </p:cTn>
                        </p:par>
                        <p:par>
                          <p:cTn id="57" fill="hold">
                            <p:stCondLst>
                              <p:cond delay="1500"/>
                            </p:stCondLst>
                            <p:childTnLst>
                              <p:par>
                                <p:cTn id="58" presetID="22" presetClass="entr" presetSubtype="4" fill="hold" nodeType="afterEffect">
                                  <p:stCondLst>
                                    <p:cond delay="0"/>
                                  </p:stCondLst>
                                  <p:childTnLst>
                                    <p:set>
                                      <p:cBhvr>
                                        <p:cTn id="59" dur="1" fill="hold">
                                          <p:stCondLst>
                                            <p:cond delay="0"/>
                                          </p:stCondLst>
                                        </p:cTn>
                                        <p:tgtEl>
                                          <p:spTgt spid="220"/>
                                        </p:tgtEl>
                                        <p:attrNameLst>
                                          <p:attrName>style.visibility</p:attrName>
                                        </p:attrNameLst>
                                      </p:cBhvr>
                                      <p:to>
                                        <p:strVal val="visible"/>
                                      </p:to>
                                    </p:set>
                                    <p:animEffect transition="in" filter="wipe(down)">
                                      <p:cBhvr>
                                        <p:cTn id="60" dur="500"/>
                                        <p:tgtEl>
                                          <p:spTgt spid="220"/>
                                        </p:tgtEl>
                                      </p:cBhvr>
                                    </p:animEffect>
                                  </p:childTnLst>
                                </p:cTn>
                              </p:par>
                            </p:childTnLst>
                          </p:cTn>
                        </p:par>
                        <p:par>
                          <p:cTn id="61" fill="hold">
                            <p:stCondLst>
                              <p:cond delay="2000"/>
                            </p:stCondLst>
                            <p:childTnLst>
                              <p:par>
                                <p:cTn id="62" presetID="9" presetClass="entr" presetSubtype="0" fill="hold" nodeType="afterEffect">
                                  <p:stCondLst>
                                    <p:cond delay="0"/>
                                  </p:stCondLst>
                                  <p:childTnLst>
                                    <p:set>
                                      <p:cBhvr>
                                        <p:cTn id="63" dur="1" fill="hold">
                                          <p:stCondLst>
                                            <p:cond delay="0"/>
                                          </p:stCondLst>
                                        </p:cTn>
                                        <p:tgtEl>
                                          <p:spTgt spid="194"/>
                                        </p:tgtEl>
                                        <p:attrNameLst>
                                          <p:attrName>style.visibility</p:attrName>
                                        </p:attrNameLst>
                                      </p:cBhvr>
                                      <p:to>
                                        <p:strVal val="visible"/>
                                      </p:to>
                                    </p:set>
                                    <p:animEffect transition="in" filter="dissolve">
                                      <p:cBhvr>
                                        <p:cTn id="64" dur="500"/>
                                        <p:tgtEl>
                                          <p:spTgt spid="194"/>
                                        </p:tgtEl>
                                      </p:cBhvr>
                                    </p:animEffect>
                                  </p:childTnLst>
                                </p:cTn>
                              </p:par>
                            </p:childTnLst>
                          </p:cTn>
                        </p:par>
                        <p:par>
                          <p:cTn id="65" fill="hold">
                            <p:stCondLst>
                              <p:cond delay="2500"/>
                            </p:stCondLst>
                            <p:childTnLst>
                              <p:par>
                                <p:cTn id="66" presetID="9" presetClass="entr" presetSubtype="0" fill="hold" grpId="0" nodeType="afterEffect">
                                  <p:stCondLst>
                                    <p:cond delay="0"/>
                                  </p:stCondLst>
                                  <p:childTnLst>
                                    <p:set>
                                      <p:cBhvr>
                                        <p:cTn id="67" dur="1" fill="hold">
                                          <p:stCondLst>
                                            <p:cond delay="0"/>
                                          </p:stCondLst>
                                        </p:cTn>
                                        <p:tgtEl>
                                          <p:spTgt spid="219"/>
                                        </p:tgtEl>
                                        <p:attrNameLst>
                                          <p:attrName>style.visibility</p:attrName>
                                        </p:attrNameLst>
                                      </p:cBhvr>
                                      <p:to>
                                        <p:strVal val="visible"/>
                                      </p:to>
                                    </p:set>
                                    <p:animEffect transition="in" filter="dissolve">
                                      <p:cBhvr>
                                        <p:cTn id="68" dur="500"/>
                                        <p:tgtEl>
                                          <p:spTgt spid="219"/>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grpId="1" nodeType="clickEffect">
                                  <p:stCondLst>
                                    <p:cond delay="0"/>
                                  </p:stCondLst>
                                  <p:childTnLst>
                                    <p:animEffect transition="out" filter="dissolve">
                                      <p:cBhvr>
                                        <p:cTn id="72" dur="500"/>
                                        <p:tgtEl>
                                          <p:spTgt spid="219"/>
                                        </p:tgtEl>
                                      </p:cBhvr>
                                    </p:animEffect>
                                    <p:set>
                                      <p:cBhvr>
                                        <p:cTn id="73" dur="1" fill="hold">
                                          <p:stCondLst>
                                            <p:cond delay="499"/>
                                          </p:stCondLst>
                                        </p:cTn>
                                        <p:tgtEl>
                                          <p:spTgt spid="219"/>
                                        </p:tgtEl>
                                        <p:attrNameLst>
                                          <p:attrName>style.visibility</p:attrName>
                                        </p:attrNameLst>
                                      </p:cBhvr>
                                      <p:to>
                                        <p:strVal val="hidden"/>
                                      </p:to>
                                    </p:set>
                                  </p:childTnLst>
                                </p:cTn>
                              </p:par>
                            </p:childTnLst>
                          </p:cTn>
                        </p:par>
                        <p:par>
                          <p:cTn id="74" fill="hold">
                            <p:stCondLst>
                              <p:cond delay="500"/>
                            </p:stCondLst>
                            <p:childTnLst>
                              <p:par>
                                <p:cTn id="75" presetID="22" presetClass="entr" presetSubtype="1" fill="hold" nodeType="afterEffect">
                                  <p:stCondLst>
                                    <p:cond delay="0"/>
                                  </p:stCondLst>
                                  <p:childTnLst>
                                    <p:set>
                                      <p:cBhvr>
                                        <p:cTn id="76" dur="1" fill="hold">
                                          <p:stCondLst>
                                            <p:cond delay="0"/>
                                          </p:stCondLst>
                                        </p:cTn>
                                        <p:tgtEl>
                                          <p:spTgt spid="226"/>
                                        </p:tgtEl>
                                        <p:attrNameLst>
                                          <p:attrName>style.visibility</p:attrName>
                                        </p:attrNameLst>
                                      </p:cBhvr>
                                      <p:to>
                                        <p:strVal val="visible"/>
                                      </p:to>
                                    </p:set>
                                    <p:animEffect transition="in" filter="wipe(up)">
                                      <p:cBhvr>
                                        <p:cTn id="77" dur="500"/>
                                        <p:tgtEl>
                                          <p:spTgt spid="226"/>
                                        </p:tgtEl>
                                      </p:cBhvr>
                                    </p:animEffect>
                                  </p:childTnLst>
                                </p:cTn>
                              </p:par>
                            </p:childTnLst>
                          </p:cTn>
                        </p:par>
                        <p:par>
                          <p:cTn id="78" fill="hold">
                            <p:stCondLst>
                              <p:cond delay="1000"/>
                            </p:stCondLst>
                            <p:childTnLst>
                              <p:par>
                                <p:cTn id="79" presetID="22" presetClass="entr" presetSubtype="4" fill="hold" grpId="0" nodeType="afterEffect">
                                  <p:stCondLst>
                                    <p:cond delay="0"/>
                                  </p:stCondLst>
                                  <p:childTnLst>
                                    <p:set>
                                      <p:cBhvr>
                                        <p:cTn id="80" dur="1" fill="hold">
                                          <p:stCondLst>
                                            <p:cond delay="0"/>
                                          </p:stCondLst>
                                        </p:cTn>
                                        <p:tgtEl>
                                          <p:spTgt spid="61457"/>
                                        </p:tgtEl>
                                        <p:attrNameLst>
                                          <p:attrName>style.visibility</p:attrName>
                                        </p:attrNameLst>
                                      </p:cBhvr>
                                      <p:to>
                                        <p:strVal val="visible"/>
                                      </p:to>
                                    </p:set>
                                    <p:animEffect transition="in" filter="wipe(down)">
                                      <p:cBhvr>
                                        <p:cTn id="81" dur="500"/>
                                        <p:tgtEl>
                                          <p:spTgt spid="61457"/>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31"/>
                                        </p:tgtEl>
                                        <p:attrNameLst>
                                          <p:attrName>style.visibility</p:attrName>
                                        </p:attrNameLst>
                                      </p:cBhvr>
                                      <p:to>
                                        <p:strVal val="visible"/>
                                      </p:to>
                                    </p:set>
                                    <p:animEffect transition="in" filter="dissolve">
                                      <p:cBhvr>
                                        <p:cTn id="84"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3" grpId="1"/>
      <p:bldP spid="201" grpId="0"/>
      <p:bldP spid="201" grpId="1"/>
      <p:bldP spid="210" grpId="0" animBg="1"/>
      <p:bldP spid="210" grpId="1" animBg="1"/>
      <p:bldP spid="219" grpId="0"/>
      <p:bldP spid="219" grpId="1"/>
      <p:bldP spid="61457" grpId="0" animBg="1"/>
      <p:bldP spid="2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n-US"/>
              <a:t>CDN </a:t>
            </a:r>
            <a:r>
              <a:rPr lang="el-GR"/>
              <a:t>στρατηγική επιλογής </a:t>
            </a:r>
            <a:r>
              <a:rPr lang="en-US"/>
              <a:t>cluster</a:t>
            </a:r>
            <a:endParaRPr lang="el-GR"/>
          </a:p>
        </p:txBody>
      </p:sp>
      <p:sp>
        <p:nvSpPr>
          <p:cNvPr id="33795" name="Text Box 5"/>
          <p:cNvSpPr txBox="1">
            <a:spLocks noChangeArrowheads="1"/>
          </p:cNvSpPr>
          <p:nvPr/>
        </p:nvSpPr>
        <p:spPr bwMode="auto">
          <a:xfrm>
            <a:off x="268287" y="1254175"/>
            <a:ext cx="8798801" cy="5109091"/>
          </a:xfrm>
          <a:prstGeom prst="rect">
            <a:avLst/>
          </a:prstGeom>
          <a:noFill/>
          <a:ln w="9525">
            <a:noFill/>
            <a:miter lim="800000"/>
            <a:headEnd/>
            <a:tailEnd/>
          </a:ln>
        </p:spPr>
        <p:txBody>
          <a:bodyPr wrap="square">
            <a:spAutoFit/>
          </a:bodyPr>
          <a:lstStyle/>
          <a:p>
            <a:pPr>
              <a:spcBef>
                <a:spcPts val="600"/>
              </a:spcBef>
              <a:spcAft>
                <a:spcPts val="600"/>
              </a:spcAft>
              <a:buClr>
                <a:schemeClr val="accent2"/>
              </a:buClr>
            </a:pPr>
            <a:r>
              <a:rPr lang="el-GR" b="1" dirty="0">
                <a:solidFill>
                  <a:srgbClr val="C00000"/>
                </a:solidFill>
                <a:latin typeface="Gill Sans Nova" panose="020B0602020104020203" pitchFamily="34" charset="0"/>
              </a:rPr>
              <a:t>πρόκληση: </a:t>
            </a:r>
            <a:r>
              <a:rPr lang="el-GR" dirty="0">
                <a:latin typeface="Gill Sans Nova" panose="020B0602020104020203" pitchFamily="34" charset="0"/>
              </a:rPr>
              <a:t>πώς το </a:t>
            </a:r>
            <a:r>
              <a:rPr lang="en-US" dirty="0">
                <a:latin typeface="Gill Sans Nova" panose="020B0602020104020203" pitchFamily="34" charset="0"/>
              </a:rPr>
              <a:t>CDN DNS </a:t>
            </a:r>
            <a:r>
              <a:rPr lang="el-GR" dirty="0">
                <a:latin typeface="Gill Sans Nova" panose="020B0602020104020203" pitchFamily="34" charset="0"/>
              </a:rPr>
              <a:t>επιλέγει </a:t>
            </a:r>
            <a:r>
              <a:rPr lang="en-US" dirty="0">
                <a:latin typeface="Gill Sans Nova" panose="020B0602020104020203" pitchFamily="34" charset="0"/>
              </a:rPr>
              <a:t>“</a:t>
            </a:r>
            <a:r>
              <a:rPr lang="el-GR" dirty="0">
                <a:latin typeface="Gill Sans Nova" panose="020B0602020104020203" pitchFamily="34" charset="0"/>
              </a:rPr>
              <a:t>καλό</a:t>
            </a:r>
            <a:r>
              <a:rPr lang="en-US" dirty="0">
                <a:latin typeface="Gill Sans Nova" panose="020B0602020104020203" pitchFamily="34" charset="0"/>
              </a:rPr>
              <a:t>”</a:t>
            </a:r>
            <a:r>
              <a:rPr lang="el-GR" dirty="0">
                <a:latin typeface="Gill Sans Nova" panose="020B0602020104020203" pitchFamily="34" charset="0"/>
              </a:rPr>
              <a:t> </a:t>
            </a:r>
            <a:r>
              <a:rPr lang="en-US" dirty="0">
                <a:latin typeface="Gill Sans Nova" panose="020B0602020104020203" pitchFamily="34" charset="0"/>
              </a:rPr>
              <a:t>CDN </a:t>
            </a:r>
            <a:r>
              <a:rPr lang="el-GR" dirty="0">
                <a:latin typeface="Gill Sans Nova" panose="020B0602020104020203" pitchFamily="34" charset="0"/>
              </a:rPr>
              <a:t>κόμβο για </a:t>
            </a:r>
            <a:r>
              <a:rPr lang="en-US" dirty="0">
                <a:latin typeface="Gill Sans Nova" panose="020B0602020104020203" pitchFamily="34" charset="0"/>
              </a:rPr>
              <a:t>streaming </a:t>
            </a:r>
            <a:r>
              <a:rPr lang="el-GR" dirty="0">
                <a:latin typeface="Gill Sans Nova" panose="020B0602020104020203" pitchFamily="34" charset="0"/>
              </a:rPr>
              <a:t>στον πελάτη;</a:t>
            </a:r>
          </a:p>
          <a:p>
            <a:pPr marL="285750" indent="-285750">
              <a:spcBef>
                <a:spcPts val="600"/>
              </a:spcBef>
              <a:spcAft>
                <a:spcPts val="600"/>
              </a:spcAft>
              <a:buClr>
                <a:schemeClr val="accent2"/>
              </a:buClr>
              <a:buFont typeface="Wingdings" panose="05000000000000000000" pitchFamily="2" charset="2"/>
              <a:buChar char="ü"/>
            </a:pPr>
            <a:r>
              <a:rPr lang="en-US" sz="1600" dirty="0">
                <a:latin typeface="Gill Sans Nova" panose="020B0602020104020203" pitchFamily="34" charset="0"/>
              </a:rPr>
              <a:t> </a:t>
            </a:r>
            <a:r>
              <a:rPr lang="el-GR" sz="1600" dirty="0">
                <a:latin typeface="Gill Sans Nova" panose="020B0602020104020203" pitchFamily="34" charset="0"/>
              </a:rPr>
              <a:t>Γνωρίζει την </a:t>
            </a:r>
            <a:r>
              <a:rPr lang="en-US" sz="1600" dirty="0">
                <a:latin typeface="Gill Sans Nova" panose="020B0602020104020203" pitchFamily="34" charset="0"/>
              </a:rPr>
              <a:t>IP </a:t>
            </a:r>
            <a:r>
              <a:rPr lang="el-GR" sz="1600" dirty="0">
                <a:latin typeface="Gill Sans Nova" panose="020B0602020104020203" pitchFamily="34" charset="0"/>
              </a:rPr>
              <a:t>διεύθυνση του </a:t>
            </a:r>
            <a:r>
              <a:rPr lang="en-US" sz="1600" dirty="0">
                <a:latin typeface="Gill Sans Nova" panose="020B0602020104020203" pitchFamily="34" charset="0"/>
              </a:rPr>
              <a:t>Local DNS </a:t>
            </a:r>
            <a:r>
              <a:rPr lang="el-GR" sz="1600" dirty="0">
                <a:latin typeface="Gill Sans Nova" panose="020B0602020104020203" pitchFamily="34" charset="0"/>
              </a:rPr>
              <a:t>του πελάτη </a:t>
            </a:r>
            <a:endParaRPr lang="en-US" sz="1600" dirty="0">
              <a:latin typeface="Gill Sans Nova" panose="020B0602020104020203" pitchFamily="34" charset="0"/>
            </a:endParaRPr>
          </a:p>
          <a:p>
            <a:pPr>
              <a:spcBef>
                <a:spcPts val="600"/>
              </a:spcBef>
              <a:spcAft>
                <a:spcPts val="600"/>
              </a:spcAft>
              <a:buClr>
                <a:schemeClr val="accent2"/>
              </a:buClr>
            </a:pPr>
            <a:r>
              <a:rPr lang="el-GR" sz="1600" b="1" dirty="0">
                <a:solidFill>
                  <a:srgbClr val="CB2727"/>
                </a:solidFill>
                <a:latin typeface="Gill Sans Nova" panose="020B0602020104020203" pitchFamily="34" charset="0"/>
              </a:rPr>
              <a:t>Α. </a:t>
            </a:r>
            <a:r>
              <a:rPr lang="el-GR" sz="1600" dirty="0">
                <a:latin typeface="Gill Sans Nova" panose="020B0602020104020203" pitchFamily="34" charset="0"/>
              </a:rPr>
              <a:t>Επιλέγει ένα </a:t>
            </a:r>
            <a:r>
              <a:rPr lang="en-US" sz="1600" dirty="0">
                <a:latin typeface="Gill Sans Nova" panose="020B0602020104020203" pitchFamily="34" charset="0"/>
              </a:rPr>
              <a:t>CDN </a:t>
            </a:r>
            <a:r>
              <a:rPr lang="el-GR" sz="1600" dirty="0">
                <a:latin typeface="Gill Sans Nova" panose="020B0602020104020203" pitchFamily="34" charset="0"/>
              </a:rPr>
              <a:t>κόμβο </a:t>
            </a:r>
            <a:r>
              <a:rPr lang="el-GR" sz="1600" b="1" dirty="0">
                <a:latin typeface="Gill Sans Nova" panose="020B0602020104020203" pitchFamily="34" charset="0"/>
              </a:rPr>
              <a:t>πιο κοντά γεωγραφικά </a:t>
            </a:r>
            <a:r>
              <a:rPr lang="el-GR" sz="1600" dirty="0">
                <a:latin typeface="Gill Sans Nova" panose="020B0602020104020203" pitchFamily="34" charset="0"/>
              </a:rPr>
              <a:t>στον πελάτη</a:t>
            </a:r>
            <a:r>
              <a:rPr lang="en-US" sz="1600" dirty="0">
                <a:latin typeface="Gill Sans Nova" panose="020B0602020104020203" pitchFamily="34" charset="0"/>
              </a:rPr>
              <a:t> </a:t>
            </a:r>
            <a:endParaRPr lang="el-GR" sz="1600" dirty="0">
              <a:latin typeface="Gill Sans Nova" panose="020B0602020104020203" pitchFamily="34" charset="0"/>
            </a:endParaRPr>
          </a:p>
          <a:p>
            <a:pPr>
              <a:spcBef>
                <a:spcPts val="600"/>
              </a:spcBef>
              <a:spcAft>
                <a:spcPts val="600"/>
              </a:spcAft>
              <a:buClr>
                <a:schemeClr val="accent2"/>
              </a:buClr>
              <a:buFont typeface="Wingdings" pitchFamily="2" charset="2"/>
              <a:buChar char="§"/>
            </a:pPr>
            <a:r>
              <a:rPr lang="el-GR" sz="1600" dirty="0">
                <a:latin typeface="Gill Sans Nova" panose="020B0602020104020203" pitchFamily="34" charset="0"/>
              </a:rPr>
              <a:t> συσχέτιση </a:t>
            </a:r>
            <a:r>
              <a:rPr lang="en-US" sz="1600" dirty="0">
                <a:latin typeface="Gill Sans Nova" panose="020B0602020104020203" pitchFamily="34" charset="0"/>
              </a:rPr>
              <a:t>IP </a:t>
            </a:r>
            <a:r>
              <a:rPr lang="el-GR" sz="1600" dirty="0">
                <a:latin typeface="Gill Sans Nova" panose="020B0602020104020203" pitchFamily="34" charset="0"/>
              </a:rPr>
              <a:t>διεύθυνσης με τόπο</a:t>
            </a:r>
          </a:p>
          <a:p>
            <a:pPr lvl="1">
              <a:spcBef>
                <a:spcPts val="600"/>
              </a:spcBef>
              <a:spcAft>
                <a:spcPts val="600"/>
              </a:spcAft>
              <a:buClr>
                <a:schemeClr val="accent2"/>
              </a:buClr>
              <a:buFont typeface="Wingdings" pitchFamily="2" charset="2"/>
              <a:buChar char="§"/>
            </a:pPr>
            <a:r>
              <a:rPr lang="el-GR" sz="1600" dirty="0">
                <a:latin typeface="Gill Sans Nova" panose="020B0602020104020203" pitchFamily="34" charset="0"/>
              </a:rPr>
              <a:t> ο πελάτης</a:t>
            </a:r>
            <a:r>
              <a:rPr lang="en-US" sz="1600" dirty="0">
                <a:latin typeface="Gill Sans Nova" panose="020B0602020104020203" pitchFamily="34" charset="0"/>
              </a:rPr>
              <a:t> </a:t>
            </a:r>
            <a:r>
              <a:rPr lang="el-GR" sz="1600" dirty="0">
                <a:latin typeface="Gill Sans Nova" panose="020B0602020104020203" pitchFamily="34" charset="0"/>
              </a:rPr>
              <a:t>δηλώνει ως </a:t>
            </a:r>
            <a:r>
              <a:rPr lang="en-US" sz="1600" dirty="0">
                <a:latin typeface="Gill Sans Nova" panose="020B0602020104020203" pitchFamily="34" charset="0"/>
              </a:rPr>
              <a:t>Local DNS </a:t>
            </a:r>
            <a:r>
              <a:rPr lang="el-GR" sz="1600" dirty="0">
                <a:latin typeface="Gill Sans Nova" panose="020B0602020104020203" pitchFamily="34" charset="0"/>
              </a:rPr>
              <a:t>ένα απομακρυσμένο </a:t>
            </a:r>
            <a:r>
              <a:rPr lang="en-US" sz="1600" dirty="0">
                <a:latin typeface="Gill Sans Nova" panose="020B0602020104020203" pitchFamily="34" charset="0"/>
              </a:rPr>
              <a:t>LDNS</a:t>
            </a:r>
          </a:p>
          <a:p>
            <a:pPr lvl="1">
              <a:spcBef>
                <a:spcPts val="600"/>
              </a:spcBef>
              <a:spcAft>
                <a:spcPts val="600"/>
              </a:spcAft>
              <a:buClr>
                <a:schemeClr val="accent2"/>
              </a:buClr>
              <a:buFont typeface="Wingdings" pitchFamily="2" charset="2"/>
              <a:buChar char="§"/>
            </a:pPr>
            <a:r>
              <a:rPr lang="en-US" sz="1600" dirty="0">
                <a:latin typeface="Gill Sans Nova" panose="020B0602020104020203" pitchFamily="34" charset="0"/>
              </a:rPr>
              <a:t> </a:t>
            </a:r>
            <a:r>
              <a:rPr lang="el-GR" sz="1600" dirty="0">
                <a:latin typeface="Gill Sans Nova" panose="020B0602020104020203" pitchFamily="34" charset="0"/>
              </a:rPr>
              <a:t>αγνοεί τις μεταβολές στο εύρος ζώνης και τη καθυστέρηση</a:t>
            </a:r>
          </a:p>
          <a:p>
            <a:pPr>
              <a:spcBef>
                <a:spcPts val="600"/>
              </a:spcBef>
              <a:spcAft>
                <a:spcPts val="600"/>
              </a:spcAft>
              <a:buClr>
                <a:schemeClr val="accent2"/>
              </a:buClr>
            </a:pPr>
            <a:r>
              <a:rPr lang="el-GR" sz="1600" dirty="0">
                <a:latin typeface="Gill Sans Nova" panose="020B0602020104020203" pitchFamily="34" charset="0"/>
              </a:rPr>
              <a:t> </a:t>
            </a:r>
            <a:r>
              <a:rPr lang="el-GR" sz="1600" b="1" dirty="0">
                <a:solidFill>
                  <a:srgbClr val="CB2727"/>
                </a:solidFill>
                <a:latin typeface="Gill Sans Nova" panose="020B0602020104020203" pitchFamily="34" charset="0"/>
              </a:rPr>
              <a:t>Β</a:t>
            </a:r>
            <a:r>
              <a:rPr lang="el-GR" sz="1600" dirty="0">
                <a:latin typeface="Gill Sans Nova" panose="020B0602020104020203" pitchFamily="34" charset="0"/>
              </a:rPr>
              <a:t>. Επιλέγει ένα </a:t>
            </a:r>
            <a:r>
              <a:rPr lang="en-US" sz="1600" dirty="0">
                <a:latin typeface="Gill Sans Nova" panose="020B0602020104020203" pitchFamily="34" charset="0"/>
              </a:rPr>
              <a:t>CDN </a:t>
            </a:r>
            <a:r>
              <a:rPr lang="el-GR" sz="1600" dirty="0">
                <a:latin typeface="Gill Sans Nova" panose="020B0602020104020203" pitchFamily="34" charset="0"/>
              </a:rPr>
              <a:t>κόμβο με μικρότερη καθυστέρηση (ή ελάχιστο # αλμάτων) προς τον πελάτη με </a:t>
            </a:r>
            <a:r>
              <a:rPr lang="el-GR" sz="1600" b="1" dirty="0">
                <a:latin typeface="Gill Sans Nova" panose="020B0602020104020203" pitchFamily="34" charset="0"/>
              </a:rPr>
              <a:t>μετρήσεις</a:t>
            </a:r>
            <a:r>
              <a:rPr lang="en-US" sz="1600" b="1" dirty="0">
                <a:latin typeface="Gill Sans Nova" panose="020B0602020104020203" pitchFamily="34" charset="0"/>
              </a:rPr>
              <a:t>/</a:t>
            </a:r>
            <a:r>
              <a:rPr lang="el-GR" sz="1600" b="1" dirty="0">
                <a:latin typeface="Gill Sans Nova" panose="020B0602020104020203" pitchFamily="34" charset="0"/>
              </a:rPr>
              <a:t>βολιδοσκοπήσεις σε πραγματικό χρόνο</a:t>
            </a:r>
          </a:p>
          <a:p>
            <a:pPr>
              <a:spcBef>
                <a:spcPts val="600"/>
              </a:spcBef>
              <a:spcAft>
                <a:spcPts val="600"/>
              </a:spcAft>
              <a:buClr>
                <a:schemeClr val="accent2"/>
              </a:buClr>
              <a:buFont typeface="Wingdings" pitchFamily="2" charset="2"/>
              <a:buChar char="§"/>
            </a:pPr>
            <a:r>
              <a:rPr lang="el-GR" sz="1600" dirty="0">
                <a:latin typeface="Gill Sans Nova" panose="020B0602020104020203" pitchFamily="34" charset="0"/>
              </a:rPr>
              <a:t> οι </a:t>
            </a:r>
            <a:r>
              <a:rPr lang="en-US" sz="1600" dirty="0">
                <a:latin typeface="Gill Sans Nova" panose="020B0602020104020203" pitchFamily="34" charset="0"/>
              </a:rPr>
              <a:t>CDN </a:t>
            </a:r>
            <a:r>
              <a:rPr lang="el-GR" sz="1600" dirty="0">
                <a:latin typeface="Gill Sans Nova" panose="020B0602020104020203" pitchFamily="34" charset="0"/>
              </a:rPr>
              <a:t>κόμβοι </a:t>
            </a:r>
            <a:r>
              <a:rPr lang="en-US" sz="1600" dirty="0">
                <a:latin typeface="Gill Sans Nova" panose="020B0602020104020203" pitchFamily="34" charset="0"/>
              </a:rPr>
              <a:t>(cluster) </a:t>
            </a:r>
            <a:r>
              <a:rPr lang="el-GR" sz="1600" dirty="0">
                <a:latin typeface="Gill Sans Nova" panose="020B0602020104020203" pitchFamily="34" charset="0"/>
              </a:rPr>
              <a:t>περιοδικά κάνουν </a:t>
            </a:r>
            <a:r>
              <a:rPr lang="en-US" sz="1600" dirty="0">
                <a:latin typeface="Gill Sans Nova" panose="020B0602020104020203" pitchFamily="34" charset="0"/>
              </a:rPr>
              <a:t>ping </a:t>
            </a:r>
            <a:r>
              <a:rPr lang="el-GR" sz="1600" dirty="0">
                <a:latin typeface="Gill Sans Nova" panose="020B0602020104020203" pitchFamily="34" charset="0"/>
              </a:rPr>
              <a:t>στους </a:t>
            </a:r>
            <a:r>
              <a:rPr lang="en-US" sz="1600" dirty="0">
                <a:latin typeface="Gill Sans Nova" panose="020B0602020104020203" pitchFamily="34" charset="0"/>
              </a:rPr>
              <a:t>ISPs </a:t>
            </a:r>
            <a:r>
              <a:rPr lang="el-GR" sz="1600" dirty="0">
                <a:latin typeface="Gill Sans Nova" panose="020B0602020104020203" pitchFamily="34" charset="0"/>
              </a:rPr>
              <a:t>πρόσβασης και αναφέρουν τα αποτελέσματα στο </a:t>
            </a:r>
            <a:r>
              <a:rPr lang="en-US" sz="1600" dirty="0">
                <a:latin typeface="Gill Sans Nova" panose="020B0602020104020203" pitchFamily="34" charset="0"/>
              </a:rPr>
              <a:t>CDN DNS</a:t>
            </a:r>
            <a:endParaRPr lang="el-GR" sz="1600" dirty="0">
              <a:latin typeface="Gill Sans Nova" panose="020B0602020104020203" pitchFamily="34" charset="0"/>
            </a:endParaRPr>
          </a:p>
          <a:p>
            <a:pPr>
              <a:spcBef>
                <a:spcPts val="600"/>
              </a:spcBef>
              <a:spcAft>
                <a:spcPts val="600"/>
              </a:spcAft>
              <a:buClr>
                <a:schemeClr val="accent2"/>
              </a:buClr>
            </a:pPr>
            <a:r>
              <a:rPr lang="el-GR" sz="1600" dirty="0">
                <a:latin typeface="Gill Sans Nova" panose="020B0602020104020203" pitchFamily="34" charset="0"/>
              </a:rPr>
              <a:t> </a:t>
            </a:r>
            <a:r>
              <a:rPr lang="el-GR" sz="1600" b="1" dirty="0">
                <a:solidFill>
                  <a:srgbClr val="CB2727"/>
                </a:solidFill>
                <a:latin typeface="Gill Sans Nova" panose="020B0602020104020203" pitchFamily="34" charset="0"/>
              </a:rPr>
              <a:t>Γ</a:t>
            </a:r>
            <a:r>
              <a:rPr lang="el-GR" sz="1600" dirty="0">
                <a:latin typeface="Gill Sans Nova" panose="020B0602020104020203" pitchFamily="34" charset="0"/>
              </a:rPr>
              <a:t>. </a:t>
            </a:r>
            <a:r>
              <a:rPr lang="en-US" sz="1600" dirty="0">
                <a:latin typeface="Gill Sans Nova" panose="020B0602020104020203" pitchFamily="34" charset="0"/>
              </a:rPr>
              <a:t>IP anycast</a:t>
            </a:r>
          </a:p>
          <a:p>
            <a:pPr>
              <a:spcBef>
                <a:spcPts val="600"/>
              </a:spcBef>
              <a:spcAft>
                <a:spcPts val="600"/>
              </a:spcAft>
              <a:buClr>
                <a:schemeClr val="accent2"/>
              </a:buClr>
              <a:buFont typeface="Wingdings" pitchFamily="2" charset="2"/>
              <a:buChar char="§"/>
            </a:pPr>
            <a:r>
              <a:rPr lang="el-GR" sz="1600" dirty="0">
                <a:latin typeface="Gill Sans Nova" panose="020B0602020104020203" pitchFamily="34" charset="0"/>
              </a:rPr>
              <a:t> επιλογή «βέλτιστης» διαδρομής βάση του </a:t>
            </a:r>
            <a:r>
              <a:rPr lang="en-US" sz="1600" dirty="0">
                <a:latin typeface="Gill Sans Nova" panose="020B0602020104020203" pitchFamily="34" charset="0"/>
              </a:rPr>
              <a:t>BGP</a:t>
            </a:r>
            <a:r>
              <a:rPr lang="el-GR" sz="1600" dirty="0">
                <a:latin typeface="Gill Sans Nova" panose="020B0602020104020203" pitchFamily="34" charset="0"/>
              </a:rPr>
              <a:t> (μικρότερος αριθμός αλμάτων – Α</a:t>
            </a:r>
            <a:r>
              <a:rPr lang="en-US" sz="1600" dirty="0">
                <a:latin typeface="Gill Sans Nova" panose="020B0602020104020203" pitchFamily="34" charset="0"/>
              </a:rPr>
              <a:t>s – </a:t>
            </a:r>
            <a:r>
              <a:rPr lang="el-GR" sz="1600" dirty="0">
                <a:latin typeface="Gill Sans Nova" panose="020B0602020104020203" pitchFamily="34" charset="0"/>
              </a:rPr>
              <a:t>μεταξύ δρομολογητών</a:t>
            </a:r>
            <a:endParaRPr lang="en-US" sz="1600" dirty="0">
              <a:latin typeface="Gill Sans Nova" panose="020B0602020104020203" pitchFamily="34" charset="0"/>
            </a:endParaRPr>
          </a:p>
          <a:p>
            <a:pPr>
              <a:spcBef>
                <a:spcPts val="600"/>
              </a:spcBef>
              <a:spcAft>
                <a:spcPts val="600"/>
              </a:spcAft>
              <a:buClr>
                <a:schemeClr val="accent2"/>
              </a:buClr>
              <a:buFont typeface="Wingdings" pitchFamily="2" charset="2"/>
              <a:buChar char="§"/>
            </a:pPr>
            <a:r>
              <a:rPr lang="el-GR" sz="1600" dirty="0">
                <a:latin typeface="Gill Sans Nova" panose="020B0602020104020203" pitchFamily="34" charset="0"/>
              </a:rPr>
              <a:t> ίδια </a:t>
            </a:r>
            <a:r>
              <a:rPr lang="en-US" sz="1600" dirty="0">
                <a:latin typeface="Gill Sans Nova" panose="020B0602020104020203" pitchFamily="34" charset="0"/>
              </a:rPr>
              <a:t>IP </a:t>
            </a:r>
            <a:r>
              <a:rPr lang="el-GR" sz="1600" dirty="0">
                <a:latin typeface="Gill Sans Nova" panose="020B0602020104020203" pitchFamily="34" charset="0"/>
              </a:rPr>
              <a:t>διεύθυνση σε άλλους του </a:t>
            </a:r>
            <a:r>
              <a:rPr lang="en-US" sz="1600" dirty="0">
                <a:latin typeface="Gill Sans Nova" panose="020B0602020104020203" pitchFamily="34" charset="0"/>
              </a:rPr>
              <a:t>CDN </a:t>
            </a:r>
            <a:r>
              <a:rPr lang="el-GR" sz="1600" dirty="0">
                <a:latin typeface="Gill Sans Nova" panose="020B0602020104020203" pitchFamily="34" charset="0"/>
              </a:rPr>
              <a:t>κόμβους</a:t>
            </a:r>
            <a:endParaRPr lang="en-US" sz="1600" dirty="0">
              <a:latin typeface="Gill Sans Nova" panose="020B0602020104020203" pitchFamily="34" charset="0"/>
            </a:endParaRPr>
          </a:p>
        </p:txBody>
      </p:sp>
      <p:sp>
        <p:nvSpPr>
          <p:cNvPr id="4" name="Footer Placeholder 3">
            <a:extLst>
              <a:ext uri="{FF2B5EF4-FFF2-40B4-BE49-F238E27FC236}">
                <a16:creationId xmlns:a16="http://schemas.microsoft.com/office/drawing/2014/main" id="{99FAD00F-F095-4024-BB0C-AF0474D646A0}"/>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C389DB88-2385-4BB8-85D2-14F33846123A}"/>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533400" y="228600"/>
            <a:ext cx="8494222" cy="871538"/>
          </a:xfrm>
        </p:spPr>
        <p:txBody>
          <a:bodyPr/>
          <a:lstStyle/>
          <a:p>
            <a:r>
              <a:rPr lang="en-US"/>
              <a:t>CDN </a:t>
            </a:r>
            <a:r>
              <a:rPr lang="el-GR"/>
              <a:t>στρατηγική επιλογής </a:t>
            </a:r>
            <a:r>
              <a:rPr lang="en-US"/>
              <a:t>cluster </a:t>
            </a:r>
            <a:endParaRPr lang="el-GR"/>
          </a:p>
        </p:txBody>
      </p:sp>
      <p:sp>
        <p:nvSpPr>
          <p:cNvPr id="33795" name="Text Box 5"/>
          <p:cNvSpPr txBox="1">
            <a:spLocks noChangeArrowheads="1"/>
          </p:cNvSpPr>
          <p:nvPr/>
        </p:nvSpPr>
        <p:spPr bwMode="auto">
          <a:xfrm>
            <a:off x="268287" y="1471611"/>
            <a:ext cx="8607425" cy="1754326"/>
          </a:xfrm>
          <a:prstGeom prst="rect">
            <a:avLst/>
          </a:prstGeom>
          <a:noFill/>
          <a:ln w="9525">
            <a:noFill/>
            <a:miter lim="800000"/>
            <a:headEnd/>
            <a:tailEnd/>
          </a:ln>
        </p:spPr>
        <p:txBody>
          <a:bodyPr>
            <a:spAutoFit/>
          </a:bodyPr>
          <a:lstStyle/>
          <a:p>
            <a:pPr>
              <a:spcBef>
                <a:spcPct val="50000"/>
              </a:spcBef>
              <a:buClr>
                <a:schemeClr val="accent2"/>
              </a:buClr>
            </a:pPr>
            <a:r>
              <a:rPr lang="el-GR" b="1" dirty="0">
                <a:solidFill>
                  <a:srgbClr val="C00000"/>
                </a:solidFill>
                <a:latin typeface="Gill Sans Nova" panose="020B0602020104020203" pitchFamily="34" charset="0"/>
              </a:rPr>
              <a:t>Δ. </a:t>
            </a:r>
            <a:r>
              <a:rPr lang="en-US" dirty="0">
                <a:solidFill>
                  <a:srgbClr val="C00000"/>
                </a:solidFill>
                <a:latin typeface="Gill Sans Nova" panose="020B0602020104020203" pitchFamily="34" charset="0"/>
              </a:rPr>
              <a:t>E</a:t>
            </a:r>
            <a:r>
              <a:rPr lang="el-GR" dirty="0" err="1">
                <a:solidFill>
                  <a:srgbClr val="C00000"/>
                </a:solidFill>
                <a:latin typeface="Gill Sans Nova" panose="020B0602020104020203" pitchFamily="34" charset="0"/>
              </a:rPr>
              <a:t>ναλλακτική</a:t>
            </a:r>
            <a:r>
              <a:rPr lang="el-GR" dirty="0">
                <a:solidFill>
                  <a:srgbClr val="C00000"/>
                </a:solidFill>
                <a:latin typeface="Gill Sans Nova" panose="020B0602020104020203" pitchFamily="34" charset="0"/>
              </a:rPr>
              <a:t>: </a:t>
            </a:r>
            <a:r>
              <a:rPr lang="el-GR" dirty="0">
                <a:latin typeface="Gill Sans Nova" panose="020B0602020104020203" pitchFamily="34" charset="0"/>
              </a:rPr>
              <a:t>άσε τον </a:t>
            </a:r>
            <a:r>
              <a:rPr lang="el-GR" dirty="0">
                <a:solidFill>
                  <a:schemeClr val="accent2"/>
                </a:solidFill>
                <a:latin typeface="Gill Sans Nova" panose="020B0602020104020203" pitchFamily="34" charset="0"/>
              </a:rPr>
              <a:t>πελάτη</a:t>
            </a:r>
            <a:r>
              <a:rPr lang="el-GR" dirty="0">
                <a:latin typeface="Gill Sans Nova" panose="020B0602020104020203" pitchFamily="34" charset="0"/>
              </a:rPr>
              <a:t> να αποφασίσει – δώσε στον πελάτη μία λίστα από μερικούς </a:t>
            </a:r>
            <a:r>
              <a:rPr lang="en-US" dirty="0">
                <a:latin typeface="Gill Sans Nova" panose="020B0602020104020203" pitchFamily="34" charset="0"/>
              </a:rPr>
              <a:t>CDN servers</a:t>
            </a:r>
          </a:p>
          <a:p>
            <a:pPr lvl="1">
              <a:spcBef>
                <a:spcPct val="50000"/>
              </a:spcBef>
              <a:buClr>
                <a:schemeClr val="accent2"/>
              </a:buClr>
              <a:buFont typeface="Wingdings" pitchFamily="2" charset="2"/>
              <a:buChar char="§"/>
            </a:pPr>
            <a:r>
              <a:rPr lang="el-GR" sz="1600" dirty="0">
                <a:latin typeface="Gill Sans Nova" panose="020B0602020104020203" pitchFamily="34" charset="0"/>
              </a:rPr>
              <a:t> ο πελάτης κάνει </a:t>
            </a:r>
            <a:r>
              <a:rPr lang="en-US" sz="1600" dirty="0">
                <a:latin typeface="Gill Sans Nova" panose="020B0602020104020203" pitchFamily="34" charset="0"/>
              </a:rPr>
              <a:t>ping </a:t>
            </a:r>
            <a:r>
              <a:rPr lang="el-GR" sz="1600" dirty="0">
                <a:latin typeface="Gill Sans Nova" panose="020B0602020104020203" pitchFamily="34" charset="0"/>
              </a:rPr>
              <a:t>στους </a:t>
            </a:r>
            <a:r>
              <a:rPr lang="en-US" sz="1600" dirty="0">
                <a:latin typeface="Gill Sans Nova" panose="020B0602020104020203" pitchFamily="34" charset="0"/>
              </a:rPr>
              <a:t>servers, </a:t>
            </a:r>
            <a:r>
              <a:rPr lang="el-GR" sz="1600" dirty="0">
                <a:latin typeface="Gill Sans Nova" panose="020B0602020104020203" pitchFamily="34" charset="0"/>
              </a:rPr>
              <a:t>επιλέγει τον </a:t>
            </a:r>
            <a:r>
              <a:rPr lang="en-US" sz="1600" dirty="0">
                <a:latin typeface="Gill Sans Nova" panose="020B0602020104020203" pitchFamily="34" charset="0"/>
              </a:rPr>
              <a:t>“</a:t>
            </a:r>
            <a:r>
              <a:rPr lang="el-GR" sz="1600" dirty="0">
                <a:latin typeface="Gill Sans Nova" panose="020B0602020104020203" pitchFamily="34" charset="0"/>
              </a:rPr>
              <a:t>καλύτερο</a:t>
            </a:r>
            <a:r>
              <a:rPr lang="en-US" sz="1600" dirty="0">
                <a:latin typeface="Gill Sans Nova" panose="020B0602020104020203" pitchFamily="34" charset="0"/>
              </a:rPr>
              <a:t>”</a:t>
            </a:r>
            <a:endParaRPr lang="el-GR" sz="1600" dirty="0">
              <a:latin typeface="Gill Sans Nova" panose="020B0602020104020203" pitchFamily="34" charset="0"/>
            </a:endParaRPr>
          </a:p>
          <a:p>
            <a:pPr lvl="1">
              <a:spcBef>
                <a:spcPct val="50000"/>
              </a:spcBef>
              <a:buClr>
                <a:schemeClr val="accent2"/>
              </a:buClr>
              <a:buFont typeface="Wingdings" pitchFamily="2" charset="2"/>
              <a:buChar char="§"/>
            </a:pPr>
            <a:r>
              <a:rPr lang="el-GR" sz="1600" dirty="0">
                <a:latin typeface="Gill Sans Nova" panose="020B0602020104020203" pitchFamily="34" charset="0"/>
              </a:rPr>
              <a:t> προσέγγιση του </a:t>
            </a:r>
            <a:r>
              <a:rPr lang="en-US" sz="1600" dirty="0">
                <a:latin typeface="Gill Sans Nova" panose="020B0602020104020203" pitchFamily="34" charset="0"/>
              </a:rPr>
              <a:t>Netflix</a:t>
            </a:r>
            <a:endParaRPr lang="el-GR" sz="1600" dirty="0">
              <a:latin typeface="Gill Sans Nova" panose="020B0602020104020203" pitchFamily="34" charset="0"/>
            </a:endParaRPr>
          </a:p>
          <a:p>
            <a:pPr lvl="1">
              <a:spcBef>
                <a:spcPct val="50000"/>
              </a:spcBef>
              <a:buClr>
                <a:schemeClr val="accent2"/>
              </a:buClr>
              <a:buFont typeface="Wingdings" pitchFamily="2" charset="2"/>
              <a:buChar char="§"/>
            </a:pPr>
            <a:r>
              <a:rPr lang="el-GR" sz="1600" dirty="0">
                <a:latin typeface="Gill Sans Nova" panose="020B0602020104020203" pitchFamily="34" charset="0"/>
              </a:rPr>
              <a:t> </a:t>
            </a:r>
            <a:r>
              <a:rPr lang="en-US" sz="1600" dirty="0">
                <a:latin typeface="Gill Sans Nova" panose="020B0602020104020203" pitchFamily="34" charset="0"/>
              </a:rPr>
              <a:t>DASH</a:t>
            </a:r>
            <a:endParaRPr lang="el-GR" sz="1600" dirty="0">
              <a:latin typeface="Gill Sans Nova" panose="020B0602020104020203" pitchFamily="34" charset="0"/>
            </a:endParaRPr>
          </a:p>
        </p:txBody>
      </p:sp>
      <p:sp>
        <p:nvSpPr>
          <p:cNvPr id="4" name="Footer Placeholder 3">
            <a:extLst>
              <a:ext uri="{FF2B5EF4-FFF2-40B4-BE49-F238E27FC236}">
                <a16:creationId xmlns:a16="http://schemas.microsoft.com/office/drawing/2014/main" id="{086F6A65-1F58-4968-BFD9-961E46911BEE}"/>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7930FF06-5D0C-4485-9DA8-687EACDC7582}"/>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879074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B4A6E2BA-0D8E-483C-93AA-DE37E859B444}"/>
              </a:ext>
            </a:extLst>
          </p:cNvPr>
          <p:cNvSpPr>
            <a:spLocks noGrp="1"/>
          </p:cNvSpPr>
          <p:nvPr>
            <p:ph type="title"/>
          </p:nvPr>
        </p:nvSpPr>
        <p:spPr/>
        <p:txBody>
          <a:bodyPr/>
          <a:lstStyle/>
          <a:p>
            <a:r>
              <a:rPr lang="el-GR"/>
              <a:t>Μελέτη περίπτωσης: </a:t>
            </a:r>
            <a:r>
              <a:rPr lang="en-US"/>
              <a:t>Netflix</a:t>
            </a:r>
            <a:endParaRPr lang="el-GR"/>
          </a:p>
        </p:txBody>
      </p:sp>
      <p:sp>
        <p:nvSpPr>
          <p:cNvPr id="4" name="Θέση περιεχομένου 3">
            <a:extLst>
              <a:ext uri="{FF2B5EF4-FFF2-40B4-BE49-F238E27FC236}">
                <a16:creationId xmlns:a16="http://schemas.microsoft.com/office/drawing/2014/main" id="{0880D9F0-42DA-4D01-B89E-CAB026DE9FEF}"/>
              </a:ext>
            </a:extLst>
          </p:cNvPr>
          <p:cNvSpPr>
            <a:spLocks noGrp="1"/>
          </p:cNvSpPr>
          <p:nvPr>
            <p:ph idx="1"/>
          </p:nvPr>
        </p:nvSpPr>
        <p:spPr>
          <a:xfrm>
            <a:off x="166977" y="1537854"/>
            <a:ext cx="8977023" cy="4910654"/>
          </a:xfrm>
        </p:spPr>
        <p:txBody>
          <a:bodyPr/>
          <a:lstStyle/>
          <a:p>
            <a:r>
              <a:rPr lang="el-GR" dirty="0"/>
              <a:t>2019: </a:t>
            </a:r>
            <a:r>
              <a:rPr lang="en-US" dirty="0"/>
              <a:t>Video </a:t>
            </a:r>
            <a:r>
              <a:rPr lang="el-GR" dirty="0"/>
              <a:t>κίνηση 60% (12% </a:t>
            </a:r>
            <a:r>
              <a:rPr lang="en-US" dirty="0"/>
              <a:t>Netflix, 12% YouTube)</a:t>
            </a:r>
          </a:p>
          <a:p>
            <a:r>
              <a:rPr lang="el-GR" dirty="0"/>
              <a:t>37% της κατερχόμενης κίνησης στις ΗΠΑ (2015)</a:t>
            </a:r>
          </a:p>
          <a:p>
            <a:r>
              <a:rPr lang="en-US" dirty="0"/>
              <a:t>A</a:t>
            </a:r>
            <a:r>
              <a:rPr lang="el-GR" dirty="0" err="1"/>
              <a:t>ρχικά</a:t>
            </a:r>
            <a:r>
              <a:rPr lang="el-GR" dirty="0"/>
              <a:t> κατείχε πολύ λίγη υποδομή, </a:t>
            </a:r>
            <a:r>
              <a:rPr lang="el-GR" dirty="0" err="1"/>
              <a:t>χρησιμοποι</a:t>
            </a:r>
            <a:r>
              <a:rPr lang="en-US" dirty="0"/>
              <a:t>o</a:t>
            </a:r>
            <a:r>
              <a:rPr lang="el-GR" dirty="0" err="1"/>
              <a:t>ύσε</a:t>
            </a:r>
            <a:r>
              <a:rPr lang="el-GR" dirty="0"/>
              <a:t> υπηρεσίες τρίτων:</a:t>
            </a:r>
          </a:p>
          <a:p>
            <a:pPr lvl="1"/>
            <a:r>
              <a:rPr lang="el-GR" dirty="0"/>
              <a:t>δική της υποδομή: </a:t>
            </a:r>
            <a:r>
              <a:rPr lang="el-GR" dirty="0" err="1"/>
              <a:t>servers</a:t>
            </a:r>
            <a:r>
              <a:rPr lang="el-GR" dirty="0"/>
              <a:t> για εγγραφή και πληρωμή ηλεκτρονικά</a:t>
            </a:r>
          </a:p>
          <a:p>
            <a:pPr lvl="1"/>
            <a:r>
              <a:rPr lang="el-GR" dirty="0"/>
              <a:t>cloud υπηρεσίες της </a:t>
            </a:r>
            <a:r>
              <a:rPr lang="el-GR" dirty="0" err="1"/>
              <a:t>Amazon</a:t>
            </a:r>
            <a:r>
              <a:rPr lang="el-GR" dirty="0"/>
              <a:t> (τρίτος):</a:t>
            </a:r>
          </a:p>
          <a:p>
            <a:pPr lvl="2"/>
            <a:r>
              <a:rPr lang="el-GR" dirty="0"/>
              <a:t> το cloud φιλοξενεί τις ιστοσελίδες του </a:t>
            </a:r>
            <a:r>
              <a:rPr lang="el-GR" dirty="0" err="1"/>
              <a:t>Netflix</a:t>
            </a:r>
            <a:r>
              <a:rPr lang="el-GR" dirty="0"/>
              <a:t> για την περιήγηση του χρήστη</a:t>
            </a:r>
          </a:p>
          <a:p>
            <a:pPr lvl="2"/>
            <a:r>
              <a:rPr lang="el-GR" dirty="0"/>
              <a:t>το </a:t>
            </a:r>
            <a:r>
              <a:rPr lang="el-GR" dirty="0" err="1"/>
              <a:t>Netflix</a:t>
            </a:r>
            <a:r>
              <a:rPr lang="el-GR" dirty="0"/>
              <a:t> ανεβάζει τις ταινίες (</a:t>
            </a:r>
            <a:r>
              <a:rPr lang="el-GR" dirty="0" err="1"/>
              <a:t>studio</a:t>
            </a:r>
            <a:r>
              <a:rPr lang="el-GR" dirty="0"/>
              <a:t> </a:t>
            </a:r>
            <a:r>
              <a:rPr lang="el-GR" dirty="0" err="1"/>
              <a:t>master</a:t>
            </a:r>
            <a:r>
              <a:rPr lang="el-GR" dirty="0"/>
              <a:t>) στο cloud της </a:t>
            </a:r>
            <a:r>
              <a:rPr lang="el-GR" dirty="0" err="1"/>
              <a:t>Amazon</a:t>
            </a:r>
            <a:r>
              <a:rPr lang="el-GR" dirty="0"/>
              <a:t> (απορρόφηση περιεχομένου)</a:t>
            </a:r>
            <a:r>
              <a:rPr lang="en-US" dirty="0"/>
              <a:t> </a:t>
            </a:r>
            <a:r>
              <a:rPr lang="el-GR" dirty="0"/>
              <a:t>προς επεξεργασία και δημιουργία εκδόσεων</a:t>
            </a:r>
          </a:p>
          <a:p>
            <a:pPr lvl="2"/>
            <a:r>
              <a:rPr lang="el-GR" dirty="0"/>
              <a:t>ανεβάζει τις διαφορετικές εκδόσεις από το cloud στα CDN (</a:t>
            </a:r>
            <a:r>
              <a:rPr lang="el-GR" dirty="0" err="1"/>
              <a:t>αναφόρτηση</a:t>
            </a:r>
            <a:r>
              <a:rPr lang="el-GR" dirty="0"/>
              <a:t> εκδόσεων)</a:t>
            </a:r>
          </a:p>
        </p:txBody>
      </p:sp>
      <p:sp>
        <p:nvSpPr>
          <p:cNvPr id="5" name="Footer Placeholder 3">
            <a:extLst>
              <a:ext uri="{FF2B5EF4-FFF2-40B4-BE49-F238E27FC236}">
                <a16:creationId xmlns:a16="http://schemas.microsoft.com/office/drawing/2014/main" id="{382D25DA-2360-4B3D-900E-D3570C8A5EFF}"/>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 name="Footer Placeholder 3">
            <a:extLst>
              <a:ext uri="{FF2B5EF4-FFF2-40B4-BE49-F238E27FC236}">
                <a16:creationId xmlns:a16="http://schemas.microsoft.com/office/drawing/2014/main" id="{92923137-5DE9-4787-9085-E6DBF42E67F1}"/>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7" name="Footer Placeholder 3">
            <a:extLst>
              <a:ext uri="{FF2B5EF4-FFF2-40B4-BE49-F238E27FC236}">
                <a16:creationId xmlns:a16="http://schemas.microsoft.com/office/drawing/2014/main" id="{5A1F9757-B18B-44CA-B51A-39EB557B4094}"/>
              </a:ext>
            </a:extLst>
          </p:cNvPr>
          <p:cNvSpPr txBox="1">
            <a:spLocks/>
          </p:cNvSpPr>
          <p:nvPr/>
        </p:nvSpPr>
        <p:spPr bwMode="auto">
          <a:xfrm>
            <a:off x="2619478" y="6571822"/>
            <a:ext cx="624474"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Netflix</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4103630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12738" y="212725"/>
            <a:ext cx="7772400" cy="871538"/>
          </a:xfrm>
        </p:spPr>
        <p:txBody>
          <a:bodyPr/>
          <a:lstStyle/>
          <a:p>
            <a:r>
              <a:rPr lang="el-GR"/>
              <a:t>Πολυμέσα: Βίντεο</a:t>
            </a:r>
          </a:p>
        </p:txBody>
      </p:sp>
      <p:pic>
        <p:nvPicPr>
          <p:cNvPr id="17411" name="Picture 4"/>
          <p:cNvPicPr>
            <a:picLocks noChangeAspect="1"/>
          </p:cNvPicPr>
          <p:nvPr/>
        </p:nvPicPr>
        <p:blipFill>
          <a:blip r:embed="rId2" cstate="print"/>
          <a:srcRect/>
          <a:stretch>
            <a:fillRect/>
          </a:stretch>
        </p:blipFill>
        <p:spPr bwMode="auto">
          <a:xfrm>
            <a:off x="4579044" y="4032827"/>
            <a:ext cx="1917700" cy="2171700"/>
          </a:xfrm>
          <a:prstGeom prst="rect">
            <a:avLst/>
          </a:prstGeom>
          <a:noFill/>
          <a:ln w="9525">
            <a:noFill/>
            <a:miter lim="800000"/>
            <a:headEnd/>
            <a:tailEnd/>
          </a:ln>
        </p:spPr>
      </p:pic>
      <p:pic>
        <p:nvPicPr>
          <p:cNvPr id="21" name="Picture 20"/>
          <p:cNvPicPr>
            <a:picLocks noChangeAspect="1"/>
          </p:cNvPicPr>
          <p:nvPr/>
        </p:nvPicPr>
        <p:blipFill>
          <a:blip r:embed="rId2" cstate="print"/>
          <a:srcRect/>
          <a:stretch>
            <a:fillRect/>
          </a:stretch>
        </p:blipFill>
        <p:spPr bwMode="auto">
          <a:xfrm>
            <a:off x="6687936" y="4032827"/>
            <a:ext cx="1917700" cy="2171700"/>
          </a:xfrm>
          <a:prstGeom prst="rect">
            <a:avLst/>
          </a:prstGeom>
          <a:noFill/>
          <a:ln w="9525">
            <a:noFill/>
            <a:miter lim="800000"/>
            <a:headEnd/>
            <a:tailEnd/>
          </a:ln>
        </p:spPr>
      </p:pic>
      <p:sp>
        <p:nvSpPr>
          <p:cNvPr id="18" name="TextBox 17"/>
          <p:cNvSpPr txBox="1">
            <a:spLocks noChangeArrowheads="1"/>
          </p:cNvSpPr>
          <p:nvPr/>
        </p:nvSpPr>
        <p:spPr bwMode="auto">
          <a:xfrm>
            <a:off x="5479214" y="6204527"/>
            <a:ext cx="107156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a:t>
            </a:r>
            <a:r>
              <a:rPr lang="en-US" i="1" err="1">
                <a:solidFill>
                  <a:srgbClr val="FF0000"/>
                </a:solidFill>
                <a:latin typeface="Arial" charset="0"/>
                <a:ea typeface="MS PGothic" pitchFamily="34" charset="-128"/>
                <a:cs typeface="Arial" charset="0"/>
              </a:rPr>
              <a:t>i</a:t>
            </a:r>
            <a:endParaRPr lang="en-US" i="1">
              <a:solidFill>
                <a:srgbClr val="FF0000"/>
              </a:solidFill>
              <a:latin typeface="Arial" charset="0"/>
              <a:ea typeface="MS PGothic" pitchFamily="34" charset="-128"/>
              <a:cs typeface="Arial" charset="0"/>
            </a:endParaRPr>
          </a:p>
        </p:txBody>
      </p:sp>
      <p:sp>
        <p:nvSpPr>
          <p:cNvPr id="24" name="TextBox 23"/>
          <p:cNvSpPr txBox="1">
            <a:spLocks noChangeArrowheads="1"/>
          </p:cNvSpPr>
          <p:nvPr/>
        </p:nvSpPr>
        <p:spPr bwMode="auto">
          <a:xfrm>
            <a:off x="7396914" y="6204527"/>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17417" name="Rectangle 3"/>
          <p:cNvSpPr>
            <a:spLocks noChangeArrowheads="1"/>
          </p:cNvSpPr>
          <p:nvPr/>
        </p:nvSpPr>
        <p:spPr bwMode="auto">
          <a:xfrm>
            <a:off x="227882" y="1389856"/>
            <a:ext cx="4337076" cy="5349875"/>
          </a:xfrm>
          <a:prstGeom prst="rect">
            <a:avLst/>
          </a:prstGeom>
          <a:noFill/>
          <a:ln w="9525">
            <a:noFill/>
            <a:miter lim="800000"/>
            <a:headEnd/>
            <a:tailEnd/>
          </a:ln>
        </p:spPr>
        <p:txBody>
          <a:bodyPr/>
          <a:lstStyle/>
          <a:p>
            <a:pPr marL="342900" indent="-342900">
              <a:spcBef>
                <a:spcPct val="20000"/>
              </a:spcBef>
              <a:buClr>
                <a:schemeClr val="accent2"/>
              </a:buClr>
              <a:buSzPct val="85000"/>
              <a:buFont typeface="ZapfDingbats" pitchFamily="82" charset="2"/>
              <a:buChar char="r"/>
            </a:pPr>
            <a:r>
              <a:rPr lang="en-US" sz="2000">
                <a:latin typeface="Gill Sans Nova" panose="020B0602020104020203" pitchFamily="34" charset="0"/>
              </a:rPr>
              <a:t>video: </a:t>
            </a:r>
            <a:r>
              <a:rPr lang="el-GR" sz="2000" b="1">
                <a:latin typeface="Gill Sans Nova" panose="020B0602020104020203" pitchFamily="34" charset="0"/>
              </a:rPr>
              <a:t>ακολουθία εικόνων</a:t>
            </a:r>
            <a:r>
              <a:rPr lang="en-US" sz="2000" b="1">
                <a:latin typeface="Gill Sans Nova" panose="020B0602020104020203" pitchFamily="34" charset="0"/>
              </a:rPr>
              <a:t> </a:t>
            </a:r>
            <a:r>
              <a:rPr lang="el-GR" sz="2000">
                <a:latin typeface="Gill Sans Nova" panose="020B0602020104020203" pitchFamily="34" charset="0"/>
              </a:rPr>
              <a:t>που εμφανίζονται με σταθερό ρυθμό</a:t>
            </a:r>
            <a:endParaRPr lang="en-US" sz="2000">
              <a:latin typeface="Gill Sans Nova" panose="020B0602020104020203" pitchFamily="34" charset="0"/>
            </a:endParaRPr>
          </a:p>
          <a:p>
            <a:pPr marL="742950" lvl="1" indent="-285750">
              <a:spcBef>
                <a:spcPct val="20000"/>
              </a:spcBef>
              <a:buClr>
                <a:schemeClr val="accent2"/>
              </a:buClr>
              <a:buSzPct val="75000"/>
              <a:buFont typeface="Wingdings" pitchFamily="2" charset="2"/>
              <a:buChar char="§"/>
            </a:pPr>
            <a:r>
              <a:rPr lang="el-GR" sz="2000" err="1">
                <a:latin typeface="Gill Sans Nova" panose="020B0602020104020203" pitchFamily="34" charset="0"/>
              </a:rPr>
              <a:t>π.χ</a:t>
            </a:r>
            <a:r>
              <a:rPr lang="en-US" sz="2000">
                <a:latin typeface="Gill Sans Nova" panose="020B0602020104020203" pitchFamily="34" charset="0"/>
              </a:rPr>
              <a:t>. 24 </a:t>
            </a:r>
            <a:r>
              <a:rPr lang="el-GR" sz="2000">
                <a:latin typeface="Gill Sans Nova" panose="020B0602020104020203" pitchFamily="34" charset="0"/>
              </a:rPr>
              <a:t>εικόνες</a:t>
            </a:r>
            <a:r>
              <a:rPr lang="en-US" sz="2000">
                <a:latin typeface="Gill Sans Nova" panose="020B0602020104020203" pitchFamily="34" charset="0"/>
              </a:rPr>
              <a:t>/sec</a:t>
            </a:r>
          </a:p>
          <a:p>
            <a:pPr marL="342900" indent="-342900">
              <a:spcBef>
                <a:spcPct val="20000"/>
              </a:spcBef>
              <a:buClr>
                <a:schemeClr val="accent2"/>
              </a:buClr>
              <a:buSzPct val="85000"/>
              <a:buFont typeface="ZapfDingbats" pitchFamily="82" charset="2"/>
              <a:buChar char="r"/>
            </a:pPr>
            <a:r>
              <a:rPr lang="el-GR" sz="2000">
                <a:latin typeface="Gill Sans Nova" panose="020B0602020104020203" pitchFamily="34" charset="0"/>
              </a:rPr>
              <a:t>ψηφιακή εικόνα</a:t>
            </a:r>
            <a:r>
              <a:rPr lang="en-US" sz="2000">
                <a:latin typeface="Gill Sans Nova" panose="020B0602020104020203" pitchFamily="34" charset="0"/>
              </a:rPr>
              <a:t>: </a:t>
            </a:r>
            <a:r>
              <a:rPr lang="el-GR" sz="2000" b="1">
                <a:latin typeface="Gill Sans Nova" panose="020B0602020104020203" pitchFamily="34" charset="0"/>
              </a:rPr>
              <a:t>πίνακας</a:t>
            </a:r>
            <a:r>
              <a:rPr lang="en-US" sz="2000" b="1">
                <a:latin typeface="Gill Sans Nova" panose="020B0602020104020203" pitchFamily="34" charset="0"/>
              </a:rPr>
              <a:t> pixels</a:t>
            </a:r>
          </a:p>
          <a:p>
            <a:pPr marL="742950" lvl="1" indent="-285750">
              <a:spcBef>
                <a:spcPct val="20000"/>
              </a:spcBef>
              <a:buClr>
                <a:schemeClr val="accent2"/>
              </a:buClr>
              <a:buSzPct val="75000"/>
              <a:buFont typeface="Wingdings" pitchFamily="2" charset="2"/>
              <a:buChar char="§"/>
            </a:pPr>
            <a:r>
              <a:rPr lang="el-GR" sz="2000">
                <a:latin typeface="Gill Sans Nova" panose="020B0602020104020203" pitchFamily="34" charset="0"/>
              </a:rPr>
              <a:t>κάθε</a:t>
            </a:r>
            <a:r>
              <a:rPr lang="en-US" sz="2000">
                <a:latin typeface="Gill Sans Nova" panose="020B0602020104020203" pitchFamily="34" charset="0"/>
              </a:rPr>
              <a:t> pixel </a:t>
            </a:r>
            <a:r>
              <a:rPr lang="el-GR" sz="2000">
                <a:latin typeface="Gill Sans Nova" panose="020B0602020104020203" pitchFamily="34" charset="0"/>
              </a:rPr>
              <a:t>αναπαρίσταται από</a:t>
            </a:r>
            <a:r>
              <a:rPr lang="en-US" sz="2000">
                <a:latin typeface="Gill Sans Nova" panose="020B0602020104020203" pitchFamily="34" charset="0"/>
              </a:rPr>
              <a:t> bits </a:t>
            </a:r>
            <a:r>
              <a:rPr lang="el-GR" sz="2000">
                <a:latin typeface="Gill Sans Nova" panose="020B0602020104020203" pitchFamily="34" charset="0"/>
              </a:rPr>
              <a:t>πχ. </a:t>
            </a:r>
            <a:r>
              <a:rPr lang="en-US" sz="2000">
                <a:latin typeface="Gill Sans Nova" panose="020B0602020104020203" pitchFamily="34" charset="0"/>
              </a:rPr>
              <a:t>Full HD 1,920x1,080</a:t>
            </a:r>
          </a:p>
          <a:p>
            <a:pPr marL="342900" indent="-342900">
              <a:spcBef>
                <a:spcPct val="20000"/>
              </a:spcBef>
              <a:buClr>
                <a:schemeClr val="accent2"/>
              </a:buClr>
              <a:buSzPct val="85000"/>
              <a:buFont typeface="ZapfDingbats" pitchFamily="82" charset="2"/>
              <a:buChar char="r"/>
            </a:pPr>
            <a:r>
              <a:rPr lang="el-GR" sz="2000" b="1">
                <a:latin typeface="Gill Sans Nova" panose="020B0602020104020203" pitchFamily="34" charset="0"/>
              </a:rPr>
              <a:t>Κωδικοποίηση</a:t>
            </a:r>
            <a:r>
              <a:rPr lang="en-US" sz="2000" b="1">
                <a:latin typeface="Gill Sans Nova" panose="020B0602020104020203" pitchFamily="34" charset="0"/>
              </a:rPr>
              <a:t>/</a:t>
            </a:r>
            <a:r>
              <a:rPr lang="el-GR" sz="2000" b="1">
                <a:latin typeface="Gill Sans Nova" panose="020B0602020104020203" pitchFamily="34" charset="0"/>
              </a:rPr>
              <a:t>συμπίεση</a:t>
            </a:r>
            <a:r>
              <a:rPr lang="en-US" sz="2000">
                <a:latin typeface="Gill Sans Nova" panose="020B0602020104020203" pitchFamily="34" charset="0"/>
              </a:rPr>
              <a:t>: </a:t>
            </a:r>
            <a:r>
              <a:rPr lang="el-GR" sz="2000">
                <a:latin typeface="Gill Sans Nova" panose="020B0602020104020203" pitchFamily="34" charset="0"/>
              </a:rPr>
              <a:t>χρησιμοποίησε πλεονασμό</a:t>
            </a:r>
            <a:r>
              <a:rPr lang="en-US" sz="2000">
                <a:latin typeface="Gill Sans Nova" panose="020B0602020104020203" pitchFamily="34" charset="0"/>
              </a:rPr>
              <a:t> </a:t>
            </a:r>
            <a:r>
              <a:rPr lang="el-GR" sz="2000" i="1">
                <a:solidFill>
                  <a:srgbClr val="CB2727"/>
                </a:solidFill>
                <a:latin typeface="Gill Sans Nova" panose="020B0602020104020203" pitchFamily="34" charset="0"/>
              </a:rPr>
              <a:t>εντός</a:t>
            </a:r>
            <a:r>
              <a:rPr lang="en-US" sz="2000">
                <a:solidFill>
                  <a:srgbClr val="CB2727"/>
                </a:solidFill>
                <a:latin typeface="Gill Sans Nova" panose="020B0602020104020203" pitchFamily="34" charset="0"/>
              </a:rPr>
              <a:t> </a:t>
            </a:r>
            <a:r>
              <a:rPr lang="el-GR" sz="2000">
                <a:latin typeface="Gill Sans Nova" panose="020B0602020104020203" pitchFamily="34" charset="0"/>
              </a:rPr>
              <a:t>και</a:t>
            </a:r>
            <a:r>
              <a:rPr lang="en-US" sz="2000">
                <a:latin typeface="Gill Sans Nova" panose="020B0602020104020203" pitchFamily="34" charset="0"/>
              </a:rPr>
              <a:t> </a:t>
            </a:r>
            <a:r>
              <a:rPr lang="el-GR" sz="2000" i="1">
                <a:solidFill>
                  <a:srgbClr val="CB2727"/>
                </a:solidFill>
                <a:latin typeface="Gill Sans Nova" panose="020B0602020104020203" pitchFamily="34" charset="0"/>
              </a:rPr>
              <a:t>μεταξύ</a:t>
            </a:r>
            <a:r>
              <a:rPr lang="en-US" sz="2000">
                <a:solidFill>
                  <a:srgbClr val="CC0000"/>
                </a:solidFill>
                <a:latin typeface="Gill Sans Nova" panose="020B0602020104020203" pitchFamily="34" charset="0"/>
              </a:rPr>
              <a:t> </a:t>
            </a:r>
            <a:r>
              <a:rPr lang="el-GR" sz="2000">
                <a:latin typeface="Gill Sans Nova" panose="020B0602020104020203" pitchFamily="34" charset="0"/>
              </a:rPr>
              <a:t>των εικόνων για να μειωθεί ο</a:t>
            </a:r>
            <a:r>
              <a:rPr lang="en-US" sz="2000">
                <a:latin typeface="Gill Sans Nova" panose="020B0602020104020203" pitchFamily="34" charset="0"/>
              </a:rPr>
              <a:t> # bits </a:t>
            </a:r>
            <a:r>
              <a:rPr lang="el-GR" sz="2000">
                <a:latin typeface="Gill Sans Nova" panose="020B0602020104020203" pitchFamily="34" charset="0"/>
              </a:rPr>
              <a:t>που χρησιμοποιούνται για κωδικοποίηση της εικόνας</a:t>
            </a:r>
            <a:endParaRPr lang="en-US" sz="2000">
              <a:latin typeface="Gill Sans Nova" panose="020B0602020104020203" pitchFamily="34" charset="0"/>
            </a:endParaRPr>
          </a:p>
          <a:p>
            <a:pPr marL="742950" lvl="1" indent="-285750">
              <a:spcBef>
                <a:spcPct val="20000"/>
              </a:spcBef>
              <a:buClr>
                <a:schemeClr val="accent2"/>
              </a:buClr>
              <a:buSzPct val="75000"/>
              <a:buFont typeface="Wingdings" pitchFamily="2" charset="2"/>
              <a:buChar char="§"/>
            </a:pPr>
            <a:r>
              <a:rPr lang="el-GR" sz="2000">
                <a:latin typeface="Gill Sans Nova" panose="020B0602020104020203" pitchFamily="34" charset="0"/>
              </a:rPr>
              <a:t>χωρικό</a:t>
            </a:r>
            <a:r>
              <a:rPr lang="en-US" sz="2000">
                <a:latin typeface="Gill Sans Nova" panose="020B0602020104020203" pitchFamily="34" charset="0"/>
              </a:rPr>
              <a:t> (</a:t>
            </a:r>
            <a:r>
              <a:rPr lang="el-GR" sz="2000">
                <a:latin typeface="Gill Sans Nova" panose="020B0602020104020203" pitchFamily="34" charset="0"/>
              </a:rPr>
              <a:t>εντός της εικόνας</a:t>
            </a:r>
            <a:r>
              <a:rPr lang="en-US" sz="2000">
                <a:latin typeface="Gill Sans Nova" panose="020B0602020104020203" pitchFamily="34" charset="0"/>
              </a:rPr>
              <a:t>)</a:t>
            </a:r>
          </a:p>
          <a:p>
            <a:pPr marL="742950" lvl="1" indent="-285750">
              <a:spcBef>
                <a:spcPct val="20000"/>
              </a:spcBef>
              <a:buClr>
                <a:schemeClr val="accent2"/>
              </a:buClr>
              <a:buSzPct val="75000"/>
              <a:buFont typeface="Wingdings" pitchFamily="2" charset="2"/>
              <a:buChar char="§"/>
            </a:pPr>
            <a:r>
              <a:rPr lang="el-GR" sz="2000">
                <a:latin typeface="Gill Sans Nova" panose="020B0602020104020203" pitchFamily="34" charset="0"/>
              </a:rPr>
              <a:t>χρονικό</a:t>
            </a:r>
            <a:r>
              <a:rPr lang="en-US" sz="2000">
                <a:latin typeface="Gill Sans Nova" panose="020B0602020104020203" pitchFamily="34" charset="0"/>
              </a:rPr>
              <a:t> (</a:t>
            </a:r>
            <a:r>
              <a:rPr lang="el-GR" sz="2000">
                <a:latin typeface="Gill Sans Nova" panose="020B0602020104020203" pitchFamily="34" charset="0"/>
              </a:rPr>
              <a:t>από μια εικόνα στην άλλη</a:t>
            </a:r>
            <a:r>
              <a:rPr lang="en-US" sz="2000">
                <a:latin typeface="Gill Sans Nova" panose="020B0602020104020203" pitchFamily="34" charset="0"/>
              </a:rPr>
              <a:t>)</a:t>
            </a:r>
          </a:p>
        </p:txBody>
      </p:sp>
      <p:sp>
        <p:nvSpPr>
          <p:cNvPr id="8" name="Footer Placeholder 3">
            <a:extLst>
              <a:ext uri="{FF2B5EF4-FFF2-40B4-BE49-F238E27FC236}">
                <a16:creationId xmlns:a16="http://schemas.microsoft.com/office/drawing/2014/main" id="{A1B43D81-2C6A-42AF-AF09-08600AC91710}"/>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9" name="Footer Placeholder 3">
            <a:extLst>
              <a:ext uri="{FF2B5EF4-FFF2-40B4-BE49-F238E27FC236}">
                <a16:creationId xmlns:a16="http://schemas.microsoft.com/office/drawing/2014/main" id="{C4CF022F-1FC3-403C-BDD2-8E7D04E90259}"/>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pic>
        <p:nvPicPr>
          <p:cNvPr id="3" name="Εικόνα 2" descr="Εικόνα που περιέχει φύλλο&#10;&#10;Περιγραφή που δημιουργήθηκε αυτόματα">
            <a:extLst>
              <a:ext uri="{FF2B5EF4-FFF2-40B4-BE49-F238E27FC236}">
                <a16:creationId xmlns:a16="http://schemas.microsoft.com/office/drawing/2014/main" id="{F51897C8-8602-4FC3-811D-80C8D1905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873" y="1718708"/>
            <a:ext cx="5080126" cy="1461935"/>
          </a:xfrm>
          <a:prstGeom prst="rect">
            <a:avLst/>
          </a:prstGeom>
        </p:spPr>
      </p:pic>
      <p:sp>
        <p:nvSpPr>
          <p:cNvPr id="13" name="TextBox 12">
            <a:extLst>
              <a:ext uri="{FF2B5EF4-FFF2-40B4-BE49-F238E27FC236}">
                <a16:creationId xmlns:a16="http://schemas.microsoft.com/office/drawing/2014/main" id="{A1DD5E36-8095-49F1-87F9-5861C3CC0D8A}"/>
              </a:ext>
            </a:extLst>
          </p:cNvPr>
          <p:cNvSpPr txBox="1"/>
          <p:nvPr/>
        </p:nvSpPr>
        <p:spPr>
          <a:xfrm>
            <a:off x="6848314" y="3295984"/>
            <a:ext cx="4591372" cy="215444"/>
          </a:xfrm>
          <a:prstGeom prst="rect">
            <a:avLst/>
          </a:prstGeom>
          <a:noFill/>
        </p:spPr>
        <p:txBody>
          <a:bodyPr wrap="square">
            <a:spAutoFit/>
          </a:bodyPr>
          <a:lstStyle/>
          <a:p>
            <a:r>
              <a:rPr lang="el-GR" sz="800">
                <a:latin typeface="+mn-lt"/>
                <a:hlinkClick r:id="rId4"/>
              </a:rPr>
              <a:t>https://images.app.goo.gl/uFUFYUQ4GsuRVn4u5</a:t>
            </a:r>
            <a:r>
              <a:rPr lang="en-US" sz="800">
                <a:latin typeface="+mn-lt"/>
              </a:rPr>
              <a:t> </a:t>
            </a:r>
            <a:endParaRPr lang="el-GR" sz="8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B4A6E2BA-0D8E-483C-93AA-DE37E859B444}"/>
              </a:ext>
            </a:extLst>
          </p:cNvPr>
          <p:cNvSpPr>
            <a:spLocks noGrp="1"/>
          </p:cNvSpPr>
          <p:nvPr>
            <p:ph type="title"/>
          </p:nvPr>
        </p:nvSpPr>
        <p:spPr/>
        <p:txBody>
          <a:bodyPr/>
          <a:lstStyle/>
          <a:p>
            <a:r>
              <a:rPr lang="el-GR"/>
              <a:t>Μελέτη περίπτωσης: </a:t>
            </a:r>
            <a:r>
              <a:rPr lang="en-US"/>
              <a:t>Netflix</a:t>
            </a:r>
            <a:endParaRPr lang="el-GR"/>
          </a:p>
        </p:txBody>
      </p:sp>
      <p:sp>
        <p:nvSpPr>
          <p:cNvPr id="4" name="Θέση περιεχομένου 3">
            <a:extLst>
              <a:ext uri="{FF2B5EF4-FFF2-40B4-BE49-F238E27FC236}">
                <a16:creationId xmlns:a16="http://schemas.microsoft.com/office/drawing/2014/main" id="{0880D9F0-42DA-4D01-B89E-CAB026DE9FEF}"/>
              </a:ext>
            </a:extLst>
          </p:cNvPr>
          <p:cNvSpPr>
            <a:spLocks noGrp="1"/>
          </p:cNvSpPr>
          <p:nvPr>
            <p:ph idx="1"/>
          </p:nvPr>
        </p:nvSpPr>
        <p:spPr>
          <a:xfrm>
            <a:off x="199505" y="1379914"/>
            <a:ext cx="8944495" cy="5178828"/>
          </a:xfrm>
        </p:spPr>
        <p:txBody>
          <a:bodyPr/>
          <a:lstStyle/>
          <a:p>
            <a:pPr marL="0" indent="0">
              <a:buNone/>
            </a:pPr>
            <a:r>
              <a:rPr lang="en-US" sz="2000" b="1" dirty="0"/>
              <a:t>C</a:t>
            </a:r>
            <a:r>
              <a:rPr lang="el-GR" sz="2000" b="1" dirty="0" err="1"/>
              <a:t>loud</a:t>
            </a:r>
            <a:r>
              <a:rPr lang="el-GR" sz="2000" b="1" dirty="0"/>
              <a:t> υπηρεσίες της </a:t>
            </a:r>
            <a:r>
              <a:rPr lang="el-GR" sz="2000" b="1" dirty="0" err="1"/>
              <a:t>Amazon</a:t>
            </a:r>
            <a:r>
              <a:rPr lang="el-GR" sz="2000" b="1" dirty="0"/>
              <a:t> (τρίτος):</a:t>
            </a:r>
          </a:p>
          <a:p>
            <a:r>
              <a:rPr lang="el-GR" sz="2000" dirty="0"/>
              <a:t>φιλοξενεί τις ιστοσελίδες του </a:t>
            </a:r>
            <a:r>
              <a:rPr lang="el-GR" sz="2000" dirty="0" err="1"/>
              <a:t>Netflix</a:t>
            </a:r>
            <a:r>
              <a:rPr lang="el-GR" sz="2000" dirty="0"/>
              <a:t> για την περιήγηση του χρήστη</a:t>
            </a:r>
          </a:p>
          <a:p>
            <a:r>
              <a:rPr lang="el-GR" sz="2000" dirty="0"/>
              <a:t>το </a:t>
            </a:r>
            <a:r>
              <a:rPr lang="el-GR" sz="2000" dirty="0" err="1"/>
              <a:t>Netflix</a:t>
            </a:r>
            <a:r>
              <a:rPr lang="el-GR" sz="2000" dirty="0"/>
              <a:t> ανεβάζει τις ταινίες (μήτρα - </a:t>
            </a:r>
            <a:r>
              <a:rPr lang="el-GR" sz="2000" dirty="0" err="1"/>
              <a:t>studio</a:t>
            </a:r>
            <a:r>
              <a:rPr lang="el-GR" sz="2000" dirty="0"/>
              <a:t> </a:t>
            </a:r>
            <a:r>
              <a:rPr lang="el-GR" sz="2000" dirty="0" err="1"/>
              <a:t>master</a:t>
            </a:r>
            <a:r>
              <a:rPr lang="el-GR" sz="2000" dirty="0"/>
              <a:t>) στο cloud (</a:t>
            </a:r>
            <a:r>
              <a:rPr lang="el-GR" sz="2000" dirty="0">
                <a:solidFill>
                  <a:schemeClr val="accent6"/>
                </a:solidFill>
              </a:rPr>
              <a:t>απορρόφηση περιεχομένου)</a:t>
            </a:r>
          </a:p>
          <a:p>
            <a:pPr lvl="1"/>
            <a:r>
              <a:rPr lang="el-GR" sz="1800" dirty="0"/>
              <a:t>δημιουργεί πολλαπλές εκδόσεις της ταινίας στο cloud (</a:t>
            </a:r>
            <a:r>
              <a:rPr lang="el-GR" sz="1800" dirty="0">
                <a:solidFill>
                  <a:schemeClr val="accent6"/>
                </a:solidFill>
              </a:rPr>
              <a:t>επεξεργασία περιεχομένου)</a:t>
            </a:r>
          </a:p>
          <a:p>
            <a:pPr lvl="2"/>
            <a:r>
              <a:rPr lang="el-GR" sz="1600" dirty="0"/>
              <a:t>διαφορετικούς ρυθμούς και κωδικοποιήσεις για αναπαραγωγή σε ποικιλία τερματικών/συστημάτων με διαφορετική ανάλυση και εύρος ζώνης</a:t>
            </a:r>
          </a:p>
          <a:p>
            <a:pPr lvl="2"/>
            <a:r>
              <a:rPr lang="el-GR" sz="1600" dirty="0"/>
              <a:t>DASH</a:t>
            </a:r>
          </a:p>
          <a:p>
            <a:r>
              <a:rPr lang="el-GR" sz="2000" dirty="0"/>
              <a:t>ανεβάζει τις διαφορετικές εκδόσεις από το cloud στα CDN (</a:t>
            </a:r>
            <a:r>
              <a:rPr lang="el-GR" sz="2000" dirty="0" err="1">
                <a:solidFill>
                  <a:schemeClr val="accent6"/>
                </a:solidFill>
              </a:rPr>
              <a:t>αναφόρτωση</a:t>
            </a:r>
            <a:r>
              <a:rPr lang="el-GR" sz="2000" dirty="0">
                <a:solidFill>
                  <a:schemeClr val="accent6"/>
                </a:solidFill>
              </a:rPr>
              <a:t> εκδόσεων</a:t>
            </a:r>
            <a:r>
              <a:rPr lang="el-GR" sz="2000" dirty="0"/>
              <a:t>)</a:t>
            </a:r>
          </a:p>
          <a:p>
            <a:pPr lvl="1"/>
            <a:r>
              <a:rPr lang="el-GR" sz="1800" dirty="0"/>
              <a:t>2007: 3 CDN τρίτων φιλοξενούν περιεχόμενο: </a:t>
            </a:r>
            <a:r>
              <a:rPr lang="el-GR" sz="1800" dirty="0" err="1"/>
              <a:t>Akamai</a:t>
            </a:r>
            <a:r>
              <a:rPr lang="el-GR" sz="1800" dirty="0"/>
              <a:t>, </a:t>
            </a:r>
            <a:r>
              <a:rPr lang="el-GR" sz="1800" dirty="0" err="1"/>
              <a:t>Limelight</a:t>
            </a:r>
            <a:r>
              <a:rPr lang="el-GR" sz="1800" dirty="0"/>
              <a:t>, Level-3</a:t>
            </a:r>
          </a:p>
          <a:p>
            <a:pPr lvl="1"/>
            <a:r>
              <a:rPr lang="el-GR" sz="1800" dirty="0"/>
              <a:t>Σήμερα: ιδιωτικό δίκτυο διανομής: </a:t>
            </a:r>
            <a:r>
              <a:rPr lang="el-GR" sz="1800" dirty="0" err="1"/>
              <a:t>ISPs</a:t>
            </a:r>
            <a:r>
              <a:rPr lang="el-GR" sz="1800" dirty="0"/>
              <a:t> &amp; </a:t>
            </a:r>
            <a:r>
              <a:rPr lang="el-GR" sz="1800" dirty="0" err="1"/>
              <a:t>IXPs</a:t>
            </a:r>
            <a:endParaRPr lang="el-GR" sz="1800" dirty="0"/>
          </a:p>
          <a:p>
            <a:pPr lvl="2"/>
            <a:r>
              <a:rPr lang="el-GR" sz="1600" dirty="0"/>
              <a:t>Δωρεάν </a:t>
            </a:r>
            <a:r>
              <a:rPr lang="en-US" sz="1600" dirty="0"/>
              <a:t>Netflix </a:t>
            </a:r>
            <a:r>
              <a:rPr lang="el-GR" sz="1600" dirty="0"/>
              <a:t>Ικρίωμα: 100 </a:t>
            </a:r>
            <a:r>
              <a:rPr lang="el-GR" sz="1600" dirty="0" err="1"/>
              <a:t>Tbytes</a:t>
            </a:r>
            <a:r>
              <a:rPr lang="el-GR" sz="1600" dirty="0"/>
              <a:t>, αρκετές θύρες 10 </a:t>
            </a:r>
            <a:r>
              <a:rPr lang="el-GR" sz="1600" dirty="0" err="1"/>
              <a:t>Gbps</a:t>
            </a:r>
            <a:r>
              <a:rPr lang="el-GR" sz="1600" dirty="0"/>
              <a:t> </a:t>
            </a:r>
            <a:r>
              <a:rPr lang="el-GR" sz="1600" dirty="0" err="1"/>
              <a:t>Ethernet</a:t>
            </a:r>
            <a:r>
              <a:rPr lang="el-GR" sz="1600" dirty="0"/>
              <a:t> </a:t>
            </a:r>
            <a:endParaRPr lang="en-US" sz="1600" dirty="0"/>
          </a:p>
          <a:p>
            <a:pPr lvl="2"/>
            <a:r>
              <a:rPr lang="el-GR" sz="1600" dirty="0"/>
              <a:t>Τοπικά </a:t>
            </a:r>
            <a:r>
              <a:rPr lang="en-US" sz="1600" dirty="0"/>
              <a:t>IXP: </a:t>
            </a:r>
            <a:r>
              <a:rPr lang="el-GR" sz="1600" dirty="0"/>
              <a:t>1 εξυπηρετητή με δημοφιλή βίντεο  (ημερήσια βάση, εκτός ωρών αιχμής)</a:t>
            </a:r>
          </a:p>
          <a:p>
            <a:pPr lvl="2">
              <a:spcBef>
                <a:spcPts val="300"/>
              </a:spcBef>
              <a:spcAft>
                <a:spcPts val="300"/>
              </a:spcAft>
            </a:pPr>
            <a:r>
              <a:rPr lang="en-US" sz="1600" dirty="0"/>
              <a:t>IXP:  </a:t>
            </a:r>
            <a:r>
              <a:rPr lang="el-GR" sz="1600" dirty="0"/>
              <a:t>δεκάδες εξυπηρετητές με όλη την βιντεοθήκη</a:t>
            </a:r>
            <a:endParaRPr lang="en-US" sz="1600" dirty="0"/>
          </a:p>
          <a:p>
            <a:pPr lvl="2"/>
            <a:endParaRPr lang="el-GR" sz="1600" dirty="0"/>
          </a:p>
          <a:p>
            <a:endParaRPr lang="el-GR" sz="2000" dirty="0"/>
          </a:p>
        </p:txBody>
      </p:sp>
      <p:sp>
        <p:nvSpPr>
          <p:cNvPr id="5" name="Footer Placeholder 3">
            <a:extLst>
              <a:ext uri="{FF2B5EF4-FFF2-40B4-BE49-F238E27FC236}">
                <a16:creationId xmlns:a16="http://schemas.microsoft.com/office/drawing/2014/main" id="{3E1F3081-635D-4679-A811-74917BA50706}"/>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6" name="Footer Placeholder 3">
            <a:extLst>
              <a:ext uri="{FF2B5EF4-FFF2-40B4-BE49-F238E27FC236}">
                <a16:creationId xmlns:a16="http://schemas.microsoft.com/office/drawing/2014/main" id="{F29F430B-F96B-44D5-A092-62D58B7A6C06}"/>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7" name="Footer Placeholder 3">
            <a:extLst>
              <a:ext uri="{FF2B5EF4-FFF2-40B4-BE49-F238E27FC236}">
                <a16:creationId xmlns:a16="http://schemas.microsoft.com/office/drawing/2014/main" id="{CE1222CF-673F-4500-B73B-7AC6513B2E4D}"/>
              </a:ext>
            </a:extLst>
          </p:cNvPr>
          <p:cNvSpPr txBox="1">
            <a:spLocks/>
          </p:cNvSpPr>
          <p:nvPr/>
        </p:nvSpPr>
        <p:spPr bwMode="auto">
          <a:xfrm>
            <a:off x="2619478" y="6571822"/>
            <a:ext cx="624474"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Netflix</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3922069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l-GR"/>
              <a:t>Μελέτη περίπτωσης: </a:t>
            </a:r>
            <a:r>
              <a:rPr lang="en-US"/>
              <a:t>Netflix</a:t>
            </a:r>
            <a:endParaRPr lang="el-GR"/>
          </a:p>
        </p:txBody>
      </p:sp>
      <p:grpSp>
        <p:nvGrpSpPr>
          <p:cNvPr id="35843" name="Group 61457"/>
          <p:cNvGrpSpPr>
            <a:grpSpLocks/>
          </p:cNvGrpSpPr>
          <p:nvPr/>
        </p:nvGrpSpPr>
        <p:grpSpPr bwMode="auto">
          <a:xfrm>
            <a:off x="249238" y="1331913"/>
            <a:ext cx="8175625" cy="4878387"/>
            <a:chOff x="154421" y="1568171"/>
            <a:chExt cx="8175139" cy="4878586"/>
          </a:xfrm>
        </p:grpSpPr>
        <p:grpSp>
          <p:nvGrpSpPr>
            <p:cNvPr id="35846" name="Group 249"/>
            <p:cNvGrpSpPr>
              <a:grpSpLocks/>
            </p:cNvGrpSpPr>
            <p:nvPr/>
          </p:nvGrpSpPr>
          <p:grpSpPr bwMode="auto">
            <a:xfrm>
              <a:off x="706206" y="3257511"/>
              <a:ext cx="463932" cy="637577"/>
              <a:chOff x="4140" y="429"/>
              <a:chExt cx="1425" cy="2396"/>
            </a:xfrm>
          </p:grpSpPr>
          <p:sp>
            <p:nvSpPr>
              <p:cNvPr id="36184"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6185" name="Rectangle 251"/>
              <p:cNvSpPr>
                <a:spLocks noChangeArrowheads="1"/>
              </p:cNvSpPr>
              <p:nvPr/>
            </p:nvSpPr>
            <p:spPr bwMode="auto">
              <a:xfrm>
                <a:off x="4205" y="428"/>
                <a:ext cx="1048" cy="2285"/>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6186"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6187"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88" name="Rectangle 254"/>
              <p:cNvSpPr>
                <a:spLocks noChangeArrowheads="1"/>
              </p:cNvSpPr>
              <p:nvPr/>
            </p:nvSpPr>
            <p:spPr bwMode="auto">
              <a:xfrm>
                <a:off x="4215" y="691"/>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89" name="Group 255"/>
              <p:cNvGrpSpPr>
                <a:grpSpLocks/>
              </p:cNvGrpSpPr>
              <p:nvPr/>
            </p:nvGrpSpPr>
            <p:grpSpPr bwMode="auto">
              <a:xfrm>
                <a:off x="4749" y="668"/>
                <a:ext cx="581" cy="145"/>
                <a:chOff x="614" y="2568"/>
                <a:chExt cx="725" cy="139"/>
              </a:xfrm>
            </p:grpSpPr>
            <p:sp>
              <p:nvSpPr>
                <p:cNvPr id="36214" name="AutoShape 256"/>
                <p:cNvSpPr>
                  <a:spLocks noChangeArrowheads="1"/>
                </p:cNvSpPr>
                <p:nvPr/>
              </p:nvSpPr>
              <p:spPr bwMode="auto">
                <a:xfrm>
                  <a:off x="617" y="2567"/>
                  <a:ext cx="724"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215" name="AutoShape 257"/>
                <p:cNvSpPr>
                  <a:spLocks noChangeArrowheads="1"/>
                </p:cNvSpPr>
                <p:nvPr/>
              </p:nvSpPr>
              <p:spPr bwMode="auto">
                <a:xfrm>
                  <a:off x="635" y="2584"/>
                  <a:ext cx="688"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90" name="Rectangle 258"/>
              <p:cNvSpPr>
                <a:spLocks noChangeArrowheads="1"/>
              </p:cNvSpPr>
              <p:nvPr/>
            </p:nvSpPr>
            <p:spPr bwMode="auto">
              <a:xfrm>
                <a:off x="4225" y="1019"/>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91" name="Group 259"/>
              <p:cNvGrpSpPr>
                <a:grpSpLocks/>
              </p:cNvGrpSpPr>
              <p:nvPr/>
            </p:nvGrpSpPr>
            <p:grpSpPr bwMode="auto">
              <a:xfrm>
                <a:off x="4747" y="994"/>
                <a:ext cx="581" cy="134"/>
                <a:chOff x="614" y="2568"/>
                <a:chExt cx="725" cy="139"/>
              </a:xfrm>
            </p:grpSpPr>
            <p:sp>
              <p:nvSpPr>
                <p:cNvPr id="36212" name="AutoShape 260"/>
                <p:cNvSpPr>
                  <a:spLocks noChangeArrowheads="1"/>
                </p:cNvSpPr>
                <p:nvPr/>
              </p:nvSpPr>
              <p:spPr bwMode="auto">
                <a:xfrm>
                  <a:off x="613" y="2569"/>
                  <a:ext cx="724"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213" name="AutoShape 261"/>
                <p:cNvSpPr>
                  <a:spLocks noChangeArrowheads="1"/>
                </p:cNvSpPr>
                <p:nvPr/>
              </p:nvSpPr>
              <p:spPr bwMode="auto">
                <a:xfrm>
                  <a:off x="626" y="2588"/>
                  <a:ext cx="694"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92" name="Rectangle 262"/>
              <p:cNvSpPr>
                <a:spLocks noChangeArrowheads="1"/>
              </p:cNvSpPr>
              <p:nvPr/>
            </p:nvSpPr>
            <p:spPr bwMode="auto">
              <a:xfrm>
                <a:off x="4220" y="1359"/>
                <a:ext cx="595"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193" name="Rectangle 263"/>
              <p:cNvSpPr>
                <a:spLocks noChangeArrowheads="1"/>
              </p:cNvSpPr>
              <p:nvPr/>
            </p:nvSpPr>
            <p:spPr bwMode="auto">
              <a:xfrm>
                <a:off x="4230" y="1657"/>
                <a:ext cx="595"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94" name="Group 264"/>
              <p:cNvGrpSpPr>
                <a:grpSpLocks/>
              </p:cNvGrpSpPr>
              <p:nvPr/>
            </p:nvGrpSpPr>
            <p:grpSpPr bwMode="auto">
              <a:xfrm>
                <a:off x="4735" y="1627"/>
                <a:ext cx="582" cy="151"/>
                <a:chOff x="614" y="2568"/>
                <a:chExt cx="725" cy="139"/>
              </a:xfrm>
            </p:grpSpPr>
            <p:sp>
              <p:nvSpPr>
                <p:cNvPr id="36210" name="AutoShape 265"/>
                <p:cNvSpPr>
                  <a:spLocks noChangeArrowheads="1"/>
                </p:cNvSpPr>
                <p:nvPr/>
              </p:nvSpPr>
              <p:spPr bwMode="auto">
                <a:xfrm>
                  <a:off x="616" y="2568"/>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211" name="AutoShape 266"/>
                <p:cNvSpPr>
                  <a:spLocks noChangeArrowheads="1"/>
                </p:cNvSpPr>
                <p:nvPr/>
              </p:nvSpPr>
              <p:spPr bwMode="auto">
                <a:xfrm>
                  <a:off x="628" y="2585"/>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95"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6196" name="Group 268"/>
              <p:cNvGrpSpPr>
                <a:grpSpLocks/>
              </p:cNvGrpSpPr>
              <p:nvPr/>
            </p:nvGrpSpPr>
            <p:grpSpPr bwMode="auto">
              <a:xfrm>
                <a:off x="4739" y="1327"/>
                <a:ext cx="582" cy="139"/>
                <a:chOff x="614" y="2568"/>
                <a:chExt cx="725" cy="139"/>
              </a:xfrm>
            </p:grpSpPr>
            <p:sp>
              <p:nvSpPr>
                <p:cNvPr id="36208" name="AutoShape 269"/>
                <p:cNvSpPr>
                  <a:spLocks noChangeArrowheads="1"/>
                </p:cNvSpPr>
                <p:nvPr/>
              </p:nvSpPr>
              <p:spPr bwMode="auto">
                <a:xfrm>
                  <a:off x="617" y="2570"/>
                  <a:ext cx="723"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209" name="AutoShape 270"/>
                <p:cNvSpPr>
                  <a:spLocks noChangeArrowheads="1"/>
                </p:cNvSpPr>
                <p:nvPr/>
              </p:nvSpPr>
              <p:spPr bwMode="auto">
                <a:xfrm>
                  <a:off x="636" y="2588"/>
                  <a:ext cx="686"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97" name="Rectangle 271"/>
              <p:cNvSpPr>
                <a:spLocks noChangeArrowheads="1"/>
              </p:cNvSpPr>
              <p:nvPr/>
            </p:nvSpPr>
            <p:spPr bwMode="auto">
              <a:xfrm>
                <a:off x="5249" y="428"/>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198"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99"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200" name="Oval 274"/>
              <p:cNvSpPr>
                <a:spLocks noChangeArrowheads="1"/>
              </p:cNvSpPr>
              <p:nvPr/>
            </p:nvSpPr>
            <p:spPr bwMode="auto">
              <a:xfrm>
                <a:off x="5517" y="2612"/>
                <a:ext cx="49"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201"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202" name="AutoShape 276"/>
              <p:cNvSpPr>
                <a:spLocks noChangeArrowheads="1"/>
              </p:cNvSpPr>
              <p:nvPr/>
            </p:nvSpPr>
            <p:spPr bwMode="auto">
              <a:xfrm>
                <a:off x="4142" y="2684"/>
                <a:ext cx="1199"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203" name="AutoShape 277"/>
              <p:cNvSpPr>
                <a:spLocks noChangeArrowheads="1"/>
              </p:cNvSpPr>
              <p:nvPr/>
            </p:nvSpPr>
            <p:spPr bwMode="auto">
              <a:xfrm>
                <a:off x="4205" y="2713"/>
                <a:ext cx="1073"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204" name="Oval 278"/>
              <p:cNvSpPr>
                <a:spLocks noChangeArrowheads="1"/>
              </p:cNvSpPr>
              <p:nvPr/>
            </p:nvSpPr>
            <p:spPr bwMode="auto">
              <a:xfrm>
                <a:off x="4308" y="2385"/>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205" name="Oval 279"/>
              <p:cNvSpPr>
                <a:spLocks noChangeArrowheads="1"/>
              </p:cNvSpPr>
              <p:nvPr/>
            </p:nvSpPr>
            <p:spPr bwMode="auto">
              <a:xfrm>
                <a:off x="4488" y="2385"/>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206" name="Oval 280"/>
              <p:cNvSpPr>
                <a:spLocks noChangeArrowheads="1"/>
              </p:cNvSpPr>
              <p:nvPr/>
            </p:nvSpPr>
            <p:spPr bwMode="auto">
              <a:xfrm>
                <a:off x="4664" y="2379"/>
                <a:ext cx="156"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207" name="Rectangle 281"/>
              <p:cNvSpPr>
                <a:spLocks noChangeArrowheads="1"/>
              </p:cNvSpPr>
              <p:nvPr/>
            </p:nvSpPr>
            <p:spPr bwMode="auto">
              <a:xfrm>
                <a:off x="5063" y="1836"/>
                <a:ext cx="83"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5847" name="Group 542"/>
            <p:cNvGrpSpPr>
              <a:grpSpLocks/>
            </p:cNvGrpSpPr>
            <p:nvPr/>
          </p:nvGrpSpPr>
          <p:grpSpPr bwMode="auto">
            <a:xfrm>
              <a:off x="2738316" y="5097174"/>
              <a:ext cx="963728" cy="834421"/>
              <a:chOff x="-44" y="1473"/>
              <a:chExt cx="981" cy="1105"/>
            </a:xfrm>
          </p:grpSpPr>
          <p:pic>
            <p:nvPicPr>
              <p:cNvPr id="36182" name="Picture 529" descr="desktop_computer_stylized_medium"/>
              <p:cNvPicPr>
                <a:picLocks noChangeAspect="1" noChangeArrowheads="1"/>
              </p:cNvPicPr>
              <p:nvPr/>
            </p:nvPicPr>
            <p:blipFill>
              <a:blip r:embed="rId2" cstate="print"/>
              <a:srcRect/>
              <a:stretch>
                <a:fillRect/>
              </a:stretch>
            </p:blipFill>
            <p:spPr bwMode="auto">
              <a:xfrm flipH="1">
                <a:off x="-44" y="1473"/>
                <a:ext cx="981" cy="1105"/>
              </a:xfrm>
              <a:prstGeom prst="rect">
                <a:avLst/>
              </a:prstGeom>
              <a:noFill/>
              <a:ln w="9525">
                <a:noFill/>
                <a:miter lim="800000"/>
                <a:headEnd/>
                <a:tailEnd/>
              </a:ln>
            </p:spPr>
          </p:pic>
          <p:sp>
            <p:nvSpPr>
              <p:cNvPr id="36183" name="Freeform 530"/>
              <p:cNvSpPr>
                <a:spLocks/>
              </p:cNvSpPr>
              <p:nvPr/>
            </p:nvSpPr>
            <p:spPr bwMode="auto">
              <a:xfrm flipH="1">
                <a:off x="374" y="1579"/>
                <a:ext cx="477" cy="506"/>
              </a:xfrm>
              <a:custGeom>
                <a:avLst/>
                <a:gdLst>
                  <a:gd name="T0" fmla="*/ 0 w 356"/>
                  <a:gd name="T1" fmla="*/ 0 h 368"/>
                  <a:gd name="T2" fmla="*/ 7497 w 356"/>
                  <a:gd name="T3" fmla="*/ 469 h 368"/>
                  <a:gd name="T4" fmla="*/ 8894 w 356"/>
                  <a:gd name="T5" fmla="*/ 9780 h 368"/>
                  <a:gd name="T6" fmla="*/ 1960 w 356"/>
                  <a:gd name="T7" fmla="*/ 12231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w="9525" cap="flat" cmpd="sng">
                <a:noFill/>
                <a:prstDash val="solid"/>
                <a:round/>
                <a:headEnd/>
                <a:tailEnd/>
              </a:ln>
            </p:spPr>
            <p:txBody>
              <a:bodyPr wrap="none"/>
              <a:lstStyle/>
              <a:p>
                <a:endParaRPr lang="el-GR"/>
              </a:p>
            </p:txBody>
          </p:sp>
        </p:grpSp>
        <p:pic>
          <p:nvPicPr>
            <p:cNvPr id="35848" name="Picture 7" descr="Bob"/>
            <p:cNvPicPr>
              <a:picLocks noChangeAspect="1" noChangeArrowheads="1"/>
            </p:cNvPicPr>
            <p:nvPr/>
          </p:nvPicPr>
          <p:blipFill>
            <a:blip r:embed="rId3" cstate="print"/>
            <a:srcRect/>
            <a:stretch>
              <a:fillRect/>
            </a:stretch>
          </p:blipFill>
          <p:spPr bwMode="auto">
            <a:xfrm>
              <a:off x="3202385" y="5902036"/>
              <a:ext cx="533264" cy="544721"/>
            </a:xfrm>
            <a:prstGeom prst="rect">
              <a:avLst/>
            </a:prstGeom>
            <a:noFill/>
            <a:ln w="9525">
              <a:noFill/>
              <a:miter lim="800000"/>
              <a:headEnd/>
              <a:tailEnd/>
            </a:ln>
          </p:spPr>
        </p:pic>
        <p:grpSp>
          <p:nvGrpSpPr>
            <p:cNvPr id="35849" name="Group 2"/>
            <p:cNvGrpSpPr>
              <a:grpSpLocks/>
            </p:cNvGrpSpPr>
            <p:nvPr/>
          </p:nvGrpSpPr>
          <p:grpSpPr bwMode="auto">
            <a:xfrm>
              <a:off x="6350500" y="1954842"/>
              <a:ext cx="1698222" cy="1355547"/>
              <a:chOff x="3510611" y="3438810"/>
              <a:chExt cx="1698222" cy="1355547"/>
            </a:xfrm>
          </p:grpSpPr>
          <p:sp>
            <p:nvSpPr>
              <p:cNvPr id="36115" name="Freeform 1287"/>
              <p:cNvSpPr>
                <a:spLocks/>
              </p:cNvSpPr>
              <p:nvPr/>
            </p:nvSpPr>
            <p:spPr bwMode="auto">
              <a:xfrm>
                <a:off x="3510611" y="3438810"/>
                <a:ext cx="1698222" cy="1355547"/>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000"/>
                  <a:gd name="T56" fmla="*/ 10000 w 10000"/>
                  <a:gd name="T57" fmla="*/ 10000 h 1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000">
                    <a:moveTo>
                      <a:pt x="6270" y="126"/>
                    </a:moveTo>
                    <a:cubicBezTo>
                      <a:pt x="5642" y="245"/>
                      <a:pt x="4469" y="528"/>
                      <a:pt x="3738" y="756"/>
                    </a:cubicBezTo>
                    <a:cubicBezTo>
                      <a:pt x="3007" y="984"/>
                      <a:pt x="2405" y="1322"/>
                      <a:pt x="1887" y="1495"/>
                    </a:cubicBezTo>
                    <a:cubicBezTo>
                      <a:pt x="1369" y="1668"/>
                      <a:pt x="1195" y="1105"/>
                      <a:pt x="629" y="1793"/>
                    </a:cubicBezTo>
                    <a:cubicBezTo>
                      <a:pt x="63" y="2481"/>
                      <a:pt x="218" y="3574"/>
                      <a:pt x="128" y="4417"/>
                    </a:cubicBezTo>
                    <a:cubicBezTo>
                      <a:pt x="39" y="5260"/>
                      <a:pt x="-87" y="6368"/>
                      <a:pt x="89" y="6848"/>
                    </a:cubicBezTo>
                    <a:cubicBezTo>
                      <a:pt x="265" y="7328"/>
                      <a:pt x="491" y="7223"/>
                      <a:pt x="1207" y="7298"/>
                    </a:cubicBezTo>
                    <a:cubicBezTo>
                      <a:pt x="1924" y="7374"/>
                      <a:pt x="3641" y="7133"/>
                      <a:pt x="4406" y="7298"/>
                    </a:cubicBezTo>
                    <a:cubicBezTo>
                      <a:pt x="5171" y="7463"/>
                      <a:pt x="5298" y="7868"/>
                      <a:pt x="5779" y="8288"/>
                    </a:cubicBezTo>
                    <a:cubicBezTo>
                      <a:pt x="6260" y="8709"/>
                      <a:pt x="6848" y="9549"/>
                      <a:pt x="7290" y="9819"/>
                    </a:cubicBezTo>
                    <a:cubicBezTo>
                      <a:pt x="7731" y="10089"/>
                      <a:pt x="8124" y="10014"/>
                      <a:pt x="8448" y="9879"/>
                    </a:cubicBezTo>
                    <a:cubicBezTo>
                      <a:pt x="8771" y="9744"/>
                      <a:pt x="9056" y="9549"/>
                      <a:pt x="9252" y="9008"/>
                    </a:cubicBezTo>
                    <a:cubicBezTo>
                      <a:pt x="9448" y="8469"/>
                      <a:pt x="9537" y="7418"/>
                      <a:pt x="9644" y="6639"/>
                    </a:cubicBezTo>
                    <a:cubicBezTo>
                      <a:pt x="9752" y="5858"/>
                      <a:pt x="9851" y="5168"/>
                      <a:pt x="9899" y="4327"/>
                    </a:cubicBezTo>
                    <a:cubicBezTo>
                      <a:pt x="9949" y="3486"/>
                      <a:pt x="10076" y="2256"/>
                      <a:pt x="9939" y="1566"/>
                    </a:cubicBezTo>
                    <a:cubicBezTo>
                      <a:pt x="9802" y="876"/>
                      <a:pt x="9478" y="471"/>
                      <a:pt x="9075" y="216"/>
                    </a:cubicBezTo>
                    <a:cubicBezTo>
                      <a:pt x="8674" y="-39"/>
                      <a:pt x="7997" y="20"/>
                      <a:pt x="7525" y="5"/>
                    </a:cubicBezTo>
                    <a:cubicBezTo>
                      <a:pt x="7055" y="-9"/>
                      <a:pt x="6898" y="5"/>
                      <a:pt x="6270" y="126"/>
                    </a:cubicBezTo>
                    <a:close/>
                  </a:path>
                </a:pathLst>
              </a:custGeom>
              <a:solidFill>
                <a:srgbClr val="00CCFF"/>
              </a:solidFill>
              <a:ln w="9525">
                <a:noFill/>
                <a:round/>
                <a:headEnd/>
                <a:tailEnd/>
              </a:ln>
            </p:spPr>
            <p:txBody>
              <a:bodyPr/>
              <a:lstStyle/>
              <a:p>
                <a:endParaRPr lang="el-GR"/>
              </a:p>
            </p:txBody>
          </p:sp>
          <p:grpSp>
            <p:nvGrpSpPr>
              <p:cNvPr id="36116" name="Group 249"/>
              <p:cNvGrpSpPr>
                <a:grpSpLocks/>
              </p:cNvGrpSpPr>
              <p:nvPr/>
            </p:nvGrpSpPr>
            <p:grpSpPr bwMode="auto">
              <a:xfrm>
                <a:off x="3696664" y="3737375"/>
                <a:ext cx="365511" cy="637577"/>
                <a:chOff x="4140" y="429"/>
                <a:chExt cx="1425" cy="2396"/>
              </a:xfrm>
            </p:grpSpPr>
            <p:sp>
              <p:nvSpPr>
                <p:cNvPr id="36150"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6151" name="Rectangle 251"/>
                <p:cNvSpPr>
                  <a:spLocks noChangeArrowheads="1"/>
                </p:cNvSpPr>
                <p:nvPr/>
              </p:nvSpPr>
              <p:spPr bwMode="auto">
                <a:xfrm>
                  <a:off x="4205" y="431"/>
                  <a:ext cx="1046" cy="2279"/>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6152"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6153"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54" name="Rectangle 254"/>
                <p:cNvSpPr>
                  <a:spLocks noChangeArrowheads="1"/>
                </p:cNvSpPr>
                <p:nvPr/>
              </p:nvSpPr>
              <p:spPr bwMode="auto">
                <a:xfrm>
                  <a:off x="4211" y="694"/>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55" name="Group 255"/>
                <p:cNvGrpSpPr>
                  <a:grpSpLocks/>
                </p:cNvGrpSpPr>
                <p:nvPr/>
              </p:nvGrpSpPr>
              <p:grpSpPr bwMode="auto">
                <a:xfrm>
                  <a:off x="4749" y="668"/>
                  <a:ext cx="581" cy="145"/>
                  <a:chOff x="614" y="2568"/>
                  <a:chExt cx="725" cy="139"/>
                </a:xfrm>
              </p:grpSpPr>
              <p:sp>
                <p:nvSpPr>
                  <p:cNvPr id="36180" name="AutoShape 256"/>
                  <p:cNvSpPr>
                    <a:spLocks noChangeArrowheads="1"/>
                  </p:cNvSpPr>
                  <p:nvPr/>
                </p:nvSpPr>
                <p:spPr bwMode="auto">
                  <a:xfrm>
                    <a:off x="615" y="2570"/>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81" name="AutoShape 257"/>
                  <p:cNvSpPr>
                    <a:spLocks noChangeArrowheads="1"/>
                  </p:cNvSpPr>
                  <p:nvPr/>
                </p:nvSpPr>
                <p:spPr bwMode="auto">
                  <a:xfrm>
                    <a:off x="630" y="2587"/>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56" name="Rectangle 258"/>
                <p:cNvSpPr>
                  <a:spLocks noChangeArrowheads="1"/>
                </p:cNvSpPr>
                <p:nvPr/>
              </p:nvSpPr>
              <p:spPr bwMode="auto">
                <a:xfrm>
                  <a:off x="4224" y="1022"/>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57" name="Group 259"/>
                <p:cNvGrpSpPr>
                  <a:grpSpLocks/>
                </p:cNvGrpSpPr>
                <p:nvPr/>
              </p:nvGrpSpPr>
              <p:grpSpPr bwMode="auto">
                <a:xfrm>
                  <a:off x="4747" y="994"/>
                  <a:ext cx="581" cy="134"/>
                  <a:chOff x="614" y="2568"/>
                  <a:chExt cx="725" cy="139"/>
                </a:xfrm>
              </p:grpSpPr>
              <p:sp>
                <p:nvSpPr>
                  <p:cNvPr id="36178" name="AutoShape 260"/>
                  <p:cNvSpPr>
                    <a:spLocks noChangeArrowheads="1"/>
                  </p:cNvSpPr>
                  <p:nvPr/>
                </p:nvSpPr>
                <p:spPr bwMode="auto">
                  <a:xfrm>
                    <a:off x="610" y="2572"/>
                    <a:ext cx="734"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79" name="AutoShape 261"/>
                  <p:cNvSpPr>
                    <a:spLocks noChangeArrowheads="1"/>
                  </p:cNvSpPr>
                  <p:nvPr/>
                </p:nvSpPr>
                <p:spPr bwMode="auto">
                  <a:xfrm>
                    <a:off x="625" y="2591"/>
                    <a:ext cx="703"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58" name="Rectangle 262"/>
                <p:cNvSpPr>
                  <a:spLocks noChangeArrowheads="1"/>
                </p:cNvSpPr>
                <p:nvPr/>
              </p:nvSpPr>
              <p:spPr bwMode="auto">
                <a:xfrm>
                  <a:off x="4211" y="1356"/>
                  <a:ext cx="600"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159" name="Rectangle 263"/>
                <p:cNvSpPr>
                  <a:spLocks noChangeArrowheads="1"/>
                </p:cNvSpPr>
                <p:nvPr/>
              </p:nvSpPr>
              <p:spPr bwMode="auto">
                <a:xfrm>
                  <a:off x="4224" y="1654"/>
                  <a:ext cx="600"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60" name="Group 264"/>
                <p:cNvGrpSpPr>
                  <a:grpSpLocks/>
                </p:cNvGrpSpPr>
                <p:nvPr/>
              </p:nvGrpSpPr>
              <p:grpSpPr bwMode="auto">
                <a:xfrm>
                  <a:off x="4735" y="1627"/>
                  <a:ext cx="582" cy="151"/>
                  <a:chOff x="614" y="2568"/>
                  <a:chExt cx="725" cy="139"/>
                </a:xfrm>
              </p:grpSpPr>
              <p:sp>
                <p:nvSpPr>
                  <p:cNvPr id="36176" name="AutoShape 265"/>
                  <p:cNvSpPr>
                    <a:spLocks noChangeArrowheads="1"/>
                  </p:cNvSpPr>
                  <p:nvPr/>
                </p:nvSpPr>
                <p:spPr bwMode="auto">
                  <a:xfrm>
                    <a:off x="609" y="2571"/>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77" name="AutoShape 266"/>
                  <p:cNvSpPr>
                    <a:spLocks noChangeArrowheads="1"/>
                  </p:cNvSpPr>
                  <p:nvPr/>
                </p:nvSpPr>
                <p:spPr bwMode="auto">
                  <a:xfrm>
                    <a:off x="625" y="2588"/>
                    <a:ext cx="694"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61"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6162" name="Group 268"/>
                <p:cNvGrpSpPr>
                  <a:grpSpLocks/>
                </p:cNvGrpSpPr>
                <p:nvPr/>
              </p:nvGrpSpPr>
              <p:grpSpPr bwMode="auto">
                <a:xfrm>
                  <a:off x="4739" y="1327"/>
                  <a:ext cx="582" cy="139"/>
                  <a:chOff x="614" y="2568"/>
                  <a:chExt cx="725" cy="139"/>
                </a:xfrm>
              </p:grpSpPr>
              <p:sp>
                <p:nvSpPr>
                  <p:cNvPr id="36174" name="AutoShape 269"/>
                  <p:cNvSpPr>
                    <a:spLocks noChangeArrowheads="1"/>
                  </p:cNvSpPr>
                  <p:nvPr/>
                </p:nvSpPr>
                <p:spPr bwMode="auto">
                  <a:xfrm>
                    <a:off x="612" y="2567"/>
                    <a:ext cx="725"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75" name="AutoShape 270"/>
                  <p:cNvSpPr>
                    <a:spLocks noChangeArrowheads="1"/>
                  </p:cNvSpPr>
                  <p:nvPr/>
                </p:nvSpPr>
                <p:spPr bwMode="auto">
                  <a:xfrm>
                    <a:off x="627" y="2585"/>
                    <a:ext cx="694" cy="11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63" name="Rectangle 271"/>
                <p:cNvSpPr>
                  <a:spLocks noChangeArrowheads="1"/>
                </p:cNvSpPr>
                <p:nvPr/>
              </p:nvSpPr>
              <p:spPr bwMode="auto">
                <a:xfrm>
                  <a:off x="5251" y="431"/>
                  <a:ext cx="68"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164"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65"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66" name="Oval 274"/>
                <p:cNvSpPr>
                  <a:spLocks noChangeArrowheads="1"/>
                </p:cNvSpPr>
                <p:nvPr/>
              </p:nvSpPr>
              <p:spPr bwMode="auto">
                <a:xfrm>
                  <a:off x="5517" y="2609"/>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167"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168" name="AutoShape 276"/>
                <p:cNvSpPr>
                  <a:spLocks noChangeArrowheads="1"/>
                </p:cNvSpPr>
                <p:nvPr/>
              </p:nvSpPr>
              <p:spPr bwMode="auto">
                <a:xfrm>
                  <a:off x="4137" y="2680"/>
                  <a:ext cx="1207"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169" name="AutoShape 277"/>
                <p:cNvSpPr>
                  <a:spLocks noChangeArrowheads="1"/>
                </p:cNvSpPr>
                <p:nvPr/>
              </p:nvSpPr>
              <p:spPr bwMode="auto">
                <a:xfrm>
                  <a:off x="4205" y="2710"/>
                  <a:ext cx="1071"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170" name="Oval 278"/>
                <p:cNvSpPr>
                  <a:spLocks noChangeArrowheads="1"/>
                </p:cNvSpPr>
                <p:nvPr/>
              </p:nvSpPr>
              <p:spPr bwMode="auto">
                <a:xfrm>
                  <a:off x="4304" y="2382"/>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171" name="Oval 279"/>
                <p:cNvSpPr>
                  <a:spLocks noChangeArrowheads="1"/>
                </p:cNvSpPr>
                <p:nvPr/>
              </p:nvSpPr>
              <p:spPr bwMode="auto">
                <a:xfrm>
                  <a:off x="4484" y="2382"/>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172" name="Oval 280"/>
                <p:cNvSpPr>
                  <a:spLocks noChangeArrowheads="1"/>
                </p:cNvSpPr>
                <p:nvPr/>
              </p:nvSpPr>
              <p:spPr bwMode="auto">
                <a:xfrm>
                  <a:off x="4663" y="2382"/>
                  <a:ext cx="155"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173" name="Rectangle 281"/>
                <p:cNvSpPr>
                  <a:spLocks noChangeArrowheads="1"/>
                </p:cNvSpPr>
                <p:nvPr/>
              </p:nvSpPr>
              <p:spPr bwMode="auto">
                <a:xfrm>
                  <a:off x="5059" y="1833"/>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6117" name="Group 249"/>
              <p:cNvGrpSpPr>
                <a:grpSpLocks/>
              </p:cNvGrpSpPr>
              <p:nvPr/>
            </p:nvGrpSpPr>
            <p:grpSpPr bwMode="auto">
              <a:xfrm>
                <a:off x="4638535" y="3965678"/>
                <a:ext cx="365511" cy="637577"/>
                <a:chOff x="4140" y="429"/>
                <a:chExt cx="1425" cy="2396"/>
              </a:xfrm>
            </p:grpSpPr>
            <p:sp>
              <p:nvSpPr>
                <p:cNvPr id="36118"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6119" name="Rectangle 251"/>
                <p:cNvSpPr>
                  <a:spLocks noChangeArrowheads="1"/>
                </p:cNvSpPr>
                <p:nvPr/>
              </p:nvSpPr>
              <p:spPr bwMode="auto">
                <a:xfrm>
                  <a:off x="4203" y="432"/>
                  <a:ext cx="1052" cy="2279"/>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6120"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6121"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22" name="Rectangle 254"/>
                <p:cNvSpPr>
                  <a:spLocks noChangeArrowheads="1"/>
                </p:cNvSpPr>
                <p:nvPr/>
              </p:nvSpPr>
              <p:spPr bwMode="auto">
                <a:xfrm>
                  <a:off x="4215" y="695"/>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23" name="Group 255"/>
                <p:cNvGrpSpPr>
                  <a:grpSpLocks/>
                </p:cNvGrpSpPr>
                <p:nvPr/>
              </p:nvGrpSpPr>
              <p:grpSpPr bwMode="auto">
                <a:xfrm>
                  <a:off x="4749" y="668"/>
                  <a:ext cx="581" cy="145"/>
                  <a:chOff x="614" y="2568"/>
                  <a:chExt cx="725" cy="139"/>
                </a:xfrm>
              </p:grpSpPr>
              <p:sp>
                <p:nvSpPr>
                  <p:cNvPr id="36148" name="AutoShape 256"/>
                  <p:cNvSpPr>
                    <a:spLocks noChangeArrowheads="1"/>
                  </p:cNvSpPr>
                  <p:nvPr/>
                </p:nvSpPr>
                <p:spPr bwMode="auto">
                  <a:xfrm>
                    <a:off x="612" y="2571"/>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49" name="AutoShape 257"/>
                  <p:cNvSpPr>
                    <a:spLocks noChangeArrowheads="1"/>
                  </p:cNvSpPr>
                  <p:nvPr/>
                </p:nvSpPr>
                <p:spPr bwMode="auto">
                  <a:xfrm>
                    <a:off x="628" y="2588"/>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24" name="Rectangle 258"/>
                <p:cNvSpPr>
                  <a:spLocks noChangeArrowheads="1"/>
                </p:cNvSpPr>
                <p:nvPr/>
              </p:nvSpPr>
              <p:spPr bwMode="auto">
                <a:xfrm>
                  <a:off x="4228" y="1023"/>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25" name="Group 259"/>
                <p:cNvGrpSpPr>
                  <a:grpSpLocks/>
                </p:cNvGrpSpPr>
                <p:nvPr/>
              </p:nvGrpSpPr>
              <p:grpSpPr bwMode="auto">
                <a:xfrm>
                  <a:off x="4747" y="994"/>
                  <a:ext cx="581" cy="134"/>
                  <a:chOff x="614" y="2568"/>
                  <a:chExt cx="725" cy="139"/>
                </a:xfrm>
              </p:grpSpPr>
              <p:sp>
                <p:nvSpPr>
                  <p:cNvPr id="36146" name="AutoShape 260"/>
                  <p:cNvSpPr>
                    <a:spLocks noChangeArrowheads="1"/>
                  </p:cNvSpPr>
                  <p:nvPr/>
                </p:nvSpPr>
                <p:spPr bwMode="auto">
                  <a:xfrm>
                    <a:off x="615" y="2573"/>
                    <a:ext cx="726"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47" name="AutoShape 261"/>
                  <p:cNvSpPr>
                    <a:spLocks noChangeArrowheads="1"/>
                  </p:cNvSpPr>
                  <p:nvPr/>
                </p:nvSpPr>
                <p:spPr bwMode="auto">
                  <a:xfrm>
                    <a:off x="630" y="2592"/>
                    <a:ext cx="695"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26" name="Rectangle 262"/>
                <p:cNvSpPr>
                  <a:spLocks noChangeArrowheads="1"/>
                </p:cNvSpPr>
                <p:nvPr/>
              </p:nvSpPr>
              <p:spPr bwMode="auto">
                <a:xfrm>
                  <a:off x="4215" y="135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127" name="Rectangle 263"/>
                <p:cNvSpPr>
                  <a:spLocks noChangeArrowheads="1"/>
                </p:cNvSpPr>
                <p:nvPr/>
              </p:nvSpPr>
              <p:spPr bwMode="auto">
                <a:xfrm>
                  <a:off x="4228" y="1655"/>
                  <a:ext cx="600"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128" name="Group 264"/>
                <p:cNvGrpSpPr>
                  <a:grpSpLocks/>
                </p:cNvGrpSpPr>
                <p:nvPr/>
              </p:nvGrpSpPr>
              <p:grpSpPr bwMode="auto">
                <a:xfrm>
                  <a:off x="4735" y="1627"/>
                  <a:ext cx="582" cy="151"/>
                  <a:chOff x="614" y="2568"/>
                  <a:chExt cx="725" cy="139"/>
                </a:xfrm>
              </p:grpSpPr>
              <p:sp>
                <p:nvSpPr>
                  <p:cNvPr id="36144" name="AutoShape 265"/>
                  <p:cNvSpPr>
                    <a:spLocks noChangeArrowheads="1"/>
                  </p:cNvSpPr>
                  <p:nvPr/>
                </p:nvSpPr>
                <p:spPr bwMode="auto">
                  <a:xfrm>
                    <a:off x="614" y="2572"/>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45" name="AutoShape 266"/>
                  <p:cNvSpPr>
                    <a:spLocks noChangeArrowheads="1"/>
                  </p:cNvSpPr>
                  <p:nvPr/>
                </p:nvSpPr>
                <p:spPr bwMode="auto">
                  <a:xfrm>
                    <a:off x="630" y="2589"/>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29"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6130" name="Group 268"/>
                <p:cNvGrpSpPr>
                  <a:grpSpLocks/>
                </p:cNvGrpSpPr>
                <p:nvPr/>
              </p:nvGrpSpPr>
              <p:grpSpPr bwMode="auto">
                <a:xfrm>
                  <a:off x="4739" y="1327"/>
                  <a:ext cx="582" cy="139"/>
                  <a:chOff x="614" y="2568"/>
                  <a:chExt cx="725" cy="139"/>
                </a:xfrm>
              </p:grpSpPr>
              <p:sp>
                <p:nvSpPr>
                  <p:cNvPr id="36142" name="AutoShape 269"/>
                  <p:cNvSpPr>
                    <a:spLocks noChangeArrowheads="1"/>
                  </p:cNvSpPr>
                  <p:nvPr/>
                </p:nvSpPr>
                <p:spPr bwMode="auto">
                  <a:xfrm>
                    <a:off x="617" y="2568"/>
                    <a:ext cx="725"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43" name="AutoShape 270"/>
                  <p:cNvSpPr>
                    <a:spLocks noChangeArrowheads="1"/>
                  </p:cNvSpPr>
                  <p:nvPr/>
                </p:nvSpPr>
                <p:spPr bwMode="auto">
                  <a:xfrm>
                    <a:off x="632" y="2586"/>
                    <a:ext cx="694" cy="11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131" name="Rectangle 271"/>
                <p:cNvSpPr>
                  <a:spLocks noChangeArrowheads="1"/>
                </p:cNvSpPr>
                <p:nvPr/>
              </p:nvSpPr>
              <p:spPr bwMode="auto">
                <a:xfrm>
                  <a:off x="5249" y="432"/>
                  <a:ext cx="68"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132"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33"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134" name="Oval 274"/>
                <p:cNvSpPr>
                  <a:spLocks noChangeArrowheads="1"/>
                </p:cNvSpPr>
                <p:nvPr/>
              </p:nvSpPr>
              <p:spPr bwMode="auto">
                <a:xfrm>
                  <a:off x="5515" y="2610"/>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135"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136" name="AutoShape 276"/>
                <p:cNvSpPr>
                  <a:spLocks noChangeArrowheads="1"/>
                </p:cNvSpPr>
                <p:nvPr/>
              </p:nvSpPr>
              <p:spPr bwMode="auto">
                <a:xfrm>
                  <a:off x="4141"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137" name="AutoShape 277"/>
                <p:cNvSpPr>
                  <a:spLocks noChangeArrowheads="1"/>
                </p:cNvSpPr>
                <p:nvPr/>
              </p:nvSpPr>
              <p:spPr bwMode="auto">
                <a:xfrm>
                  <a:off x="4203" y="2711"/>
                  <a:ext cx="107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138" name="Oval 278"/>
                <p:cNvSpPr>
                  <a:spLocks noChangeArrowheads="1"/>
                </p:cNvSpPr>
                <p:nvPr/>
              </p:nvSpPr>
              <p:spPr bwMode="auto">
                <a:xfrm>
                  <a:off x="4308"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139" name="Oval 279"/>
                <p:cNvSpPr>
                  <a:spLocks noChangeArrowheads="1"/>
                </p:cNvSpPr>
                <p:nvPr/>
              </p:nvSpPr>
              <p:spPr bwMode="auto">
                <a:xfrm>
                  <a:off x="4488"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140" name="Oval 280"/>
                <p:cNvSpPr>
                  <a:spLocks noChangeArrowheads="1"/>
                </p:cNvSpPr>
                <p:nvPr/>
              </p:nvSpPr>
              <p:spPr bwMode="auto">
                <a:xfrm>
                  <a:off x="4661" y="2383"/>
                  <a:ext cx="161"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141" name="Rectangle 281"/>
                <p:cNvSpPr>
                  <a:spLocks noChangeArrowheads="1"/>
                </p:cNvSpPr>
                <p:nvPr/>
              </p:nvSpPr>
              <p:spPr bwMode="auto">
                <a:xfrm>
                  <a:off x="5063" y="1834"/>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grpSp>
          <p:nvGrpSpPr>
            <p:cNvPr id="35850" name="Group 347"/>
            <p:cNvGrpSpPr>
              <a:grpSpLocks/>
            </p:cNvGrpSpPr>
            <p:nvPr/>
          </p:nvGrpSpPr>
          <p:grpSpPr bwMode="auto">
            <a:xfrm>
              <a:off x="6089043" y="3477058"/>
              <a:ext cx="1874050" cy="1355547"/>
              <a:chOff x="3510611" y="3438810"/>
              <a:chExt cx="1698222" cy="1355547"/>
            </a:xfrm>
          </p:grpSpPr>
          <p:sp>
            <p:nvSpPr>
              <p:cNvPr id="36048" name="Freeform 1287"/>
              <p:cNvSpPr>
                <a:spLocks/>
              </p:cNvSpPr>
              <p:nvPr/>
            </p:nvSpPr>
            <p:spPr bwMode="auto">
              <a:xfrm>
                <a:off x="3510611" y="3438810"/>
                <a:ext cx="1698222" cy="1355547"/>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000"/>
                  <a:gd name="T56" fmla="*/ 10000 w 10000"/>
                  <a:gd name="T57" fmla="*/ 10000 h 1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000">
                    <a:moveTo>
                      <a:pt x="6270" y="126"/>
                    </a:moveTo>
                    <a:cubicBezTo>
                      <a:pt x="5642" y="245"/>
                      <a:pt x="4469" y="528"/>
                      <a:pt x="3738" y="756"/>
                    </a:cubicBezTo>
                    <a:cubicBezTo>
                      <a:pt x="3007" y="984"/>
                      <a:pt x="2405" y="1322"/>
                      <a:pt x="1887" y="1495"/>
                    </a:cubicBezTo>
                    <a:cubicBezTo>
                      <a:pt x="1369" y="1668"/>
                      <a:pt x="1195" y="1105"/>
                      <a:pt x="629" y="1793"/>
                    </a:cubicBezTo>
                    <a:cubicBezTo>
                      <a:pt x="63" y="2481"/>
                      <a:pt x="218" y="3574"/>
                      <a:pt x="128" y="4417"/>
                    </a:cubicBezTo>
                    <a:cubicBezTo>
                      <a:pt x="39" y="5260"/>
                      <a:pt x="-87" y="6368"/>
                      <a:pt x="89" y="6848"/>
                    </a:cubicBezTo>
                    <a:cubicBezTo>
                      <a:pt x="265" y="7328"/>
                      <a:pt x="491" y="7223"/>
                      <a:pt x="1207" y="7298"/>
                    </a:cubicBezTo>
                    <a:cubicBezTo>
                      <a:pt x="1924" y="7374"/>
                      <a:pt x="3641" y="7133"/>
                      <a:pt x="4406" y="7298"/>
                    </a:cubicBezTo>
                    <a:cubicBezTo>
                      <a:pt x="5171" y="7463"/>
                      <a:pt x="5298" y="7868"/>
                      <a:pt x="5779" y="8288"/>
                    </a:cubicBezTo>
                    <a:cubicBezTo>
                      <a:pt x="6260" y="8709"/>
                      <a:pt x="6848" y="9549"/>
                      <a:pt x="7290" y="9819"/>
                    </a:cubicBezTo>
                    <a:cubicBezTo>
                      <a:pt x="7731" y="10089"/>
                      <a:pt x="8124" y="10014"/>
                      <a:pt x="8448" y="9879"/>
                    </a:cubicBezTo>
                    <a:cubicBezTo>
                      <a:pt x="8771" y="9744"/>
                      <a:pt x="9056" y="9549"/>
                      <a:pt x="9252" y="9008"/>
                    </a:cubicBezTo>
                    <a:cubicBezTo>
                      <a:pt x="9448" y="8469"/>
                      <a:pt x="9537" y="7418"/>
                      <a:pt x="9644" y="6639"/>
                    </a:cubicBezTo>
                    <a:cubicBezTo>
                      <a:pt x="9752" y="5858"/>
                      <a:pt x="9851" y="5168"/>
                      <a:pt x="9899" y="4327"/>
                    </a:cubicBezTo>
                    <a:cubicBezTo>
                      <a:pt x="9949" y="3486"/>
                      <a:pt x="10076" y="2256"/>
                      <a:pt x="9939" y="1566"/>
                    </a:cubicBezTo>
                    <a:cubicBezTo>
                      <a:pt x="9802" y="876"/>
                      <a:pt x="9478" y="471"/>
                      <a:pt x="9075" y="216"/>
                    </a:cubicBezTo>
                    <a:cubicBezTo>
                      <a:pt x="8674" y="-39"/>
                      <a:pt x="7997" y="20"/>
                      <a:pt x="7525" y="5"/>
                    </a:cubicBezTo>
                    <a:cubicBezTo>
                      <a:pt x="7055" y="-9"/>
                      <a:pt x="6898" y="5"/>
                      <a:pt x="6270" y="126"/>
                    </a:cubicBezTo>
                    <a:close/>
                  </a:path>
                </a:pathLst>
              </a:custGeom>
              <a:solidFill>
                <a:srgbClr val="00CCFF"/>
              </a:solidFill>
              <a:ln w="9525">
                <a:noFill/>
                <a:round/>
                <a:headEnd/>
                <a:tailEnd/>
              </a:ln>
            </p:spPr>
            <p:txBody>
              <a:bodyPr/>
              <a:lstStyle/>
              <a:p>
                <a:endParaRPr lang="el-GR"/>
              </a:p>
            </p:txBody>
          </p:sp>
          <p:grpSp>
            <p:nvGrpSpPr>
              <p:cNvPr id="36049" name="Group 249"/>
              <p:cNvGrpSpPr>
                <a:grpSpLocks/>
              </p:cNvGrpSpPr>
              <p:nvPr/>
            </p:nvGrpSpPr>
            <p:grpSpPr bwMode="auto">
              <a:xfrm>
                <a:off x="3696664" y="3737375"/>
                <a:ext cx="365511" cy="637577"/>
                <a:chOff x="4140" y="429"/>
                <a:chExt cx="1425" cy="2396"/>
              </a:xfrm>
            </p:grpSpPr>
            <p:sp>
              <p:nvSpPr>
                <p:cNvPr id="36083"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6084" name="Rectangle 251"/>
                <p:cNvSpPr>
                  <a:spLocks noChangeArrowheads="1"/>
                </p:cNvSpPr>
                <p:nvPr/>
              </p:nvSpPr>
              <p:spPr bwMode="auto">
                <a:xfrm>
                  <a:off x="4208" y="426"/>
                  <a:ext cx="1043" cy="2285"/>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6085"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6086"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87" name="Rectangle 254"/>
                <p:cNvSpPr>
                  <a:spLocks noChangeArrowheads="1"/>
                </p:cNvSpPr>
                <p:nvPr/>
              </p:nvSpPr>
              <p:spPr bwMode="auto">
                <a:xfrm>
                  <a:off x="4213" y="689"/>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88" name="Group 255"/>
                <p:cNvGrpSpPr>
                  <a:grpSpLocks/>
                </p:cNvGrpSpPr>
                <p:nvPr/>
              </p:nvGrpSpPr>
              <p:grpSpPr bwMode="auto">
                <a:xfrm>
                  <a:off x="4749" y="668"/>
                  <a:ext cx="581" cy="145"/>
                  <a:chOff x="614" y="2568"/>
                  <a:chExt cx="725" cy="139"/>
                </a:xfrm>
              </p:grpSpPr>
              <p:sp>
                <p:nvSpPr>
                  <p:cNvPr id="36113" name="AutoShape 256"/>
                  <p:cNvSpPr>
                    <a:spLocks noChangeArrowheads="1"/>
                  </p:cNvSpPr>
                  <p:nvPr/>
                </p:nvSpPr>
                <p:spPr bwMode="auto">
                  <a:xfrm>
                    <a:off x="617" y="2565"/>
                    <a:ext cx="721"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14" name="AutoShape 257"/>
                  <p:cNvSpPr>
                    <a:spLocks noChangeArrowheads="1"/>
                  </p:cNvSpPr>
                  <p:nvPr/>
                </p:nvSpPr>
                <p:spPr bwMode="auto">
                  <a:xfrm>
                    <a:off x="631" y="2582"/>
                    <a:ext cx="686"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89" name="Rectangle 258"/>
                <p:cNvSpPr>
                  <a:spLocks noChangeArrowheads="1"/>
                </p:cNvSpPr>
                <p:nvPr/>
              </p:nvSpPr>
              <p:spPr bwMode="auto">
                <a:xfrm>
                  <a:off x="4225" y="101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90" name="Group 259"/>
                <p:cNvGrpSpPr>
                  <a:grpSpLocks/>
                </p:cNvGrpSpPr>
                <p:nvPr/>
              </p:nvGrpSpPr>
              <p:grpSpPr bwMode="auto">
                <a:xfrm>
                  <a:off x="4747" y="994"/>
                  <a:ext cx="581" cy="134"/>
                  <a:chOff x="614" y="2568"/>
                  <a:chExt cx="725" cy="139"/>
                </a:xfrm>
              </p:grpSpPr>
              <p:sp>
                <p:nvSpPr>
                  <p:cNvPr id="36111" name="AutoShape 260"/>
                  <p:cNvSpPr>
                    <a:spLocks noChangeArrowheads="1"/>
                  </p:cNvSpPr>
                  <p:nvPr/>
                </p:nvSpPr>
                <p:spPr bwMode="auto">
                  <a:xfrm>
                    <a:off x="613" y="2567"/>
                    <a:ext cx="728"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12" name="AutoShape 261"/>
                  <p:cNvSpPr>
                    <a:spLocks noChangeArrowheads="1"/>
                  </p:cNvSpPr>
                  <p:nvPr/>
                </p:nvSpPr>
                <p:spPr bwMode="auto">
                  <a:xfrm>
                    <a:off x="627" y="2586"/>
                    <a:ext cx="693"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91" name="Rectangle 262"/>
                <p:cNvSpPr>
                  <a:spLocks noChangeArrowheads="1"/>
                </p:cNvSpPr>
                <p:nvPr/>
              </p:nvSpPr>
              <p:spPr bwMode="auto">
                <a:xfrm>
                  <a:off x="4219" y="135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092" name="Rectangle 263"/>
                <p:cNvSpPr>
                  <a:spLocks noChangeArrowheads="1"/>
                </p:cNvSpPr>
                <p:nvPr/>
              </p:nvSpPr>
              <p:spPr bwMode="auto">
                <a:xfrm>
                  <a:off x="4230" y="1655"/>
                  <a:ext cx="594"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93" name="Group 264"/>
                <p:cNvGrpSpPr>
                  <a:grpSpLocks/>
                </p:cNvGrpSpPr>
                <p:nvPr/>
              </p:nvGrpSpPr>
              <p:grpSpPr bwMode="auto">
                <a:xfrm>
                  <a:off x="4735" y="1627"/>
                  <a:ext cx="582" cy="151"/>
                  <a:chOff x="614" y="2568"/>
                  <a:chExt cx="725" cy="139"/>
                </a:xfrm>
              </p:grpSpPr>
              <p:sp>
                <p:nvSpPr>
                  <p:cNvPr id="36109" name="AutoShape 265"/>
                  <p:cNvSpPr>
                    <a:spLocks noChangeArrowheads="1"/>
                  </p:cNvSpPr>
                  <p:nvPr/>
                </p:nvSpPr>
                <p:spPr bwMode="auto">
                  <a:xfrm>
                    <a:off x="614" y="2567"/>
                    <a:ext cx="720"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10" name="AutoShape 266"/>
                  <p:cNvSpPr>
                    <a:spLocks noChangeArrowheads="1"/>
                  </p:cNvSpPr>
                  <p:nvPr/>
                </p:nvSpPr>
                <p:spPr bwMode="auto">
                  <a:xfrm>
                    <a:off x="628" y="2583"/>
                    <a:ext cx="692"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94"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6095" name="Group 268"/>
                <p:cNvGrpSpPr>
                  <a:grpSpLocks/>
                </p:cNvGrpSpPr>
                <p:nvPr/>
              </p:nvGrpSpPr>
              <p:grpSpPr bwMode="auto">
                <a:xfrm>
                  <a:off x="4739" y="1327"/>
                  <a:ext cx="582" cy="139"/>
                  <a:chOff x="614" y="2568"/>
                  <a:chExt cx="725" cy="139"/>
                </a:xfrm>
              </p:grpSpPr>
              <p:sp>
                <p:nvSpPr>
                  <p:cNvPr id="36107" name="AutoShape 269"/>
                  <p:cNvSpPr>
                    <a:spLocks noChangeArrowheads="1"/>
                  </p:cNvSpPr>
                  <p:nvPr/>
                </p:nvSpPr>
                <p:spPr bwMode="auto">
                  <a:xfrm>
                    <a:off x="616" y="2568"/>
                    <a:ext cx="72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108" name="AutoShape 270"/>
                  <p:cNvSpPr>
                    <a:spLocks noChangeArrowheads="1"/>
                  </p:cNvSpPr>
                  <p:nvPr/>
                </p:nvSpPr>
                <p:spPr bwMode="auto">
                  <a:xfrm>
                    <a:off x="630" y="2586"/>
                    <a:ext cx="692"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96" name="Rectangle 271"/>
                <p:cNvSpPr>
                  <a:spLocks noChangeArrowheads="1"/>
                </p:cNvSpPr>
                <p:nvPr/>
              </p:nvSpPr>
              <p:spPr bwMode="auto">
                <a:xfrm>
                  <a:off x="5251" y="426"/>
                  <a:ext cx="67"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097"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98"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99" name="Oval 274"/>
                <p:cNvSpPr>
                  <a:spLocks noChangeArrowheads="1"/>
                </p:cNvSpPr>
                <p:nvPr/>
              </p:nvSpPr>
              <p:spPr bwMode="auto">
                <a:xfrm>
                  <a:off x="5515" y="2610"/>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100"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101" name="AutoShape 276"/>
                <p:cNvSpPr>
                  <a:spLocks noChangeArrowheads="1"/>
                </p:cNvSpPr>
                <p:nvPr/>
              </p:nvSpPr>
              <p:spPr bwMode="auto">
                <a:xfrm>
                  <a:off x="4141" y="2681"/>
                  <a:ext cx="1200"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102" name="AutoShape 277"/>
                <p:cNvSpPr>
                  <a:spLocks noChangeArrowheads="1"/>
                </p:cNvSpPr>
                <p:nvPr/>
              </p:nvSpPr>
              <p:spPr bwMode="auto">
                <a:xfrm>
                  <a:off x="4208" y="2711"/>
                  <a:ext cx="1071"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103" name="Oval 278"/>
                <p:cNvSpPr>
                  <a:spLocks noChangeArrowheads="1"/>
                </p:cNvSpPr>
                <p:nvPr/>
              </p:nvSpPr>
              <p:spPr bwMode="auto">
                <a:xfrm>
                  <a:off x="4309" y="2383"/>
                  <a:ext cx="157"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104" name="Oval 279"/>
                <p:cNvSpPr>
                  <a:spLocks noChangeArrowheads="1"/>
                </p:cNvSpPr>
                <p:nvPr/>
              </p:nvSpPr>
              <p:spPr bwMode="auto">
                <a:xfrm>
                  <a:off x="4488" y="2383"/>
                  <a:ext cx="157"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105" name="Oval 280"/>
                <p:cNvSpPr>
                  <a:spLocks noChangeArrowheads="1"/>
                </p:cNvSpPr>
                <p:nvPr/>
              </p:nvSpPr>
              <p:spPr bwMode="auto">
                <a:xfrm>
                  <a:off x="4662" y="2377"/>
                  <a:ext cx="157"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106" name="Rectangle 281"/>
                <p:cNvSpPr>
                  <a:spLocks noChangeArrowheads="1"/>
                </p:cNvSpPr>
                <p:nvPr/>
              </p:nvSpPr>
              <p:spPr bwMode="auto">
                <a:xfrm>
                  <a:off x="5060" y="1834"/>
                  <a:ext cx="84"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6050" name="Group 249"/>
              <p:cNvGrpSpPr>
                <a:grpSpLocks/>
              </p:cNvGrpSpPr>
              <p:nvPr/>
            </p:nvGrpSpPr>
            <p:grpSpPr bwMode="auto">
              <a:xfrm>
                <a:off x="4638535" y="3965678"/>
                <a:ext cx="365511" cy="637577"/>
                <a:chOff x="4140" y="429"/>
                <a:chExt cx="1425" cy="2396"/>
              </a:xfrm>
            </p:grpSpPr>
            <p:sp>
              <p:nvSpPr>
                <p:cNvPr id="36051"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6052" name="Rectangle 251"/>
                <p:cNvSpPr>
                  <a:spLocks noChangeArrowheads="1"/>
                </p:cNvSpPr>
                <p:nvPr/>
              </p:nvSpPr>
              <p:spPr bwMode="auto">
                <a:xfrm>
                  <a:off x="4209" y="427"/>
                  <a:ext cx="1043" cy="2285"/>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6053"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6054"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55" name="Rectangle 254"/>
                <p:cNvSpPr>
                  <a:spLocks noChangeArrowheads="1"/>
                </p:cNvSpPr>
                <p:nvPr/>
              </p:nvSpPr>
              <p:spPr bwMode="auto">
                <a:xfrm>
                  <a:off x="4215" y="690"/>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56" name="Group 255"/>
                <p:cNvGrpSpPr>
                  <a:grpSpLocks/>
                </p:cNvGrpSpPr>
                <p:nvPr/>
              </p:nvGrpSpPr>
              <p:grpSpPr bwMode="auto">
                <a:xfrm>
                  <a:off x="4749" y="668"/>
                  <a:ext cx="581" cy="145"/>
                  <a:chOff x="614" y="2568"/>
                  <a:chExt cx="725" cy="139"/>
                </a:xfrm>
              </p:grpSpPr>
              <p:sp>
                <p:nvSpPr>
                  <p:cNvPr id="36081" name="AutoShape 256"/>
                  <p:cNvSpPr>
                    <a:spLocks noChangeArrowheads="1"/>
                  </p:cNvSpPr>
                  <p:nvPr/>
                </p:nvSpPr>
                <p:spPr bwMode="auto">
                  <a:xfrm>
                    <a:off x="619" y="2566"/>
                    <a:ext cx="721"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82" name="AutoShape 257"/>
                  <p:cNvSpPr>
                    <a:spLocks noChangeArrowheads="1"/>
                  </p:cNvSpPr>
                  <p:nvPr/>
                </p:nvSpPr>
                <p:spPr bwMode="auto">
                  <a:xfrm>
                    <a:off x="633" y="2583"/>
                    <a:ext cx="686"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57" name="Rectangle 258"/>
                <p:cNvSpPr>
                  <a:spLocks noChangeArrowheads="1"/>
                </p:cNvSpPr>
                <p:nvPr/>
              </p:nvSpPr>
              <p:spPr bwMode="auto">
                <a:xfrm>
                  <a:off x="4226" y="1018"/>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58" name="Group 259"/>
                <p:cNvGrpSpPr>
                  <a:grpSpLocks/>
                </p:cNvGrpSpPr>
                <p:nvPr/>
              </p:nvGrpSpPr>
              <p:grpSpPr bwMode="auto">
                <a:xfrm>
                  <a:off x="4747" y="994"/>
                  <a:ext cx="581" cy="134"/>
                  <a:chOff x="614" y="2568"/>
                  <a:chExt cx="725" cy="139"/>
                </a:xfrm>
              </p:grpSpPr>
              <p:sp>
                <p:nvSpPr>
                  <p:cNvPr id="36079" name="AutoShape 260"/>
                  <p:cNvSpPr>
                    <a:spLocks noChangeArrowheads="1"/>
                  </p:cNvSpPr>
                  <p:nvPr/>
                </p:nvSpPr>
                <p:spPr bwMode="auto">
                  <a:xfrm>
                    <a:off x="615" y="2568"/>
                    <a:ext cx="728"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80" name="AutoShape 261"/>
                  <p:cNvSpPr>
                    <a:spLocks noChangeArrowheads="1"/>
                  </p:cNvSpPr>
                  <p:nvPr/>
                </p:nvSpPr>
                <p:spPr bwMode="auto">
                  <a:xfrm>
                    <a:off x="629" y="2587"/>
                    <a:ext cx="693"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59" name="Rectangle 262"/>
                <p:cNvSpPr>
                  <a:spLocks noChangeArrowheads="1"/>
                </p:cNvSpPr>
                <p:nvPr/>
              </p:nvSpPr>
              <p:spPr bwMode="auto">
                <a:xfrm>
                  <a:off x="4220" y="1358"/>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060" name="Rectangle 263"/>
                <p:cNvSpPr>
                  <a:spLocks noChangeArrowheads="1"/>
                </p:cNvSpPr>
                <p:nvPr/>
              </p:nvSpPr>
              <p:spPr bwMode="auto">
                <a:xfrm>
                  <a:off x="4232" y="1656"/>
                  <a:ext cx="594"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61" name="Group 264"/>
                <p:cNvGrpSpPr>
                  <a:grpSpLocks/>
                </p:cNvGrpSpPr>
                <p:nvPr/>
              </p:nvGrpSpPr>
              <p:grpSpPr bwMode="auto">
                <a:xfrm>
                  <a:off x="4735" y="1627"/>
                  <a:ext cx="582" cy="151"/>
                  <a:chOff x="614" y="2568"/>
                  <a:chExt cx="725" cy="139"/>
                </a:xfrm>
              </p:grpSpPr>
              <p:sp>
                <p:nvSpPr>
                  <p:cNvPr id="36077" name="AutoShape 265"/>
                  <p:cNvSpPr>
                    <a:spLocks noChangeArrowheads="1"/>
                  </p:cNvSpPr>
                  <p:nvPr/>
                </p:nvSpPr>
                <p:spPr bwMode="auto">
                  <a:xfrm>
                    <a:off x="616" y="2568"/>
                    <a:ext cx="720"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78" name="AutoShape 266"/>
                  <p:cNvSpPr>
                    <a:spLocks noChangeArrowheads="1"/>
                  </p:cNvSpPr>
                  <p:nvPr/>
                </p:nvSpPr>
                <p:spPr bwMode="auto">
                  <a:xfrm>
                    <a:off x="630" y="2584"/>
                    <a:ext cx="692"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62"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6063" name="Group 268"/>
                <p:cNvGrpSpPr>
                  <a:grpSpLocks/>
                </p:cNvGrpSpPr>
                <p:nvPr/>
              </p:nvGrpSpPr>
              <p:grpSpPr bwMode="auto">
                <a:xfrm>
                  <a:off x="4739" y="1327"/>
                  <a:ext cx="582" cy="139"/>
                  <a:chOff x="614" y="2568"/>
                  <a:chExt cx="725" cy="139"/>
                </a:xfrm>
              </p:grpSpPr>
              <p:sp>
                <p:nvSpPr>
                  <p:cNvPr id="36075" name="AutoShape 269"/>
                  <p:cNvSpPr>
                    <a:spLocks noChangeArrowheads="1"/>
                  </p:cNvSpPr>
                  <p:nvPr/>
                </p:nvSpPr>
                <p:spPr bwMode="auto">
                  <a:xfrm>
                    <a:off x="618" y="2569"/>
                    <a:ext cx="72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76" name="AutoShape 270"/>
                  <p:cNvSpPr>
                    <a:spLocks noChangeArrowheads="1"/>
                  </p:cNvSpPr>
                  <p:nvPr/>
                </p:nvSpPr>
                <p:spPr bwMode="auto">
                  <a:xfrm>
                    <a:off x="632" y="2587"/>
                    <a:ext cx="692"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64" name="Rectangle 271"/>
                <p:cNvSpPr>
                  <a:spLocks noChangeArrowheads="1"/>
                </p:cNvSpPr>
                <p:nvPr/>
              </p:nvSpPr>
              <p:spPr bwMode="auto">
                <a:xfrm>
                  <a:off x="5252" y="427"/>
                  <a:ext cx="67"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065"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66"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67" name="Oval 274"/>
                <p:cNvSpPr>
                  <a:spLocks noChangeArrowheads="1"/>
                </p:cNvSpPr>
                <p:nvPr/>
              </p:nvSpPr>
              <p:spPr bwMode="auto">
                <a:xfrm>
                  <a:off x="5516" y="2611"/>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068"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069" name="AutoShape 276"/>
                <p:cNvSpPr>
                  <a:spLocks noChangeArrowheads="1"/>
                </p:cNvSpPr>
                <p:nvPr/>
              </p:nvSpPr>
              <p:spPr bwMode="auto">
                <a:xfrm>
                  <a:off x="4142" y="2683"/>
                  <a:ext cx="1200"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070" name="AutoShape 277"/>
                <p:cNvSpPr>
                  <a:spLocks noChangeArrowheads="1"/>
                </p:cNvSpPr>
                <p:nvPr/>
              </p:nvSpPr>
              <p:spPr bwMode="auto">
                <a:xfrm>
                  <a:off x="4209" y="2712"/>
                  <a:ext cx="1071"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071" name="Oval 278"/>
                <p:cNvSpPr>
                  <a:spLocks noChangeArrowheads="1"/>
                </p:cNvSpPr>
                <p:nvPr/>
              </p:nvSpPr>
              <p:spPr bwMode="auto">
                <a:xfrm>
                  <a:off x="4310" y="2384"/>
                  <a:ext cx="157"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072" name="Oval 279"/>
                <p:cNvSpPr>
                  <a:spLocks noChangeArrowheads="1"/>
                </p:cNvSpPr>
                <p:nvPr/>
              </p:nvSpPr>
              <p:spPr bwMode="auto">
                <a:xfrm>
                  <a:off x="4489" y="2384"/>
                  <a:ext cx="157"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073" name="Oval 280"/>
                <p:cNvSpPr>
                  <a:spLocks noChangeArrowheads="1"/>
                </p:cNvSpPr>
                <p:nvPr/>
              </p:nvSpPr>
              <p:spPr bwMode="auto">
                <a:xfrm>
                  <a:off x="4663" y="2378"/>
                  <a:ext cx="157"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074" name="Rectangle 281"/>
                <p:cNvSpPr>
                  <a:spLocks noChangeArrowheads="1"/>
                </p:cNvSpPr>
                <p:nvPr/>
              </p:nvSpPr>
              <p:spPr bwMode="auto">
                <a:xfrm>
                  <a:off x="5062" y="1835"/>
                  <a:ext cx="84"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grpSp>
          <p:nvGrpSpPr>
            <p:cNvPr id="35851" name="Group 415"/>
            <p:cNvGrpSpPr>
              <a:grpSpLocks/>
            </p:cNvGrpSpPr>
            <p:nvPr/>
          </p:nvGrpSpPr>
          <p:grpSpPr bwMode="auto">
            <a:xfrm>
              <a:off x="6113006" y="4999274"/>
              <a:ext cx="1698222" cy="1355547"/>
              <a:chOff x="3510611" y="3438810"/>
              <a:chExt cx="1698222" cy="1355547"/>
            </a:xfrm>
          </p:grpSpPr>
          <p:sp>
            <p:nvSpPr>
              <p:cNvPr id="35981" name="Freeform 1287"/>
              <p:cNvSpPr>
                <a:spLocks/>
              </p:cNvSpPr>
              <p:nvPr/>
            </p:nvSpPr>
            <p:spPr bwMode="auto">
              <a:xfrm>
                <a:off x="3510611" y="3438810"/>
                <a:ext cx="1698222" cy="1355547"/>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000"/>
                  <a:gd name="T56" fmla="*/ 10000 w 10000"/>
                  <a:gd name="T57" fmla="*/ 10000 h 1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000">
                    <a:moveTo>
                      <a:pt x="6270" y="126"/>
                    </a:moveTo>
                    <a:cubicBezTo>
                      <a:pt x="5642" y="245"/>
                      <a:pt x="4469" y="528"/>
                      <a:pt x="3738" y="756"/>
                    </a:cubicBezTo>
                    <a:cubicBezTo>
                      <a:pt x="3007" y="984"/>
                      <a:pt x="2405" y="1322"/>
                      <a:pt x="1887" y="1495"/>
                    </a:cubicBezTo>
                    <a:cubicBezTo>
                      <a:pt x="1369" y="1668"/>
                      <a:pt x="1195" y="1105"/>
                      <a:pt x="629" y="1793"/>
                    </a:cubicBezTo>
                    <a:cubicBezTo>
                      <a:pt x="63" y="2481"/>
                      <a:pt x="218" y="3574"/>
                      <a:pt x="128" y="4417"/>
                    </a:cubicBezTo>
                    <a:cubicBezTo>
                      <a:pt x="39" y="5260"/>
                      <a:pt x="-87" y="6368"/>
                      <a:pt x="89" y="6848"/>
                    </a:cubicBezTo>
                    <a:cubicBezTo>
                      <a:pt x="265" y="7328"/>
                      <a:pt x="491" y="7223"/>
                      <a:pt x="1207" y="7298"/>
                    </a:cubicBezTo>
                    <a:cubicBezTo>
                      <a:pt x="1924" y="7374"/>
                      <a:pt x="3641" y="7133"/>
                      <a:pt x="4406" y="7298"/>
                    </a:cubicBezTo>
                    <a:cubicBezTo>
                      <a:pt x="5171" y="7463"/>
                      <a:pt x="5298" y="7868"/>
                      <a:pt x="5779" y="8288"/>
                    </a:cubicBezTo>
                    <a:cubicBezTo>
                      <a:pt x="6260" y="8709"/>
                      <a:pt x="6848" y="9549"/>
                      <a:pt x="7290" y="9819"/>
                    </a:cubicBezTo>
                    <a:cubicBezTo>
                      <a:pt x="7731" y="10089"/>
                      <a:pt x="8124" y="10014"/>
                      <a:pt x="8448" y="9879"/>
                    </a:cubicBezTo>
                    <a:cubicBezTo>
                      <a:pt x="8771" y="9744"/>
                      <a:pt x="9056" y="9549"/>
                      <a:pt x="9252" y="9008"/>
                    </a:cubicBezTo>
                    <a:cubicBezTo>
                      <a:pt x="9448" y="8469"/>
                      <a:pt x="9537" y="7418"/>
                      <a:pt x="9644" y="6639"/>
                    </a:cubicBezTo>
                    <a:cubicBezTo>
                      <a:pt x="9752" y="5858"/>
                      <a:pt x="9851" y="5168"/>
                      <a:pt x="9899" y="4327"/>
                    </a:cubicBezTo>
                    <a:cubicBezTo>
                      <a:pt x="9949" y="3486"/>
                      <a:pt x="10076" y="2256"/>
                      <a:pt x="9939" y="1566"/>
                    </a:cubicBezTo>
                    <a:cubicBezTo>
                      <a:pt x="9802" y="876"/>
                      <a:pt x="9478" y="471"/>
                      <a:pt x="9075" y="216"/>
                    </a:cubicBezTo>
                    <a:cubicBezTo>
                      <a:pt x="8674" y="-39"/>
                      <a:pt x="7997" y="20"/>
                      <a:pt x="7525" y="5"/>
                    </a:cubicBezTo>
                    <a:cubicBezTo>
                      <a:pt x="7055" y="-9"/>
                      <a:pt x="6898" y="5"/>
                      <a:pt x="6270" y="126"/>
                    </a:cubicBezTo>
                    <a:close/>
                  </a:path>
                </a:pathLst>
              </a:custGeom>
              <a:solidFill>
                <a:srgbClr val="00CCFF"/>
              </a:solidFill>
              <a:ln w="9525">
                <a:noFill/>
                <a:round/>
                <a:headEnd/>
                <a:tailEnd/>
              </a:ln>
            </p:spPr>
            <p:txBody>
              <a:bodyPr/>
              <a:lstStyle/>
              <a:p>
                <a:endParaRPr lang="el-GR"/>
              </a:p>
            </p:txBody>
          </p:sp>
          <p:grpSp>
            <p:nvGrpSpPr>
              <p:cNvPr id="35982" name="Group 249"/>
              <p:cNvGrpSpPr>
                <a:grpSpLocks/>
              </p:cNvGrpSpPr>
              <p:nvPr/>
            </p:nvGrpSpPr>
            <p:grpSpPr bwMode="auto">
              <a:xfrm>
                <a:off x="3696664" y="3737375"/>
                <a:ext cx="365511" cy="637577"/>
                <a:chOff x="4140" y="429"/>
                <a:chExt cx="1425" cy="2396"/>
              </a:xfrm>
            </p:grpSpPr>
            <p:sp>
              <p:nvSpPr>
                <p:cNvPr id="36016"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6017" name="Rectangle 251"/>
                <p:cNvSpPr>
                  <a:spLocks noChangeArrowheads="1"/>
                </p:cNvSpPr>
                <p:nvPr/>
              </p:nvSpPr>
              <p:spPr bwMode="auto">
                <a:xfrm>
                  <a:off x="4203" y="427"/>
                  <a:ext cx="1052" cy="2285"/>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6018"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6019"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20" name="Rectangle 254"/>
                <p:cNvSpPr>
                  <a:spLocks noChangeArrowheads="1"/>
                </p:cNvSpPr>
                <p:nvPr/>
              </p:nvSpPr>
              <p:spPr bwMode="auto">
                <a:xfrm>
                  <a:off x="4215" y="690"/>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21" name="Group 255"/>
                <p:cNvGrpSpPr>
                  <a:grpSpLocks/>
                </p:cNvGrpSpPr>
                <p:nvPr/>
              </p:nvGrpSpPr>
              <p:grpSpPr bwMode="auto">
                <a:xfrm>
                  <a:off x="4749" y="668"/>
                  <a:ext cx="581" cy="145"/>
                  <a:chOff x="614" y="2568"/>
                  <a:chExt cx="725" cy="139"/>
                </a:xfrm>
              </p:grpSpPr>
              <p:sp>
                <p:nvSpPr>
                  <p:cNvPr id="36046" name="AutoShape 256"/>
                  <p:cNvSpPr>
                    <a:spLocks noChangeArrowheads="1"/>
                  </p:cNvSpPr>
                  <p:nvPr/>
                </p:nvSpPr>
                <p:spPr bwMode="auto">
                  <a:xfrm>
                    <a:off x="612" y="2566"/>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47" name="AutoShape 257"/>
                  <p:cNvSpPr>
                    <a:spLocks noChangeArrowheads="1"/>
                  </p:cNvSpPr>
                  <p:nvPr/>
                </p:nvSpPr>
                <p:spPr bwMode="auto">
                  <a:xfrm>
                    <a:off x="627" y="2583"/>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22" name="Rectangle 258"/>
                <p:cNvSpPr>
                  <a:spLocks noChangeArrowheads="1"/>
                </p:cNvSpPr>
                <p:nvPr/>
              </p:nvSpPr>
              <p:spPr bwMode="auto">
                <a:xfrm>
                  <a:off x="4227" y="1018"/>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23" name="Group 259"/>
                <p:cNvGrpSpPr>
                  <a:grpSpLocks/>
                </p:cNvGrpSpPr>
                <p:nvPr/>
              </p:nvGrpSpPr>
              <p:grpSpPr bwMode="auto">
                <a:xfrm>
                  <a:off x="4747" y="994"/>
                  <a:ext cx="581" cy="134"/>
                  <a:chOff x="614" y="2568"/>
                  <a:chExt cx="725" cy="139"/>
                </a:xfrm>
              </p:grpSpPr>
              <p:sp>
                <p:nvSpPr>
                  <p:cNvPr id="36044" name="AutoShape 260"/>
                  <p:cNvSpPr>
                    <a:spLocks noChangeArrowheads="1"/>
                  </p:cNvSpPr>
                  <p:nvPr/>
                </p:nvSpPr>
                <p:spPr bwMode="auto">
                  <a:xfrm>
                    <a:off x="614" y="2568"/>
                    <a:ext cx="726"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45" name="AutoShape 261"/>
                  <p:cNvSpPr>
                    <a:spLocks noChangeArrowheads="1"/>
                  </p:cNvSpPr>
                  <p:nvPr/>
                </p:nvSpPr>
                <p:spPr bwMode="auto">
                  <a:xfrm>
                    <a:off x="630" y="2587"/>
                    <a:ext cx="695"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24" name="Rectangle 262"/>
                <p:cNvSpPr>
                  <a:spLocks noChangeArrowheads="1"/>
                </p:cNvSpPr>
                <p:nvPr/>
              </p:nvSpPr>
              <p:spPr bwMode="auto">
                <a:xfrm>
                  <a:off x="4215" y="1358"/>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025" name="Rectangle 263"/>
                <p:cNvSpPr>
                  <a:spLocks noChangeArrowheads="1"/>
                </p:cNvSpPr>
                <p:nvPr/>
              </p:nvSpPr>
              <p:spPr bwMode="auto">
                <a:xfrm>
                  <a:off x="4227" y="1656"/>
                  <a:ext cx="600"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6026" name="Group 264"/>
                <p:cNvGrpSpPr>
                  <a:grpSpLocks/>
                </p:cNvGrpSpPr>
                <p:nvPr/>
              </p:nvGrpSpPr>
              <p:grpSpPr bwMode="auto">
                <a:xfrm>
                  <a:off x="4735" y="1627"/>
                  <a:ext cx="582" cy="151"/>
                  <a:chOff x="614" y="2568"/>
                  <a:chExt cx="725" cy="139"/>
                </a:xfrm>
              </p:grpSpPr>
              <p:sp>
                <p:nvSpPr>
                  <p:cNvPr id="36042" name="AutoShape 265"/>
                  <p:cNvSpPr>
                    <a:spLocks noChangeArrowheads="1"/>
                  </p:cNvSpPr>
                  <p:nvPr/>
                </p:nvSpPr>
                <p:spPr bwMode="auto">
                  <a:xfrm>
                    <a:off x="614" y="2567"/>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43" name="AutoShape 266"/>
                  <p:cNvSpPr>
                    <a:spLocks noChangeArrowheads="1"/>
                  </p:cNvSpPr>
                  <p:nvPr/>
                </p:nvSpPr>
                <p:spPr bwMode="auto">
                  <a:xfrm>
                    <a:off x="629" y="2584"/>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27"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6028" name="Group 268"/>
                <p:cNvGrpSpPr>
                  <a:grpSpLocks/>
                </p:cNvGrpSpPr>
                <p:nvPr/>
              </p:nvGrpSpPr>
              <p:grpSpPr bwMode="auto">
                <a:xfrm>
                  <a:off x="4739" y="1327"/>
                  <a:ext cx="582" cy="139"/>
                  <a:chOff x="614" y="2568"/>
                  <a:chExt cx="725" cy="139"/>
                </a:xfrm>
              </p:grpSpPr>
              <p:sp>
                <p:nvSpPr>
                  <p:cNvPr id="36040" name="AutoShape 269"/>
                  <p:cNvSpPr>
                    <a:spLocks noChangeArrowheads="1"/>
                  </p:cNvSpPr>
                  <p:nvPr/>
                </p:nvSpPr>
                <p:spPr bwMode="auto">
                  <a:xfrm>
                    <a:off x="617" y="2569"/>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41" name="AutoShape 270"/>
                  <p:cNvSpPr>
                    <a:spLocks noChangeArrowheads="1"/>
                  </p:cNvSpPr>
                  <p:nvPr/>
                </p:nvSpPr>
                <p:spPr bwMode="auto">
                  <a:xfrm>
                    <a:off x="632" y="2587"/>
                    <a:ext cx="694"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6029" name="Rectangle 271"/>
                <p:cNvSpPr>
                  <a:spLocks noChangeArrowheads="1"/>
                </p:cNvSpPr>
                <p:nvPr/>
              </p:nvSpPr>
              <p:spPr bwMode="auto">
                <a:xfrm>
                  <a:off x="5249" y="427"/>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6030"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31"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32" name="Oval 274"/>
                <p:cNvSpPr>
                  <a:spLocks noChangeArrowheads="1"/>
                </p:cNvSpPr>
                <p:nvPr/>
              </p:nvSpPr>
              <p:spPr bwMode="auto">
                <a:xfrm>
                  <a:off x="5515" y="2611"/>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033"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034" name="AutoShape 276"/>
                <p:cNvSpPr>
                  <a:spLocks noChangeArrowheads="1"/>
                </p:cNvSpPr>
                <p:nvPr/>
              </p:nvSpPr>
              <p:spPr bwMode="auto">
                <a:xfrm>
                  <a:off x="4141"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035" name="AutoShape 277"/>
                <p:cNvSpPr>
                  <a:spLocks noChangeArrowheads="1"/>
                </p:cNvSpPr>
                <p:nvPr/>
              </p:nvSpPr>
              <p:spPr bwMode="auto">
                <a:xfrm>
                  <a:off x="4203" y="2712"/>
                  <a:ext cx="107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036" name="Oval 278"/>
                <p:cNvSpPr>
                  <a:spLocks noChangeArrowheads="1"/>
                </p:cNvSpPr>
                <p:nvPr/>
              </p:nvSpPr>
              <p:spPr bwMode="auto">
                <a:xfrm>
                  <a:off x="4308" y="2384"/>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037" name="Oval 279"/>
                <p:cNvSpPr>
                  <a:spLocks noChangeArrowheads="1"/>
                </p:cNvSpPr>
                <p:nvPr/>
              </p:nvSpPr>
              <p:spPr bwMode="auto">
                <a:xfrm>
                  <a:off x="4487" y="2384"/>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038" name="Oval 280"/>
                <p:cNvSpPr>
                  <a:spLocks noChangeArrowheads="1"/>
                </p:cNvSpPr>
                <p:nvPr/>
              </p:nvSpPr>
              <p:spPr bwMode="auto">
                <a:xfrm>
                  <a:off x="4661" y="2378"/>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039" name="Rectangle 281"/>
                <p:cNvSpPr>
                  <a:spLocks noChangeArrowheads="1"/>
                </p:cNvSpPr>
                <p:nvPr/>
              </p:nvSpPr>
              <p:spPr bwMode="auto">
                <a:xfrm>
                  <a:off x="5063" y="1835"/>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5983" name="Group 249"/>
              <p:cNvGrpSpPr>
                <a:grpSpLocks/>
              </p:cNvGrpSpPr>
              <p:nvPr/>
            </p:nvGrpSpPr>
            <p:grpSpPr bwMode="auto">
              <a:xfrm>
                <a:off x="4638535" y="3965678"/>
                <a:ext cx="365511" cy="637577"/>
                <a:chOff x="4140" y="429"/>
                <a:chExt cx="1425" cy="2396"/>
              </a:xfrm>
            </p:grpSpPr>
            <p:sp>
              <p:nvSpPr>
                <p:cNvPr id="35984"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5985" name="Rectangle 251"/>
                <p:cNvSpPr>
                  <a:spLocks noChangeArrowheads="1"/>
                </p:cNvSpPr>
                <p:nvPr/>
              </p:nvSpPr>
              <p:spPr bwMode="auto">
                <a:xfrm>
                  <a:off x="4201" y="428"/>
                  <a:ext cx="1052" cy="2285"/>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5986"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5987"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88" name="Rectangle 254"/>
                <p:cNvSpPr>
                  <a:spLocks noChangeArrowheads="1"/>
                </p:cNvSpPr>
                <p:nvPr/>
              </p:nvSpPr>
              <p:spPr bwMode="auto">
                <a:xfrm>
                  <a:off x="4213" y="691"/>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89" name="Group 255"/>
                <p:cNvGrpSpPr>
                  <a:grpSpLocks/>
                </p:cNvGrpSpPr>
                <p:nvPr/>
              </p:nvGrpSpPr>
              <p:grpSpPr bwMode="auto">
                <a:xfrm>
                  <a:off x="4749" y="668"/>
                  <a:ext cx="581" cy="145"/>
                  <a:chOff x="614" y="2568"/>
                  <a:chExt cx="725" cy="139"/>
                </a:xfrm>
              </p:grpSpPr>
              <p:sp>
                <p:nvSpPr>
                  <p:cNvPr id="36014" name="AutoShape 256"/>
                  <p:cNvSpPr>
                    <a:spLocks noChangeArrowheads="1"/>
                  </p:cNvSpPr>
                  <p:nvPr/>
                </p:nvSpPr>
                <p:spPr bwMode="auto">
                  <a:xfrm>
                    <a:off x="609" y="2567"/>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15" name="AutoShape 257"/>
                  <p:cNvSpPr>
                    <a:spLocks noChangeArrowheads="1"/>
                  </p:cNvSpPr>
                  <p:nvPr/>
                </p:nvSpPr>
                <p:spPr bwMode="auto">
                  <a:xfrm>
                    <a:off x="625" y="2584"/>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90" name="Rectangle 258"/>
                <p:cNvSpPr>
                  <a:spLocks noChangeArrowheads="1"/>
                </p:cNvSpPr>
                <p:nvPr/>
              </p:nvSpPr>
              <p:spPr bwMode="auto">
                <a:xfrm>
                  <a:off x="4225" y="1019"/>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91" name="Group 259"/>
                <p:cNvGrpSpPr>
                  <a:grpSpLocks/>
                </p:cNvGrpSpPr>
                <p:nvPr/>
              </p:nvGrpSpPr>
              <p:grpSpPr bwMode="auto">
                <a:xfrm>
                  <a:off x="4747" y="994"/>
                  <a:ext cx="581" cy="134"/>
                  <a:chOff x="614" y="2568"/>
                  <a:chExt cx="725" cy="139"/>
                </a:xfrm>
              </p:grpSpPr>
              <p:sp>
                <p:nvSpPr>
                  <p:cNvPr id="36012" name="AutoShape 260"/>
                  <p:cNvSpPr>
                    <a:spLocks noChangeArrowheads="1"/>
                  </p:cNvSpPr>
                  <p:nvPr/>
                </p:nvSpPr>
                <p:spPr bwMode="auto">
                  <a:xfrm>
                    <a:off x="612" y="2569"/>
                    <a:ext cx="726"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13" name="AutoShape 261"/>
                  <p:cNvSpPr>
                    <a:spLocks noChangeArrowheads="1"/>
                  </p:cNvSpPr>
                  <p:nvPr/>
                </p:nvSpPr>
                <p:spPr bwMode="auto">
                  <a:xfrm>
                    <a:off x="627" y="2588"/>
                    <a:ext cx="695"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92" name="Rectangle 262"/>
                <p:cNvSpPr>
                  <a:spLocks noChangeArrowheads="1"/>
                </p:cNvSpPr>
                <p:nvPr/>
              </p:nvSpPr>
              <p:spPr bwMode="auto">
                <a:xfrm>
                  <a:off x="4213" y="1359"/>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993" name="Rectangle 263"/>
                <p:cNvSpPr>
                  <a:spLocks noChangeArrowheads="1"/>
                </p:cNvSpPr>
                <p:nvPr/>
              </p:nvSpPr>
              <p:spPr bwMode="auto">
                <a:xfrm>
                  <a:off x="4225" y="1657"/>
                  <a:ext cx="600"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94" name="Group 264"/>
                <p:cNvGrpSpPr>
                  <a:grpSpLocks/>
                </p:cNvGrpSpPr>
                <p:nvPr/>
              </p:nvGrpSpPr>
              <p:grpSpPr bwMode="auto">
                <a:xfrm>
                  <a:off x="4735" y="1627"/>
                  <a:ext cx="582" cy="151"/>
                  <a:chOff x="614" y="2568"/>
                  <a:chExt cx="725" cy="139"/>
                </a:xfrm>
              </p:grpSpPr>
              <p:sp>
                <p:nvSpPr>
                  <p:cNvPr id="36010" name="AutoShape 265"/>
                  <p:cNvSpPr>
                    <a:spLocks noChangeArrowheads="1"/>
                  </p:cNvSpPr>
                  <p:nvPr/>
                </p:nvSpPr>
                <p:spPr bwMode="auto">
                  <a:xfrm>
                    <a:off x="611" y="2568"/>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11" name="AutoShape 266"/>
                  <p:cNvSpPr>
                    <a:spLocks noChangeArrowheads="1"/>
                  </p:cNvSpPr>
                  <p:nvPr/>
                </p:nvSpPr>
                <p:spPr bwMode="auto">
                  <a:xfrm>
                    <a:off x="627" y="2585"/>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95"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5996" name="Group 268"/>
                <p:cNvGrpSpPr>
                  <a:grpSpLocks/>
                </p:cNvGrpSpPr>
                <p:nvPr/>
              </p:nvGrpSpPr>
              <p:grpSpPr bwMode="auto">
                <a:xfrm>
                  <a:off x="4739" y="1327"/>
                  <a:ext cx="582" cy="139"/>
                  <a:chOff x="614" y="2568"/>
                  <a:chExt cx="725" cy="139"/>
                </a:xfrm>
              </p:grpSpPr>
              <p:sp>
                <p:nvSpPr>
                  <p:cNvPr id="36008" name="AutoShape 269"/>
                  <p:cNvSpPr>
                    <a:spLocks noChangeArrowheads="1"/>
                  </p:cNvSpPr>
                  <p:nvPr/>
                </p:nvSpPr>
                <p:spPr bwMode="auto">
                  <a:xfrm>
                    <a:off x="614" y="2570"/>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6009" name="AutoShape 270"/>
                  <p:cNvSpPr>
                    <a:spLocks noChangeArrowheads="1"/>
                  </p:cNvSpPr>
                  <p:nvPr/>
                </p:nvSpPr>
                <p:spPr bwMode="auto">
                  <a:xfrm>
                    <a:off x="629" y="2588"/>
                    <a:ext cx="694"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97" name="Rectangle 271"/>
                <p:cNvSpPr>
                  <a:spLocks noChangeArrowheads="1"/>
                </p:cNvSpPr>
                <p:nvPr/>
              </p:nvSpPr>
              <p:spPr bwMode="auto">
                <a:xfrm>
                  <a:off x="5246" y="428"/>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998"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99"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6000" name="Oval 274"/>
                <p:cNvSpPr>
                  <a:spLocks noChangeArrowheads="1"/>
                </p:cNvSpPr>
                <p:nvPr/>
              </p:nvSpPr>
              <p:spPr bwMode="auto">
                <a:xfrm>
                  <a:off x="5513" y="2612"/>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6001"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6002" name="AutoShape 276"/>
                <p:cNvSpPr>
                  <a:spLocks noChangeArrowheads="1"/>
                </p:cNvSpPr>
                <p:nvPr/>
              </p:nvSpPr>
              <p:spPr bwMode="auto">
                <a:xfrm>
                  <a:off x="4139" y="2684"/>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003" name="AutoShape 277"/>
                <p:cNvSpPr>
                  <a:spLocks noChangeArrowheads="1"/>
                </p:cNvSpPr>
                <p:nvPr/>
              </p:nvSpPr>
              <p:spPr bwMode="auto">
                <a:xfrm>
                  <a:off x="4201" y="2713"/>
                  <a:ext cx="107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6004" name="Oval 278"/>
                <p:cNvSpPr>
                  <a:spLocks noChangeArrowheads="1"/>
                </p:cNvSpPr>
                <p:nvPr/>
              </p:nvSpPr>
              <p:spPr bwMode="auto">
                <a:xfrm>
                  <a:off x="4306" y="2385"/>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005" name="Oval 279"/>
                <p:cNvSpPr>
                  <a:spLocks noChangeArrowheads="1"/>
                </p:cNvSpPr>
                <p:nvPr/>
              </p:nvSpPr>
              <p:spPr bwMode="auto">
                <a:xfrm>
                  <a:off x="4485" y="2385"/>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6006" name="Oval 280"/>
                <p:cNvSpPr>
                  <a:spLocks noChangeArrowheads="1"/>
                </p:cNvSpPr>
                <p:nvPr/>
              </p:nvSpPr>
              <p:spPr bwMode="auto">
                <a:xfrm>
                  <a:off x="4659" y="2379"/>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6007" name="Rectangle 281"/>
                <p:cNvSpPr>
                  <a:spLocks noChangeArrowheads="1"/>
                </p:cNvSpPr>
                <p:nvPr/>
              </p:nvSpPr>
              <p:spPr bwMode="auto">
                <a:xfrm>
                  <a:off x="5061" y="1836"/>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cxnSp>
          <p:nvCxnSpPr>
            <p:cNvPr id="35852" name="Straight Arrow Connector 484"/>
            <p:cNvCxnSpPr>
              <a:cxnSpLocks noChangeShapeType="1"/>
            </p:cNvCxnSpPr>
            <p:nvPr/>
          </p:nvCxnSpPr>
          <p:spPr bwMode="auto">
            <a:xfrm>
              <a:off x="1084578" y="3909684"/>
              <a:ext cx="1804883" cy="1489092"/>
            </a:xfrm>
            <a:prstGeom prst="straightConnector1">
              <a:avLst/>
            </a:prstGeom>
            <a:noFill/>
            <a:ln w="25400">
              <a:solidFill>
                <a:schemeClr val="tx1"/>
              </a:solidFill>
              <a:round/>
              <a:headEnd type="triangle" w="med" len="med"/>
              <a:tailEnd type="triangle" w="med" len="med"/>
            </a:ln>
          </p:spPr>
        </p:cxnSp>
        <p:grpSp>
          <p:nvGrpSpPr>
            <p:cNvPr id="35853" name="Group 61440"/>
            <p:cNvGrpSpPr>
              <a:grpSpLocks/>
            </p:cNvGrpSpPr>
            <p:nvPr/>
          </p:nvGrpSpPr>
          <p:grpSpPr bwMode="auto">
            <a:xfrm>
              <a:off x="1471823" y="4151999"/>
              <a:ext cx="317511" cy="369332"/>
              <a:chOff x="1614533" y="4280420"/>
              <a:chExt cx="317511" cy="369332"/>
            </a:xfrm>
          </p:grpSpPr>
          <p:sp>
            <p:nvSpPr>
              <p:cNvPr id="35979" name="Oval 486"/>
              <p:cNvSpPr>
                <a:spLocks noChangeArrowheads="1"/>
              </p:cNvSpPr>
              <p:nvPr/>
            </p:nvSpPr>
            <p:spPr bwMode="auto">
              <a:xfrm>
                <a:off x="1628337" y="4321838"/>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5980" name="TextBox 487"/>
              <p:cNvSpPr txBox="1">
                <a:spLocks noChangeArrowheads="1"/>
              </p:cNvSpPr>
              <p:nvPr/>
            </p:nvSpPr>
            <p:spPr bwMode="auto">
              <a:xfrm>
                <a:off x="1614533" y="4280420"/>
                <a:ext cx="313044" cy="36933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1</a:t>
                </a:r>
              </a:p>
            </p:txBody>
          </p:sp>
        </p:grpSp>
        <p:sp>
          <p:nvSpPr>
            <p:cNvPr id="35854" name="TextBox 488"/>
            <p:cNvSpPr txBox="1">
              <a:spLocks noChangeArrowheads="1"/>
            </p:cNvSpPr>
            <p:nvPr/>
          </p:nvSpPr>
          <p:spPr bwMode="auto">
            <a:xfrm>
              <a:off x="506825" y="4630583"/>
              <a:ext cx="2033467" cy="641376"/>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1. Bob manages      Netflix account</a:t>
              </a:r>
            </a:p>
          </p:txBody>
        </p:sp>
        <p:sp>
          <p:nvSpPr>
            <p:cNvPr id="35855" name="TextBox 490"/>
            <p:cNvSpPr txBox="1">
              <a:spLocks noChangeArrowheads="1"/>
            </p:cNvSpPr>
            <p:nvPr/>
          </p:nvSpPr>
          <p:spPr bwMode="auto">
            <a:xfrm>
              <a:off x="154421" y="2614376"/>
              <a:ext cx="2033467" cy="641376"/>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Netflix registration,</a:t>
              </a:r>
            </a:p>
            <a:p>
              <a:r>
                <a:rPr lang="en-US">
                  <a:latin typeface="Arial Narrow" pitchFamily="34" charset="0"/>
                  <a:ea typeface="MS PGothic" pitchFamily="34" charset="-128"/>
                </a:rPr>
                <a:t>accounting servers</a:t>
              </a:r>
            </a:p>
          </p:txBody>
        </p:sp>
        <p:sp>
          <p:nvSpPr>
            <p:cNvPr id="35856" name="Freeform 1287"/>
            <p:cNvSpPr>
              <a:spLocks/>
            </p:cNvSpPr>
            <p:nvPr/>
          </p:nvSpPr>
          <p:spPr bwMode="auto">
            <a:xfrm>
              <a:off x="2266011" y="1575222"/>
              <a:ext cx="3133006" cy="150686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0000"/>
                <a:gd name="T56" fmla="*/ 10000 w 10000"/>
                <a:gd name="T57" fmla="*/ 10000 h 1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0000">
                  <a:moveTo>
                    <a:pt x="6270" y="126"/>
                  </a:moveTo>
                  <a:cubicBezTo>
                    <a:pt x="5642" y="245"/>
                    <a:pt x="4469" y="528"/>
                    <a:pt x="3738" y="756"/>
                  </a:cubicBezTo>
                  <a:cubicBezTo>
                    <a:pt x="3007" y="984"/>
                    <a:pt x="2405" y="1322"/>
                    <a:pt x="1887" y="1495"/>
                  </a:cubicBezTo>
                  <a:cubicBezTo>
                    <a:pt x="1369" y="1668"/>
                    <a:pt x="1195" y="1105"/>
                    <a:pt x="629" y="1793"/>
                  </a:cubicBezTo>
                  <a:cubicBezTo>
                    <a:pt x="63" y="2481"/>
                    <a:pt x="218" y="3574"/>
                    <a:pt x="128" y="4417"/>
                  </a:cubicBezTo>
                  <a:cubicBezTo>
                    <a:pt x="39" y="5260"/>
                    <a:pt x="-87" y="6368"/>
                    <a:pt x="89" y="6848"/>
                  </a:cubicBezTo>
                  <a:cubicBezTo>
                    <a:pt x="265" y="7328"/>
                    <a:pt x="491" y="7223"/>
                    <a:pt x="1207" y="7298"/>
                  </a:cubicBezTo>
                  <a:cubicBezTo>
                    <a:pt x="1924" y="7374"/>
                    <a:pt x="3641" y="7133"/>
                    <a:pt x="4406" y="7298"/>
                  </a:cubicBezTo>
                  <a:cubicBezTo>
                    <a:pt x="5171" y="7463"/>
                    <a:pt x="5298" y="7868"/>
                    <a:pt x="5779" y="8288"/>
                  </a:cubicBezTo>
                  <a:cubicBezTo>
                    <a:pt x="6260" y="8709"/>
                    <a:pt x="6848" y="9549"/>
                    <a:pt x="7290" y="9819"/>
                  </a:cubicBezTo>
                  <a:cubicBezTo>
                    <a:pt x="7731" y="10089"/>
                    <a:pt x="8124" y="10014"/>
                    <a:pt x="8448" y="9879"/>
                  </a:cubicBezTo>
                  <a:cubicBezTo>
                    <a:pt x="8771" y="9744"/>
                    <a:pt x="9056" y="9549"/>
                    <a:pt x="9252" y="9008"/>
                  </a:cubicBezTo>
                  <a:cubicBezTo>
                    <a:pt x="9448" y="8469"/>
                    <a:pt x="9537" y="7418"/>
                    <a:pt x="9644" y="6639"/>
                  </a:cubicBezTo>
                  <a:cubicBezTo>
                    <a:pt x="9752" y="5858"/>
                    <a:pt x="9851" y="5168"/>
                    <a:pt x="9899" y="4327"/>
                  </a:cubicBezTo>
                  <a:cubicBezTo>
                    <a:pt x="9949" y="3486"/>
                    <a:pt x="10076" y="2256"/>
                    <a:pt x="9939" y="1566"/>
                  </a:cubicBezTo>
                  <a:cubicBezTo>
                    <a:pt x="9802" y="876"/>
                    <a:pt x="9478" y="471"/>
                    <a:pt x="9075" y="216"/>
                  </a:cubicBezTo>
                  <a:cubicBezTo>
                    <a:pt x="8674" y="-39"/>
                    <a:pt x="7997" y="20"/>
                    <a:pt x="7525" y="5"/>
                  </a:cubicBezTo>
                  <a:cubicBezTo>
                    <a:pt x="7055" y="-9"/>
                    <a:pt x="6898" y="5"/>
                    <a:pt x="6270" y="126"/>
                  </a:cubicBezTo>
                  <a:close/>
                </a:path>
              </a:pathLst>
            </a:custGeom>
            <a:solidFill>
              <a:srgbClr val="00CCFF"/>
            </a:solidFill>
            <a:ln w="9525">
              <a:noFill/>
              <a:round/>
              <a:headEnd/>
              <a:tailEnd/>
            </a:ln>
          </p:spPr>
          <p:txBody>
            <a:bodyPr/>
            <a:lstStyle/>
            <a:p>
              <a:endParaRPr lang="el-GR"/>
            </a:p>
          </p:txBody>
        </p:sp>
        <p:grpSp>
          <p:nvGrpSpPr>
            <p:cNvPr id="35857" name="Group 249"/>
            <p:cNvGrpSpPr>
              <a:grpSpLocks/>
            </p:cNvGrpSpPr>
            <p:nvPr/>
          </p:nvGrpSpPr>
          <p:grpSpPr bwMode="auto">
            <a:xfrm>
              <a:off x="2511660" y="1938896"/>
              <a:ext cx="365511" cy="637577"/>
              <a:chOff x="4140" y="429"/>
              <a:chExt cx="1425" cy="2396"/>
            </a:xfrm>
          </p:grpSpPr>
          <p:sp>
            <p:nvSpPr>
              <p:cNvPr id="35947"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5948" name="Rectangle 251"/>
              <p:cNvSpPr>
                <a:spLocks noChangeArrowheads="1"/>
              </p:cNvSpPr>
              <p:nvPr/>
            </p:nvSpPr>
            <p:spPr bwMode="auto">
              <a:xfrm>
                <a:off x="4202" y="432"/>
                <a:ext cx="1052" cy="2279"/>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5949"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5950"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51" name="Rectangle 254"/>
              <p:cNvSpPr>
                <a:spLocks noChangeArrowheads="1"/>
              </p:cNvSpPr>
              <p:nvPr/>
            </p:nvSpPr>
            <p:spPr bwMode="auto">
              <a:xfrm>
                <a:off x="4214" y="694"/>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52" name="Group 255"/>
              <p:cNvGrpSpPr>
                <a:grpSpLocks/>
              </p:cNvGrpSpPr>
              <p:nvPr/>
            </p:nvGrpSpPr>
            <p:grpSpPr bwMode="auto">
              <a:xfrm>
                <a:off x="4749" y="668"/>
                <a:ext cx="581" cy="145"/>
                <a:chOff x="614" y="2568"/>
                <a:chExt cx="725" cy="139"/>
              </a:xfrm>
            </p:grpSpPr>
            <p:sp>
              <p:nvSpPr>
                <p:cNvPr id="35977" name="AutoShape 256"/>
                <p:cNvSpPr>
                  <a:spLocks noChangeArrowheads="1"/>
                </p:cNvSpPr>
                <p:nvPr/>
              </p:nvSpPr>
              <p:spPr bwMode="auto">
                <a:xfrm>
                  <a:off x="611" y="2570"/>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78" name="AutoShape 257"/>
                <p:cNvSpPr>
                  <a:spLocks noChangeArrowheads="1"/>
                </p:cNvSpPr>
                <p:nvPr/>
              </p:nvSpPr>
              <p:spPr bwMode="auto">
                <a:xfrm>
                  <a:off x="627" y="2588"/>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53" name="Rectangle 258"/>
              <p:cNvSpPr>
                <a:spLocks noChangeArrowheads="1"/>
              </p:cNvSpPr>
              <p:nvPr/>
            </p:nvSpPr>
            <p:spPr bwMode="auto">
              <a:xfrm>
                <a:off x="4227" y="1023"/>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54" name="Group 259"/>
              <p:cNvGrpSpPr>
                <a:grpSpLocks/>
              </p:cNvGrpSpPr>
              <p:nvPr/>
            </p:nvGrpSpPr>
            <p:grpSpPr bwMode="auto">
              <a:xfrm>
                <a:off x="4747" y="994"/>
                <a:ext cx="581" cy="134"/>
                <a:chOff x="614" y="2568"/>
                <a:chExt cx="725" cy="139"/>
              </a:xfrm>
            </p:grpSpPr>
            <p:sp>
              <p:nvSpPr>
                <p:cNvPr id="35975" name="AutoShape 260"/>
                <p:cNvSpPr>
                  <a:spLocks noChangeArrowheads="1"/>
                </p:cNvSpPr>
                <p:nvPr/>
              </p:nvSpPr>
              <p:spPr bwMode="auto">
                <a:xfrm>
                  <a:off x="614" y="2573"/>
                  <a:ext cx="726"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76" name="AutoShape 261"/>
                <p:cNvSpPr>
                  <a:spLocks noChangeArrowheads="1"/>
                </p:cNvSpPr>
                <p:nvPr/>
              </p:nvSpPr>
              <p:spPr bwMode="auto">
                <a:xfrm>
                  <a:off x="629" y="2591"/>
                  <a:ext cx="695"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55" name="Rectangle 262"/>
              <p:cNvSpPr>
                <a:spLocks noChangeArrowheads="1"/>
              </p:cNvSpPr>
              <p:nvPr/>
            </p:nvSpPr>
            <p:spPr bwMode="auto">
              <a:xfrm>
                <a:off x="4214" y="135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956" name="Rectangle 263"/>
              <p:cNvSpPr>
                <a:spLocks noChangeArrowheads="1"/>
              </p:cNvSpPr>
              <p:nvPr/>
            </p:nvSpPr>
            <p:spPr bwMode="auto">
              <a:xfrm>
                <a:off x="4227" y="1655"/>
                <a:ext cx="600"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57" name="Group 264"/>
              <p:cNvGrpSpPr>
                <a:grpSpLocks/>
              </p:cNvGrpSpPr>
              <p:nvPr/>
            </p:nvGrpSpPr>
            <p:grpSpPr bwMode="auto">
              <a:xfrm>
                <a:off x="4735" y="1627"/>
                <a:ext cx="582" cy="151"/>
                <a:chOff x="614" y="2568"/>
                <a:chExt cx="725" cy="139"/>
              </a:xfrm>
            </p:grpSpPr>
            <p:sp>
              <p:nvSpPr>
                <p:cNvPr id="35973" name="AutoShape 265"/>
                <p:cNvSpPr>
                  <a:spLocks noChangeArrowheads="1"/>
                </p:cNvSpPr>
                <p:nvPr/>
              </p:nvSpPr>
              <p:spPr bwMode="auto">
                <a:xfrm>
                  <a:off x="613" y="2572"/>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74" name="AutoShape 266"/>
                <p:cNvSpPr>
                  <a:spLocks noChangeArrowheads="1"/>
                </p:cNvSpPr>
                <p:nvPr/>
              </p:nvSpPr>
              <p:spPr bwMode="auto">
                <a:xfrm>
                  <a:off x="629" y="2588"/>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58"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5959" name="Group 268"/>
              <p:cNvGrpSpPr>
                <a:grpSpLocks/>
              </p:cNvGrpSpPr>
              <p:nvPr/>
            </p:nvGrpSpPr>
            <p:grpSpPr bwMode="auto">
              <a:xfrm>
                <a:off x="4739" y="1327"/>
                <a:ext cx="582" cy="139"/>
                <a:chOff x="614" y="2568"/>
                <a:chExt cx="725" cy="139"/>
              </a:xfrm>
            </p:grpSpPr>
            <p:sp>
              <p:nvSpPr>
                <p:cNvPr id="35971" name="AutoShape 269"/>
                <p:cNvSpPr>
                  <a:spLocks noChangeArrowheads="1"/>
                </p:cNvSpPr>
                <p:nvPr/>
              </p:nvSpPr>
              <p:spPr bwMode="auto">
                <a:xfrm>
                  <a:off x="616" y="2568"/>
                  <a:ext cx="725"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72" name="AutoShape 270"/>
                <p:cNvSpPr>
                  <a:spLocks noChangeArrowheads="1"/>
                </p:cNvSpPr>
                <p:nvPr/>
              </p:nvSpPr>
              <p:spPr bwMode="auto">
                <a:xfrm>
                  <a:off x="631" y="2586"/>
                  <a:ext cx="694" cy="11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60" name="Rectangle 271"/>
              <p:cNvSpPr>
                <a:spLocks noChangeArrowheads="1"/>
              </p:cNvSpPr>
              <p:nvPr/>
            </p:nvSpPr>
            <p:spPr bwMode="auto">
              <a:xfrm>
                <a:off x="5248" y="432"/>
                <a:ext cx="68"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961"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62"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63" name="Oval 274"/>
              <p:cNvSpPr>
                <a:spLocks noChangeArrowheads="1"/>
              </p:cNvSpPr>
              <p:nvPr/>
            </p:nvSpPr>
            <p:spPr bwMode="auto">
              <a:xfrm>
                <a:off x="5514" y="2609"/>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5964"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5965" name="AutoShape 276"/>
              <p:cNvSpPr>
                <a:spLocks noChangeArrowheads="1"/>
              </p:cNvSpPr>
              <p:nvPr/>
            </p:nvSpPr>
            <p:spPr bwMode="auto">
              <a:xfrm>
                <a:off x="4140" y="2681"/>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5966" name="AutoShape 277"/>
              <p:cNvSpPr>
                <a:spLocks noChangeArrowheads="1"/>
              </p:cNvSpPr>
              <p:nvPr/>
            </p:nvSpPr>
            <p:spPr bwMode="auto">
              <a:xfrm>
                <a:off x="4202" y="2711"/>
                <a:ext cx="107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5967" name="Oval 278"/>
              <p:cNvSpPr>
                <a:spLocks noChangeArrowheads="1"/>
              </p:cNvSpPr>
              <p:nvPr/>
            </p:nvSpPr>
            <p:spPr bwMode="auto">
              <a:xfrm>
                <a:off x="4307"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5968" name="Oval 279"/>
              <p:cNvSpPr>
                <a:spLocks noChangeArrowheads="1"/>
              </p:cNvSpPr>
              <p:nvPr/>
            </p:nvSpPr>
            <p:spPr bwMode="auto">
              <a:xfrm>
                <a:off x="4487"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5969" name="Oval 280"/>
              <p:cNvSpPr>
                <a:spLocks noChangeArrowheads="1"/>
              </p:cNvSpPr>
              <p:nvPr/>
            </p:nvSpPr>
            <p:spPr bwMode="auto">
              <a:xfrm>
                <a:off x="4660" y="2383"/>
                <a:ext cx="161"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5970" name="Rectangle 281"/>
              <p:cNvSpPr>
                <a:spLocks noChangeArrowheads="1"/>
              </p:cNvSpPr>
              <p:nvPr/>
            </p:nvSpPr>
            <p:spPr bwMode="auto">
              <a:xfrm>
                <a:off x="5062" y="1834"/>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5858" name="Group 249"/>
            <p:cNvGrpSpPr>
              <a:grpSpLocks/>
            </p:cNvGrpSpPr>
            <p:nvPr/>
          </p:nvGrpSpPr>
          <p:grpSpPr bwMode="auto">
            <a:xfrm>
              <a:off x="3948428" y="2105565"/>
              <a:ext cx="365511" cy="637577"/>
              <a:chOff x="4140" y="429"/>
              <a:chExt cx="1425" cy="2396"/>
            </a:xfrm>
          </p:grpSpPr>
          <p:sp>
            <p:nvSpPr>
              <p:cNvPr id="35915"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5916" name="Rectangle 251"/>
              <p:cNvSpPr>
                <a:spLocks noChangeArrowheads="1"/>
              </p:cNvSpPr>
              <p:nvPr/>
            </p:nvSpPr>
            <p:spPr bwMode="auto">
              <a:xfrm>
                <a:off x="4201" y="432"/>
                <a:ext cx="1052" cy="2279"/>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5917"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5918"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19" name="Rectangle 254"/>
              <p:cNvSpPr>
                <a:spLocks noChangeArrowheads="1"/>
              </p:cNvSpPr>
              <p:nvPr/>
            </p:nvSpPr>
            <p:spPr bwMode="auto">
              <a:xfrm>
                <a:off x="4214" y="694"/>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20" name="Group 255"/>
              <p:cNvGrpSpPr>
                <a:grpSpLocks/>
              </p:cNvGrpSpPr>
              <p:nvPr/>
            </p:nvGrpSpPr>
            <p:grpSpPr bwMode="auto">
              <a:xfrm>
                <a:off x="4749" y="668"/>
                <a:ext cx="581" cy="145"/>
                <a:chOff x="614" y="2568"/>
                <a:chExt cx="725" cy="139"/>
              </a:xfrm>
            </p:grpSpPr>
            <p:sp>
              <p:nvSpPr>
                <p:cNvPr id="35945" name="AutoShape 256"/>
                <p:cNvSpPr>
                  <a:spLocks noChangeArrowheads="1"/>
                </p:cNvSpPr>
                <p:nvPr/>
              </p:nvSpPr>
              <p:spPr bwMode="auto">
                <a:xfrm>
                  <a:off x="610" y="2571"/>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46" name="AutoShape 257"/>
                <p:cNvSpPr>
                  <a:spLocks noChangeArrowheads="1"/>
                </p:cNvSpPr>
                <p:nvPr/>
              </p:nvSpPr>
              <p:spPr bwMode="auto">
                <a:xfrm>
                  <a:off x="626" y="2588"/>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21" name="Rectangle 258"/>
              <p:cNvSpPr>
                <a:spLocks noChangeArrowheads="1"/>
              </p:cNvSpPr>
              <p:nvPr/>
            </p:nvSpPr>
            <p:spPr bwMode="auto">
              <a:xfrm>
                <a:off x="4226" y="1023"/>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22" name="Group 259"/>
              <p:cNvGrpSpPr>
                <a:grpSpLocks/>
              </p:cNvGrpSpPr>
              <p:nvPr/>
            </p:nvGrpSpPr>
            <p:grpSpPr bwMode="auto">
              <a:xfrm>
                <a:off x="4747" y="994"/>
                <a:ext cx="581" cy="134"/>
                <a:chOff x="614" y="2568"/>
                <a:chExt cx="725" cy="139"/>
              </a:xfrm>
            </p:grpSpPr>
            <p:sp>
              <p:nvSpPr>
                <p:cNvPr id="35943" name="AutoShape 260"/>
                <p:cNvSpPr>
                  <a:spLocks noChangeArrowheads="1"/>
                </p:cNvSpPr>
                <p:nvPr/>
              </p:nvSpPr>
              <p:spPr bwMode="auto">
                <a:xfrm>
                  <a:off x="613" y="2573"/>
                  <a:ext cx="726"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44" name="AutoShape 261"/>
                <p:cNvSpPr>
                  <a:spLocks noChangeArrowheads="1"/>
                </p:cNvSpPr>
                <p:nvPr/>
              </p:nvSpPr>
              <p:spPr bwMode="auto">
                <a:xfrm>
                  <a:off x="628" y="2591"/>
                  <a:ext cx="695"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23" name="Rectangle 262"/>
              <p:cNvSpPr>
                <a:spLocks noChangeArrowheads="1"/>
              </p:cNvSpPr>
              <p:nvPr/>
            </p:nvSpPr>
            <p:spPr bwMode="auto">
              <a:xfrm>
                <a:off x="4214" y="135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924" name="Rectangle 263"/>
              <p:cNvSpPr>
                <a:spLocks noChangeArrowheads="1"/>
              </p:cNvSpPr>
              <p:nvPr/>
            </p:nvSpPr>
            <p:spPr bwMode="auto">
              <a:xfrm>
                <a:off x="4226" y="1655"/>
                <a:ext cx="600"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925" name="Group 264"/>
              <p:cNvGrpSpPr>
                <a:grpSpLocks/>
              </p:cNvGrpSpPr>
              <p:nvPr/>
            </p:nvGrpSpPr>
            <p:grpSpPr bwMode="auto">
              <a:xfrm>
                <a:off x="4735" y="1627"/>
                <a:ext cx="582" cy="151"/>
                <a:chOff x="614" y="2568"/>
                <a:chExt cx="725" cy="139"/>
              </a:xfrm>
            </p:grpSpPr>
            <p:sp>
              <p:nvSpPr>
                <p:cNvPr id="35941" name="AutoShape 265"/>
                <p:cNvSpPr>
                  <a:spLocks noChangeArrowheads="1"/>
                </p:cNvSpPr>
                <p:nvPr/>
              </p:nvSpPr>
              <p:spPr bwMode="auto">
                <a:xfrm>
                  <a:off x="612" y="2572"/>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42" name="AutoShape 266"/>
                <p:cNvSpPr>
                  <a:spLocks noChangeArrowheads="1"/>
                </p:cNvSpPr>
                <p:nvPr/>
              </p:nvSpPr>
              <p:spPr bwMode="auto">
                <a:xfrm>
                  <a:off x="628" y="2588"/>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26"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5927" name="Group 268"/>
              <p:cNvGrpSpPr>
                <a:grpSpLocks/>
              </p:cNvGrpSpPr>
              <p:nvPr/>
            </p:nvGrpSpPr>
            <p:grpSpPr bwMode="auto">
              <a:xfrm>
                <a:off x="4739" y="1327"/>
                <a:ext cx="582" cy="139"/>
                <a:chOff x="614" y="2568"/>
                <a:chExt cx="725" cy="139"/>
              </a:xfrm>
            </p:grpSpPr>
            <p:sp>
              <p:nvSpPr>
                <p:cNvPr id="35939" name="AutoShape 269"/>
                <p:cNvSpPr>
                  <a:spLocks noChangeArrowheads="1"/>
                </p:cNvSpPr>
                <p:nvPr/>
              </p:nvSpPr>
              <p:spPr bwMode="auto">
                <a:xfrm>
                  <a:off x="615" y="2568"/>
                  <a:ext cx="725" cy="143"/>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40" name="AutoShape 270"/>
                <p:cNvSpPr>
                  <a:spLocks noChangeArrowheads="1"/>
                </p:cNvSpPr>
                <p:nvPr/>
              </p:nvSpPr>
              <p:spPr bwMode="auto">
                <a:xfrm>
                  <a:off x="631" y="2586"/>
                  <a:ext cx="694" cy="11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928" name="Rectangle 271"/>
              <p:cNvSpPr>
                <a:spLocks noChangeArrowheads="1"/>
              </p:cNvSpPr>
              <p:nvPr/>
            </p:nvSpPr>
            <p:spPr bwMode="auto">
              <a:xfrm>
                <a:off x="5247" y="432"/>
                <a:ext cx="68"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929"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30"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931" name="Oval 274"/>
              <p:cNvSpPr>
                <a:spLocks noChangeArrowheads="1"/>
              </p:cNvSpPr>
              <p:nvPr/>
            </p:nvSpPr>
            <p:spPr bwMode="auto">
              <a:xfrm>
                <a:off x="5513" y="2610"/>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5932"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5933" name="AutoShape 276"/>
              <p:cNvSpPr>
                <a:spLocks noChangeArrowheads="1"/>
              </p:cNvSpPr>
              <p:nvPr/>
            </p:nvSpPr>
            <p:spPr bwMode="auto">
              <a:xfrm>
                <a:off x="4140" y="2681"/>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5934" name="AutoShape 277"/>
              <p:cNvSpPr>
                <a:spLocks noChangeArrowheads="1"/>
              </p:cNvSpPr>
              <p:nvPr/>
            </p:nvSpPr>
            <p:spPr bwMode="auto">
              <a:xfrm>
                <a:off x="4201" y="2711"/>
                <a:ext cx="107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5935" name="Oval 278"/>
              <p:cNvSpPr>
                <a:spLocks noChangeArrowheads="1"/>
              </p:cNvSpPr>
              <p:nvPr/>
            </p:nvSpPr>
            <p:spPr bwMode="auto">
              <a:xfrm>
                <a:off x="4307"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5936" name="Oval 279"/>
              <p:cNvSpPr>
                <a:spLocks noChangeArrowheads="1"/>
              </p:cNvSpPr>
              <p:nvPr/>
            </p:nvSpPr>
            <p:spPr bwMode="auto">
              <a:xfrm>
                <a:off x="4486"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5937" name="Oval 280"/>
              <p:cNvSpPr>
                <a:spLocks noChangeArrowheads="1"/>
              </p:cNvSpPr>
              <p:nvPr/>
            </p:nvSpPr>
            <p:spPr bwMode="auto">
              <a:xfrm>
                <a:off x="4659" y="2383"/>
                <a:ext cx="161" cy="137"/>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5938" name="Rectangle 281"/>
              <p:cNvSpPr>
                <a:spLocks noChangeArrowheads="1"/>
              </p:cNvSpPr>
              <p:nvPr/>
            </p:nvSpPr>
            <p:spPr bwMode="auto">
              <a:xfrm>
                <a:off x="5062" y="1834"/>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grpSp>
          <p:nvGrpSpPr>
            <p:cNvPr id="35859" name="Group 249"/>
            <p:cNvGrpSpPr>
              <a:grpSpLocks/>
            </p:cNvGrpSpPr>
            <p:nvPr/>
          </p:nvGrpSpPr>
          <p:grpSpPr bwMode="auto">
            <a:xfrm>
              <a:off x="4486140" y="2372117"/>
              <a:ext cx="365511" cy="637577"/>
              <a:chOff x="4140" y="429"/>
              <a:chExt cx="1425" cy="2396"/>
            </a:xfrm>
          </p:grpSpPr>
          <p:sp>
            <p:nvSpPr>
              <p:cNvPr id="35883" name="Freeform 250"/>
              <p:cNvSpPr>
                <a:spLocks/>
              </p:cNvSpPr>
              <p:nvPr/>
            </p:nvSpPr>
            <p:spPr bwMode="auto">
              <a:xfrm>
                <a:off x="5268" y="433"/>
                <a:ext cx="283" cy="2286"/>
              </a:xfrm>
              <a:custGeom>
                <a:avLst/>
                <a:gdLst>
                  <a:gd name="T0" fmla="*/ 6 w 354"/>
                  <a:gd name="T1" fmla="*/ 0 h 2742"/>
                  <a:gd name="T2" fmla="*/ 30 w 354"/>
                  <a:gd name="T3" fmla="*/ 46 h 2742"/>
                  <a:gd name="T4" fmla="*/ 30 w 354"/>
                  <a:gd name="T5" fmla="*/ 354 h 2742"/>
                  <a:gd name="T6" fmla="*/ 0 w 354"/>
                  <a:gd name="T7" fmla="*/ 371 h 2742"/>
                  <a:gd name="T8" fmla="*/ 6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35884" name="Rectangle 251"/>
              <p:cNvSpPr>
                <a:spLocks noChangeArrowheads="1"/>
              </p:cNvSpPr>
              <p:nvPr/>
            </p:nvSpPr>
            <p:spPr bwMode="auto">
              <a:xfrm>
                <a:off x="4203" y="427"/>
                <a:ext cx="1052" cy="2285"/>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1">
                  <a:ea typeface="MS PGothic" pitchFamily="34" charset="-128"/>
                  <a:cs typeface="Arial" charset="0"/>
                </a:endParaRPr>
              </a:p>
            </p:txBody>
          </p:sp>
          <p:sp>
            <p:nvSpPr>
              <p:cNvPr id="35885" name="Freeform 252"/>
              <p:cNvSpPr>
                <a:spLocks/>
              </p:cNvSpPr>
              <p:nvPr/>
            </p:nvSpPr>
            <p:spPr bwMode="auto">
              <a:xfrm>
                <a:off x="5321" y="570"/>
                <a:ext cx="169" cy="2115"/>
              </a:xfrm>
              <a:custGeom>
                <a:avLst/>
                <a:gdLst>
                  <a:gd name="T0" fmla="*/ 2 w 211"/>
                  <a:gd name="T1" fmla="*/ 0 h 2537"/>
                  <a:gd name="T2" fmla="*/ 18 w 211"/>
                  <a:gd name="T3" fmla="*/ 30 h 2537"/>
                  <a:gd name="T4" fmla="*/ 2 w 211"/>
                  <a:gd name="T5" fmla="*/ 338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35886" name="Freeform 253"/>
              <p:cNvSpPr>
                <a:spLocks/>
              </p:cNvSpPr>
              <p:nvPr/>
            </p:nvSpPr>
            <p:spPr bwMode="auto">
              <a:xfrm>
                <a:off x="5284" y="1640"/>
                <a:ext cx="263" cy="189"/>
              </a:xfrm>
              <a:custGeom>
                <a:avLst/>
                <a:gdLst>
                  <a:gd name="T0" fmla="*/ 2 w 328"/>
                  <a:gd name="T1" fmla="*/ 0 h 226"/>
                  <a:gd name="T2" fmla="*/ 29 w 328"/>
                  <a:gd name="T3" fmla="*/ 18 h 226"/>
                  <a:gd name="T4" fmla="*/ 29 w 328"/>
                  <a:gd name="T5" fmla="*/ 32 h 226"/>
                  <a:gd name="T6" fmla="*/ 0 w 328"/>
                  <a:gd name="T7" fmla="*/ 13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887" name="Rectangle 254"/>
              <p:cNvSpPr>
                <a:spLocks noChangeArrowheads="1"/>
              </p:cNvSpPr>
              <p:nvPr/>
            </p:nvSpPr>
            <p:spPr bwMode="auto">
              <a:xfrm>
                <a:off x="4215" y="689"/>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888" name="Group 255"/>
              <p:cNvGrpSpPr>
                <a:grpSpLocks/>
              </p:cNvGrpSpPr>
              <p:nvPr/>
            </p:nvGrpSpPr>
            <p:grpSpPr bwMode="auto">
              <a:xfrm>
                <a:off x="4749" y="668"/>
                <a:ext cx="581" cy="145"/>
                <a:chOff x="614" y="2568"/>
                <a:chExt cx="725" cy="139"/>
              </a:xfrm>
            </p:grpSpPr>
            <p:sp>
              <p:nvSpPr>
                <p:cNvPr id="35913" name="AutoShape 256"/>
                <p:cNvSpPr>
                  <a:spLocks noChangeArrowheads="1"/>
                </p:cNvSpPr>
                <p:nvPr/>
              </p:nvSpPr>
              <p:spPr bwMode="auto">
                <a:xfrm>
                  <a:off x="612" y="2565"/>
                  <a:ext cx="726"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14" name="AutoShape 257"/>
                <p:cNvSpPr>
                  <a:spLocks noChangeArrowheads="1"/>
                </p:cNvSpPr>
                <p:nvPr/>
              </p:nvSpPr>
              <p:spPr bwMode="auto">
                <a:xfrm>
                  <a:off x="628" y="2583"/>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889" name="Rectangle 258"/>
              <p:cNvSpPr>
                <a:spLocks noChangeArrowheads="1"/>
              </p:cNvSpPr>
              <p:nvPr/>
            </p:nvSpPr>
            <p:spPr bwMode="auto">
              <a:xfrm>
                <a:off x="4228" y="101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890" name="Group 259"/>
              <p:cNvGrpSpPr>
                <a:grpSpLocks/>
              </p:cNvGrpSpPr>
              <p:nvPr/>
            </p:nvGrpSpPr>
            <p:grpSpPr bwMode="auto">
              <a:xfrm>
                <a:off x="4747" y="994"/>
                <a:ext cx="581" cy="134"/>
                <a:chOff x="614" y="2568"/>
                <a:chExt cx="725" cy="139"/>
              </a:xfrm>
            </p:grpSpPr>
            <p:sp>
              <p:nvSpPr>
                <p:cNvPr id="35911" name="AutoShape 260"/>
                <p:cNvSpPr>
                  <a:spLocks noChangeArrowheads="1"/>
                </p:cNvSpPr>
                <p:nvPr/>
              </p:nvSpPr>
              <p:spPr bwMode="auto">
                <a:xfrm>
                  <a:off x="615" y="2567"/>
                  <a:ext cx="726" cy="136"/>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12" name="AutoShape 261"/>
                <p:cNvSpPr>
                  <a:spLocks noChangeArrowheads="1"/>
                </p:cNvSpPr>
                <p:nvPr/>
              </p:nvSpPr>
              <p:spPr bwMode="auto">
                <a:xfrm>
                  <a:off x="630" y="2586"/>
                  <a:ext cx="695" cy="99"/>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891" name="Rectangle 262"/>
              <p:cNvSpPr>
                <a:spLocks noChangeArrowheads="1"/>
              </p:cNvSpPr>
              <p:nvPr/>
            </p:nvSpPr>
            <p:spPr bwMode="auto">
              <a:xfrm>
                <a:off x="4215" y="1357"/>
                <a:ext cx="594" cy="48"/>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892" name="Rectangle 263"/>
              <p:cNvSpPr>
                <a:spLocks noChangeArrowheads="1"/>
              </p:cNvSpPr>
              <p:nvPr/>
            </p:nvSpPr>
            <p:spPr bwMode="auto">
              <a:xfrm>
                <a:off x="4228" y="1656"/>
                <a:ext cx="600" cy="42"/>
              </a:xfrm>
              <a:prstGeom prst="rect">
                <a:avLst/>
              </a:prstGeom>
              <a:solidFill>
                <a:schemeClr val="tx1"/>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nvGrpSpPr>
              <p:cNvPr id="35893" name="Group 264"/>
              <p:cNvGrpSpPr>
                <a:grpSpLocks/>
              </p:cNvGrpSpPr>
              <p:nvPr/>
            </p:nvGrpSpPr>
            <p:grpSpPr bwMode="auto">
              <a:xfrm>
                <a:off x="4735" y="1627"/>
                <a:ext cx="582" cy="151"/>
                <a:chOff x="614" y="2568"/>
                <a:chExt cx="725" cy="139"/>
              </a:xfrm>
            </p:grpSpPr>
            <p:sp>
              <p:nvSpPr>
                <p:cNvPr id="35909" name="AutoShape 265"/>
                <p:cNvSpPr>
                  <a:spLocks noChangeArrowheads="1"/>
                </p:cNvSpPr>
                <p:nvPr/>
              </p:nvSpPr>
              <p:spPr bwMode="auto">
                <a:xfrm>
                  <a:off x="614" y="2567"/>
                  <a:ext cx="717"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10" name="AutoShape 266"/>
                <p:cNvSpPr>
                  <a:spLocks noChangeArrowheads="1"/>
                </p:cNvSpPr>
                <p:nvPr/>
              </p:nvSpPr>
              <p:spPr bwMode="auto">
                <a:xfrm>
                  <a:off x="630" y="2583"/>
                  <a:ext cx="68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894" name="Freeform 267"/>
              <p:cNvSpPr>
                <a:spLocks/>
              </p:cNvSpPr>
              <p:nvPr/>
            </p:nvSpPr>
            <p:spPr bwMode="auto">
              <a:xfrm>
                <a:off x="5288" y="1354"/>
                <a:ext cx="263" cy="188"/>
              </a:xfrm>
              <a:custGeom>
                <a:avLst/>
                <a:gdLst>
                  <a:gd name="T0" fmla="*/ 2 w 328"/>
                  <a:gd name="T1" fmla="*/ 0 h 226"/>
                  <a:gd name="T2" fmla="*/ 29 w 328"/>
                  <a:gd name="T3" fmla="*/ 17 h 226"/>
                  <a:gd name="T4" fmla="*/ 29 w 328"/>
                  <a:gd name="T5" fmla="*/ 30 h 226"/>
                  <a:gd name="T6" fmla="*/ 0 w 328"/>
                  <a:gd name="T7" fmla="*/ 12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35895" name="Group 268"/>
              <p:cNvGrpSpPr>
                <a:grpSpLocks/>
              </p:cNvGrpSpPr>
              <p:nvPr/>
            </p:nvGrpSpPr>
            <p:grpSpPr bwMode="auto">
              <a:xfrm>
                <a:off x="4739" y="1327"/>
                <a:ext cx="582" cy="139"/>
                <a:chOff x="614" y="2568"/>
                <a:chExt cx="725" cy="139"/>
              </a:xfrm>
            </p:grpSpPr>
            <p:sp>
              <p:nvSpPr>
                <p:cNvPr id="35907" name="AutoShape 269"/>
                <p:cNvSpPr>
                  <a:spLocks noChangeArrowheads="1"/>
                </p:cNvSpPr>
                <p:nvPr/>
              </p:nvSpPr>
              <p:spPr bwMode="auto">
                <a:xfrm>
                  <a:off x="617" y="2568"/>
                  <a:ext cx="725" cy="137"/>
                </a:xfrm>
                <a:prstGeom prst="roundRect">
                  <a:avLst>
                    <a:gd name="adj" fmla="val 50000"/>
                  </a:avLst>
                </a:prstGeom>
                <a:solidFill>
                  <a:schemeClr val="tx1"/>
                </a:solidFill>
                <a:ln w="9525">
                  <a:noFill/>
                  <a:round/>
                  <a:headEnd/>
                  <a:tailEnd/>
                </a:ln>
              </p:spPr>
              <p:txBody>
                <a:bodyPr wrap="none" anchor="ctr"/>
                <a:lstStyle/>
                <a:p>
                  <a:endParaRPr lang="el-GR" i="1">
                    <a:ea typeface="MS PGothic" pitchFamily="34" charset="-128"/>
                    <a:cs typeface="Arial" charset="0"/>
                  </a:endParaRPr>
                </a:p>
              </p:txBody>
            </p:sp>
            <p:sp>
              <p:nvSpPr>
                <p:cNvPr id="35908" name="AutoShape 270"/>
                <p:cNvSpPr>
                  <a:spLocks noChangeArrowheads="1"/>
                </p:cNvSpPr>
                <p:nvPr/>
              </p:nvSpPr>
              <p:spPr bwMode="auto">
                <a:xfrm>
                  <a:off x="633" y="2586"/>
                  <a:ext cx="694" cy="107"/>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1">
                    <a:ea typeface="MS PGothic" pitchFamily="34" charset="-128"/>
                    <a:cs typeface="Arial" charset="0"/>
                  </a:endParaRPr>
                </a:p>
              </p:txBody>
            </p:sp>
          </p:grpSp>
          <p:sp>
            <p:nvSpPr>
              <p:cNvPr id="35896" name="Rectangle 271"/>
              <p:cNvSpPr>
                <a:spLocks noChangeArrowheads="1"/>
              </p:cNvSpPr>
              <p:nvPr/>
            </p:nvSpPr>
            <p:spPr bwMode="auto">
              <a:xfrm>
                <a:off x="5249" y="427"/>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1">
                  <a:ea typeface="MS PGothic" pitchFamily="34" charset="-128"/>
                  <a:cs typeface="Arial" charset="0"/>
                </a:endParaRPr>
              </a:p>
            </p:txBody>
          </p:sp>
          <p:sp>
            <p:nvSpPr>
              <p:cNvPr id="35897" name="Freeform 272"/>
              <p:cNvSpPr>
                <a:spLocks/>
              </p:cNvSpPr>
              <p:nvPr/>
            </p:nvSpPr>
            <p:spPr bwMode="auto">
              <a:xfrm>
                <a:off x="5312" y="1007"/>
                <a:ext cx="237" cy="213"/>
              </a:xfrm>
              <a:custGeom>
                <a:avLst/>
                <a:gdLst>
                  <a:gd name="T0" fmla="*/ 2 w 296"/>
                  <a:gd name="T1" fmla="*/ 0 h 256"/>
                  <a:gd name="T2" fmla="*/ 26 w 296"/>
                  <a:gd name="T3" fmla="*/ 18 h 256"/>
                  <a:gd name="T4" fmla="*/ 26 w 296"/>
                  <a:gd name="T5" fmla="*/ 34 h 256"/>
                  <a:gd name="T6" fmla="*/ 0 w 296"/>
                  <a:gd name="T7" fmla="*/ 12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898" name="Freeform 273"/>
              <p:cNvSpPr>
                <a:spLocks/>
              </p:cNvSpPr>
              <p:nvPr/>
            </p:nvSpPr>
            <p:spPr bwMode="auto">
              <a:xfrm>
                <a:off x="5315" y="680"/>
                <a:ext cx="244" cy="240"/>
              </a:xfrm>
              <a:custGeom>
                <a:avLst/>
                <a:gdLst>
                  <a:gd name="T0" fmla="*/ 0 w 304"/>
                  <a:gd name="T1" fmla="*/ 0 h 288"/>
                  <a:gd name="T2" fmla="*/ 27 w 304"/>
                  <a:gd name="T3" fmla="*/ 22 h 288"/>
                  <a:gd name="T4" fmla="*/ 25 w 304"/>
                  <a:gd name="T5" fmla="*/ 39 h 288"/>
                  <a:gd name="T6" fmla="*/ 2 w 304"/>
                  <a:gd name="T7" fmla="*/ 17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35899" name="Oval 274"/>
              <p:cNvSpPr>
                <a:spLocks noChangeArrowheads="1"/>
              </p:cNvSpPr>
              <p:nvPr/>
            </p:nvSpPr>
            <p:spPr bwMode="auto">
              <a:xfrm>
                <a:off x="5515" y="2610"/>
                <a:ext cx="50" cy="95"/>
              </a:xfrm>
              <a:prstGeom prst="ellipse">
                <a:avLst/>
              </a:prstGeom>
              <a:solidFill>
                <a:srgbClr val="333333"/>
              </a:solidFill>
              <a:ln w="9525">
                <a:noFill/>
                <a:round/>
                <a:headEnd/>
                <a:tailEnd/>
              </a:ln>
            </p:spPr>
            <p:txBody>
              <a:bodyPr wrap="none" anchor="ctr"/>
              <a:lstStyle/>
              <a:p>
                <a:endParaRPr lang="el-GR" i="1">
                  <a:ea typeface="MS PGothic" pitchFamily="34" charset="-128"/>
                  <a:cs typeface="Arial" charset="0"/>
                </a:endParaRPr>
              </a:p>
            </p:txBody>
          </p:sp>
          <p:sp>
            <p:nvSpPr>
              <p:cNvPr id="35900" name="Freeform 275"/>
              <p:cNvSpPr>
                <a:spLocks/>
              </p:cNvSpPr>
              <p:nvPr/>
            </p:nvSpPr>
            <p:spPr bwMode="auto">
              <a:xfrm>
                <a:off x="5302" y="2614"/>
                <a:ext cx="245" cy="200"/>
              </a:xfrm>
              <a:custGeom>
                <a:avLst/>
                <a:gdLst>
                  <a:gd name="T0" fmla="*/ 0 w 306"/>
                  <a:gd name="T1" fmla="*/ 15 h 240"/>
                  <a:gd name="T2" fmla="*/ 2 w 306"/>
                  <a:gd name="T3" fmla="*/ 33 h 240"/>
                  <a:gd name="T4" fmla="*/ 27 w 306"/>
                  <a:gd name="T5" fmla="*/ 15 h 240"/>
                  <a:gd name="T6" fmla="*/ 26 w 306"/>
                  <a:gd name="T7" fmla="*/ 0 h 240"/>
                  <a:gd name="T8" fmla="*/ 0 w 306"/>
                  <a:gd name="T9" fmla="*/ 15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35901" name="AutoShape 276"/>
              <p:cNvSpPr>
                <a:spLocks noChangeArrowheads="1"/>
              </p:cNvSpPr>
              <p:nvPr/>
            </p:nvSpPr>
            <p:spPr bwMode="auto">
              <a:xfrm>
                <a:off x="4141" y="2682"/>
                <a:ext cx="1201" cy="143"/>
              </a:xfrm>
              <a:prstGeom prst="roundRect">
                <a:avLst>
                  <a:gd name="adj" fmla="val 50000"/>
                </a:avLst>
              </a:prstGeom>
              <a:solidFill>
                <a:srgbClr val="DDDDDD"/>
              </a:soli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5902" name="AutoShape 277"/>
              <p:cNvSpPr>
                <a:spLocks noChangeArrowheads="1"/>
              </p:cNvSpPr>
              <p:nvPr/>
            </p:nvSpPr>
            <p:spPr bwMode="auto">
              <a:xfrm>
                <a:off x="4203" y="2712"/>
                <a:ext cx="1077" cy="78"/>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1">
                  <a:ea typeface="MS PGothic" pitchFamily="34" charset="-128"/>
                  <a:cs typeface="Arial" charset="0"/>
                </a:endParaRPr>
              </a:p>
            </p:txBody>
          </p:sp>
          <p:sp>
            <p:nvSpPr>
              <p:cNvPr id="35903" name="Oval 278"/>
              <p:cNvSpPr>
                <a:spLocks noChangeArrowheads="1"/>
              </p:cNvSpPr>
              <p:nvPr/>
            </p:nvSpPr>
            <p:spPr bwMode="auto">
              <a:xfrm>
                <a:off x="4308" y="2383"/>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5904" name="Oval 279"/>
              <p:cNvSpPr>
                <a:spLocks noChangeArrowheads="1"/>
              </p:cNvSpPr>
              <p:nvPr/>
            </p:nvSpPr>
            <p:spPr bwMode="auto">
              <a:xfrm>
                <a:off x="4488" y="2383"/>
                <a:ext cx="161" cy="143"/>
              </a:xfrm>
              <a:prstGeom prst="ellipse">
                <a:avLst/>
              </a:prstGeom>
              <a:solidFill>
                <a:srgbClr val="FF0000"/>
              </a:solidFill>
              <a:ln w="9525">
                <a:noFill/>
                <a:round/>
                <a:headEnd/>
                <a:tailEnd/>
              </a:ln>
            </p:spPr>
            <p:txBody>
              <a:bodyPr wrap="none" anchor="ctr"/>
              <a:lstStyle/>
              <a:p>
                <a:pPr algn="ctr"/>
                <a:endParaRPr lang="el-GR" i="1">
                  <a:solidFill>
                    <a:srgbClr val="FF0000"/>
                  </a:solidFill>
                  <a:ea typeface="MS PGothic" pitchFamily="34" charset="-128"/>
                  <a:cs typeface="Arial" charset="0"/>
                </a:endParaRPr>
              </a:p>
            </p:txBody>
          </p:sp>
          <p:sp>
            <p:nvSpPr>
              <p:cNvPr id="35905" name="Oval 280"/>
              <p:cNvSpPr>
                <a:spLocks noChangeArrowheads="1"/>
              </p:cNvSpPr>
              <p:nvPr/>
            </p:nvSpPr>
            <p:spPr bwMode="auto">
              <a:xfrm>
                <a:off x="4661" y="2377"/>
                <a:ext cx="161" cy="143"/>
              </a:xfrm>
              <a:prstGeom prst="ellipse">
                <a:avLst/>
              </a:prstGeom>
              <a:solidFill>
                <a:srgbClr val="33CC33"/>
              </a:solidFill>
              <a:ln w="9525">
                <a:noFill/>
                <a:round/>
                <a:headEnd/>
                <a:tailEnd/>
              </a:ln>
            </p:spPr>
            <p:txBody>
              <a:bodyPr wrap="none" anchor="ctr"/>
              <a:lstStyle/>
              <a:p>
                <a:endParaRPr lang="el-GR" i="1">
                  <a:ea typeface="MS PGothic" pitchFamily="34" charset="-128"/>
                  <a:cs typeface="Arial" charset="0"/>
                </a:endParaRPr>
              </a:p>
            </p:txBody>
          </p:sp>
          <p:sp>
            <p:nvSpPr>
              <p:cNvPr id="35906" name="Rectangle 281"/>
              <p:cNvSpPr>
                <a:spLocks noChangeArrowheads="1"/>
              </p:cNvSpPr>
              <p:nvPr/>
            </p:nvSpPr>
            <p:spPr bwMode="auto">
              <a:xfrm>
                <a:off x="5063" y="1835"/>
                <a:ext cx="87" cy="764"/>
              </a:xfrm>
              <a:prstGeom prst="rect">
                <a:avLst/>
              </a:prstGeom>
              <a:solidFill>
                <a:srgbClr val="292929"/>
              </a:solidFill>
              <a:ln w="9525">
                <a:solidFill>
                  <a:schemeClr val="tx1"/>
                </a:solidFill>
                <a:miter lim="800000"/>
                <a:headEnd/>
                <a:tailEnd/>
              </a:ln>
            </p:spPr>
            <p:txBody>
              <a:bodyPr wrap="none" anchor="ctr"/>
              <a:lstStyle/>
              <a:p>
                <a:endParaRPr lang="el-GR" i="1">
                  <a:ea typeface="MS PGothic" pitchFamily="34" charset="-128"/>
                  <a:cs typeface="Arial" charset="0"/>
                </a:endParaRPr>
              </a:p>
            </p:txBody>
          </p:sp>
        </p:grpSp>
        <p:sp>
          <p:nvSpPr>
            <p:cNvPr id="35860" name="TextBox 491"/>
            <p:cNvSpPr txBox="1">
              <a:spLocks noChangeArrowheads="1"/>
            </p:cNvSpPr>
            <p:nvPr/>
          </p:nvSpPr>
          <p:spPr bwMode="auto">
            <a:xfrm>
              <a:off x="3094296" y="1711052"/>
              <a:ext cx="1501686" cy="366727"/>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Amazon cloud</a:t>
              </a:r>
            </a:p>
          </p:txBody>
        </p:sp>
        <p:sp>
          <p:nvSpPr>
            <p:cNvPr id="35861" name="TextBox 492"/>
            <p:cNvSpPr txBox="1">
              <a:spLocks noChangeArrowheads="1"/>
            </p:cNvSpPr>
            <p:nvPr/>
          </p:nvSpPr>
          <p:spPr bwMode="auto">
            <a:xfrm>
              <a:off x="6828944" y="2048758"/>
              <a:ext cx="1500616" cy="369332"/>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CDN </a:t>
              </a:r>
            </a:p>
          </p:txBody>
        </p:sp>
        <p:sp>
          <p:nvSpPr>
            <p:cNvPr id="35862" name="TextBox 493"/>
            <p:cNvSpPr txBox="1">
              <a:spLocks noChangeArrowheads="1"/>
            </p:cNvSpPr>
            <p:nvPr/>
          </p:nvSpPr>
          <p:spPr bwMode="auto">
            <a:xfrm>
              <a:off x="6653116" y="3542437"/>
              <a:ext cx="1500616" cy="369332"/>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CDN </a:t>
              </a:r>
            </a:p>
          </p:txBody>
        </p:sp>
        <p:sp>
          <p:nvSpPr>
            <p:cNvPr id="35863" name="TextBox 494"/>
            <p:cNvSpPr txBox="1">
              <a:spLocks noChangeArrowheads="1"/>
            </p:cNvSpPr>
            <p:nvPr/>
          </p:nvSpPr>
          <p:spPr bwMode="auto">
            <a:xfrm>
              <a:off x="6648497" y="5063988"/>
              <a:ext cx="1500099" cy="366728"/>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CDN </a:t>
              </a:r>
            </a:p>
          </p:txBody>
        </p:sp>
        <p:cxnSp>
          <p:nvCxnSpPr>
            <p:cNvPr id="35864" name="Straight Arrow Connector 495"/>
            <p:cNvCxnSpPr>
              <a:cxnSpLocks noChangeShapeType="1"/>
            </p:cNvCxnSpPr>
            <p:nvPr/>
          </p:nvCxnSpPr>
          <p:spPr bwMode="auto">
            <a:xfrm flipH="1">
              <a:off x="3239464" y="2732008"/>
              <a:ext cx="7361" cy="2376266"/>
            </a:xfrm>
            <a:prstGeom prst="straightConnector1">
              <a:avLst/>
            </a:prstGeom>
            <a:noFill/>
            <a:ln w="25400">
              <a:solidFill>
                <a:schemeClr val="tx1"/>
              </a:solidFill>
              <a:round/>
              <a:headEnd type="triangle" w="med" len="med"/>
              <a:tailEnd type="triangle" w="med" len="med"/>
            </a:ln>
          </p:spPr>
        </p:cxnSp>
        <p:grpSp>
          <p:nvGrpSpPr>
            <p:cNvPr id="35865" name="Group 500"/>
            <p:cNvGrpSpPr>
              <a:grpSpLocks/>
            </p:cNvGrpSpPr>
            <p:nvPr/>
          </p:nvGrpSpPr>
          <p:grpSpPr bwMode="auto">
            <a:xfrm>
              <a:off x="3079842" y="3705105"/>
              <a:ext cx="317511" cy="366162"/>
              <a:chOff x="1614533" y="4280420"/>
              <a:chExt cx="317511" cy="366162"/>
            </a:xfrm>
          </p:grpSpPr>
          <p:sp>
            <p:nvSpPr>
              <p:cNvPr id="35881" name="Oval 501"/>
              <p:cNvSpPr>
                <a:spLocks noChangeArrowheads="1"/>
              </p:cNvSpPr>
              <p:nvPr/>
            </p:nvSpPr>
            <p:spPr bwMode="auto">
              <a:xfrm>
                <a:off x="1628337" y="4321838"/>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5882" name="TextBox 502"/>
              <p:cNvSpPr txBox="1">
                <a:spLocks noChangeArrowheads="1"/>
              </p:cNvSpPr>
              <p:nvPr/>
            </p:nvSpPr>
            <p:spPr bwMode="auto">
              <a:xfrm>
                <a:off x="1614533" y="4280420"/>
                <a:ext cx="311161" cy="36616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2</a:t>
                </a:r>
              </a:p>
            </p:txBody>
          </p:sp>
        </p:grpSp>
        <p:sp>
          <p:nvSpPr>
            <p:cNvPr id="35866" name="TextBox 503"/>
            <p:cNvSpPr txBox="1">
              <a:spLocks noChangeArrowheads="1"/>
            </p:cNvSpPr>
            <p:nvPr/>
          </p:nvSpPr>
          <p:spPr bwMode="auto">
            <a:xfrm>
              <a:off x="1814847" y="3398633"/>
              <a:ext cx="2033467" cy="641376"/>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2. Bob browses</a:t>
              </a:r>
            </a:p>
            <a:p>
              <a:r>
                <a:rPr lang="en-US">
                  <a:latin typeface="Arial Narrow" pitchFamily="34" charset="0"/>
                  <a:ea typeface="MS PGothic" pitchFamily="34" charset="-128"/>
                </a:rPr>
                <a:t>Netflix video</a:t>
              </a:r>
            </a:p>
          </p:txBody>
        </p:sp>
        <p:cxnSp>
          <p:nvCxnSpPr>
            <p:cNvPr id="35867" name="Straight Arrow Connector 504"/>
            <p:cNvCxnSpPr>
              <a:cxnSpLocks noChangeShapeType="1"/>
            </p:cNvCxnSpPr>
            <p:nvPr/>
          </p:nvCxnSpPr>
          <p:spPr bwMode="auto">
            <a:xfrm flipH="1">
              <a:off x="3553421" y="2827332"/>
              <a:ext cx="2784" cy="2352286"/>
            </a:xfrm>
            <a:prstGeom prst="straightConnector1">
              <a:avLst/>
            </a:prstGeom>
            <a:noFill/>
            <a:ln w="25400">
              <a:solidFill>
                <a:schemeClr val="tx1"/>
              </a:solidFill>
              <a:round/>
              <a:headEnd/>
              <a:tailEnd type="triangle" w="med" len="med"/>
            </a:ln>
          </p:spPr>
        </p:cxnSp>
        <p:grpSp>
          <p:nvGrpSpPr>
            <p:cNvPr id="35868" name="Group 506"/>
            <p:cNvGrpSpPr>
              <a:grpSpLocks/>
            </p:cNvGrpSpPr>
            <p:nvPr/>
          </p:nvGrpSpPr>
          <p:grpSpPr bwMode="auto">
            <a:xfrm>
              <a:off x="3379531" y="3862063"/>
              <a:ext cx="317511" cy="366162"/>
              <a:chOff x="1614533" y="4280420"/>
              <a:chExt cx="317511" cy="366162"/>
            </a:xfrm>
          </p:grpSpPr>
          <p:sp>
            <p:nvSpPr>
              <p:cNvPr id="35879" name="Oval 507"/>
              <p:cNvSpPr>
                <a:spLocks noChangeArrowheads="1"/>
              </p:cNvSpPr>
              <p:nvPr/>
            </p:nvSpPr>
            <p:spPr bwMode="auto">
              <a:xfrm>
                <a:off x="1628337" y="4321838"/>
                <a:ext cx="303707" cy="303707"/>
              </a:xfrm>
              <a:prstGeom prst="ellipse">
                <a:avLst/>
              </a:prstGeom>
              <a:solidFill>
                <a:schemeClr val="bg1"/>
              </a:solidFill>
              <a:ln w="15875">
                <a:solidFill>
                  <a:schemeClr val="tx1"/>
                </a:solidFill>
                <a:round/>
                <a:headEnd/>
                <a:tailEnd/>
              </a:ln>
            </p:spPr>
            <p:txBody>
              <a:bodyPr wrap="none"/>
              <a:lstStyle/>
              <a:p>
                <a:endParaRPr lang="el-GR" i="1">
                  <a:ea typeface="MS PGothic" pitchFamily="34" charset="-128"/>
                </a:endParaRPr>
              </a:p>
            </p:txBody>
          </p:sp>
          <p:sp>
            <p:nvSpPr>
              <p:cNvPr id="35880" name="TextBox 508"/>
              <p:cNvSpPr txBox="1">
                <a:spLocks noChangeArrowheads="1"/>
              </p:cNvSpPr>
              <p:nvPr/>
            </p:nvSpPr>
            <p:spPr bwMode="auto">
              <a:xfrm>
                <a:off x="1614533" y="4280420"/>
                <a:ext cx="311161" cy="366162"/>
              </a:xfrm>
              <a:prstGeom prst="rect">
                <a:avLst/>
              </a:prstGeom>
              <a:noFill/>
              <a:ln w="9525">
                <a:noFill/>
                <a:miter lim="800000"/>
                <a:headEnd/>
                <a:tailEnd/>
              </a:ln>
            </p:spPr>
            <p:txBody>
              <a:bodyPr wrap="none">
                <a:spAutoFit/>
              </a:bodyPr>
              <a:lstStyle/>
              <a:p>
                <a:r>
                  <a:rPr lang="en-US">
                    <a:latin typeface="Arial" charset="0"/>
                    <a:ea typeface="MS PGothic" pitchFamily="34" charset="-128"/>
                    <a:cs typeface="Arial" charset="0"/>
                  </a:rPr>
                  <a:t>3</a:t>
                </a:r>
              </a:p>
            </p:txBody>
          </p:sp>
        </p:grpSp>
        <p:sp>
          <p:nvSpPr>
            <p:cNvPr id="35869" name="TextBox 509"/>
            <p:cNvSpPr txBox="1">
              <a:spLocks noChangeArrowheads="1"/>
            </p:cNvSpPr>
            <p:nvPr/>
          </p:nvSpPr>
          <p:spPr bwMode="auto">
            <a:xfrm>
              <a:off x="3565756" y="3038256"/>
              <a:ext cx="1785831" cy="916025"/>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3. Manifest file</a:t>
              </a:r>
            </a:p>
            <a:p>
              <a:r>
                <a:rPr lang="en-US">
                  <a:latin typeface="Arial Narrow" pitchFamily="34" charset="0"/>
                  <a:ea typeface="MS PGothic" pitchFamily="34" charset="-128"/>
                </a:rPr>
                <a:t>returned for </a:t>
              </a:r>
            </a:p>
            <a:p>
              <a:r>
                <a:rPr lang="en-US">
                  <a:latin typeface="Arial Narrow" pitchFamily="34" charset="0"/>
                  <a:ea typeface="MS PGothic" pitchFamily="34" charset="-128"/>
                </a:rPr>
                <a:t>requested video</a:t>
              </a:r>
            </a:p>
          </p:txBody>
        </p:sp>
        <p:grpSp>
          <p:nvGrpSpPr>
            <p:cNvPr id="35870" name="Right Arrow 61445"/>
            <p:cNvGrpSpPr>
              <a:grpSpLocks/>
            </p:cNvGrpSpPr>
            <p:nvPr/>
          </p:nvGrpSpPr>
          <p:grpSpPr bwMode="auto">
            <a:xfrm>
              <a:off x="3663696" y="4413504"/>
              <a:ext cx="2365248" cy="1121664"/>
              <a:chOff x="3663696" y="4413504"/>
              <a:chExt cx="2365248" cy="1121664"/>
            </a:xfrm>
          </p:grpSpPr>
          <p:pic>
            <p:nvPicPr>
              <p:cNvPr id="35877" name="Right Arrow 61445"/>
              <p:cNvPicPr>
                <a:picLocks noChangeArrowheads="1"/>
              </p:cNvPicPr>
              <p:nvPr/>
            </p:nvPicPr>
            <p:blipFill>
              <a:blip r:embed="rId4" cstate="print"/>
              <a:srcRect/>
              <a:stretch>
                <a:fillRect/>
              </a:stretch>
            </p:blipFill>
            <p:spPr bwMode="auto">
              <a:xfrm>
                <a:off x="3663696" y="4413504"/>
                <a:ext cx="2365248" cy="1121664"/>
              </a:xfrm>
              <a:prstGeom prst="rect">
                <a:avLst/>
              </a:prstGeom>
              <a:noFill/>
              <a:ln w="9525">
                <a:noFill/>
                <a:miter lim="800000"/>
                <a:headEnd/>
                <a:tailEnd/>
              </a:ln>
            </p:spPr>
          </p:pic>
          <p:sp>
            <p:nvSpPr>
              <p:cNvPr id="35878" name="Text Box 369"/>
              <p:cNvSpPr txBox="1">
                <a:spLocks noChangeArrowheads="1"/>
              </p:cNvSpPr>
              <p:nvPr/>
            </p:nvSpPr>
            <p:spPr bwMode="auto">
              <a:xfrm rot="9527662">
                <a:off x="3684694" y="4852274"/>
                <a:ext cx="2377102" cy="187275"/>
              </a:xfrm>
              <a:prstGeom prst="rect">
                <a:avLst/>
              </a:prstGeom>
              <a:noFill/>
              <a:ln w="9525">
                <a:noFill/>
                <a:miter lim="800000"/>
                <a:headEnd/>
                <a:tailEnd/>
              </a:ln>
            </p:spPr>
            <p:txBody>
              <a:bodyPr rot="10800000" wrap="none"/>
              <a:lstStyle/>
              <a:p>
                <a:endParaRPr lang="el-GR" i="1">
                  <a:ea typeface="MS PGothic" pitchFamily="34" charset="-128"/>
                </a:endParaRPr>
              </a:p>
            </p:txBody>
          </p:sp>
        </p:grpSp>
        <p:cxnSp>
          <p:nvCxnSpPr>
            <p:cNvPr id="35871" name="Straight Arrow Connector 513"/>
            <p:cNvCxnSpPr>
              <a:cxnSpLocks noChangeShapeType="1"/>
            </p:cNvCxnSpPr>
            <p:nvPr/>
          </p:nvCxnSpPr>
          <p:spPr bwMode="auto">
            <a:xfrm flipV="1">
              <a:off x="3910192" y="4409096"/>
              <a:ext cx="1826660" cy="727717"/>
            </a:xfrm>
            <a:prstGeom prst="straightConnector1">
              <a:avLst/>
            </a:prstGeom>
            <a:noFill/>
            <a:ln w="25400">
              <a:solidFill>
                <a:schemeClr val="tx1"/>
              </a:solidFill>
              <a:round/>
              <a:headEnd/>
              <a:tailEnd type="triangle" w="med" len="med"/>
            </a:ln>
          </p:spPr>
        </p:cxnSp>
        <p:sp>
          <p:nvSpPr>
            <p:cNvPr id="35872" name="TextBox 516"/>
            <p:cNvSpPr txBox="1">
              <a:spLocks noChangeArrowheads="1"/>
            </p:cNvSpPr>
            <p:nvPr/>
          </p:nvSpPr>
          <p:spPr bwMode="auto">
            <a:xfrm>
              <a:off x="4132460" y="5259259"/>
              <a:ext cx="1785831" cy="641376"/>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4. DASH streaming</a:t>
              </a:r>
            </a:p>
          </p:txBody>
        </p:sp>
        <p:cxnSp>
          <p:nvCxnSpPr>
            <p:cNvPr id="35873" name="Straight Arrow Connector 517"/>
            <p:cNvCxnSpPr>
              <a:cxnSpLocks noChangeShapeType="1"/>
            </p:cNvCxnSpPr>
            <p:nvPr/>
          </p:nvCxnSpPr>
          <p:spPr bwMode="auto">
            <a:xfrm>
              <a:off x="4966230" y="2497061"/>
              <a:ext cx="1312912" cy="14269"/>
            </a:xfrm>
            <a:prstGeom prst="straightConnector1">
              <a:avLst/>
            </a:prstGeom>
            <a:noFill/>
            <a:ln w="25400">
              <a:solidFill>
                <a:schemeClr val="tx1"/>
              </a:solidFill>
              <a:prstDash val="dash"/>
              <a:round/>
              <a:headEnd/>
              <a:tailEnd type="triangle" w="med" len="med"/>
            </a:ln>
          </p:spPr>
        </p:cxnSp>
        <p:cxnSp>
          <p:nvCxnSpPr>
            <p:cNvPr id="35874" name="Straight Arrow Connector 521"/>
            <p:cNvCxnSpPr>
              <a:cxnSpLocks noChangeShapeType="1"/>
            </p:cNvCxnSpPr>
            <p:nvPr/>
          </p:nvCxnSpPr>
          <p:spPr bwMode="auto">
            <a:xfrm>
              <a:off x="5009043" y="2539868"/>
              <a:ext cx="1108541" cy="1194033"/>
            </a:xfrm>
            <a:prstGeom prst="straightConnector1">
              <a:avLst/>
            </a:prstGeom>
            <a:noFill/>
            <a:ln w="25400">
              <a:solidFill>
                <a:schemeClr val="tx1"/>
              </a:solidFill>
              <a:prstDash val="dash"/>
              <a:round/>
              <a:headEnd/>
              <a:tailEnd type="triangle" w="med" len="med"/>
            </a:ln>
          </p:spPr>
        </p:cxnSp>
        <p:cxnSp>
          <p:nvCxnSpPr>
            <p:cNvPr id="35875" name="Straight Arrow Connector 523"/>
            <p:cNvCxnSpPr>
              <a:cxnSpLocks noChangeShapeType="1"/>
            </p:cNvCxnSpPr>
            <p:nvPr/>
          </p:nvCxnSpPr>
          <p:spPr bwMode="auto">
            <a:xfrm>
              <a:off x="4966230" y="2554137"/>
              <a:ext cx="1493853" cy="2563849"/>
            </a:xfrm>
            <a:prstGeom prst="straightConnector1">
              <a:avLst/>
            </a:prstGeom>
            <a:noFill/>
            <a:ln w="25400">
              <a:solidFill>
                <a:schemeClr val="tx1"/>
              </a:solidFill>
              <a:prstDash val="dash"/>
              <a:round/>
              <a:headEnd/>
              <a:tailEnd type="triangle" w="med" len="med"/>
            </a:ln>
          </p:spPr>
        </p:cxnSp>
        <p:sp>
          <p:nvSpPr>
            <p:cNvPr id="35876" name="TextBox 527"/>
            <p:cNvSpPr txBox="1">
              <a:spLocks noChangeArrowheads="1"/>
            </p:cNvSpPr>
            <p:nvPr/>
          </p:nvSpPr>
          <p:spPr bwMode="auto">
            <a:xfrm>
              <a:off x="4849967" y="1568171"/>
              <a:ext cx="2033466" cy="916025"/>
            </a:xfrm>
            <a:prstGeom prst="rect">
              <a:avLst/>
            </a:prstGeom>
            <a:noFill/>
            <a:ln w="9525">
              <a:noFill/>
              <a:miter lim="800000"/>
              <a:headEnd/>
              <a:tailEnd/>
            </a:ln>
          </p:spPr>
          <p:txBody>
            <a:bodyPr>
              <a:spAutoFit/>
            </a:bodyPr>
            <a:lstStyle/>
            <a:p>
              <a:r>
                <a:rPr lang="en-US">
                  <a:latin typeface="Arial Narrow" pitchFamily="34" charset="0"/>
                  <a:ea typeface="MS PGothic" pitchFamily="34" charset="-128"/>
                </a:rPr>
                <a:t>upload copies of multiple versions of video to CDNs</a:t>
              </a:r>
            </a:p>
          </p:txBody>
        </p:sp>
      </p:grpSp>
      <p:sp>
        <p:nvSpPr>
          <p:cNvPr id="374" name="Footer Placeholder 3">
            <a:extLst>
              <a:ext uri="{FF2B5EF4-FFF2-40B4-BE49-F238E27FC236}">
                <a16:creationId xmlns:a16="http://schemas.microsoft.com/office/drawing/2014/main" id="{9D4DA8B8-95B9-4879-83DF-1BF83D7E7EFC}"/>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75" name="Footer Placeholder 3">
            <a:extLst>
              <a:ext uri="{FF2B5EF4-FFF2-40B4-BE49-F238E27FC236}">
                <a16:creationId xmlns:a16="http://schemas.microsoft.com/office/drawing/2014/main" id="{5031B679-BFC6-48E4-BF72-A36C6E68AABE}"/>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376" name="Footer Placeholder 3">
            <a:extLst>
              <a:ext uri="{FF2B5EF4-FFF2-40B4-BE49-F238E27FC236}">
                <a16:creationId xmlns:a16="http://schemas.microsoft.com/office/drawing/2014/main" id="{FC1BD6DE-6551-43EE-9DD0-03D9DC122388}"/>
              </a:ext>
            </a:extLst>
          </p:cNvPr>
          <p:cNvSpPr txBox="1">
            <a:spLocks/>
          </p:cNvSpPr>
          <p:nvPr/>
        </p:nvSpPr>
        <p:spPr bwMode="auto">
          <a:xfrm>
            <a:off x="2619478" y="6571822"/>
            <a:ext cx="624474"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Netflix</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1 - Τίτλος"/>
          <p:cNvSpPr>
            <a:spLocks noGrp="1"/>
          </p:cNvSpPr>
          <p:nvPr>
            <p:ph type="title"/>
          </p:nvPr>
        </p:nvSpPr>
        <p:spPr/>
        <p:txBody>
          <a:bodyPr/>
          <a:lstStyle/>
          <a:p>
            <a:r>
              <a:rPr lang="el-GR" sz="3200"/>
              <a:t>Δίκτυα κέντρων δεδομένων</a:t>
            </a:r>
          </a:p>
        </p:txBody>
      </p:sp>
      <p:sp>
        <p:nvSpPr>
          <p:cNvPr id="449540" name="4 - TextBox"/>
          <p:cNvSpPr txBox="1">
            <a:spLocks noChangeArrowheads="1"/>
          </p:cNvSpPr>
          <p:nvPr/>
        </p:nvSpPr>
        <p:spPr bwMode="auto">
          <a:xfrm>
            <a:off x="1" y="1524000"/>
            <a:ext cx="4161034" cy="2616101"/>
          </a:xfrm>
          <a:prstGeom prst="rect">
            <a:avLst/>
          </a:prstGeom>
          <a:noFill/>
          <a:ln w="9525">
            <a:noFill/>
            <a:miter lim="800000"/>
            <a:headEnd/>
            <a:tailEnd/>
          </a:ln>
        </p:spPr>
        <p:txBody>
          <a:bodyPr wrap="square">
            <a:spAutoFit/>
          </a:bodyPr>
          <a:lstStyle/>
          <a:p>
            <a:pPr eaLnBrk="0" hangingPunct="0">
              <a:spcBef>
                <a:spcPts val="600"/>
              </a:spcBef>
              <a:spcAft>
                <a:spcPts val="600"/>
              </a:spcAft>
              <a:buClr>
                <a:schemeClr val="accent2"/>
              </a:buClr>
              <a:buFont typeface="Wingdings" pitchFamily="2" charset="2"/>
              <a:buChar char="q"/>
            </a:pPr>
            <a:r>
              <a:rPr lang="el-GR" i="0" dirty="0">
                <a:latin typeface="Gill Sans Nova" panose="020B0602020104020203" pitchFamily="34" charset="0"/>
              </a:rPr>
              <a:t> 10δες με 100δες χιλιάδες υπολογιστών, συχνά στενά συνδεδεμένων, σε κοντινή απόσταση</a:t>
            </a:r>
          </a:p>
          <a:p>
            <a:pPr lvl="1" eaLnBrk="0" hangingPunct="0">
              <a:spcBef>
                <a:spcPts val="600"/>
              </a:spcBef>
              <a:spcAft>
                <a:spcPts val="600"/>
              </a:spcAft>
              <a:buClr>
                <a:schemeClr val="accent2"/>
              </a:buClr>
              <a:buFont typeface="Wingdings" pitchFamily="2" charset="2"/>
              <a:buChar char="§"/>
            </a:pPr>
            <a:r>
              <a:rPr lang="el-GR" sz="1600" i="0" dirty="0">
                <a:latin typeface="Gill Sans Nova" panose="020B0602020104020203" pitchFamily="34" charset="0"/>
              </a:rPr>
              <a:t> </a:t>
            </a:r>
            <a:r>
              <a:rPr lang="en-US" sz="1600" i="0" dirty="0">
                <a:latin typeface="Gill Sans Nova" panose="020B0602020104020203" pitchFamily="34" charset="0"/>
              </a:rPr>
              <a:t>e-business </a:t>
            </a:r>
            <a:r>
              <a:rPr lang="el-GR" sz="1600" i="0" dirty="0">
                <a:latin typeface="Gill Sans Nova" panose="020B0602020104020203" pitchFamily="34" charset="0"/>
              </a:rPr>
              <a:t>(π.χ. </a:t>
            </a:r>
            <a:r>
              <a:rPr lang="en-US" sz="1600" i="0" dirty="0">
                <a:latin typeface="Gill Sans Nova" panose="020B0602020104020203" pitchFamily="34" charset="0"/>
              </a:rPr>
              <a:t>Amazon)</a:t>
            </a:r>
          </a:p>
          <a:p>
            <a:pPr lvl="1" eaLnBrk="0" hangingPunct="0">
              <a:spcBef>
                <a:spcPts val="600"/>
              </a:spcBef>
              <a:spcAft>
                <a:spcPts val="600"/>
              </a:spcAft>
              <a:buClr>
                <a:schemeClr val="accent2"/>
              </a:buClr>
              <a:buFont typeface="Wingdings" pitchFamily="2" charset="2"/>
              <a:buChar char="§"/>
            </a:pPr>
            <a:r>
              <a:rPr lang="en-US" sz="1600" i="0" dirty="0">
                <a:latin typeface="Gill Sans Nova" panose="020B0602020104020203" pitchFamily="34" charset="0"/>
              </a:rPr>
              <a:t> servers </a:t>
            </a:r>
            <a:r>
              <a:rPr lang="el-GR" sz="1600" i="0" dirty="0">
                <a:latin typeface="Gill Sans Nova" panose="020B0602020104020203" pitchFamily="34" charset="0"/>
              </a:rPr>
              <a:t>περιεχομένου (π.χ. </a:t>
            </a:r>
            <a:r>
              <a:rPr lang="en-US" sz="1600" i="0" dirty="0">
                <a:latin typeface="Gill Sans Nova" panose="020B0602020104020203" pitchFamily="34" charset="0"/>
              </a:rPr>
              <a:t>YouTube, Akamai, Apple, Microsoft)</a:t>
            </a:r>
          </a:p>
          <a:p>
            <a:pPr lvl="1" eaLnBrk="0" hangingPunct="0">
              <a:spcBef>
                <a:spcPts val="600"/>
              </a:spcBef>
              <a:spcAft>
                <a:spcPts val="600"/>
              </a:spcAft>
              <a:buClr>
                <a:schemeClr val="accent2"/>
              </a:buClr>
              <a:buFont typeface="Wingdings" pitchFamily="2" charset="2"/>
              <a:buChar char="§"/>
            </a:pPr>
            <a:r>
              <a:rPr lang="en-US" sz="1600" i="0" dirty="0">
                <a:latin typeface="Gill Sans Nova" panose="020B0602020104020203" pitchFamily="34" charset="0"/>
              </a:rPr>
              <a:t> </a:t>
            </a:r>
            <a:r>
              <a:rPr lang="el-GR" sz="1600" i="0" dirty="0">
                <a:latin typeface="Gill Sans Nova" panose="020B0602020104020203" pitchFamily="34" charset="0"/>
              </a:rPr>
              <a:t>μηχανές αναζήτησης, εξόρυξη δεδομένων (π.χ. </a:t>
            </a:r>
            <a:r>
              <a:rPr lang="en-US" sz="1600" i="0" dirty="0">
                <a:latin typeface="Gill Sans Nova" panose="020B0602020104020203" pitchFamily="34" charset="0"/>
              </a:rPr>
              <a:t>Google)</a:t>
            </a:r>
            <a:endParaRPr lang="el-GR" sz="1600" i="0" dirty="0">
              <a:latin typeface="Gill Sans Nova" panose="020B0602020104020203" pitchFamily="34" charset="0"/>
            </a:endParaRPr>
          </a:p>
        </p:txBody>
      </p:sp>
      <p:sp>
        <p:nvSpPr>
          <p:cNvPr id="449541" name="5 - TextBox"/>
          <p:cNvSpPr txBox="1">
            <a:spLocks noChangeArrowheads="1"/>
          </p:cNvSpPr>
          <p:nvPr/>
        </p:nvSpPr>
        <p:spPr bwMode="auto">
          <a:xfrm>
            <a:off x="-70968" y="4198382"/>
            <a:ext cx="5311471" cy="1661993"/>
          </a:xfrm>
          <a:prstGeom prst="rect">
            <a:avLst/>
          </a:prstGeom>
          <a:noFill/>
          <a:ln w="9525">
            <a:noFill/>
            <a:miter lim="800000"/>
            <a:headEnd/>
            <a:tailEnd/>
          </a:ln>
        </p:spPr>
        <p:txBody>
          <a:bodyPr wrap="square">
            <a:spAutoFit/>
          </a:bodyPr>
          <a:lstStyle/>
          <a:p>
            <a:pPr eaLnBrk="0" hangingPunct="0">
              <a:spcBef>
                <a:spcPts val="600"/>
              </a:spcBef>
              <a:spcAft>
                <a:spcPts val="600"/>
              </a:spcAft>
              <a:buClr>
                <a:schemeClr val="accent2"/>
              </a:buClr>
              <a:buFont typeface="Wingdings" pitchFamily="2" charset="2"/>
              <a:buChar char="q"/>
            </a:pPr>
            <a:r>
              <a:rPr lang="el-GR" i="0">
                <a:latin typeface="Gill Sans Nova" panose="020B0602020104020203" pitchFamily="34" charset="0"/>
              </a:rPr>
              <a:t> </a:t>
            </a:r>
            <a:r>
              <a:rPr lang="el-GR" b="1" i="0">
                <a:latin typeface="Gill Sans Nova" panose="020B0602020104020203" pitchFamily="34" charset="0"/>
              </a:rPr>
              <a:t>προκλήσεις:</a:t>
            </a:r>
          </a:p>
          <a:p>
            <a:pPr lvl="1" eaLnBrk="0" hangingPunct="0">
              <a:spcBef>
                <a:spcPts val="600"/>
              </a:spcBef>
              <a:spcAft>
                <a:spcPts val="600"/>
              </a:spcAft>
              <a:buClr>
                <a:schemeClr val="accent2"/>
              </a:buClr>
              <a:buFont typeface="Wingdings" pitchFamily="2" charset="2"/>
              <a:buChar char="§"/>
            </a:pPr>
            <a:r>
              <a:rPr lang="el-GR" sz="1600" i="0">
                <a:latin typeface="Gill Sans Nova" panose="020B0602020104020203" pitchFamily="34" charset="0"/>
              </a:rPr>
              <a:t> πολλαπλές εφαρμογές, κάθε μία εξυπηρετεί τεράστιο αριθμό πελατών</a:t>
            </a:r>
          </a:p>
          <a:p>
            <a:pPr lvl="1" eaLnBrk="0" hangingPunct="0">
              <a:spcBef>
                <a:spcPts val="600"/>
              </a:spcBef>
              <a:spcAft>
                <a:spcPts val="600"/>
              </a:spcAft>
              <a:buClr>
                <a:schemeClr val="accent2"/>
              </a:buClr>
              <a:buFont typeface="Wingdings" pitchFamily="2" charset="2"/>
              <a:buChar char="§"/>
            </a:pPr>
            <a:r>
              <a:rPr lang="el-GR" sz="1600" i="0">
                <a:latin typeface="Gill Sans Nova" panose="020B0602020104020203" pitchFamily="34" charset="0"/>
              </a:rPr>
              <a:t> διαχείριση/εξισορρόπηση φόρτου, αποφυγή επεξεργασίας, δικτύωση, συμφόρηση δεδομένων</a:t>
            </a:r>
          </a:p>
        </p:txBody>
      </p:sp>
      <p:pic>
        <p:nvPicPr>
          <p:cNvPr id="449542" name="Picture 1"/>
          <p:cNvPicPr>
            <a:picLocks noChangeAspect="1"/>
          </p:cNvPicPr>
          <p:nvPr/>
        </p:nvPicPr>
        <p:blipFill>
          <a:blip r:embed="rId2" cstate="print"/>
          <a:srcRect/>
          <a:stretch>
            <a:fillRect/>
          </a:stretch>
        </p:blipFill>
        <p:spPr bwMode="auto">
          <a:xfrm>
            <a:off x="4409800" y="1391955"/>
            <a:ext cx="4734201" cy="3385528"/>
          </a:xfrm>
          <a:prstGeom prst="rect">
            <a:avLst/>
          </a:prstGeom>
          <a:noFill/>
          <a:ln w="9525">
            <a:noFill/>
            <a:miter lim="800000"/>
            <a:headEnd/>
            <a:tailEnd/>
          </a:ln>
        </p:spPr>
      </p:pic>
      <p:sp>
        <p:nvSpPr>
          <p:cNvPr id="449543" name="TextBox 3"/>
          <p:cNvSpPr txBox="1">
            <a:spLocks noChangeArrowheads="1"/>
          </p:cNvSpPr>
          <p:nvPr/>
        </p:nvSpPr>
        <p:spPr bwMode="auto">
          <a:xfrm>
            <a:off x="3541363" y="5576850"/>
            <a:ext cx="5493302" cy="261610"/>
          </a:xfrm>
          <a:prstGeom prst="rect">
            <a:avLst/>
          </a:prstGeom>
          <a:noFill/>
          <a:ln w="9525">
            <a:noFill/>
            <a:miter lim="800000"/>
            <a:headEnd/>
            <a:tailEnd/>
          </a:ln>
        </p:spPr>
        <p:txBody>
          <a:bodyPr wrap="square">
            <a:spAutoFit/>
          </a:bodyPr>
          <a:lstStyle/>
          <a:p>
            <a:pPr algn="r" eaLnBrk="0" hangingPunct="0"/>
            <a:r>
              <a:rPr lang="en-US" sz="1100" i="0" dirty="0">
                <a:latin typeface="Arial" charset="0"/>
                <a:cs typeface="Arial" charset="0"/>
              </a:rPr>
              <a:t>Inside a 40-ft Microsoft container,</a:t>
            </a:r>
            <a:r>
              <a:rPr lang="el-GR" sz="1100" i="0" dirty="0">
                <a:latin typeface="Arial" charset="0"/>
                <a:cs typeface="Arial" charset="0"/>
              </a:rPr>
              <a:t> </a:t>
            </a:r>
            <a:r>
              <a:rPr lang="en-US" sz="1100" i="0" dirty="0">
                <a:latin typeface="Arial" charset="0"/>
                <a:cs typeface="Arial" charset="0"/>
              </a:rPr>
              <a:t>Chicago data center</a:t>
            </a:r>
          </a:p>
        </p:txBody>
      </p:sp>
      <p:sp>
        <p:nvSpPr>
          <p:cNvPr id="9" name="Footer Placeholder 3">
            <a:extLst>
              <a:ext uri="{FF2B5EF4-FFF2-40B4-BE49-F238E27FC236}">
                <a16:creationId xmlns:a16="http://schemas.microsoft.com/office/drawing/2014/main" id="{6C88CD24-1E1E-492B-B77B-C3DAFCCD04B4}"/>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0" name="Footer Placeholder 3">
            <a:extLst>
              <a:ext uri="{FF2B5EF4-FFF2-40B4-BE49-F238E27FC236}">
                <a16:creationId xmlns:a16="http://schemas.microsoft.com/office/drawing/2014/main" id="{7741C3B2-316D-4ACF-8250-C1D301F55143}"/>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1" name="Footer Placeholder 3">
            <a:extLst>
              <a:ext uri="{FF2B5EF4-FFF2-40B4-BE49-F238E27FC236}">
                <a16:creationId xmlns:a16="http://schemas.microsoft.com/office/drawing/2014/main" id="{30484B06-D01A-4414-B352-109A05870CD0}"/>
              </a:ext>
            </a:extLst>
          </p:cNvPr>
          <p:cNvSpPr txBox="1">
            <a:spLocks/>
          </p:cNvSpPr>
          <p:nvPr/>
        </p:nvSpPr>
        <p:spPr bwMode="auto">
          <a:xfrm>
            <a:off x="2619477" y="6571822"/>
            <a:ext cx="921886"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Data center</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Στρογγύλεμα γωνιών 2">
            <a:extLst>
              <a:ext uri="{FF2B5EF4-FFF2-40B4-BE49-F238E27FC236}">
                <a16:creationId xmlns:a16="http://schemas.microsoft.com/office/drawing/2014/main" id="{28778E05-3ECA-4E36-875F-EF65C09CF416}"/>
              </a:ext>
            </a:extLst>
          </p:cNvPr>
          <p:cNvSpPr/>
          <p:nvPr/>
        </p:nvSpPr>
        <p:spPr bwMode="auto">
          <a:xfrm>
            <a:off x="198783" y="3130550"/>
            <a:ext cx="8558672" cy="3153351"/>
          </a:xfrm>
          <a:prstGeom prst="round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a:ln>
                <a:noFill/>
              </a:ln>
              <a:solidFill>
                <a:schemeClr val="tx1"/>
              </a:solidFill>
              <a:effectLst/>
              <a:latin typeface="Comic Sans MS" pitchFamily="66" charset="0"/>
            </a:endParaRPr>
          </a:p>
        </p:txBody>
      </p:sp>
      <p:sp>
        <p:nvSpPr>
          <p:cNvPr id="450561" name="1 - Τίτλος"/>
          <p:cNvSpPr>
            <a:spLocks noGrp="1"/>
          </p:cNvSpPr>
          <p:nvPr>
            <p:ph type="title"/>
          </p:nvPr>
        </p:nvSpPr>
        <p:spPr/>
        <p:txBody>
          <a:bodyPr/>
          <a:lstStyle/>
          <a:p>
            <a:r>
              <a:rPr lang="el-GR" sz="3200"/>
              <a:t>Δίκτυα κέντρων δεδομένων</a:t>
            </a:r>
          </a:p>
        </p:txBody>
      </p:sp>
      <p:cxnSp>
        <p:nvCxnSpPr>
          <p:cNvPr id="5" name="Straight Connector 507"/>
          <p:cNvCxnSpPr>
            <a:stCxn id="463963" idx="3"/>
            <a:endCxn id="450673" idx="1"/>
          </p:cNvCxnSpPr>
          <p:nvPr/>
        </p:nvCxnSpPr>
        <p:spPr>
          <a:xfrm flipH="1">
            <a:off x="1606550" y="4151313"/>
            <a:ext cx="893763" cy="392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11"/>
          <p:cNvCxnSpPr/>
          <p:nvPr/>
        </p:nvCxnSpPr>
        <p:spPr>
          <a:xfrm>
            <a:off x="2638425" y="4017963"/>
            <a:ext cx="374650" cy="538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528"/>
          <p:cNvCxnSpPr/>
          <p:nvPr/>
        </p:nvCxnSpPr>
        <p:spPr>
          <a:xfrm flipH="1">
            <a:off x="4868863" y="4121150"/>
            <a:ext cx="415925" cy="538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531"/>
          <p:cNvCxnSpPr/>
          <p:nvPr/>
        </p:nvCxnSpPr>
        <p:spPr>
          <a:xfrm>
            <a:off x="5597525" y="4005263"/>
            <a:ext cx="374650" cy="538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568" name="Group 187"/>
          <p:cNvGrpSpPr>
            <a:grpSpLocks/>
          </p:cNvGrpSpPr>
          <p:nvPr/>
        </p:nvGrpSpPr>
        <p:grpSpPr bwMode="auto">
          <a:xfrm>
            <a:off x="2105025" y="3932238"/>
            <a:ext cx="1052513" cy="355600"/>
            <a:chOff x="4410" y="1365"/>
            <a:chExt cx="663" cy="224"/>
          </a:xfrm>
        </p:grpSpPr>
        <p:sp>
          <p:nvSpPr>
            <p:cNvPr id="463962"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63"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64"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63965"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63966"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grpSp>
        <p:nvGrpSpPr>
          <p:cNvPr id="450569" name="Group 187"/>
          <p:cNvGrpSpPr>
            <a:grpSpLocks/>
          </p:cNvGrpSpPr>
          <p:nvPr/>
        </p:nvGrpSpPr>
        <p:grpSpPr bwMode="auto">
          <a:xfrm>
            <a:off x="4924425" y="3932238"/>
            <a:ext cx="1052513" cy="355600"/>
            <a:chOff x="4410" y="1365"/>
            <a:chExt cx="663" cy="224"/>
          </a:xfrm>
        </p:grpSpPr>
        <p:sp>
          <p:nvSpPr>
            <p:cNvPr id="463957"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58"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59"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63960"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63961"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cxnSp>
        <p:nvCxnSpPr>
          <p:cNvPr id="21" name="Straight Connector 497"/>
          <p:cNvCxnSpPr>
            <a:stCxn id="463965" idx="0"/>
          </p:cNvCxnSpPr>
          <p:nvPr/>
        </p:nvCxnSpPr>
        <p:spPr>
          <a:xfrm flipH="1" flipV="1">
            <a:off x="1724025" y="3779838"/>
            <a:ext cx="484188" cy="327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504"/>
          <p:cNvCxnSpPr/>
          <p:nvPr/>
        </p:nvCxnSpPr>
        <p:spPr>
          <a:xfrm flipH="1">
            <a:off x="5915025" y="3856038"/>
            <a:ext cx="457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524"/>
          <p:cNvCxnSpPr/>
          <p:nvPr/>
        </p:nvCxnSpPr>
        <p:spPr>
          <a:xfrm flipH="1">
            <a:off x="5534025" y="3563938"/>
            <a:ext cx="0" cy="368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527"/>
          <p:cNvCxnSpPr/>
          <p:nvPr/>
        </p:nvCxnSpPr>
        <p:spPr>
          <a:xfrm flipH="1">
            <a:off x="2714625" y="3551238"/>
            <a:ext cx="0" cy="368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538"/>
          <p:cNvCxnSpPr/>
          <p:nvPr/>
        </p:nvCxnSpPr>
        <p:spPr>
          <a:xfrm>
            <a:off x="3014663" y="2540000"/>
            <a:ext cx="1069975" cy="446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0575" name="TextBox 546"/>
          <p:cNvSpPr txBox="1">
            <a:spLocks noChangeArrowheads="1"/>
          </p:cNvSpPr>
          <p:nvPr/>
        </p:nvSpPr>
        <p:spPr bwMode="auto">
          <a:xfrm>
            <a:off x="6908800" y="5600700"/>
            <a:ext cx="1065213" cy="307975"/>
          </a:xfrm>
          <a:prstGeom prst="rect">
            <a:avLst/>
          </a:prstGeom>
          <a:noFill/>
          <a:ln w="9525">
            <a:noFill/>
            <a:miter lim="800000"/>
            <a:headEnd/>
            <a:tailEnd/>
          </a:ln>
        </p:spPr>
        <p:txBody>
          <a:bodyPr wrap="none">
            <a:spAutoFit/>
          </a:bodyPr>
          <a:lstStyle/>
          <a:p>
            <a:r>
              <a:rPr lang="en-US" sz="1400" i="0">
                <a:solidFill>
                  <a:srgbClr val="000000"/>
                </a:solidFill>
                <a:latin typeface="Calibri" pitchFamily="34" charset="0"/>
              </a:rPr>
              <a:t>Server racks</a:t>
            </a:r>
          </a:p>
        </p:txBody>
      </p:sp>
      <p:sp>
        <p:nvSpPr>
          <p:cNvPr id="450576" name="TextBox 554"/>
          <p:cNvSpPr txBox="1">
            <a:spLocks noChangeArrowheads="1"/>
          </p:cNvSpPr>
          <p:nvPr/>
        </p:nvSpPr>
        <p:spPr bwMode="auto">
          <a:xfrm>
            <a:off x="6894513" y="5143500"/>
            <a:ext cx="1143000" cy="307975"/>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TOR switches</a:t>
            </a:r>
          </a:p>
        </p:txBody>
      </p:sp>
      <p:sp>
        <p:nvSpPr>
          <p:cNvPr id="450577" name="TextBox 431"/>
          <p:cNvSpPr txBox="1">
            <a:spLocks noChangeArrowheads="1"/>
          </p:cNvSpPr>
          <p:nvPr/>
        </p:nvSpPr>
        <p:spPr bwMode="auto">
          <a:xfrm>
            <a:off x="6985000" y="4008438"/>
            <a:ext cx="1590675" cy="307975"/>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Tier-1 switches</a:t>
            </a:r>
          </a:p>
        </p:txBody>
      </p:sp>
      <p:sp>
        <p:nvSpPr>
          <p:cNvPr id="450578" name="TextBox 432"/>
          <p:cNvSpPr txBox="1">
            <a:spLocks noChangeArrowheads="1"/>
          </p:cNvSpPr>
          <p:nvPr/>
        </p:nvSpPr>
        <p:spPr bwMode="auto">
          <a:xfrm>
            <a:off x="6892925" y="4654550"/>
            <a:ext cx="1590675" cy="307975"/>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Tier-2 switches</a:t>
            </a:r>
          </a:p>
        </p:txBody>
      </p:sp>
      <p:grpSp>
        <p:nvGrpSpPr>
          <p:cNvPr id="450579" name="Group 1287"/>
          <p:cNvGrpSpPr>
            <a:grpSpLocks/>
          </p:cNvGrpSpPr>
          <p:nvPr/>
        </p:nvGrpSpPr>
        <p:grpSpPr bwMode="auto">
          <a:xfrm>
            <a:off x="6359525" y="3449638"/>
            <a:ext cx="381000" cy="609600"/>
            <a:chOff x="4140" y="429"/>
            <a:chExt cx="1425" cy="2396"/>
          </a:xfrm>
        </p:grpSpPr>
        <p:sp>
          <p:nvSpPr>
            <p:cNvPr id="463925" name="Freeform 1288"/>
            <p:cNvSpPr>
              <a:spLocks/>
            </p:cNvSpPr>
            <p:nvPr/>
          </p:nvSpPr>
          <p:spPr bwMode="auto">
            <a:xfrm>
              <a:off x="5268" y="435"/>
              <a:ext cx="285" cy="2284"/>
            </a:xfrm>
            <a:custGeom>
              <a:avLst/>
              <a:gdLst>
                <a:gd name="T0" fmla="*/ 21 w 354"/>
                <a:gd name="T1" fmla="*/ 0 h 2742"/>
                <a:gd name="T2" fmla="*/ 118 w 354"/>
                <a:gd name="T3" fmla="*/ 137 h 2742"/>
                <a:gd name="T4" fmla="*/ 115 w 354"/>
                <a:gd name="T5" fmla="*/ 1054 h 2742"/>
                <a:gd name="T6" fmla="*/ 0 w 354"/>
                <a:gd name="T7" fmla="*/ 1102 h 2742"/>
                <a:gd name="T8" fmla="*/ 21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463926" name="Rectangle 1289"/>
            <p:cNvSpPr>
              <a:spLocks noChangeArrowheads="1"/>
            </p:cNvSpPr>
            <p:nvPr/>
          </p:nvSpPr>
          <p:spPr bwMode="auto">
            <a:xfrm>
              <a:off x="4205" y="429"/>
              <a:ext cx="1045" cy="2284"/>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0">
                <a:solidFill>
                  <a:srgbClr val="000000"/>
                </a:solidFill>
                <a:latin typeface="Calibri" pitchFamily="34" charset="0"/>
              </a:endParaRPr>
            </a:p>
          </p:txBody>
        </p:sp>
        <p:sp>
          <p:nvSpPr>
            <p:cNvPr id="463927" name="Freeform 1290"/>
            <p:cNvSpPr>
              <a:spLocks/>
            </p:cNvSpPr>
            <p:nvPr/>
          </p:nvSpPr>
          <p:spPr bwMode="auto">
            <a:xfrm>
              <a:off x="5322" y="573"/>
              <a:ext cx="166" cy="2115"/>
            </a:xfrm>
            <a:custGeom>
              <a:avLst/>
              <a:gdLst>
                <a:gd name="T0" fmla="*/ 2 w 211"/>
                <a:gd name="T1" fmla="*/ 0 h 2537"/>
                <a:gd name="T2" fmla="*/ 65 w 211"/>
                <a:gd name="T3" fmla="*/ 88 h 2537"/>
                <a:gd name="T4" fmla="*/ 2 w 211"/>
                <a:gd name="T5" fmla="*/ 1007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463928" name="Freeform 1291"/>
            <p:cNvSpPr>
              <a:spLocks/>
            </p:cNvSpPr>
            <p:nvPr/>
          </p:nvSpPr>
          <p:spPr bwMode="auto">
            <a:xfrm>
              <a:off x="5286" y="1639"/>
              <a:ext cx="261" cy="187"/>
            </a:xfrm>
            <a:custGeom>
              <a:avLst/>
              <a:gdLst>
                <a:gd name="T0" fmla="*/ 2 w 328"/>
                <a:gd name="T1" fmla="*/ 0 h 226"/>
                <a:gd name="T2" fmla="*/ 107 w 328"/>
                <a:gd name="T3" fmla="*/ 50 h 226"/>
                <a:gd name="T4" fmla="*/ 105 w 328"/>
                <a:gd name="T5" fmla="*/ 89 h 226"/>
                <a:gd name="T6" fmla="*/ 0 w 328"/>
                <a:gd name="T7" fmla="*/ 40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63929" name="Rectangle 1292"/>
            <p:cNvSpPr>
              <a:spLocks noChangeArrowheads="1"/>
            </p:cNvSpPr>
            <p:nvPr/>
          </p:nvSpPr>
          <p:spPr bwMode="auto">
            <a:xfrm>
              <a:off x="4211" y="691"/>
              <a:ext cx="600" cy="50"/>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nvGrpSpPr>
            <p:cNvPr id="463930" name="Group 1293"/>
            <p:cNvGrpSpPr>
              <a:grpSpLocks/>
            </p:cNvGrpSpPr>
            <p:nvPr/>
          </p:nvGrpSpPr>
          <p:grpSpPr bwMode="auto">
            <a:xfrm>
              <a:off x="4749" y="668"/>
              <a:ext cx="581" cy="145"/>
              <a:chOff x="614" y="2568"/>
              <a:chExt cx="725" cy="139"/>
            </a:xfrm>
          </p:grpSpPr>
          <p:sp>
            <p:nvSpPr>
              <p:cNvPr id="463955" name="AutoShape 1294"/>
              <p:cNvSpPr>
                <a:spLocks noChangeArrowheads="1"/>
              </p:cNvSpPr>
              <p:nvPr/>
            </p:nvSpPr>
            <p:spPr bwMode="auto">
              <a:xfrm>
                <a:off x="617" y="2566"/>
                <a:ext cx="719" cy="150"/>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56" name="AutoShape 1295"/>
              <p:cNvSpPr>
                <a:spLocks noChangeArrowheads="1"/>
              </p:cNvSpPr>
              <p:nvPr/>
            </p:nvSpPr>
            <p:spPr bwMode="auto">
              <a:xfrm>
                <a:off x="632" y="2584"/>
                <a:ext cx="689"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31" name="Rectangle 1296"/>
            <p:cNvSpPr>
              <a:spLocks noChangeArrowheads="1"/>
            </p:cNvSpPr>
            <p:nvPr/>
          </p:nvSpPr>
          <p:spPr bwMode="auto">
            <a:xfrm>
              <a:off x="4223" y="1022"/>
              <a:ext cx="600" cy="44"/>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nvGrpSpPr>
            <p:cNvPr id="463932" name="Group 1297"/>
            <p:cNvGrpSpPr>
              <a:grpSpLocks/>
            </p:cNvGrpSpPr>
            <p:nvPr/>
          </p:nvGrpSpPr>
          <p:grpSpPr bwMode="auto">
            <a:xfrm>
              <a:off x="4747" y="994"/>
              <a:ext cx="581" cy="134"/>
              <a:chOff x="614" y="2568"/>
              <a:chExt cx="725" cy="139"/>
            </a:xfrm>
          </p:grpSpPr>
          <p:sp>
            <p:nvSpPr>
              <p:cNvPr id="463953" name="AutoShape 1298"/>
              <p:cNvSpPr>
                <a:spLocks noChangeArrowheads="1"/>
              </p:cNvSpPr>
              <p:nvPr/>
            </p:nvSpPr>
            <p:spPr bwMode="auto">
              <a:xfrm>
                <a:off x="612" y="2571"/>
                <a:ext cx="726" cy="136"/>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54" name="AutoShape 1299"/>
              <p:cNvSpPr>
                <a:spLocks noChangeArrowheads="1"/>
              </p:cNvSpPr>
              <p:nvPr/>
            </p:nvSpPr>
            <p:spPr bwMode="auto">
              <a:xfrm>
                <a:off x="627" y="2584"/>
                <a:ext cx="69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33" name="Rectangle 1300"/>
            <p:cNvSpPr>
              <a:spLocks noChangeArrowheads="1"/>
            </p:cNvSpPr>
            <p:nvPr/>
          </p:nvSpPr>
          <p:spPr bwMode="auto">
            <a:xfrm>
              <a:off x="4217" y="1359"/>
              <a:ext cx="594" cy="44"/>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34" name="Rectangle 1301"/>
            <p:cNvSpPr>
              <a:spLocks noChangeArrowheads="1"/>
            </p:cNvSpPr>
            <p:nvPr/>
          </p:nvSpPr>
          <p:spPr bwMode="auto">
            <a:xfrm>
              <a:off x="4229" y="1652"/>
              <a:ext cx="594" cy="50"/>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nvGrpSpPr>
            <p:cNvPr id="463935" name="Group 1302"/>
            <p:cNvGrpSpPr>
              <a:grpSpLocks/>
            </p:cNvGrpSpPr>
            <p:nvPr/>
          </p:nvGrpSpPr>
          <p:grpSpPr bwMode="auto">
            <a:xfrm>
              <a:off x="4735" y="1627"/>
              <a:ext cx="582" cy="151"/>
              <a:chOff x="614" y="2568"/>
              <a:chExt cx="725" cy="139"/>
            </a:xfrm>
          </p:grpSpPr>
          <p:sp>
            <p:nvSpPr>
              <p:cNvPr id="463951" name="AutoShape 1303"/>
              <p:cNvSpPr>
                <a:spLocks noChangeArrowheads="1"/>
              </p:cNvSpPr>
              <p:nvPr/>
            </p:nvSpPr>
            <p:spPr bwMode="auto">
              <a:xfrm>
                <a:off x="612" y="2568"/>
                <a:ext cx="725" cy="138"/>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52" name="AutoShape 1304"/>
              <p:cNvSpPr>
                <a:spLocks noChangeArrowheads="1"/>
              </p:cNvSpPr>
              <p:nvPr/>
            </p:nvSpPr>
            <p:spPr bwMode="auto">
              <a:xfrm>
                <a:off x="627" y="2585"/>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36" name="Freeform 1305"/>
            <p:cNvSpPr>
              <a:spLocks/>
            </p:cNvSpPr>
            <p:nvPr/>
          </p:nvSpPr>
          <p:spPr bwMode="auto">
            <a:xfrm>
              <a:off x="5286" y="1352"/>
              <a:ext cx="267" cy="187"/>
            </a:xfrm>
            <a:custGeom>
              <a:avLst/>
              <a:gdLst>
                <a:gd name="T0" fmla="*/ 2 w 328"/>
                <a:gd name="T1" fmla="*/ 0 h 226"/>
                <a:gd name="T2" fmla="*/ 114 w 328"/>
                <a:gd name="T3" fmla="*/ 50 h 226"/>
                <a:gd name="T4" fmla="*/ 112 w 328"/>
                <a:gd name="T5" fmla="*/ 89 h 226"/>
                <a:gd name="T6" fmla="*/ 0 w 328"/>
                <a:gd name="T7" fmla="*/ 39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463937" name="Group 1306"/>
            <p:cNvGrpSpPr>
              <a:grpSpLocks/>
            </p:cNvGrpSpPr>
            <p:nvPr/>
          </p:nvGrpSpPr>
          <p:grpSpPr bwMode="auto">
            <a:xfrm>
              <a:off x="4739" y="1327"/>
              <a:ext cx="582" cy="139"/>
              <a:chOff x="614" y="2568"/>
              <a:chExt cx="725" cy="139"/>
            </a:xfrm>
          </p:grpSpPr>
          <p:sp>
            <p:nvSpPr>
              <p:cNvPr id="463949" name="AutoShape 1307"/>
              <p:cNvSpPr>
                <a:spLocks noChangeArrowheads="1"/>
              </p:cNvSpPr>
              <p:nvPr/>
            </p:nvSpPr>
            <p:spPr bwMode="auto">
              <a:xfrm>
                <a:off x="615" y="2568"/>
                <a:ext cx="725" cy="137"/>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50" name="AutoShape 1308"/>
              <p:cNvSpPr>
                <a:spLocks noChangeArrowheads="1"/>
              </p:cNvSpPr>
              <p:nvPr/>
            </p:nvSpPr>
            <p:spPr bwMode="auto">
              <a:xfrm>
                <a:off x="630" y="2587"/>
                <a:ext cx="695" cy="100"/>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38" name="Rectangle 1309"/>
            <p:cNvSpPr>
              <a:spLocks noChangeArrowheads="1"/>
            </p:cNvSpPr>
            <p:nvPr/>
          </p:nvSpPr>
          <p:spPr bwMode="auto">
            <a:xfrm>
              <a:off x="5250" y="429"/>
              <a:ext cx="65"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39" name="Freeform 1310"/>
            <p:cNvSpPr>
              <a:spLocks/>
            </p:cNvSpPr>
            <p:nvPr/>
          </p:nvSpPr>
          <p:spPr bwMode="auto">
            <a:xfrm>
              <a:off x="5310" y="1009"/>
              <a:ext cx="238" cy="212"/>
            </a:xfrm>
            <a:custGeom>
              <a:avLst/>
              <a:gdLst>
                <a:gd name="T0" fmla="*/ 2 w 296"/>
                <a:gd name="T1" fmla="*/ 0 h 256"/>
                <a:gd name="T2" fmla="*/ 97 w 296"/>
                <a:gd name="T3" fmla="*/ 57 h 256"/>
                <a:gd name="T4" fmla="*/ 99 w 296"/>
                <a:gd name="T5" fmla="*/ 101 h 256"/>
                <a:gd name="T6" fmla="*/ 0 w 296"/>
                <a:gd name="T7" fmla="*/ 39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63940" name="Freeform 1311"/>
            <p:cNvSpPr>
              <a:spLocks/>
            </p:cNvSpPr>
            <p:nvPr/>
          </p:nvSpPr>
          <p:spPr bwMode="auto">
            <a:xfrm>
              <a:off x="5316" y="679"/>
              <a:ext cx="243" cy="243"/>
            </a:xfrm>
            <a:custGeom>
              <a:avLst/>
              <a:gdLst>
                <a:gd name="T0" fmla="*/ 0 w 304"/>
                <a:gd name="T1" fmla="*/ 0 h 288"/>
                <a:gd name="T2" fmla="*/ 100 w 304"/>
                <a:gd name="T3" fmla="*/ 68 h 288"/>
                <a:gd name="T4" fmla="*/ 94 w 304"/>
                <a:gd name="T5" fmla="*/ 121 h 288"/>
                <a:gd name="T6" fmla="*/ 2 w 304"/>
                <a:gd name="T7" fmla="*/ 52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63941" name="Oval 1312"/>
            <p:cNvSpPr>
              <a:spLocks noChangeArrowheads="1"/>
            </p:cNvSpPr>
            <p:nvPr/>
          </p:nvSpPr>
          <p:spPr bwMode="auto">
            <a:xfrm>
              <a:off x="5518" y="2613"/>
              <a:ext cx="48" cy="94"/>
            </a:xfrm>
            <a:prstGeom prst="ellipse">
              <a:avLst/>
            </a:prstGeom>
            <a:solidFill>
              <a:srgbClr val="333333"/>
            </a:solidFill>
            <a:ln w="9525">
              <a:noFill/>
              <a:round/>
              <a:headEnd/>
              <a:tailEnd/>
            </a:ln>
          </p:spPr>
          <p:txBody>
            <a:bodyPr wrap="none" anchor="ctr"/>
            <a:lstStyle/>
            <a:p>
              <a:endParaRPr lang="el-GR" i="0">
                <a:solidFill>
                  <a:srgbClr val="000000"/>
                </a:solidFill>
                <a:latin typeface="Calibri" pitchFamily="34" charset="0"/>
              </a:endParaRPr>
            </a:p>
          </p:txBody>
        </p:sp>
        <p:sp>
          <p:nvSpPr>
            <p:cNvPr id="463942" name="Freeform 1313"/>
            <p:cNvSpPr>
              <a:spLocks/>
            </p:cNvSpPr>
            <p:nvPr/>
          </p:nvSpPr>
          <p:spPr bwMode="auto">
            <a:xfrm>
              <a:off x="5304" y="2613"/>
              <a:ext cx="243" cy="200"/>
            </a:xfrm>
            <a:custGeom>
              <a:avLst/>
              <a:gdLst>
                <a:gd name="T0" fmla="*/ 0 w 306"/>
                <a:gd name="T1" fmla="*/ 43 h 240"/>
                <a:gd name="T2" fmla="*/ 2 w 306"/>
                <a:gd name="T3" fmla="*/ 97 h 240"/>
                <a:gd name="T4" fmla="*/ 98 w 306"/>
                <a:gd name="T5" fmla="*/ 44 h 240"/>
                <a:gd name="T6" fmla="*/ 96 w 306"/>
                <a:gd name="T7" fmla="*/ 0 h 240"/>
                <a:gd name="T8" fmla="*/ 0 w 306"/>
                <a:gd name="T9" fmla="*/ 43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463943" name="AutoShape 1314"/>
            <p:cNvSpPr>
              <a:spLocks noChangeArrowheads="1"/>
            </p:cNvSpPr>
            <p:nvPr/>
          </p:nvSpPr>
          <p:spPr bwMode="auto">
            <a:xfrm>
              <a:off x="4140" y="2675"/>
              <a:ext cx="1199" cy="150"/>
            </a:xfrm>
            <a:prstGeom prst="roundRect">
              <a:avLst>
                <a:gd name="adj" fmla="val 50000"/>
              </a:avLst>
            </a:prstGeom>
            <a:solidFill>
              <a:srgbClr val="DDDDDD"/>
            </a:solidFill>
            <a:ln w="9525">
              <a:solidFill>
                <a:schemeClr val="tx1"/>
              </a:solidFill>
              <a:round/>
              <a:headEnd/>
              <a:tailEnd/>
            </a:ln>
          </p:spPr>
          <p:txBody>
            <a:bodyPr wrap="none" anchor="ctr"/>
            <a:lstStyle/>
            <a:p>
              <a:endParaRPr lang="el-GR" i="0">
                <a:solidFill>
                  <a:srgbClr val="000000"/>
                </a:solidFill>
                <a:latin typeface="Calibri" pitchFamily="34" charset="0"/>
              </a:endParaRPr>
            </a:p>
          </p:txBody>
        </p:sp>
        <p:sp>
          <p:nvSpPr>
            <p:cNvPr id="463944" name="AutoShape 1315"/>
            <p:cNvSpPr>
              <a:spLocks noChangeArrowheads="1"/>
            </p:cNvSpPr>
            <p:nvPr/>
          </p:nvSpPr>
          <p:spPr bwMode="auto">
            <a:xfrm>
              <a:off x="4205" y="2713"/>
              <a:ext cx="1069"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0">
                <a:solidFill>
                  <a:srgbClr val="000000"/>
                </a:solidFill>
                <a:latin typeface="Calibri" pitchFamily="34" charset="0"/>
              </a:endParaRPr>
            </a:p>
          </p:txBody>
        </p:sp>
        <p:sp>
          <p:nvSpPr>
            <p:cNvPr id="463945" name="Oval 1316"/>
            <p:cNvSpPr>
              <a:spLocks noChangeArrowheads="1"/>
            </p:cNvSpPr>
            <p:nvPr/>
          </p:nvSpPr>
          <p:spPr bwMode="auto">
            <a:xfrm>
              <a:off x="4306" y="2382"/>
              <a:ext cx="160" cy="144"/>
            </a:xfrm>
            <a:prstGeom prst="ellipse">
              <a:avLst/>
            </a:prstGeom>
            <a:solidFill>
              <a:srgbClr val="33CC33"/>
            </a:solidFill>
            <a:ln w="9525">
              <a:noFill/>
              <a:round/>
              <a:headEnd/>
              <a:tailEnd/>
            </a:ln>
          </p:spPr>
          <p:txBody>
            <a:bodyPr wrap="none" anchor="ctr"/>
            <a:lstStyle/>
            <a:p>
              <a:endParaRPr lang="el-GR" i="0">
                <a:solidFill>
                  <a:srgbClr val="000000"/>
                </a:solidFill>
                <a:latin typeface="Calibri" pitchFamily="34" charset="0"/>
              </a:endParaRPr>
            </a:p>
          </p:txBody>
        </p:sp>
        <p:sp>
          <p:nvSpPr>
            <p:cNvPr id="463946" name="Oval 1317"/>
            <p:cNvSpPr>
              <a:spLocks noChangeArrowheads="1"/>
            </p:cNvSpPr>
            <p:nvPr/>
          </p:nvSpPr>
          <p:spPr bwMode="auto">
            <a:xfrm>
              <a:off x="4484" y="2382"/>
              <a:ext cx="160" cy="144"/>
            </a:xfrm>
            <a:prstGeom prst="ellipse">
              <a:avLst/>
            </a:prstGeom>
            <a:solidFill>
              <a:srgbClr val="FF0000"/>
            </a:solidFill>
            <a:ln w="9525">
              <a:noFill/>
              <a:round/>
              <a:headEnd/>
              <a:tailEnd/>
            </a:ln>
          </p:spPr>
          <p:txBody>
            <a:bodyPr wrap="none" anchor="ctr"/>
            <a:lstStyle/>
            <a:p>
              <a:pPr algn="ctr"/>
              <a:endParaRPr lang="el-GR" i="0">
                <a:solidFill>
                  <a:srgbClr val="FF0000"/>
                </a:solidFill>
                <a:latin typeface="Calibri" pitchFamily="34" charset="0"/>
                <a:cs typeface="Arial" charset="0"/>
              </a:endParaRPr>
            </a:p>
          </p:txBody>
        </p:sp>
        <p:sp>
          <p:nvSpPr>
            <p:cNvPr id="463947" name="Oval 1318"/>
            <p:cNvSpPr>
              <a:spLocks noChangeArrowheads="1"/>
            </p:cNvSpPr>
            <p:nvPr/>
          </p:nvSpPr>
          <p:spPr bwMode="auto">
            <a:xfrm>
              <a:off x="4663" y="2382"/>
              <a:ext cx="160" cy="137"/>
            </a:xfrm>
            <a:prstGeom prst="ellipse">
              <a:avLst/>
            </a:prstGeom>
            <a:solidFill>
              <a:srgbClr val="33CC33"/>
            </a:solidFill>
            <a:ln w="9525">
              <a:noFill/>
              <a:round/>
              <a:headEnd/>
              <a:tailEnd/>
            </a:ln>
          </p:spPr>
          <p:txBody>
            <a:bodyPr wrap="none" anchor="ctr"/>
            <a:lstStyle/>
            <a:p>
              <a:endParaRPr lang="el-GR" i="0">
                <a:solidFill>
                  <a:srgbClr val="000000"/>
                </a:solidFill>
                <a:latin typeface="Calibri" pitchFamily="34" charset="0"/>
              </a:endParaRPr>
            </a:p>
          </p:txBody>
        </p:sp>
        <p:sp>
          <p:nvSpPr>
            <p:cNvPr id="463948" name="Rectangle 1319"/>
            <p:cNvSpPr>
              <a:spLocks noChangeArrowheads="1"/>
            </p:cNvSpPr>
            <p:nvPr/>
          </p:nvSpPr>
          <p:spPr bwMode="auto">
            <a:xfrm>
              <a:off x="5060" y="1833"/>
              <a:ext cx="89" cy="761"/>
            </a:xfrm>
            <a:prstGeom prst="rect">
              <a:avLst/>
            </a:prstGeom>
            <a:solidFill>
              <a:srgbClr val="292929"/>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sp>
        <p:nvSpPr>
          <p:cNvPr id="450580" name="TextBox 465"/>
          <p:cNvSpPr txBox="1">
            <a:spLocks noChangeArrowheads="1"/>
          </p:cNvSpPr>
          <p:nvPr/>
        </p:nvSpPr>
        <p:spPr bwMode="auto">
          <a:xfrm>
            <a:off x="6753225" y="3398838"/>
            <a:ext cx="1592263" cy="523875"/>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Load </a:t>
            </a:r>
          </a:p>
          <a:p>
            <a:r>
              <a:rPr lang="en-US" sz="1400" i="0">
                <a:solidFill>
                  <a:srgbClr val="000000"/>
                </a:solidFill>
                <a:latin typeface="Calibri" pitchFamily="34" charset="0"/>
              </a:rPr>
              <a:t>balancer</a:t>
            </a:r>
          </a:p>
        </p:txBody>
      </p:sp>
      <p:grpSp>
        <p:nvGrpSpPr>
          <p:cNvPr id="450581" name="Group 1287"/>
          <p:cNvGrpSpPr>
            <a:grpSpLocks/>
          </p:cNvGrpSpPr>
          <p:nvPr/>
        </p:nvGrpSpPr>
        <p:grpSpPr bwMode="auto">
          <a:xfrm>
            <a:off x="1343025" y="3322638"/>
            <a:ext cx="381000" cy="609600"/>
            <a:chOff x="4140" y="429"/>
            <a:chExt cx="1425" cy="2396"/>
          </a:xfrm>
        </p:grpSpPr>
        <p:sp>
          <p:nvSpPr>
            <p:cNvPr id="463893" name="Freeform 1288"/>
            <p:cNvSpPr>
              <a:spLocks/>
            </p:cNvSpPr>
            <p:nvPr/>
          </p:nvSpPr>
          <p:spPr bwMode="auto">
            <a:xfrm>
              <a:off x="5268" y="435"/>
              <a:ext cx="285" cy="2284"/>
            </a:xfrm>
            <a:custGeom>
              <a:avLst/>
              <a:gdLst>
                <a:gd name="T0" fmla="*/ 21 w 354"/>
                <a:gd name="T1" fmla="*/ 0 h 2742"/>
                <a:gd name="T2" fmla="*/ 118 w 354"/>
                <a:gd name="T3" fmla="*/ 137 h 2742"/>
                <a:gd name="T4" fmla="*/ 115 w 354"/>
                <a:gd name="T5" fmla="*/ 1054 h 2742"/>
                <a:gd name="T6" fmla="*/ 0 w 354"/>
                <a:gd name="T7" fmla="*/ 1102 h 2742"/>
                <a:gd name="T8" fmla="*/ 21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w="9525">
              <a:noFill/>
              <a:round/>
              <a:headEnd/>
              <a:tailEnd/>
            </a:ln>
          </p:spPr>
          <p:txBody>
            <a:bodyPr/>
            <a:lstStyle/>
            <a:p>
              <a:endParaRPr lang="el-GR"/>
            </a:p>
          </p:txBody>
        </p:sp>
        <p:sp>
          <p:nvSpPr>
            <p:cNvPr id="463894" name="Rectangle 1289"/>
            <p:cNvSpPr>
              <a:spLocks noChangeArrowheads="1"/>
            </p:cNvSpPr>
            <p:nvPr/>
          </p:nvSpPr>
          <p:spPr bwMode="auto">
            <a:xfrm>
              <a:off x="4205" y="429"/>
              <a:ext cx="1045" cy="2284"/>
            </a:xfrm>
            <a:prstGeom prst="rect">
              <a:avLst/>
            </a:prstGeom>
            <a:gradFill rotWithShape="1">
              <a:gsLst>
                <a:gs pos="0">
                  <a:srgbClr val="292929"/>
                </a:gs>
                <a:gs pos="100000">
                  <a:srgbClr val="808080"/>
                </a:gs>
              </a:gsLst>
              <a:lin ang="0" scaled="1"/>
            </a:gradFill>
            <a:ln w="9525">
              <a:noFill/>
              <a:miter lim="800000"/>
              <a:headEnd/>
              <a:tailEnd/>
            </a:ln>
          </p:spPr>
          <p:txBody>
            <a:bodyPr wrap="none" anchor="ctr"/>
            <a:lstStyle/>
            <a:p>
              <a:endParaRPr lang="el-GR" i="0">
                <a:solidFill>
                  <a:srgbClr val="000000"/>
                </a:solidFill>
                <a:latin typeface="Calibri" pitchFamily="34" charset="0"/>
              </a:endParaRPr>
            </a:p>
          </p:txBody>
        </p:sp>
        <p:sp>
          <p:nvSpPr>
            <p:cNvPr id="463895" name="Freeform 1290"/>
            <p:cNvSpPr>
              <a:spLocks/>
            </p:cNvSpPr>
            <p:nvPr/>
          </p:nvSpPr>
          <p:spPr bwMode="auto">
            <a:xfrm>
              <a:off x="5322" y="573"/>
              <a:ext cx="166" cy="2115"/>
            </a:xfrm>
            <a:custGeom>
              <a:avLst/>
              <a:gdLst>
                <a:gd name="T0" fmla="*/ 2 w 211"/>
                <a:gd name="T1" fmla="*/ 0 h 2537"/>
                <a:gd name="T2" fmla="*/ 65 w 211"/>
                <a:gd name="T3" fmla="*/ 88 h 2537"/>
                <a:gd name="T4" fmla="*/ 2 w 211"/>
                <a:gd name="T5" fmla="*/ 1007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w="9525">
              <a:noFill/>
              <a:round/>
              <a:headEnd/>
              <a:tailEnd/>
            </a:ln>
          </p:spPr>
          <p:txBody>
            <a:bodyPr/>
            <a:lstStyle/>
            <a:p>
              <a:endParaRPr lang="el-GR"/>
            </a:p>
          </p:txBody>
        </p:sp>
        <p:sp>
          <p:nvSpPr>
            <p:cNvPr id="463896" name="Freeform 1291"/>
            <p:cNvSpPr>
              <a:spLocks/>
            </p:cNvSpPr>
            <p:nvPr/>
          </p:nvSpPr>
          <p:spPr bwMode="auto">
            <a:xfrm>
              <a:off x="5286" y="1639"/>
              <a:ext cx="261" cy="187"/>
            </a:xfrm>
            <a:custGeom>
              <a:avLst/>
              <a:gdLst>
                <a:gd name="T0" fmla="*/ 2 w 328"/>
                <a:gd name="T1" fmla="*/ 0 h 226"/>
                <a:gd name="T2" fmla="*/ 107 w 328"/>
                <a:gd name="T3" fmla="*/ 50 h 226"/>
                <a:gd name="T4" fmla="*/ 105 w 328"/>
                <a:gd name="T5" fmla="*/ 89 h 226"/>
                <a:gd name="T6" fmla="*/ 0 w 328"/>
                <a:gd name="T7" fmla="*/ 40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63897" name="Rectangle 1292"/>
            <p:cNvSpPr>
              <a:spLocks noChangeArrowheads="1"/>
            </p:cNvSpPr>
            <p:nvPr/>
          </p:nvSpPr>
          <p:spPr bwMode="auto">
            <a:xfrm>
              <a:off x="4211" y="691"/>
              <a:ext cx="600" cy="50"/>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nvGrpSpPr>
            <p:cNvPr id="463898" name="Group 1293"/>
            <p:cNvGrpSpPr>
              <a:grpSpLocks/>
            </p:cNvGrpSpPr>
            <p:nvPr/>
          </p:nvGrpSpPr>
          <p:grpSpPr bwMode="auto">
            <a:xfrm>
              <a:off x="4749" y="668"/>
              <a:ext cx="581" cy="145"/>
              <a:chOff x="614" y="2568"/>
              <a:chExt cx="725" cy="139"/>
            </a:xfrm>
          </p:grpSpPr>
          <p:sp>
            <p:nvSpPr>
              <p:cNvPr id="463923" name="AutoShape 1294"/>
              <p:cNvSpPr>
                <a:spLocks noChangeArrowheads="1"/>
              </p:cNvSpPr>
              <p:nvPr/>
            </p:nvSpPr>
            <p:spPr bwMode="auto">
              <a:xfrm>
                <a:off x="617" y="2566"/>
                <a:ext cx="719" cy="150"/>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24" name="AutoShape 1295"/>
              <p:cNvSpPr>
                <a:spLocks noChangeArrowheads="1"/>
              </p:cNvSpPr>
              <p:nvPr/>
            </p:nvSpPr>
            <p:spPr bwMode="auto">
              <a:xfrm>
                <a:off x="632" y="2584"/>
                <a:ext cx="689" cy="108"/>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899" name="Rectangle 1296"/>
            <p:cNvSpPr>
              <a:spLocks noChangeArrowheads="1"/>
            </p:cNvSpPr>
            <p:nvPr/>
          </p:nvSpPr>
          <p:spPr bwMode="auto">
            <a:xfrm>
              <a:off x="4223" y="1022"/>
              <a:ext cx="600" cy="44"/>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nvGrpSpPr>
            <p:cNvPr id="463900" name="Group 1297"/>
            <p:cNvGrpSpPr>
              <a:grpSpLocks/>
            </p:cNvGrpSpPr>
            <p:nvPr/>
          </p:nvGrpSpPr>
          <p:grpSpPr bwMode="auto">
            <a:xfrm>
              <a:off x="4747" y="994"/>
              <a:ext cx="581" cy="134"/>
              <a:chOff x="614" y="2568"/>
              <a:chExt cx="725" cy="139"/>
            </a:xfrm>
          </p:grpSpPr>
          <p:sp>
            <p:nvSpPr>
              <p:cNvPr id="463921" name="AutoShape 1298"/>
              <p:cNvSpPr>
                <a:spLocks noChangeArrowheads="1"/>
              </p:cNvSpPr>
              <p:nvPr/>
            </p:nvSpPr>
            <p:spPr bwMode="auto">
              <a:xfrm>
                <a:off x="612" y="2571"/>
                <a:ext cx="726" cy="136"/>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22" name="AutoShape 1299"/>
              <p:cNvSpPr>
                <a:spLocks noChangeArrowheads="1"/>
              </p:cNvSpPr>
              <p:nvPr/>
            </p:nvSpPr>
            <p:spPr bwMode="auto">
              <a:xfrm>
                <a:off x="627" y="2584"/>
                <a:ext cx="696" cy="104"/>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01" name="Rectangle 1300"/>
            <p:cNvSpPr>
              <a:spLocks noChangeArrowheads="1"/>
            </p:cNvSpPr>
            <p:nvPr/>
          </p:nvSpPr>
          <p:spPr bwMode="auto">
            <a:xfrm>
              <a:off x="4217" y="1359"/>
              <a:ext cx="594" cy="44"/>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02" name="Rectangle 1301"/>
            <p:cNvSpPr>
              <a:spLocks noChangeArrowheads="1"/>
            </p:cNvSpPr>
            <p:nvPr/>
          </p:nvSpPr>
          <p:spPr bwMode="auto">
            <a:xfrm>
              <a:off x="4229" y="1652"/>
              <a:ext cx="594" cy="50"/>
            </a:xfrm>
            <a:prstGeom prst="rect">
              <a:avLst/>
            </a:prstGeom>
            <a:solidFill>
              <a:schemeClr val="tx1"/>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nvGrpSpPr>
            <p:cNvPr id="463903" name="Group 1302"/>
            <p:cNvGrpSpPr>
              <a:grpSpLocks/>
            </p:cNvGrpSpPr>
            <p:nvPr/>
          </p:nvGrpSpPr>
          <p:grpSpPr bwMode="auto">
            <a:xfrm>
              <a:off x="4735" y="1627"/>
              <a:ext cx="582" cy="151"/>
              <a:chOff x="614" y="2568"/>
              <a:chExt cx="725" cy="139"/>
            </a:xfrm>
          </p:grpSpPr>
          <p:sp>
            <p:nvSpPr>
              <p:cNvPr id="463919" name="AutoShape 1303"/>
              <p:cNvSpPr>
                <a:spLocks noChangeArrowheads="1"/>
              </p:cNvSpPr>
              <p:nvPr/>
            </p:nvSpPr>
            <p:spPr bwMode="auto">
              <a:xfrm>
                <a:off x="612" y="2568"/>
                <a:ext cx="725" cy="138"/>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20" name="AutoShape 1304"/>
              <p:cNvSpPr>
                <a:spLocks noChangeArrowheads="1"/>
              </p:cNvSpPr>
              <p:nvPr/>
            </p:nvSpPr>
            <p:spPr bwMode="auto">
              <a:xfrm>
                <a:off x="627" y="2585"/>
                <a:ext cx="695" cy="103"/>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04" name="Freeform 1305"/>
            <p:cNvSpPr>
              <a:spLocks/>
            </p:cNvSpPr>
            <p:nvPr/>
          </p:nvSpPr>
          <p:spPr bwMode="auto">
            <a:xfrm>
              <a:off x="5286" y="1352"/>
              <a:ext cx="267" cy="187"/>
            </a:xfrm>
            <a:custGeom>
              <a:avLst/>
              <a:gdLst>
                <a:gd name="T0" fmla="*/ 2 w 328"/>
                <a:gd name="T1" fmla="*/ 0 h 226"/>
                <a:gd name="T2" fmla="*/ 114 w 328"/>
                <a:gd name="T3" fmla="*/ 50 h 226"/>
                <a:gd name="T4" fmla="*/ 112 w 328"/>
                <a:gd name="T5" fmla="*/ 89 h 226"/>
                <a:gd name="T6" fmla="*/ 0 w 328"/>
                <a:gd name="T7" fmla="*/ 39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grpSp>
          <p:nvGrpSpPr>
            <p:cNvPr id="463905" name="Group 1306"/>
            <p:cNvGrpSpPr>
              <a:grpSpLocks/>
            </p:cNvGrpSpPr>
            <p:nvPr/>
          </p:nvGrpSpPr>
          <p:grpSpPr bwMode="auto">
            <a:xfrm>
              <a:off x="4739" y="1327"/>
              <a:ext cx="582" cy="139"/>
              <a:chOff x="614" y="2568"/>
              <a:chExt cx="725" cy="139"/>
            </a:xfrm>
          </p:grpSpPr>
          <p:sp>
            <p:nvSpPr>
              <p:cNvPr id="463917" name="AutoShape 1307"/>
              <p:cNvSpPr>
                <a:spLocks noChangeArrowheads="1"/>
              </p:cNvSpPr>
              <p:nvPr/>
            </p:nvSpPr>
            <p:spPr bwMode="auto">
              <a:xfrm>
                <a:off x="615" y="2568"/>
                <a:ext cx="725" cy="137"/>
              </a:xfrm>
              <a:prstGeom prst="roundRect">
                <a:avLst>
                  <a:gd name="adj" fmla="val 50000"/>
                </a:avLst>
              </a:prstGeom>
              <a:solidFill>
                <a:schemeClr val="tx1"/>
              </a:solidFill>
              <a:ln w="9525">
                <a:noFill/>
                <a:round/>
                <a:headEnd/>
                <a:tailEnd/>
              </a:ln>
            </p:spPr>
            <p:txBody>
              <a:bodyPr wrap="none" anchor="ctr"/>
              <a:lstStyle/>
              <a:p>
                <a:endParaRPr lang="el-GR" i="0">
                  <a:solidFill>
                    <a:srgbClr val="000000"/>
                  </a:solidFill>
                  <a:latin typeface="Calibri" pitchFamily="34" charset="0"/>
                </a:endParaRPr>
              </a:p>
            </p:txBody>
          </p:sp>
          <p:sp>
            <p:nvSpPr>
              <p:cNvPr id="463918" name="AutoShape 1308"/>
              <p:cNvSpPr>
                <a:spLocks noChangeArrowheads="1"/>
              </p:cNvSpPr>
              <p:nvPr/>
            </p:nvSpPr>
            <p:spPr bwMode="auto">
              <a:xfrm>
                <a:off x="630" y="2587"/>
                <a:ext cx="695" cy="100"/>
              </a:xfrm>
              <a:prstGeom prst="roundRect">
                <a:avLst>
                  <a:gd name="adj" fmla="val 50000"/>
                </a:avLst>
              </a:prstGeom>
              <a:gradFill rotWithShape="1">
                <a:gsLst>
                  <a:gs pos="0">
                    <a:srgbClr val="0000FF"/>
                  </a:gs>
                  <a:gs pos="50000">
                    <a:srgbClr val="99CCFF"/>
                  </a:gs>
                  <a:gs pos="100000">
                    <a:srgbClr val="0000FF"/>
                  </a:gs>
                </a:gsLst>
                <a:lin ang="0" scaled="1"/>
              </a:gradFill>
              <a:ln w="9525">
                <a:noFill/>
                <a:round/>
                <a:headEnd/>
                <a:tailEnd/>
              </a:ln>
            </p:spPr>
            <p:txBody>
              <a:bodyPr wrap="none" anchor="ctr"/>
              <a:lstStyle/>
              <a:p>
                <a:endParaRPr lang="el-GR" i="0">
                  <a:solidFill>
                    <a:srgbClr val="000000"/>
                  </a:solidFill>
                  <a:latin typeface="Calibri" pitchFamily="34" charset="0"/>
                </a:endParaRPr>
              </a:p>
            </p:txBody>
          </p:sp>
        </p:grpSp>
        <p:sp>
          <p:nvSpPr>
            <p:cNvPr id="463906" name="Rectangle 1309"/>
            <p:cNvSpPr>
              <a:spLocks noChangeArrowheads="1"/>
            </p:cNvSpPr>
            <p:nvPr/>
          </p:nvSpPr>
          <p:spPr bwMode="auto">
            <a:xfrm>
              <a:off x="5250" y="429"/>
              <a:ext cx="65"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3907" name="Freeform 1310"/>
            <p:cNvSpPr>
              <a:spLocks/>
            </p:cNvSpPr>
            <p:nvPr/>
          </p:nvSpPr>
          <p:spPr bwMode="auto">
            <a:xfrm>
              <a:off x="5310" y="1009"/>
              <a:ext cx="238" cy="212"/>
            </a:xfrm>
            <a:custGeom>
              <a:avLst/>
              <a:gdLst>
                <a:gd name="T0" fmla="*/ 2 w 296"/>
                <a:gd name="T1" fmla="*/ 0 h 256"/>
                <a:gd name="T2" fmla="*/ 97 w 296"/>
                <a:gd name="T3" fmla="*/ 57 h 256"/>
                <a:gd name="T4" fmla="*/ 99 w 296"/>
                <a:gd name="T5" fmla="*/ 101 h 256"/>
                <a:gd name="T6" fmla="*/ 0 w 296"/>
                <a:gd name="T7" fmla="*/ 39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63908" name="Freeform 1311"/>
            <p:cNvSpPr>
              <a:spLocks/>
            </p:cNvSpPr>
            <p:nvPr/>
          </p:nvSpPr>
          <p:spPr bwMode="auto">
            <a:xfrm>
              <a:off x="5316" y="679"/>
              <a:ext cx="243" cy="243"/>
            </a:xfrm>
            <a:custGeom>
              <a:avLst/>
              <a:gdLst>
                <a:gd name="T0" fmla="*/ 0 w 304"/>
                <a:gd name="T1" fmla="*/ 0 h 288"/>
                <a:gd name="T2" fmla="*/ 100 w 304"/>
                <a:gd name="T3" fmla="*/ 68 h 288"/>
                <a:gd name="T4" fmla="*/ 94 w 304"/>
                <a:gd name="T5" fmla="*/ 121 h 288"/>
                <a:gd name="T6" fmla="*/ 2 w 304"/>
                <a:gd name="T7" fmla="*/ 52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w="9525">
              <a:noFill/>
              <a:round/>
              <a:headEnd/>
              <a:tailEnd/>
            </a:ln>
          </p:spPr>
          <p:txBody>
            <a:bodyPr/>
            <a:lstStyle/>
            <a:p>
              <a:endParaRPr lang="el-GR"/>
            </a:p>
          </p:txBody>
        </p:sp>
        <p:sp>
          <p:nvSpPr>
            <p:cNvPr id="463909" name="Oval 1312"/>
            <p:cNvSpPr>
              <a:spLocks noChangeArrowheads="1"/>
            </p:cNvSpPr>
            <p:nvPr/>
          </p:nvSpPr>
          <p:spPr bwMode="auto">
            <a:xfrm>
              <a:off x="5518" y="2613"/>
              <a:ext cx="48" cy="94"/>
            </a:xfrm>
            <a:prstGeom prst="ellipse">
              <a:avLst/>
            </a:prstGeom>
            <a:solidFill>
              <a:srgbClr val="333333"/>
            </a:solidFill>
            <a:ln w="9525">
              <a:noFill/>
              <a:round/>
              <a:headEnd/>
              <a:tailEnd/>
            </a:ln>
          </p:spPr>
          <p:txBody>
            <a:bodyPr wrap="none" anchor="ctr"/>
            <a:lstStyle/>
            <a:p>
              <a:endParaRPr lang="el-GR" i="0">
                <a:solidFill>
                  <a:srgbClr val="000000"/>
                </a:solidFill>
                <a:latin typeface="Calibri" pitchFamily="34" charset="0"/>
              </a:endParaRPr>
            </a:p>
          </p:txBody>
        </p:sp>
        <p:sp>
          <p:nvSpPr>
            <p:cNvPr id="463910" name="Freeform 1313"/>
            <p:cNvSpPr>
              <a:spLocks/>
            </p:cNvSpPr>
            <p:nvPr/>
          </p:nvSpPr>
          <p:spPr bwMode="auto">
            <a:xfrm>
              <a:off x="5304" y="2613"/>
              <a:ext cx="243" cy="200"/>
            </a:xfrm>
            <a:custGeom>
              <a:avLst/>
              <a:gdLst>
                <a:gd name="T0" fmla="*/ 0 w 306"/>
                <a:gd name="T1" fmla="*/ 43 h 240"/>
                <a:gd name="T2" fmla="*/ 2 w 306"/>
                <a:gd name="T3" fmla="*/ 97 h 240"/>
                <a:gd name="T4" fmla="*/ 98 w 306"/>
                <a:gd name="T5" fmla="*/ 44 h 240"/>
                <a:gd name="T6" fmla="*/ 96 w 306"/>
                <a:gd name="T7" fmla="*/ 0 h 240"/>
                <a:gd name="T8" fmla="*/ 0 w 306"/>
                <a:gd name="T9" fmla="*/ 43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w="9525">
              <a:noFill/>
              <a:round/>
              <a:headEnd/>
              <a:tailEnd/>
            </a:ln>
          </p:spPr>
          <p:txBody>
            <a:bodyPr/>
            <a:lstStyle/>
            <a:p>
              <a:endParaRPr lang="el-GR"/>
            </a:p>
          </p:txBody>
        </p:sp>
        <p:sp>
          <p:nvSpPr>
            <p:cNvPr id="463911" name="AutoShape 1314"/>
            <p:cNvSpPr>
              <a:spLocks noChangeArrowheads="1"/>
            </p:cNvSpPr>
            <p:nvPr/>
          </p:nvSpPr>
          <p:spPr bwMode="auto">
            <a:xfrm>
              <a:off x="4140" y="2675"/>
              <a:ext cx="1199" cy="150"/>
            </a:xfrm>
            <a:prstGeom prst="roundRect">
              <a:avLst>
                <a:gd name="adj" fmla="val 50000"/>
              </a:avLst>
            </a:prstGeom>
            <a:solidFill>
              <a:srgbClr val="DDDDDD"/>
            </a:solidFill>
            <a:ln w="9525">
              <a:solidFill>
                <a:schemeClr val="tx1"/>
              </a:solidFill>
              <a:round/>
              <a:headEnd/>
              <a:tailEnd/>
            </a:ln>
          </p:spPr>
          <p:txBody>
            <a:bodyPr wrap="none" anchor="ctr"/>
            <a:lstStyle/>
            <a:p>
              <a:endParaRPr lang="el-GR" i="0">
                <a:solidFill>
                  <a:srgbClr val="000000"/>
                </a:solidFill>
                <a:latin typeface="Calibri" pitchFamily="34" charset="0"/>
              </a:endParaRPr>
            </a:p>
          </p:txBody>
        </p:sp>
        <p:sp>
          <p:nvSpPr>
            <p:cNvPr id="463912" name="AutoShape 1315"/>
            <p:cNvSpPr>
              <a:spLocks noChangeArrowheads="1"/>
            </p:cNvSpPr>
            <p:nvPr/>
          </p:nvSpPr>
          <p:spPr bwMode="auto">
            <a:xfrm>
              <a:off x="4205" y="2713"/>
              <a:ext cx="1069"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p>
              <a:endParaRPr lang="el-GR" i="0">
                <a:solidFill>
                  <a:srgbClr val="000000"/>
                </a:solidFill>
                <a:latin typeface="Calibri" pitchFamily="34" charset="0"/>
              </a:endParaRPr>
            </a:p>
          </p:txBody>
        </p:sp>
        <p:sp>
          <p:nvSpPr>
            <p:cNvPr id="463913" name="Oval 1316"/>
            <p:cNvSpPr>
              <a:spLocks noChangeArrowheads="1"/>
            </p:cNvSpPr>
            <p:nvPr/>
          </p:nvSpPr>
          <p:spPr bwMode="auto">
            <a:xfrm>
              <a:off x="4306" y="2382"/>
              <a:ext cx="160" cy="144"/>
            </a:xfrm>
            <a:prstGeom prst="ellipse">
              <a:avLst/>
            </a:prstGeom>
            <a:solidFill>
              <a:srgbClr val="33CC33"/>
            </a:solidFill>
            <a:ln w="9525">
              <a:noFill/>
              <a:round/>
              <a:headEnd/>
              <a:tailEnd/>
            </a:ln>
          </p:spPr>
          <p:txBody>
            <a:bodyPr wrap="none" anchor="ctr"/>
            <a:lstStyle/>
            <a:p>
              <a:endParaRPr lang="el-GR" i="0">
                <a:solidFill>
                  <a:srgbClr val="000000"/>
                </a:solidFill>
                <a:latin typeface="Calibri" pitchFamily="34" charset="0"/>
              </a:endParaRPr>
            </a:p>
          </p:txBody>
        </p:sp>
        <p:sp>
          <p:nvSpPr>
            <p:cNvPr id="463914" name="Oval 1317"/>
            <p:cNvSpPr>
              <a:spLocks noChangeArrowheads="1"/>
            </p:cNvSpPr>
            <p:nvPr/>
          </p:nvSpPr>
          <p:spPr bwMode="auto">
            <a:xfrm>
              <a:off x="4484" y="2382"/>
              <a:ext cx="160" cy="144"/>
            </a:xfrm>
            <a:prstGeom prst="ellipse">
              <a:avLst/>
            </a:prstGeom>
            <a:solidFill>
              <a:srgbClr val="FF0000"/>
            </a:solidFill>
            <a:ln w="9525">
              <a:noFill/>
              <a:round/>
              <a:headEnd/>
              <a:tailEnd/>
            </a:ln>
          </p:spPr>
          <p:txBody>
            <a:bodyPr wrap="none" anchor="ctr"/>
            <a:lstStyle/>
            <a:p>
              <a:pPr algn="ctr"/>
              <a:endParaRPr lang="el-GR" i="0">
                <a:solidFill>
                  <a:srgbClr val="FF0000"/>
                </a:solidFill>
                <a:latin typeface="Calibri" pitchFamily="34" charset="0"/>
                <a:cs typeface="Arial" charset="0"/>
              </a:endParaRPr>
            </a:p>
          </p:txBody>
        </p:sp>
        <p:sp>
          <p:nvSpPr>
            <p:cNvPr id="463915" name="Oval 1318"/>
            <p:cNvSpPr>
              <a:spLocks noChangeArrowheads="1"/>
            </p:cNvSpPr>
            <p:nvPr/>
          </p:nvSpPr>
          <p:spPr bwMode="auto">
            <a:xfrm>
              <a:off x="4663" y="2382"/>
              <a:ext cx="160" cy="137"/>
            </a:xfrm>
            <a:prstGeom prst="ellipse">
              <a:avLst/>
            </a:prstGeom>
            <a:solidFill>
              <a:srgbClr val="33CC33"/>
            </a:solidFill>
            <a:ln w="9525">
              <a:noFill/>
              <a:round/>
              <a:headEnd/>
              <a:tailEnd/>
            </a:ln>
          </p:spPr>
          <p:txBody>
            <a:bodyPr wrap="none" anchor="ctr"/>
            <a:lstStyle/>
            <a:p>
              <a:endParaRPr lang="el-GR" i="0">
                <a:solidFill>
                  <a:srgbClr val="000000"/>
                </a:solidFill>
                <a:latin typeface="Calibri" pitchFamily="34" charset="0"/>
              </a:endParaRPr>
            </a:p>
          </p:txBody>
        </p:sp>
        <p:sp>
          <p:nvSpPr>
            <p:cNvPr id="463916" name="Rectangle 1319"/>
            <p:cNvSpPr>
              <a:spLocks noChangeArrowheads="1"/>
            </p:cNvSpPr>
            <p:nvPr/>
          </p:nvSpPr>
          <p:spPr bwMode="auto">
            <a:xfrm>
              <a:off x="5060" y="1833"/>
              <a:ext cx="89" cy="761"/>
            </a:xfrm>
            <a:prstGeom prst="rect">
              <a:avLst/>
            </a:prstGeom>
            <a:solidFill>
              <a:srgbClr val="292929"/>
            </a:soli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grpSp>
      <p:cxnSp>
        <p:nvCxnSpPr>
          <p:cNvPr id="97" name="Straight Connector 103"/>
          <p:cNvCxnSpPr/>
          <p:nvPr/>
        </p:nvCxnSpPr>
        <p:spPr>
          <a:xfrm flipH="1">
            <a:off x="835025" y="4676775"/>
            <a:ext cx="355600"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105"/>
          <p:cNvCxnSpPr>
            <a:stCxn id="450672" idx="2"/>
          </p:cNvCxnSpPr>
          <p:nvPr/>
        </p:nvCxnSpPr>
        <p:spPr>
          <a:xfrm flipH="1">
            <a:off x="1139825" y="4891088"/>
            <a:ext cx="201613" cy="48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107"/>
          <p:cNvCxnSpPr/>
          <p:nvPr/>
        </p:nvCxnSpPr>
        <p:spPr>
          <a:xfrm>
            <a:off x="1457325" y="4691063"/>
            <a:ext cx="57150" cy="490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109"/>
          <p:cNvCxnSpPr>
            <a:endCxn id="451390" idx="0"/>
          </p:cNvCxnSpPr>
          <p:nvPr/>
        </p:nvCxnSpPr>
        <p:spPr>
          <a:xfrm>
            <a:off x="1597025" y="4714875"/>
            <a:ext cx="274638"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586" name="Group 505"/>
          <p:cNvGrpSpPr>
            <a:grpSpLocks/>
          </p:cNvGrpSpPr>
          <p:nvPr/>
        </p:nvGrpSpPr>
        <p:grpSpPr bwMode="auto">
          <a:xfrm>
            <a:off x="569913" y="5172075"/>
            <a:ext cx="331787" cy="1030288"/>
            <a:chOff x="6240352" y="2055335"/>
            <a:chExt cx="771307" cy="1017716"/>
          </a:xfrm>
        </p:grpSpPr>
        <p:grpSp>
          <p:nvGrpSpPr>
            <p:cNvPr id="451547" name="Group 506"/>
            <p:cNvGrpSpPr>
              <a:grpSpLocks/>
            </p:cNvGrpSpPr>
            <p:nvPr/>
          </p:nvGrpSpPr>
          <p:grpSpPr bwMode="auto">
            <a:xfrm>
              <a:off x="6240352" y="2235573"/>
              <a:ext cx="697981" cy="837478"/>
              <a:chOff x="6395998" y="3062424"/>
              <a:chExt cx="564403" cy="837478"/>
            </a:xfrm>
          </p:grpSpPr>
          <p:sp>
            <p:nvSpPr>
              <p:cNvPr id="123" name="Rectangle 533"/>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24" name="Straight Connector 534"/>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Rectangle 535"/>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26" name="Straight Connector 536"/>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Rectangle 539"/>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128" name="Rectangle 540"/>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29" name="Straight Connector 542"/>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575" name="Group 544"/>
              <p:cNvGrpSpPr>
                <a:grpSpLocks/>
              </p:cNvGrpSpPr>
              <p:nvPr/>
            </p:nvGrpSpPr>
            <p:grpSpPr bwMode="auto">
              <a:xfrm>
                <a:off x="6400318" y="3137421"/>
                <a:ext cx="559121" cy="92788"/>
                <a:chOff x="6582044" y="2846082"/>
                <a:chExt cx="559121" cy="92788"/>
              </a:xfrm>
            </p:grpSpPr>
            <p:cxnSp>
              <p:nvCxnSpPr>
                <p:cNvPr id="158" name="Straight Connector 577"/>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578"/>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76" name="Group 547"/>
              <p:cNvGrpSpPr>
                <a:grpSpLocks/>
              </p:cNvGrpSpPr>
              <p:nvPr/>
            </p:nvGrpSpPr>
            <p:grpSpPr bwMode="auto">
              <a:xfrm>
                <a:off x="6399838" y="3203285"/>
                <a:ext cx="559121" cy="92788"/>
                <a:chOff x="6582044" y="2846082"/>
                <a:chExt cx="559121" cy="92788"/>
              </a:xfrm>
            </p:grpSpPr>
            <p:cxnSp>
              <p:nvCxnSpPr>
                <p:cNvPr id="156" name="Straight Connector 575"/>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576"/>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77" name="Group 549"/>
              <p:cNvGrpSpPr>
                <a:grpSpLocks/>
              </p:cNvGrpSpPr>
              <p:nvPr/>
            </p:nvGrpSpPr>
            <p:grpSpPr bwMode="auto">
              <a:xfrm>
                <a:off x="6399358" y="3269149"/>
                <a:ext cx="559121" cy="92788"/>
                <a:chOff x="6582044" y="2846082"/>
                <a:chExt cx="559121" cy="92788"/>
              </a:xfrm>
            </p:grpSpPr>
            <p:cxnSp>
              <p:nvCxnSpPr>
                <p:cNvPr id="154" name="Straight Connector 573"/>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574"/>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78" name="Group 550"/>
              <p:cNvGrpSpPr>
                <a:grpSpLocks/>
              </p:cNvGrpSpPr>
              <p:nvPr/>
            </p:nvGrpSpPr>
            <p:grpSpPr bwMode="auto">
              <a:xfrm>
                <a:off x="6398878" y="3335013"/>
                <a:ext cx="559121" cy="92788"/>
                <a:chOff x="6582044" y="2846082"/>
                <a:chExt cx="559121" cy="92788"/>
              </a:xfrm>
            </p:grpSpPr>
            <p:cxnSp>
              <p:nvCxnSpPr>
                <p:cNvPr id="152" name="Straight Connector 571"/>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572"/>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79" name="Group 551"/>
              <p:cNvGrpSpPr>
                <a:grpSpLocks/>
              </p:cNvGrpSpPr>
              <p:nvPr/>
            </p:nvGrpSpPr>
            <p:grpSpPr bwMode="auto">
              <a:xfrm>
                <a:off x="6398398" y="3400877"/>
                <a:ext cx="559121" cy="92788"/>
                <a:chOff x="6582044" y="2846082"/>
                <a:chExt cx="559121" cy="92788"/>
              </a:xfrm>
            </p:grpSpPr>
            <p:cxnSp>
              <p:nvCxnSpPr>
                <p:cNvPr id="150" name="Straight Connector 569"/>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570"/>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80" name="Group 552"/>
              <p:cNvGrpSpPr>
                <a:grpSpLocks/>
              </p:cNvGrpSpPr>
              <p:nvPr/>
            </p:nvGrpSpPr>
            <p:grpSpPr bwMode="auto">
              <a:xfrm>
                <a:off x="6397918" y="3466741"/>
                <a:ext cx="559121" cy="92788"/>
                <a:chOff x="6582044" y="2846082"/>
                <a:chExt cx="559121" cy="92788"/>
              </a:xfrm>
            </p:grpSpPr>
            <p:cxnSp>
              <p:nvCxnSpPr>
                <p:cNvPr id="148" name="Straight Connector 567"/>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568"/>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81" name="Group 555"/>
              <p:cNvGrpSpPr>
                <a:grpSpLocks/>
              </p:cNvGrpSpPr>
              <p:nvPr/>
            </p:nvGrpSpPr>
            <p:grpSpPr bwMode="auto">
              <a:xfrm>
                <a:off x="6397438" y="3532605"/>
                <a:ext cx="559121" cy="92788"/>
                <a:chOff x="6582044" y="2846082"/>
                <a:chExt cx="559121" cy="92788"/>
              </a:xfrm>
            </p:grpSpPr>
            <p:cxnSp>
              <p:nvCxnSpPr>
                <p:cNvPr id="146" name="Straight Connector 565"/>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566"/>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82" name="Group 556"/>
              <p:cNvGrpSpPr>
                <a:grpSpLocks/>
              </p:cNvGrpSpPr>
              <p:nvPr/>
            </p:nvGrpSpPr>
            <p:grpSpPr bwMode="auto">
              <a:xfrm>
                <a:off x="6396958" y="3598469"/>
                <a:ext cx="559121" cy="92788"/>
                <a:chOff x="6582044" y="2846082"/>
                <a:chExt cx="559121" cy="92788"/>
              </a:xfrm>
            </p:grpSpPr>
            <p:cxnSp>
              <p:nvCxnSpPr>
                <p:cNvPr id="144" name="Straight Connector 563"/>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564"/>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83" name="Group 557"/>
              <p:cNvGrpSpPr>
                <a:grpSpLocks/>
              </p:cNvGrpSpPr>
              <p:nvPr/>
            </p:nvGrpSpPr>
            <p:grpSpPr bwMode="auto">
              <a:xfrm>
                <a:off x="6396478" y="3664333"/>
                <a:ext cx="559121" cy="92788"/>
                <a:chOff x="6582044" y="2846082"/>
                <a:chExt cx="559121" cy="92788"/>
              </a:xfrm>
            </p:grpSpPr>
            <p:cxnSp>
              <p:nvCxnSpPr>
                <p:cNvPr id="142" name="Straight Connector 561"/>
                <p:cNvCxnSpPr/>
                <p:nvPr/>
              </p:nvCxnSpPr>
              <p:spPr>
                <a:xfrm flipV="1">
                  <a:off x="7026209" y="2846432"/>
                  <a:ext cx="104448"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562"/>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3872" name="Group 558"/>
              <p:cNvGrpSpPr>
                <a:grpSpLocks/>
              </p:cNvGrpSpPr>
              <p:nvPr/>
            </p:nvGrpSpPr>
            <p:grpSpPr bwMode="auto">
              <a:xfrm>
                <a:off x="6395998" y="3730197"/>
                <a:ext cx="559121" cy="92788"/>
                <a:chOff x="6582044" y="2846082"/>
                <a:chExt cx="559121" cy="92788"/>
              </a:xfrm>
            </p:grpSpPr>
            <p:cxnSp>
              <p:nvCxnSpPr>
                <p:cNvPr id="140" name="Straight Connector 559"/>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560"/>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548" name="Group 508"/>
            <p:cNvGrpSpPr>
              <a:grpSpLocks/>
            </p:cNvGrpSpPr>
            <p:nvPr/>
          </p:nvGrpSpPr>
          <p:grpSpPr bwMode="auto">
            <a:xfrm>
              <a:off x="6280049" y="2055335"/>
              <a:ext cx="731610" cy="920732"/>
              <a:chOff x="6280049" y="2055335"/>
              <a:chExt cx="731610" cy="920732"/>
            </a:xfrm>
          </p:grpSpPr>
          <p:grpSp>
            <p:nvGrpSpPr>
              <p:cNvPr id="451549" name="Group 509"/>
              <p:cNvGrpSpPr>
                <a:grpSpLocks/>
              </p:cNvGrpSpPr>
              <p:nvPr/>
            </p:nvGrpSpPr>
            <p:grpSpPr bwMode="auto">
              <a:xfrm>
                <a:off x="6280049" y="2055335"/>
                <a:ext cx="680752" cy="139401"/>
                <a:chOff x="5414286" y="2921098"/>
                <a:chExt cx="680752" cy="139401"/>
              </a:xfrm>
            </p:grpSpPr>
            <p:sp>
              <p:nvSpPr>
                <p:cNvPr id="451563" name="Rectangle 188"/>
                <p:cNvSpPr>
                  <a:spLocks noChangeArrowheads="1"/>
                </p:cNvSpPr>
                <p:nvPr/>
              </p:nvSpPr>
              <p:spPr bwMode="auto">
                <a:xfrm>
                  <a:off x="5415183" y="2996368"/>
                  <a:ext cx="549881"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564" name="AutoShape 189"/>
                <p:cNvSpPr>
                  <a:spLocks noChangeArrowheads="1"/>
                </p:cNvSpPr>
                <p:nvPr/>
              </p:nvSpPr>
              <p:spPr bwMode="auto">
                <a:xfrm>
                  <a:off x="5415183" y="2921098"/>
                  <a:ext cx="675356"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565" name="Freeform 190"/>
                <p:cNvSpPr>
                  <a:spLocks/>
                </p:cNvSpPr>
                <p:nvPr/>
              </p:nvSpPr>
              <p:spPr bwMode="auto">
                <a:xfrm>
                  <a:off x="5968753" y="2922667"/>
                  <a:ext cx="125476" cy="137995"/>
                </a:xfrm>
                <a:custGeom>
                  <a:avLst/>
                  <a:gdLst>
                    <a:gd name="T0" fmla="*/ 0 w 169"/>
                    <a:gd name="T1" fmla="*/ 85015 h 224"/>
                    <a:gd name="T2" fmla="*/ 0 w 169"/>
                    <a:gd name="T3" fmla="*/ 137995 h 224"/>
                    <a:gd name="T4" fmla="*/ 125476 w 169"/>
                    <a:gd name="T5" fmla="*/ 47436 h 224"/>
                    <a:gd name="T6" fmla="*/ 125476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566" name="Freeform 191"/>
                <p:cNvSpPr>
                  <a:spLocks/>
                </p:cNvSpPr>
                <p:nvPr/>
              </p:nvSpPr>
              <p:spPr bwMode="auto">
                <a:xfrm>
                  <a:off x="5500065" y="2936779"/>
                  <a:ext cx="524046" cy="45476"/>
                </a:xfrm>
                <a:custGeom>
                  <a:avLst/>
                  <a:gdLst>
                    <a:gd name="T0" fmla="*/ 0 w 280"/>
                    <a:gd name="T1" fmla="*/ 45476 h 63"/>
                    <a:gd name="T2" fmla="*/ 69249 w 280"/>
                    <a:gd name="T3" fmla="*/ 44754 h 63"/>
                    <a:gd name="T4" fmla="*/ 409879 w 280"/>
                    <a:gd name="T5" fmla="*/ 0 h 63"/>
                    <a:gd name="T6" fmla="*/ 52404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567" name="Freeform 192"/>
                <p:cNvSpPr>
                  <a:spLocks/>
                </p:cNvSpPr>
                <p:nvPr/>
              </p:nvSpPr>
              <p:spPr bwMode="auto">
                <a:xfrm>
                  <a:off x="5621849" y="2933643"/>
                  <a:ext cx="302618" cy="53316"/>
                </a:xfrm>
                <a:custGeom>
                  <a:avLst/>
                  <a:gdLst>
                    <a:gd name="T0" fmla="*/ 0 w 293"/>
                    <a:gd name="T1" fmla="*/ 0 h 93"/>
                    <a:gd name="T2" fmla="*/ 69199 w 293"/>
                    <a:gd name="T3" fmla="*/ 573 h 93"/>
                    <a:gd name="T4" fmla="*/ 201401 w 293"/>
                    <a:gd name="T5" fmla="*/ 53316 h 93"/>
                    <a:gd name="T6" fmla="*/ 302618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105" name="Straight Connector 510"/>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512"/>
              <p:cNvCxnSpPr/>
              <p:nvPr/>
            </p:nvCxnSpPr>
            <p:spPr>
              <a:xfrm>
                <a:off x="6875113" y="230466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513"/>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514"/>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515"/>
              <p:cNvCxnSpPr/>
              <p:nvPr/>
            </p:nvCxnSpPr>
            <p:spPr>
              <a:xfrm>
                <a:off x="6867732" y="2508525"/>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516"/>
              <p:cNvCxnSpPr/>
              <p:nvPr/>
            </p:nvCxnSpPr>
            <p:spPr>
              <a:xfrm>
                <a:off x="6864040" y="2569681"/>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517"/>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518"/>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519"/>
              <p:cNvCxnSpPr/>
              <p:nvPr/>
            </p:nvCxnSpPr>
            <p:spPr>
              <a:xfrm>
                <a:off x="6867732" y="277510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520"/>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521"/>
              <p:cNvCxnSpPr/>
              <p:nvPr/>
            </p:nvCxnSpPr>
            <p:spPr>
              <a:xfrm>
                <a:off x="6871421" y="291153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522"/>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523"/>
              <p:cNvCxnSpPr/>
              <p:nvPr/>
            </p:nvCxnSpPr>
            <p:spPr>
              <a:xfrm flipH="1">
                <a:off x="6875113" y="2132174"/>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587" name="Group 638"/>
          <p:cNvGrpSpPr>
            <a:grpSpLocks/>
          </p:cNvGrpSpPr>
          <p:nvPr/>
        </p:nvGrpSpPr>
        <p:grpSpPr bwMode="auto">
          <a:xfrm>
            <a:off x="955675" y="5172075"/>
            <a:ext cx="331788" cy="1030288"/>
            <a:chOff x="6240352" y="2055335"/>
            <a:chExt cx="771307" cy="1017716"/>
          </a:xfrm>
        </p:grpSpPr>
        <p:grpSp>
          <p:nvGrpSpPr>
            <p:cNvPr id="451489" name="Group 639"/>
            <p:cNvGrpSpPr>
              <a:grpSpLocks/>
            </p:cNvGrpSpPr>
            <p:nvPr/>
          </p:nvGrpSpPr>
          <p:grpSpPr bwMode="auto">
            <a:xfrm>
              <a:off x="6240352" y="2235573"/>
              <a:ext cx="697981" cy="837478"/>
              <a:chOff x="6395998" y="3062424"/>
              <a:chExt cx="564403" cy="837478"/>
            </a:xfrm>
          </p:grpSpPr>
          <p:sp>
            <p:nvSpPr>
              <p:cNvPr id="182" name="Rectangle 660"/>
              <p:cNvSpPr/>
              <p:nvPr/>
            </p:nvSpPr>
            <p:spPr>
              <a:xfrm>
                <a:off x="6509397" y="3062521"/>
                <a:ext cx="447628"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83" name="Straight Connector 661"/>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Rectangle 662"/>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85" name="Straight Connector 663"/>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Rectangle 664"/>
              <p:cNvSpPr/>
              <p:nvPr/>
            </p:nvSpPr>
            <p:spPr>
              <a:xfrm>
                <a:off x="6816769" y="3703885"/>
                <a:ext cx="131304"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187" name="Rectangle 665"/>
              <p:cNvSpPr/>
              <p:nvPr/>
            </p:nvSpPr>
            <p:spPr>
              <a:xfrm>
                <a:off x="6404951" y="3158176"/>
                <a:ext cx="44464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88" name="Straight Connector 666"/>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517" name="Group 667"/>
              <p:cNvGrpSpPr>
                <a:grpSpLocks/>
              </p:cNvGrpSpPr>
              <p:nvPr/>
            </p:nvGrpSpPr>
            <p:grpSpPr bwMode="auto">
              <a:xfrm>
                <a:off x="6400318" y="3137421"/>
                <a:ext cx="559121" cy="92788"/>
                <a:chOff x="6582044" y="2846082"/>
                <a:chExt cx="559121" cy="92788"/>
              </a:xfrm>
            </p:grpSpPr>
            <p:cxnSp>
              <p:nvCxnSpPr>
                <p:cNvPr id="217" name="Straight Connector 695"/>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696"/>
                <p:cNvCxnSpPr/>
                <p:nvPr/>
              </p:nvCxnSpPr>
              <p:spPr>
                <a:xfrm flipV="1">
                  <a:off x="6580709" y="2938972"/>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18" name="Group 668"/>
              <p:cNvGrpSpPr>
                <a:grpSpLocks/>
              </p:cNvGrpSpPr>
              <p:nvPr/>
            </p:nvGrpSpPr>
            <p:grpSpPr bwMode="auto">
              <a:xfrm>
                <a:off x="6399838" y="3203285"/>
                <a:ext cx="559121" cy="92788"/>
                <a:chOff x="6582044" y="2846082"/>
                <a:chExt cx="559121" cy="92788"/>
              </a:xfrm>
            </p:grpSpPr>
            <p:cxnSp>
              <p:nvCxnSpPr>
                <p:cNvPr id="215" name="Straight Connector 693"/>
                <p:cNvCxnSpPr/>
                <p:nvPr/>
              </p:nvCxnSpPr>
              <p:spPr>
                <a:xfrm flipV="1">
                  <a:off x="7028817"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694"/>
                <p:cNvCxnSpPr/>
                <p:nvPr/>
              </p:nvCxnSpPr>
              <p:spPr>
                <a:xfrm flipV="1">
                  <a:off x="6581189" y="293896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19" name="Group 669"/>
              <p:cNvGrpSpPr>
                <a:grpSpLocks/>
              </p:cNvGrpSpPr>
              <p:nvPr/>
            </p:nvGrpSpPr>
            <p:grpSpPr bwMode="auto">
              <a:xfrm>
                <a:off x="6399358" y="3269149"/>
                <a:ext cx="559121" cy="92788"/>
                <a:chOff x="6582044" y="2846082"/>
                <a:chExt cx="559121" cy="92788"/>
              </a:xfrm>
            </p:grpSpPr>
            <p:cxnSp>
              <p:nvCxnSpPr>
                <p:cNvPr id="213" name="Straight Connector 691"/>
                <p:cNvCxnSpPr/>
                <p:nvPr/>
              </p:nvCxnSpPr>
              <p:spPr>
                <a:xfrm flipV="1">
                  <a:off x="7026313"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692"/>
                <p:cNvCxnSpPr/>
                <p:nvPr/>
              </p:nvCxnSpPr>
              <p:spPr>
                <a:xfrm flipV="1">
                  <a:off x="6581670" y="2938966"/>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0" name="Group 670"/>
              <p:cNvGrpSpPr>
                <a:grpSpLocks/>
              </p:cNvGrpSpPr>
              <p:nvPr/>
            </p:nvGrpSpPr>
            <p:grpSpPr bwMode="auto">
              <a:xfrm>
                <a:off x="6398878" y="3335013"/>
                <a:ext cx="559121" cy="92788"/>
                <a:chOff x="6582044" y="2846082"/>
                <a:chExt cx="559121" cy="92788"/>
              </a:xfrm>
            </p:grpSpPr>
            <p:cxnSp>
              <p:nvCxnSpPr>
                <p:cNvPr id="211" name="Straight Connector 689"/>
                <p:cNvCxnSpPr/>
                <p:nvPr/>
              </p:nvCxnSpPr>
              <p:spPr>
                <a:xfrm flipV="1">
                  <a:off x="7026792"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690"/>
                <p:cNvCxnSpPr/>
                <p:nvPr/>
              </p:nvCxnSpPr>
              <p:spPr>
                <a:xfrm flipV="1">
                  <a:off x="6582149" y="293896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1" name="Group 671"/>
              <p:cNvGrpSpPr>
                <a:grpSpLocks/>
              </p:cNvGrpSpPr>
              <p:nvPr/>
            </p:nvGrpSpPr>
            <p:grpSpPr bwMode="auto">
              <a:xfrm>
                <a:off x="6398398" y="3400877"/>
                <a:ext cx="559121" cy="92788"/>
                <a:chOff x="6582044" y="2846082"/>
                <a:chExt cx="559121" cy="92788"/>
              </a:xfrm>
            </p:grpSpPr>
            <p:cxnSp>
              <p:nvCxnSpPr>
                <p:cNvPr id="209" name="Straight Connector 687"/>
                <p:cNvCxnSpPr/>
                <p:nvPr/>
              </p:nvCxnSpPr>
              <p:spPr>
                <a:xfrm flipV="1">
                  <a:off x="7027272"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688"/>
                <p:cNvCxnSpPr/>
                <p:nvPr/>
              </p:nvCxnSpPr>
              <p:spPr>
                <a:xfrm flipV="1">
                  <a:off x="6582629" y="2938961"/>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2" name="Group 672"/>
              <p:cNvGrpSpPr>
                <a:grpSpLocks/>
              </p:cNvGrpSpPr>
              <p:nvPr/>
            </p:nvGrpSpPr>
            <p:grpSpPr bwMode="auto">
              <a:xfrm>
                <a:off x="6397918" y="3466741"/>
                <a:ext cx="559121" cy="92788"/>
                <a:chOff x="6582044" y="2846082"/>
                <a:chExt cx="559121" cy="92788"/>
              </a:xfrm>
            </p:grpSpPr>
            <p:cxnSp>
              <p:nvCxnSpPr>
                <p:cNvPr id="207" name="Straight Connector 685"/>
                <p:cNvCxnSpPr/>
                <p:nvPr/>
              </p:nvCxnSpPr>
              <p:spPr>
                <a:xfrm flipV="1">
                  <a:off x="7027753"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686"/>
                <p:cNvCxnSpPr/>
                <p:nvPr/>
              </p:nvCxnSpPr>
              <p:spPr>
                <a:xfrm flipV="1">
                  <a:off x="6583110" y="2938959"/>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3" name="Group 673"/>
              <p:cNvGrpSpPr>
                <a:grpSpLocks/>
              </p:cNvGrpSpPr>
              <p:nvPr/>
            </p:nvGrpSpPr>
            <p:grpSpPr bwMode="auto">
              <a:xfrm>
                <a:off x="6397438" y="3532605"/>
                <a:ext cx="559121" cy="92788"/>
                <a:chOff x="6582044" y="2846082"/>
                <a:chExt cx="559121" cy="92788"/>
              </a:xfrm>
            </p:grpSpPr>
            <p:cxnSp>
              <p:nvCxnSpPr>
                <p:cNvPr id="205" name="Straight Connector 683"/>
                <p:cNvCxnSpPr/>
                <p:nvPr/>
              </p:nvCxnSpPr>
              <p:spPr>
                <a:xfrm flipV="1">
                  <a:off x="7028232"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684"/>
                <p:cNvCxnSpPr/>
                <p:nvPr/>
              </p:nvCxnSpPr>
              <p:spPr>
                <a:xfrm flipV="1">
                  <a:off x="6580604" y="293895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4" name="Group 674"/>
              <p:cNvGrpSpPr>
                <a:grpSpLocks/>
              </p:cNvGrpSpPr>
              <p:nvPr/>
            </p:nvGrpSpPr>
            <p:grpSpPr bwMode="auto">
              <a:xfrm>
                <a:off x="6396958" y="3598469"/>
                <a:ext cx="559121" cy="92788"/>
                <a:chOff x="6582044" y="2846082"/>
                <a:chExt cx="559121" cy="92788"/>
              </a:xfrm>
            </p:grpSpPr>
            <p:cxnSp>
              <p:nvCxnSpPr>
                <p:cNvPr id="203" name="Straight Connector 681"/>
                <p:cNvCxnSpPr/>
                <p:nvPr/>
              </p:nvCxnSpPr>
              <p:spPr>
                <a:xfrm flipV="1">
                  <a:off x="7028711"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682"/>
                <p:cNvCxnSpPr/>
                <p:nvPr/>
              </p:nvCxnSpPr>
              <p:spPr>
                <a:xfrm flipV="1">
                  <a:off x="6581083" y="293895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5" name="Group 675"/>
              <p:cNvGrpSpPr>
                <a:grpSpLocks/>
              </p:cNvGrpSpPr>
              <p:nvPr/>
            </p:nvGrpSpPr>
            <p:grpSpPr bwMode="auto">
              <a:xfrm>
                <a:off x="6396478" y="3664333"/>
                <a:ext cx="559121" cy="92788"/>
                <a:chOff x="6582044" y="2846082"/>
                <a:chExt cx="559121" cy="92788"/>
              </a:xfrm>
            </p:grpSpPr>
            <p:cxnSp>
              <p:nvCxnSpPr>
                <p:cNvPr id="201" name="Straight Connector 679"/>
                <p:cNvCxnSpPr/>
                <p:nvPr/>
              </p:nvCxnSpPr>
              <p:spPr>
                <a:xfrm flipV="1">
                  <a:off x="7026209" y="2846432"/>
                  <a:ext cx="104446"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680"/>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526" name="Group 676"/>
              <p:cNvGrpSpPr>
                <a:grpSpLocks/>
              </p:cNvGrpSpPr>
              <p:nvPr/>
            </p:nvGrpSpPr>
            <p:grpSpPr bwMode="auto">
              <a:xfrm>
                <a:off x="6395998" y="3730197"/>
                <a:ext cx="559121" cy="92788"/>
                <a:chOff x="6582044" y="2846082"/>
                <a:chExt cx="559121" cy="92788"/>
              </a:xfrm>
            </p:grpSpPr>
            <p:cxnSp>
              <p:nvCxnSpPr>
                <p:cNvPr id="199" name="Straight Connector 677"/>
                <p:cNvCxnSpPr/>
                <p:nvPr/>
              </p:nvCxnSpPr>
              <p:spPr>
                <a:xfrm flipV="1">
                  <a:off x="7026689"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678"/>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490" name="Group 640"/>
            <p:cNvGrpSpPr>
              <a:grpSpLocks/>
            </p:cNvGrpSpPr>
            <p:nvPr/>
          </p:nvGrpSpPr>
          <p:grpSpPr bwMode="auto">
            <a:xfrm>
              <a:off x="6280049" y="2055335"/>
              <a:ext cx="731610" cy="920732"/>
              <a:chOff x="6280049" y="2055335"/>
              <a:chExt cx="731610" cy="920732"/>
            </a:xfrm>
          </p:grpSpPr>
          <p:grpSp>
            <p:nvGrpSpPr>
              <p:cNvPr id="451491" name="Group 641"/>
              <p:cNvGrpSpPr>
                <a:grpSpLocks/>
              </p:cNvGrpSpPr>
              <p:nvPr/>
            </p:nvGrpSpPr>
            <p:grpSpPr bwMode="auto">
              <a:xfrm>
                <a:off x="6280049" y="2055335"/>
                <a:ext cx="680752" cy="139401"/>
                <a:chOff x="5414286" y="2921098"/>
                <a:chExt cx="680752" cy="139401"/>
              </a:xfrm>
            </p:grpSpPr>
            <p:sp>
              <p:nvSpPr>
                <p:cNvPr id="451505" name="Rectangle 188"/>
                <p:cNvSpPr>
                  <a:spLocks noChangeArrowheads="1"/>
                </p:cNvSpPr>
                <p:nvPr/>
              </p:nvSpPr>
              <p:spPr bwMode="auto">
                <a:xfrm>
                  <a:off x="5415186" y="2996368"/>
                  <a:ext cx="549876"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506" name="AutoShape 189"/>
                <p:cNvSpPr>
                  <a:spLocks noChangeArrowheads="1"/>
                </p:cNvSpPr>
                <p:nvPr/>
              </p:nvSpPr>
              <p:spPr bwMode="auto">
                <a:xfrm>
                  <a:off x="5415186" y="2921098"/>
                  <a:ext cx="675352"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507" name="Freeform 190"/>
                <p:cNvSpPr>
                  <a:spLocks/>
                </p:cNvSpPr>
                <p:nvPr/>
              </p:nvSpPr>
              <p:spPr bwMode="auto">
                <a:xfrm>
                  <a:off x="5968754" y="2922667"/>
                  <a:ext cx="125475" cy="137995"/>
                </a:xfrm>
                <a:custGeom>
                  <a:avLst/>
                  <a:gdLst>
                    <a:gd name="T0" fmla="*/ 0 w 169"/>
                    <a:gd name="T1" fmla="*/ 85015 h 224"/>
                    <a:gd name="T2" fmla="*/ 0 w 169"/>
                    <a:gd name="T3" fmla="*/ 137995 h 224"/>
                    <a:gd name="T4" fmla="*/ 125475 w 169"/>
                    <a:gd name="T5" fmla="*/ 47436 h 224"/>
                    <a:gd name="T6" fmla="*/ 125475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508" name="Freeform 191"/>
                <p:cNvSpPr>
                  <a:spLocks/>
                </p:cNvSpPr>
                <p:nvPr/>
              </p:nvSpPr>
              <p:spPr bwMode="auto">
                <a:xfrm>
                  <a:off x="5500065" y="2936779"/>
                  <a:ext cx="524044" cy="45476"/>
                </a:xfrm>
                <a:custGeom>
                  <a:avLst/>
                  <a:gdLst>
                    <a:gd name="T0" fmla="*/ 0 w 280"/>
                    <a:gd name="T1" fmla="*/ 45476 h 63"/>
                    <a:gd name="T2" fmla="*/ 69249 w 280"/>
                    <a:gd name="T3" fmla="*/ 44754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509" name="Freeform 192"/>
                <p:cNvSpPr>
                  <a:spLocks/>
                </p:cNvSpPr>
                <p:nvPr/>
              </p:nvSpPr>
              <p:spPr bwMode="auto">
                <a:xfrm>
                  <a:off x="5621851" y="2933643"/>
                  <a:ext cx="302617" cy="53316"/>
                </a:xfrm>
                <a:custGeom>
                  <a:avLst/>
                  <a:gdLst>
                    <a:gd name="T0" fmla="*/ 0 w 293"/>
                    <a:gd name="T1" fmla="*/ 0 h 93"/>
                    <a:gd name="T2" fmla="*/ 69199 w 293"/>
                    <a:gd name="T3" fmla="*/ 573 h 93"/>
                    <a:gd name="T4" fmla="*/ 201400 w 293"/>
                    <a:gd name="T5" fmla="*/ 53316 h 93"/>
                    <a:gd name="T6" fmla="*/ 302617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164" name="Straight Connector 642"/>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643"/>
              <p:cNvCxnSpPr/>
              <p:nvPr/>
            </p:nvCxnSpPr>
            <p:spPr>
              <a:xfrm>
                <a:off x="6875111" y="230466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644"/>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645"/>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646"/>
              <p:cNvCxnSpPr/>
              <p:nvPr/>
            </p:nvCxnSpPr>
            <p:spPr>
              <a:xfrm>
                <a:off x="6867730" y="250852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647"/>
              <p:cNvCxnSpPr/>
              <p:nvPr/>
            </p:nvCxnSpPr>
            <p:spPr>
              <a:xfrm>
                <a:off x="6864041" y="2569681"/>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648"/>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649"/>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650"/>
              <p:cNvCxnSpPr/>
              <p:nvPr/>
            </p:nvCxnSpPr>
            <p:spPr>
              <a:xfrm>
                <a:off x="6867730" y="277510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651"/>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652"/>
              <p:cNvCxnSpPr/>
              <p:nvPr/>
            </p:nvCxnSpPr>
            <p:spPr>
              <a:xfrm>
                <a:off x="6871422" y="291153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653"/>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654"/>
              <p:cNvCxnSpPr/>
              <p:nvPr/>
            </p:nvCxnSpPr>
            <p:spPr>
              <a:xfrm flipH="1">
                <a:off x="6875111" y="2132174"/>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588" name="Group 697"/>
          <p:cNvGrpSpPr>
            <a:grpSpLocks/>
          </p:cNvGrpSpPr>
          <p:nvPr/>
        </p:nvGrpSpPr>
        <p:grpSpPr bwMode="auto">
          <a:xfrm>
            <a:off x="1331913" y="5172075"/>
            <a:ext cx="331787" cy="1030288"/>
            <a:chOff x="6240352" y="2055335"/>
            <a:chExt cx="771307" cy="1017716"/>
          </a:xfrm>
        </p:grpSpPr>
        <p:grpSp>
          <p:nvGrpSpPr>
            <p:cNvPr id="451431" name="Group 698"/>
            <p:cNvGrpSpPr>
              <a:grpSpLocks/>
            </p:cNvGrpSpPr>
            <p:nvPr/>
          </p:nvGrpSpPr>
          <p:grpSpPr bwMode="auto">
            <a:xfrm>
              <a:off x="6240352" y="2235573"/>
              <a:ext cx="697981" cy="837478"/>
              <a:chOff x="6395998" y="3062424"/>
              <a:chExt cx="564403" cy="837478"/>
            </a:xfrm>
          </p:grpSpPr>
          <p:sp>
            <p:nvSpPr>
              <p:cNvPr id="241" name="Rectangle 719"/>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42" name="Straight Connector 720"/>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3" name="Rectangle 721"/>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44" name="Straight Connector 722"/>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Rectangle 723"/>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246" name="Rectangle 724"/>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47" name="Straight Connector 725"/>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459" name="Group 726"/>
              <p:cNvGrpSpPr>
                <a:grpSpLocks/>
              </p:cNvGrpSpPr>
              <p:nvPr/>
            </p:nvGrpSpPr>
            <p:grpSpPr bwMode="auto">
              <a:xfrm>
                <a:off x="6400318" y="3137421"/>
                <a:ext cx="559121" cy="92788"/>
                <a:chOff x="6582044" y="2846082"/>
                <a:chExt cx="559121" cy="92788"/>
              </a:xfrm>
            </p:grpSpPr>
            <p:cxnSp>
              <p:nvCxnSpPr>
                <p:cNvPr id="276" name="Straight Connector 754"/>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755"/>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0" name="Group 727"/>
              <p:cNvGrpSpPr>
                <a:grpSpLocks/>
              </p:cNvGrpSpPr>
              <p:nvPr/>
            </p:nvGrpSpPr>
            <p:grpSpPr bwMode="auto">
              <a:xfrm>
                <a:off x="6399838" y="3203285"/>
                <a:ext cx="559121" cy="92788"/>
                <a:chOff x="6582044" y="2846082"/>
                <a:chExt cx="559121" cy="92788"/>
              </a:xfrm>
            </p:grpSpPr>
            <p:cxnSp>
              <p:nvCxnSpPr>
                <p:cNvPr id="274" name="Straight Connector 752"/>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753"/>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1" name="Group 728"/>
              <p:cNvGrpSpPr>
                <a:grpSpLocks/>
              </p:cNvGrpSpPr>
              <p:nvPr/>
            </p:nvGrpSpPr>
            <p:grpSpPr bwMode="auto">
              <a:xfrm>
                <a:off x="6399358" y="3269149"/>
                <a:ext cx="559121" cy="92788"/>
                <a:chOff x="6582044" y="2846082"/>
                <a:chExt cx="559121" cy="92788"/>
              </a:xfrm>
            </p:grpSpPr>
            <p:cxnSp>
              <p:nvCxnSpPr>
                <p:cNvPr id="272" name="Straight Connector 750"/>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751"/>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2" name="Group 729"/>
              <p:cNvGrpSpPr>
                <a:grpSpLocks/>
              </p:cNvGrpSpPr>
              <p:nvPr/>
            </p:nvGrpSpPr>
            <p:grpSpPr bwMode="auto">
              <a:xfrm>
                <a:off x="6398878" y="3335013"/>
                <a:ext cx="559121" cy="92788"/>
                <a:chOff x="6582044" y="2846082"/>
                <a:chExt cx="559121" cy="92788"/>
              </a:xfrm>
            </p:grpSpPr>
            <p:cxnSp>
              <p:nvCxnSpPr>
                <p:cNvPr id="270" name="Straight Connector 748"/>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749"/>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3" name="Group 730"/>
              <p:cNvGrpSpPr>
                <a:grpSpLocks/>
              </p:cNvGrpSpPr>
              <p:nvPr/>
            </p:nvGrpSpPr>
            <p:grpSpPr bwMode="auto">
              <a:xfrm>
                <a:off x="6398398" y="3400877"/>
                <a:ext cx="559121" cy="92788"/>
                <a:chOff x="6582044" y="2846082"/>
                <a:chExt cx="559121" cy="92788"/>
              </a:xfrm>
            </p:grpSpPr>
            <p:cxnSp>
              <p:nvCxnSpPr>
                <p:cNvPr id="268" name="Straight Connector 746"/>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747"/>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4" name="Group 731"/>
              <p:cNvGrpSpPr>
                <a:grpSpLocks/>
              </p:cNvGrpSpPr>
              <p:nvPr/>
            </p:nvGrpSpPr>
            <p:grpSpPr bwMode="auto">
              <a:xfrm>
                <a:off x="6397918" y="3466741"/>
                <a:ext cx="559121" cy="92788"/>
                <a:chOff x="6582044" y="2846082"/>
                <a:chExt cx="559121" cy="92788"/>
              </a:xfrm>
            </p:grpSpPr>
            <p:cxnSp>
              <p:nvCxnSpPr>
                <p:cNvPr id="266" name="Straight Connector 744"/>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745"/>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5" name="Group 732"/>
              <p:cNvGrpSpPr>
                <a:grpSpLocks/>
              </p:cNvGrpSpPr>
              <p:nvPr/>
            </p:nvGrpSpPr>
            <p:grpSpPr bwMode="auto">
              <a:xfrm>
                <a:off x="6397438" y="3532605"/>
                <a:ext cx="559121" cy="92788"/>
                <a:chOff x="6582044" y="2846082"/>
                <a:chExt cx="559121" cy="92788"/>
              </a:xfrm>
            </p:grpSpPr>
            <p:cxnSp>
              <p:nvCxnSpPr>
                <p:cNvPr id="264" name="Straight Connector 742"/>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743"/>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6" name="Group 733"/>
              <p:cNvGrpSpPr>
                <a:grpSpLocks/>
              </p:cNvGrpSpPr>
              <p:nvPr/>
            </p:nvGrpSpPr>
            <p:grpSpPr bwMode="auto">
              <a:xfrm>
                <a:off x="6396958" y="3598469"/>
                <a:ext cx="559121" cy="92788"/>
                <a:chOff x="6582044" y="2846082"/>
                <a:chExt cx="559121" cy="92788"/>
              </a:xfrm>
            </p:grpSpPr>
            <p:cxnSp>
              <p:nvCxnSpPr>
                <p:cNvPr id="262" name="Straight Connector 740"/>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741"/>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7" name="Group 734"/>
              <p:cNvGrpSpPr>
                <a:grpSpLocks/>
              </p:cNvGrpSpPr>
              <p:nvPr/>
            </p:nvGrpSpPr>
            <p:grpSpPr bwMode="auto">
              <a:xfrm>
                <a:off x="6396478" y="3664333"/>
                <a:ext cx="559121" cy="92788"/>
                <a:chOff x="6582044" y="2846082"/>
                <a:chExt cx="559121" cy="92788"/>
              </a:xfrm>
            </p:grpSpPr>
            <p:cxnSp>
              <p:nvCxnSpPr>
                <p:cNvPr id="260" name="Straight Connector 738"/>
                <p:cNvCxnSpPr/>
                <p:nvPr/>
              </p:nvCxnSpPr>
              <p:spPr>
                <a:xfrm flipV="1">
                  <a:off x="7026209" y="2846432"/>
                  <a:ext cx="104448"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739"/>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68" name="Group 735"/>
              <p:cNvGrpSpPr>
                <a:grpSpLocks/>
              </p:cNvGrpSpPr>
              <p:nvPr/>
            </p:nvGrpSpPr>
            <p:grpSpPr bwMode="auto">
              <a:xfrm>
                <a:off x="6395998" y="3730197"/>
                <a:ext cx="559121" cy="92788"/>
                <a:chOff x="6582044" y="2846082"/>
                <a:chExt cx="559121" cy="92788"/>
              </a:xfrm>
            </p:grpSpPr>
            <p:cxnSp>
              <p:nvCxnSpPr>
                <p:cNvPr id="258" name="Straight Connector 736"/>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737"/>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432" name="Group 699"/>
            <p:cNvGrpSpPr>
              <a:grpSpLocks/>
            </p:cNvGrpSpPr>
            <p:nvPr/>
          </p:nvGrpSpPr>
          <p:grpSpPr bwMode="auto">
            <a:xfrm>
              <a:off x="6280049" y="2055335"/>
              <a:ext cx="731610" cy="920732"/>
              <a:chOff x="6280049" y="2055335"/>
              <a:chExt cx="731610" cy="920732"/>
            </a:xfrm>
          </p:grpSpPr>
          <p:grpSp>
            <p:nvGrpSpPr>
              <p:cNvPr id="451433" name="Group 700"/>
              <p:cNvGrpSpPr>
                <a:grpSpLocks/>
              </p:cNvGrpSpPr>
              <p:nvPr/>
            </p:nvGrpSpPr>
            <p:grpSpPr bwMode="auto">
              <a:xfrm>
                <a:off x="6280049" y="2055335"/>
                <a:ext cx="680752" cy="139401"/>
                <a:chOff x="5414286" y="2921098"/>
                <a:chExt cx="680752" cy="139401"/>
              </a:xfrm>
            </p:grpSpPr>
            <p:sp>
              <p:nvSpPr>
                <p:cNvPr id="451447" name="Rectangle 188"/>
                <p:cNvSpPr>
                  <a:spLocks noChangeArrowheads="1"/>
                </p:cNvSpPr>
                <p:nvPr/>
              </p:nvSpPr>
              <p:spPr bwMode="auto">
                <a:xfrm>
                  <a:off x="5415183" y="2996368"/>
                  <a:ext cx="549881"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448" name="AutoShape 189"/>
                <p:cNvSpPr>
                  <a:spLocks noChangeArrowheads="1"/>
                </p:cNvSpPr>
                <p:nvPr/>
              </p:nvSpPr>
              <p:spPr bwMode="auto">
                <a:xfrm>
                  <a:off x="5415183" y="2921098"/>
                  <a:ext cx="675356"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449" name="Freeform 190"/>
                <p:cNvSpPr>
                  <a:spLocks/>
                </p:cNvSpPr>
                <p:nvPr/>
              </p:nvSpPr>
              <p:spPr bwMode="auto">
                <a:xfrm>
                  <a:off x="5968753" y="2922667"/>
                  <a:ext cx="125476" cy="137995"/>
                </a:xfrm>
                <a:custGeom>
                  <a:avLst/>
                  <a:gdLst>
                    <a:gd name="T0" fmla="*/ 0 w 169"/>
                    <a:gd name="T1" fmla="*/ 85015 h 224"/>
                    <a:gd name="T2" fmla="*/ 0 w 169"/>
                    <a:gd name="T3" fmla="*/ 137995 h 224"/>
                    <a:gd name="T4" fmla="*/ 125476 w 169"/>
                    <a:gd name="T5" fmla="*/ 47436 h 224"/>
                    <a:gd name="T6" fmla="*/ 125476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450" name="Freeform 191"/>
                <p:cNvSpPr>
                  <a:spLocks/>
                </p:cNvSpPr>
                <p:nvPr/>
              </p:nvSpPr>
              <p:spPr bwMode="auto">
                <a:xfrm>
                  <a:off x="5500065" y="2936779"/>
                  <a:ext cx="524046" cy="45476"/>
                </a:xfrm>
                <a:custGeom>
                  <a:avLst/>
                  <a:gdLst>
                    <a:gd name="T0" fmla="*/ 0 w 280"/>
                    <a:gd name="T1" fmla="*/ 45476 h 63"/>
                    <a:gd name="T2" fmla="*/ 69249 w 280"/>
                    <a:gd name="T3" fmla="*/ 44754 h 63"/>
                    <a:gd name="T4" fmla="*/ 409879 w 280"/>
                    <a:gd name="T5" fmla="*/ 0 h 63"/>
                    <a:gd name="T6" fmla="*/ 52404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451" name="Freeform 192"/>
                <p:cNvSpPr>
                  <a:spLocks/>
                </p:cNvSpPr>
                <p:nvPr/>
              </p:nvSpPr>
              <p:spPr bwMode="auto">
                <a:xfrm>
                  <a:off x="5621849" y="2933643"/>
                  <a:ext cx="302618" cy="53316"/>
                </a:xfrm>
                <a:custGeom>
                  <a:avLst/>
                  <a:gdLst>
                    <a:gd name="T0" fmla="*/ 0 w 293"/>
                    <a:gd name="T1" fmla="*/ 0 h 93"/>
                    <a:gd name="T2" fmla="*/ 69199 w 293"/>
                    <a:gd name="T3" fmla="*/ 573 h 93"/>
                    <a:gd name="T4" fmla="*/ 201401 w 293"/>
                    <a:gd name="T5" fmla="*/ 53316 h 93"/>
                    <a:gd name="T6" fmla="*/ 302618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223" name="Straight Connector 701"/>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702"/>
              <p:cNvCxnSpPr/>
              <p:nvPr/>
            </p:nvCxnSpPr>
            <p:spPr>
              <a:xfrm>
                <a:off x="6875113" y="230466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703"/>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704"/>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705"/>
              <p:cNvCxnSpPr/>
              <p:nvPr/>
            </p:nvCxnSpPr>
            <p:spPr>
              <a:xfrm>
                <a:off x="6867732" y="2508525"/>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706"/>
              <p:cNvCxnSpPr/>
              <p:nvPr/>
            </p:nvCxnSpPr>
            <p:spPr>
              <a:xfrm>
                <a:off x="6864040" y="2569681"/>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707"/>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708"/>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709"/>
              <p:cNvCxnSpPr/>
              <p:nvPr/>
            </p:nvCxnSpPr>
            <p:spPr>
              <a:xfrm>
                <a:off x="6867732" y="277510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710"/>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711"/>
              <p:cNvCxnSpPr/>
              <p:nvPr/>
            </p:nvCxnSpPr>
            <p:spPr>
              <a:xfrm>
                <a:off x="6871421" y="291153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712"/>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713"/>
              <p:cNvCxnSpPr/>
              <p:nvPr/>
            </p:nvCxnSpPr>
            <p:spPr>
              <a:xfrm flipH="1">
                <a:off x="6875113" y="2132174"/>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589" name="Group 756"/>
          <p:cNvGrpSpPr>
            <a:grpSpLocks/>
          </p:cNvGrpSpPr>
          <p:nvPr/>
        </p:nvGrpSpPr>
        <p:grpSpPr bwMode="auto">
          <a:xfrm>
            <a:off x="1708150" y="5172075"/>
            <a:ext cx="331788" cy="1030288"/>
            <a:chOff x="6240352" y="2055335"/>
            <a:chExt cx="771307" cy="1017716"/>
          </a:xfrm>
        </p:grpSpPr>
        <p:grpSp>
          <p:nvGrpSpPr>
            <p:cNvPr id="451373" name="Group 757"/>
            <p:cNvGrpSpPr>
              <a:grpSpLocks/>
            </p:cNvGrpSpPr>
            <p:nvPr/>
          </p:nvGrpSpPr>
          <p:grpSpPr bwMode="auto">
            <a:xfrm>
              <a:off x="6240352" y="2235573"/>
              <a:ext cx="697981" cy="837478"/>
              <a:chOff x="6395998" y="3062424"/>
              <a:chExt cx="564403" cy="837478"/>
            </a:xfrm>
          </p:grpSpPr>
          <p:sp>
            <p:nvSpPr>
              <p:cNvPr id="300" name="Rectangle 778"/>
              <p:cNvSpPr/>
              <p:nvPr/>
            </p:nvSpPr>
            <p:spPr>
              <a:xfrm>
                <a:off x="6509397" y="3062521"/>
                <a:ext cx="447628"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01" name="Straight Connector 779"/>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Rectangle 780"/>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03" name="Straight Connector 781"/>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Rectangle 782"/>
              <p:cNvSpPr/>
              <p:nvPr/>
            </p:nvSpPr>
            <p:spPr>
              <a:xfrm>
                <a:off x="6816769" y="3703885"/>
                <a:ext cx="131304"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305" name="Rectangle 783"/>
              <p:cNvSpPr/>
              <p:nvPr/>
            </p:nvSpPr>
            <p:spPr>
              <a:xfrm>
                <a:off x="6404951" y="3158176"/>
                <a:ext cx="44464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06" name="Straight Connector 784"/>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401" name="Group 785"/>
              <p:cNvGrpSpPr>
                <a:grpSpLocks/>
              </p:cNvGrpSpPr>
              <p:nvPr/>
            </p:nvGrpSpPr>
            <p:grpSpPr bwMode="auto">
              <a:xfrm>
                <a:off x="6400318" y="3137421"/>
                <a:ext cx="559121" cy="92788"/>
                <a:chOff x="6582044" y="2846082"/>
                <a:chExt cx="559121" cy="92788"/>
              </a:xfrm>
            </p:grpSpPr>
            <p:cxnSp>
              <p:nvCxnSpPr>
                <p:cNvPr id="335" name="Straight Connector 813"/>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814"/>
                <p:cNvCxnSpPr/>
                <p:nvPr/>
              </p:nvCxnSpPr>
              <p:spPr>
                <a:xfrm flipV="1">
                  <a:off x="6580709" y="2938972"/>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2" name="Group 786"/>
              <p:cNvGrpSpPr>
                <a:grpSpLocks/>
              </p:cNvGrpSpPr>
              <p:nvPr/>
            </p:nvGrpSpPr>
            <p:grpSpPr bwMode="auto">
              <a:xfrm>
                <a:off x="6399838" y="3203285"/>
                <a:ext cx="559121" cy="92788"/>
                <a:chOff x="6582044" y="2846082"/>
                <a:chExt cx="559121" cy="92788"/>
              </a:xfrm>
            </p:grpSpPr>
            <p:cxnSp>
              <p:nvCxnSpPr>
                <p:cNvPr id="333" name="Straight Connector 811"/>
                <p:cNvCxnSpPr/>
                <p:nvPr/>
              </p:nvCxnSpPr>
              <p:spPr>
                <a:xfrm flipV="1">
                  <a:off x="7028817"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812"/>
                <p:cNvCxnSpPr/>
                <p:nvPr/>
              </p:nvCxnSpPr>
              <p:spPr>
                <a:xfrm flipV="1">
                  <a:off x="6581189" y="293896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3" name="Group 787"/>
              <p:cNvGrpSpPr>
                <a:grpSpLocks/>
              </p:cNvGrpSpPr>
              <p:nvPr/>
            </p:nvGrpSpPr>
            <p:grpSpPr bwMode="auto">
              <a:xfrm>
                <a:off x="6399358" y="3269149"/>
                <a:ext cx="559121" cy="92788"/>
                <a:chOff x="6582044" y="2846082"/>
                <a:chExt cx="559121" cy="92788"/>
              </a:xfrm>
            </p:grpSpPr>
            <p:cxnSp>
              <p:nvCxnSpPr>
                <p:cNvPr id="331" name="Straight Connector 809"/>
                <p:cNvCxnSpPr/>
                <p:nvPr/>
              </p:nvCxnSpPr>
              <p:spPr>
                <a:xfrm flipV="1">
                  <a:off x="7026313"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810"/>
                <p:cNvCxnSpPr/>
                <p:nvPr/>
              </p:nvCxnSpPr>
              <p:spPr>
                <a:xfrm flipV="1">
                  <a:off x="6581670" y="2938966"/>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4" name="Group 788"/>
              <p:cNvGrpSpPr>
                <a:grpSpLocks/>
              </p:cNvGrpSpPr>
              <p:nvPr/>
            </p:nvGrpSpPr>
            <p:grpSpPr bwMode="auto">
              <a:xfrm>
                <a:off x="6398878" y="3335013"/>
                <a:ext cx="559121" cy="92788"/>
                <a:chOff x="6582044" y="2846082"/>
                <a:chExt cx="559121" cy="92788"/>
              </a:xfrm>
            </p:grpSpPr>
            <p:cxnSp>
              <p:nvCxnSpPr>
                <p:cNvPr id="329" name="Straight Connector 807"/>
                <p:cNvCxnSpPr/>
                <p:nvPr/>
              </p:nvCxnSpPr>
              <p:spPr>
                <a:xfrm flipV="1">
                  <a:off x="7026792"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808"/>
                <p:cNvCxnSpPr/>
                <p:nvPr/>
              </p:nvCxnSpPr>
              <p:spPr>
                <a:xfrm flipV="1">
                  <a:off x="6582149" y="293896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5" name="Group 789"/>
              <p:cNvGrpSpPr>
                <a:grpSpLocks/>
              </p:cNvGrpSpPr>
              <p:nvPr/>
            </p:nvGrpSpPr>
            <p:grpSpPr bwMode="auto">
              <a:xfrm>
                <a:off x="6398398" y="3400877"/>
                <a:ext cx="559121" cy="92788"/>
                <a:chOff x="6582044" y="2846082"/>
                <a:chExt cx="559121" cy="92788"/>
              </a:xfrm>
            </p:grpSpPr>
            <p:cxnSp>
              <p:nvCxnSpPr>
                <p:cNvPr id="327" name="Straight Connector 805"/>
                <p:cNvCxnSpPr/>
                <p:nvPr/>
              </p:nvCxnSpPr>
              <p:spPr>
                <a:xfrm flipV="1">
                  <a:off x="7027272"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806"/>
                <p:cNvCxnSpPr/>
                <p:nvPr/>
              </p:nvCxnSpPr>
              <p:spPr>
                <a:xfrm flipV="1">
                  <a:off x="6582629" y="2938961"/>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6" name="Group 790"/>
              <p:cNvGrpSpPr>
                <a:grpSpLocks/>
              </p:cNvGrpSpPr>
              <p:nvPr/>
            </p:nvGrpSpPr>
            <p:grpSpPr bwMode="auto">
              <a:xfrm>
                <a:off x="6397918" y="3466741"/>
                <a:ext cx="559121" cy="92788"/>
                <a:chOff x="6582044" y="2846082"/>
                <a:chExt cx="559121" cy="92788"/>
              </a:xfrm>
            </p:grpSpPr>
            <p:cxnSp>
              <p:nvCxnSpPr>
                <p:cNvPr id="325" name="Straight Connector 803"/>
                <p:cNvCxnSpPr/>
                <p:nvPr/>
              </p:nvCxnSpPr>
              <p:spPr>
                <a:xfrm flipV="1">
                  <a:off x="7027753"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804"/>
                <p:cNvCxnSpPr/>
                <p:nvPr/>
              </p:nvCxnSpPr>
              <p:spPr>
                <a:xfrm flipV="1">
                  <a:off x="6583110" y="2938959"/>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7" name="Group 791"/>
              <p:cNvGrpSpPr>
                <a:grpSpLocks/>
              </p:cNvGrpSpPr>
              <p:nvPr/>
            </p:nvGrpSpPr>
            <p:grpSpPr bwMode="auto">
              <a:xfrm>
                <a:off x="6397438" y="3532605"/>
                <a:ext cx="559121" cy="92788"/>
                <a:chOff x="6582044" y="2846082"/>
                <a:chExt cx="559121" cy="92788"/>
              </a:xfrm>
            </p:grpSpPr>
            <p:cxnSp>
              <p:nvCxnSpPr>
                <p:cNvPr id="323" name="Straight Connector 801"/>
                <p:cNvCxnSpPr/>
                <p:nvPr/>
              </p:nvCxnSpPr>
              <p:spPr>
                <a:xfrm flipV="1">
                  <a:off x="7028232"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802"/>
                <p:cNvCxnSpPr/>
                <p:nvPr/>
              </p:nvCxnSpPr>
              <p:spPr>
                <a:xfrm flipV="1">
                  <a:off x="6580604" y="293895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8" name="Group 792"/>
              <p:cNvGrpSpPr>
                <a:grpSpLocks/>
              </p:cNvGrpSpPr>
              <p:nvPr/>
            </p:nvGrpSpPr>
            <p:grpSpPr bwMode="auto">
              <a:xfrm>
                <a:off x="6396958" y="3598469"/>
                <a:ext cx="559121" cy="92788"/>
                <a:chOff x="6582044" y="2846082"/>
                <a:chExt cx="559121" cy="92788"/>
              </a:xfrm>
            </p:grpSpPr>
            <p:cxnSp>
              <p:nvCxnSpPr>
                <p:cNvPr id="321" name="Straight Connector 799"/>
                <p:cNvCxnSpPr/>
                <p:nvPr/>
              </p:nvCxnSpPr>
              <p:spPr>
                <a:xfrm flipV="1">
                  <a:off x="7028711"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800"/>
                <p:cNvCxnSpPr/>
                <p:nvPr/>
              </p:nvCxnSpPr>
              <p:spPr>
                <a:xfrm flipV="1">
                  <a:off x="6581083" y="293895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09" name="Group 793"/>
              <p:cNvGrpSpPr>
                <a:grpSpLocks/>
              </p:cNvGrpSpPr>
              <p:nvPr/>
            </p:nvGrpSpPr>
            <p:grpSpPr bwMode="auto">
              <a:xfrm>
                <a:off x="6396478" y="3664333"/>
                <a:ext cx="559121" cy="92788"/>
                <a:chOff x="6582044" y="2846082"/>
                <a:chExt cx="559121" cy="92788"/>
              </a:xfrm>
            </p:grpSpPr>
            <p:cxnSp>
              <p:nvCxnSpPr>
                <p:cNvPr id="319" name="Straight Connector 797"/>
                <p:cNvCxnSpPr/>
                <p:nvPr/>
              </p:nvCxnSpPr>
              <p:spPr>
                <a:xfrm flipV="1">
                  <a:off x="7026209" y="2846432"/>
                  <a:ext cx="104446"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798"/>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410" name="Group 794"/>
              <p:cNvGrpSpPr>
                <a:grpSpLocks/>
              </p:cNvGrpSpPr>
              <p:nvPr/>
            </p:nvGrpSpPr>
            <p:grpSpPr bwMode="auto">
              <a:xfrm>
                <a:off x="6395998" y="3730197"/>
                <a:ext cx="559121" cy="92788"/>
                <a:chOff x="6582044" y="2846082"/>
                <a:chExt cx="559121" cy="92788"/>
              </a:xfrm>
            </p:grpSpPr>
            <p:cxnSp>
              <p:nvCxnSpPr>
                <p:cNvPr id="317" name="Straight Connector 795"/>
                <p:cNvCxnSpPr/>
                <p:nvPr/>
              </p:nvCxnSpPr>
              <p:spPr>
                <a:xfrm flipV="1">
                  <a:off x="7026689"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796"/>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374" name="Group 758"/>
            <p:cNvGrpSpPr>
              <a:grpSpLocks/>
            </p:cNvGrpSpPr>
            <p:nvPr/>
          </p:nvGrpSpPr>
          <p:grpSpPr bwMode="auto">
            <a:xfrm>
              <a:off x="6280049" y="2055335"/>
              <a:ext cx="731610" cy="920732"/>
              <a:chOff x="6280049" y="2055335"/>
              <a:chExt cx="731610" cy="920732"/>
            </a:xfrm>
          </p:grpSpPr>
          <p:grpSp>
            <p:nvGrpSpPr>
              <p:cNvPr id="451375" name="Group 759"/>
              <p:cNvGrpSpPr>
                <a:grpSpLocks/>
              </p:cNvGrpSpPr>
              <p:nvPr/>
            </p:nvGrpSpPr>
            <p:grpSpPr bwMode="auto">
              <a:xfrm>
                <a:off x="6280049" y="2055335"/>
                <a:ext cx="680752" cy="139401"/>
                <a:chOff x="5414286" y="2921098"/>
                <a:chExt cx="680752" cy="139401"/>
              </a:xfrm>
            </p:grpSpPr>
            <p:sp>
              <p:nvSpPr>
                <p:cNvPr id="451389" name="Rectangle 188"/>
                <p:cNvSpPr>
                  <a:spLocks noChangeArrowheads="1"/>
                </p:cNvSpPr>
                <p:nvPr/>
              </p:nvSpPr>
              <p:spPr bwMode="auto">
                <a:xfrm>
                  <a:off x="5415186" y="2996368"/>
                  <a:ext cx="549876"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390" name="AutoShape 189"/>
                <p:cNvSpPr>
                  <a:spLocks noChangeArrowheads="1"/>
                </p:cNvSpPr>
                <p:nvPr/>
              </p:nvSpPr>
              <p:spPr bwMode="auto">
                <a:xfrm>
                  <a:off x="5415186" y="2921098"/>
                  <a:ext cx="675352"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391" name="Freeform 190"/>
                <p:cNvSpPr>
                  <a:spLocks/>
                </p:cNvSpPr>
                <p:nvPr/>
              </p:nvSpPr>
              <p:spPr bwMode="auto">
                <a:xfrm>
                  <a:off x="5968754" y="2922667"/>
                  <a:ext cx="125475" cy="137995"/>
                </a:xfrm>
                <a:custGeom>
                  <a:avLst/>
                  <a:gdLst>
                    <a:gd name="T0" fmla="*/ 0 w 169"/>
                    <a:gd name="T1" fmla="*/ 85015 h 224"/>
                    <a:gd name="T2" fmla="*/ 0 w 169"/>
                    <a:gd name="T3" fmla="*/ 137995 h 224"/>
                    <a:gd name="T4" fmla="*/ 125475 w 169"/>
                    <a:gd name="T5" fmla="*/ 47436 h 224"/>
                    <a:gd name="T6" fmla="*/ 125475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392" name="Freeform 191"/>
                <p:cNvSpPr>
                  <a:spLocks/>
                </p:cNvSpPr>
                <p:nvPr/>
              </p:nvSpPr>
              <p:spPr bwMode="auto">
                <a:xfrm>
                  <a:off x="5500065" y="2936779"/>
                  <a:ext cx="524044" cy="45476"/>
                </a:xfrm>
                <a:custGeom>
                  <a:avLst/>
                  <a:gdLst>
                    <a:gd name="T0" fmla="*/ 0 w 280"/>
                    <a:gd name="T1" fmla="*/ 45476 h 63"/>
                    <a:gd name="T2" fmla="*/ 69249 w 280"/>
                    <a:gd name="T3" fmla="*/ 44754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393" name="Freeform 192"/>
                <p:cNvSpPr>
                  <a:spLocks/>
                </p:cNvSpPr>
                <p:nvPr/>
              </p:nvSpPr>
              <p:spPr bwMode="auto">
                <a:xfrm>
                  <a:off x="5621851" y="2933643"/>
                  <a:ext cx="302617" cy="53316"/>
                </a:xfrm>
                <a:custGeom>
                  <a:avLst/>
                  <a:gdLst>
                    <a:gd name="T0" fmla="*/ 0 w 293"/>
                    <a:gd name="T1" fmla="*/ 0 h 93"/>
                    <a:gd name="T2" fmla="*/ 69199 w 293"/>
                    <a:gd name="T3" fmla="*/ 573 h 93"/>
                    <a:gd name="T4" fmla="*/ 201400 w 293"/>
                    <a:gd name="T5" fmla="*/ 53316 h 93"/>
                    <a:gd name="T6" fmla="*/ 302617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282" name="Straight Connector 760"/>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761"/>
              <p:cNvCxnSpPr/>
              <p:nvPr/>
            </p:nvCxnSpPr>
            <p:spPr>
              <a:xfrm>
                <a:off x="6875111" y="230466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762"/>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763"/>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764"/>
              <p:cNvCxnSpPr/>
              <p:nvPr/>
            </p:nvCxnSpPr>
            <p:spPr>
              <a:xfrm>
                <a:off x="6867730" y="250852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765"/>
              <p:cNvCxnSpPr/>
              <p:nvPr/>
            </p:nvCxnSpPr>
            <p:spPr>
              <a:xfrm>
                <a:off x="6864041" y="2569681"/>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766"/>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767"/>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768"/>
              <p:cNvCxnSpPr/>
              <p:nvPr/>
            </p:nvCxnSpPr>
            <p:spPr>
              <a:xfrm>
                <a:off x="6867730" y="277510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769"/>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770"/>
              <p:cNvCxnSpPr/>
              <p:nvPr/>
            </p:nvCxnSpPr>
            <p:spPr>
              <a:xfrm>
                <a:off x="6871422" y="291153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771"/>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772"/>
              <p:cNvCxnSpPr/>
              <p:nvPr/>
            </p:nvCxnSpPr>
            <p:spPr>
              <a:xfrm flipH="1">
                <a:off x="6875111" y="2132174"/>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37" name="Straight Connector 817"/>
          <p:cNvCxnSpPr/>
          <p:nvPr/>
        </p:nvCxnSpPr>
        <p:spPr>
          <a:xfrm flipH="1">
            <a:off x="2398713" y="4676775"/>
            <a:ext cx="357187" cy="49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818"/>
          <p:cNvCxnSpPr>
            <a:stCxn id="450667" idx="2"/>
          </p:cNvCxnSpPr>
          <p:nvPr/>
        </p:nvCxnSpPr>
        <p:spPr>
          <a:xfrm flipH="1">
            <a:off x="2703513" y="4892675"/>
            <a:ext cx="203200" cy="48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819"/>
          <p:cNvCxnSpPr/>
          <p:nvPr/>
        </p:nvCxnSpPr>
        <p:spPr>
          <a:xfrm>
            <a:off x="3021013" y="4692650"/>
            <a:ext cx="57150" cy="4905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820"/>
          <p:cNvCxnSpPr>
            <a:endCxn id="451158" idx="0"/>
          </p:cNvCxnSpPr>
          <p:nvPr/>
        </p:nvCxnSpPr>
        <p:spPr>
          <a:xfrm>
            <a:off x="3160713" y="4716463"/>
            <a:ext cx="274637"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594" name="Group 821"/>
          <p:cNvGrpSpPr>
            <a:grpSpLocks/>
          </p:cNvGrpSpPr>
          <p:nvPr/>
        </p:nvGrpSpPr>
        <p:grpSpPr bwMode="auto">
          <a:xfrm>
            <a:off x="2133600" y="5173663"/>
            <a:ext cx="331788" cy="1030287"/>
            <a:chOff x="6240352" y="2055335"/>
            <a:chExt cx="771307" cy="1017716"/>
          </a:xfrm>
        </p:grpSpPr>
        <p:grpSp>
          <p:nvGrpSpPr>
            <p:cNvPr id="451315" name="Group 999"/>
            <p:cNvGrpSpPr>
              <a:grpSpLocks/>
            </p:cNvGrpSpPr>
            <p:nvPr/>
          </p:nvGrpSpPr>
          <p:grpSpPr bwMode="auto">
            <a:xfrm>
              <a:off x="6240352" y="2235573"/>
              <a:ext cx="697981" cy="837478"/>
              <a:chOff x="6395998" y="3062424"/>
              <a:chExt cx="564403" cy="837478"/>
            </a:xfrm>
          </p:grpSpPr>
          <p:sp>
            <p:nvSpPr>
              <p:cNvPr id="363" name="Rectangle 1020"/>
              <p:cNvSpPr/>
              <p:nvPr/>
            </p:nvSpPr>
            <p:spPr>
              <a:xfrm>
                <a:off x="6509397" y="3062521"/>
                <a:ext cx="447628" cy="7417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64" name="Straight Connector 1021"/>
              <p:cNvCxnSpPr/>
              <p:nvPr/>
            </p:nvCxnSpPr>
            <p:spPr>
              <a:xfrm flipV="1">
                <a:off x="6846611"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5" name="Rectangle 1022"/>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66" name="Straight Connector 1023"/>
              <p:cNvCxnSpPr/>
              <p:nvPr/>
            </p:nvCxnSpPr>
            <p:spPr>
              <a:xfrm flipV="1">
                <a:off x="6395998"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Rectangle 1024"/>
              <p:cNvSpPr/>
              <p:nvPr/>
            </p:nvSpPr>
            <p:spPr>
              <a:xfrm>
                <a:off x="6816769" y="3703886"/>
                <a:ext cx="131304" cy="1144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368" name="Rectangle 1025"/>
              <p:cNvSpPr/>
              <p:nvPr/>
            </p:nvSpPr>
            <p:spPr>
              <a:xfrm>
                <a:off x="6404951" y="3158177"/>
                <a:ext cx="444643" cy="7417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69" name="Straight Connector 1026"/>
              <p:cNvCxnSpPr/>
              <p:nvPr/>
            </p:nvCxnSpPr>
            <p:spPr>
              <a:xfrm flipV="1">
                <a:off x="6846611" y="380424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343" name="Group 1027"/>
              <p:cNvGrpSpPr>
                <a:grpSpLocks/>
              </p:cNvGrpSpPr>
              <p:nvPr/>
            </p:nvGrpSpPr>
            <p:grpSpPr bwMode="auto">
              <a:xfrm>
                <a:off x="6400318" y="3137421"/>
                <a:ext cx="559121" cy="92788"/>
                <a:chOff x="6582044" y="2846082"/>
                <a:chExt cx="559121" cy="92788"/>
              </a:xfrm>
            </p:grpSpPr>
            <p:cxnSp>
              <p:nvCxnSpPr>
                <p:cNvPr id="398" name="Straight Connector 1055"/>
                <p:cNvCxnSpPr/>
                <p:nvPr/>
              </p:nvCxnSpPr>
              <p:spPr>
                <a:xfrm flipV="1">
                  <a:off x="7028337" y="284645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1056"/>
                <p:cNvCxnSpPr/>
                <p:nvPr/>
              </p:nvCxnSpPr>
              <p:spPr>
                <a:xfrm flipV="1">
                  <a:off x="6580709" y="293897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44" name="Group 1028"/>
              <p:cNvGrpSpPr>
                <a:grpSpLocks/>
              </p:cNvGrpSpPr>
              <p:nvPr/>
            </p:nvGrpSpPr>
            <p:grpSpPr bwMode="auto">
              <a:xfrm>
                <a:off x="6399838" y="3203285"/>
                <a:ext cx="559121" cy="92788"/>
                <a:chOff x="6582044" y="2846082"/>
                <a:chExt cx="559121" cy="92788"/>
              </a:xfrm>
            </p:grpSpPr>
            <p:cxnSp>
              <p:nvCxnSpPr>
                <p:cNvPr id="396" name="Straight Connector 1053"/>
                <p:cNvCxnSpPr/>
                <p:nvPr/>
              </p:nvCxnSpPr>
              <p:spPr>
                <a:xfrm flipV="1">
                  <a:off x="7028817" y="284644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1054"/>
                <p:cNvCxnSpPr/>
                <p:nvPr/>
              </p:nvCxnSpPr>
              <p:spPr>
                <a:xfrm flipV="1">
                  <a:off x="6581189" y="2938970"/>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45" name="Group 1029"/>
              <p:cNvGrpSpPr>
                <a:grpSpLocks/>
              </p:cNvGrpSpPr>
              <p:nvPr/>
            </p:nvGrpSpPr>
            <p:grpSpPr bwMode="auto">
              <a:xfrm>
                <a:off x="6399358" y="3269149"/>
                <a:ext cx="559121" cy="92788"/>
                <a:chOff x="6582044" y="2846082"/>
                <a:chExt cx="559121" cy="92788"/>
              </a:xfrm>
            </p:grpSpPr>
            <p:cxnSp>
              <p:nvCxnSpPr>
                <p:cNvPr id="394" name="Straight Connector 1051"/>
                <p:cNvCxnSpPr/>
                <p:nvPr/>
              </p:nvCxnSpPr>
              <p:spPr>
                <a:xfrm flipV="1">
                  <a:off x="7026313" y="28464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1052"/>
                <p:cNvCxnSpPr/>
                <p:nvPr/>
              </p:nvCxnSpPr>
              <p:spPr>
                <a:xfrm flipV="1">
                  <a:off x="6581670" y="2938967"/>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46" name="Group 1030"/>
              <p:cNvGrpSpPr>
                <a:grpSpLocks/>
              </p:cNvGrpSpPr>
              <p:nvPr/>
            </p:nvGrpSpPr>
            <p:grpSpPr bwMode="auto">
              <a:xfrm>
                <a:off x="6398878" y="3335013"/>
                <a:ext cx="559121" cy="92788"/>
                <a:chOff x="6582044" y="2846082"/>
                <a:chExt cx="559121" cy="92788"/>
              </a:xfrm>
            </p:grpSpPr>
            <p:cxnSp>
              <p:nvCxnSpPr>
                <p:cNvPr id="392" name="Straight Connector 1049"/>
                <p:cNvCxnSpPr/>
                <p:nvPr/>
              </p:nvCxnSpPr>
              <p:spPr>
                <a:xfrm flipV="1">
                  <a:off x="7026792" y="2846445"/>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1050"/>
                <p:cNvCxnSpPr/>
                <p:nvPr/>
              </p:nvCxnSpPr>
              <p:spPr>
                <a:xfrm flipV="1">
                  <a:off x="6582149" y="2938965"/>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47" name="Group 1031"/>
              <p:cNvGrpSpPr>
                <a:grpSpLocks/>
              </p:cNvGrpSpPr>
              <p:nvPr/>
            </p:nvGrpSpPr>
            <p:grpSpPr bwMode="auto">
              <a:xfrm>
                <a:off x="6398398" y="3400877"/>
                <a:ext cx="559121" cy="92788"/>
                <a:chOff x="6582044" y="2846082"/>
                <a:chExt cx="559121" cy="92788"/>
              </a:xfrm>
            </p:grpSpPr>
            <p:cxnSp>
              <p:nvCxnSpPr>
                <p:cNvPr id="390" name="Straight Connector 1047"/>
                <p:cNvCxnSpPr/>
                <p:nvPr/>
              </p:nvCxnSpPr>
              <p:spPr>
                <a:xfrm flipV="1">
                  <a:off x="7027272" y="284644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1048"/>
                <p:cNvCxnSpPr/>
                <p:nvPr/>
              </p:nvCxnSpPr>
              <p:spPr>
                <a:xfrm flipV="1">
                  <a:off x="6582629" y="2938962"/>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48" name="Group 1032"/>
              <p:cNvGrpSpPr>
                <a:grpSpLocks/>
              </p:cNvGrpSpPr>
              <p:nvPr/>
            </p:nvGrpSpPr>
            <p:grpSpPr bwMode="auto">
              <a:xfrm>
                <a:off x="6397918" y="3466741"/>
                <a:ext cx="559121" cy="92788"/>
                <a:chOff x="6582044" y="2846082"/>
                <a:chExt cx="559121" cy="92788"/>
              </a:xfrm>
            </p:grpSpPr>
            <p:cxnSp>
              <p:nvCxnSpPr>
                <p:cNvPr id="388" name="Straight Connector 1045"/>
                <p:cNvCxnSpPr/>
                <p:nvPr/>
              </p:nvCxnSpPr>
              <p:spPr>
                <a:xfrm flipV="1">
                  <a:off x="7027753" y="2846440"/>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1046"/>
                <p:cNvCxnSpPr/>
                <p:nvPr/>
              </p:nvCxnSpPr>
              <p:spPr>
                <a:xfrm flipV="1">
                  <a:off x="6583110" y="2938960"/>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49" name="Group 1033"/>
              <p:cNvGrpSpPr>
                <a:grpSpLocks/>
              </p:cNvGrpSpPr>
              <p:nvPr/>
            </p:nvGrpSpPr>
            <p:grpSpPr bwMode="auto">
              <a:xfrm>
                <a:off x="6397438" y="3532605"/>
                <a:ext cx="559121" cy="92788"/>
                <a:chOff x="6582044" y="2846082"/>
                <a:chExt cx="559121" cy="92788"/>
              </a:xfrm>
            </p:grpSpPr>
            <p:cxnSp>
              <p:nvCxnSpPr>
                <p:cNvPr id="386" name="Straight Connector 1043"/>
                <p:cNvCxnSpPr/>
                <p:nvPr/>
              </p:nvCxnSpPr>
              <p:spPr>
                <a:xfrm flipV="1">
                  <a:off x="7028232" y="2846437"/>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1044"/>
                <p:cNvCxnSpPr/>
                <p:nvPr/>
              </p:nvCxnSpPr>
              <p:spPr>
                <a:xfrm flipV="1">
                  <a:off x="6580604" y="2938957"/>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50" name="Group 1034"/>
              <p:cNvGrpSpPr>
                <a:grpSpLocks/>
              </p:cNvGrpSpPr>
              <p:nvPr/>
            </p:nvGrpSpPr>
            <p:grpSpPr bwMode="auto">
              <a:xfrm>
                <a:off x="6396958" y="3598469"/>
                <a:ext cx="559121" cy="92788"/>
                <a:chOff x="6582044" y="2846082"/>
                <a:chExt cx="559121" cy="92788"/>
              </a:xfrm>
            </p:grpSpPr>
            <p:cxnSp>
              <p:nvCxnSpPr>
                <p:cNvPr id="384" name="Straight Connector 1041"/>
                <p:cNvCxnSpPr/>
                <p:nvPr/>
              </p:nvCxnSpPr>
              <p:spPr>
                <a:xfrm flipV="1">
                  <a:off x="7028711" y="2846434"/>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1042"/>
                <p:cNvCxnSpPr/>
                <p:nvPr/>
              </p:nvCxnSpPr>
              <p:spPr>
                <a:xfrm flipV="1">
                  <a:off x="6581083" y="2938954"/>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51" name="Group 1035"/>
              <p:cNvGrpSpPr>
                <a:grpSpLocks/>
              </p:cNvGrpSpPr>
              <p:nvPr/>
            </p:nvGrpSpPr>
            <p:grpSpPr bwMode="auto">
              <a:xfrm>
                <a:off x="6396478" y="3664333"/>
                <a:ext cx="559121" cy="92788"/>
                <a:chOff x="6582044" y="2846082"/>
                <a:chExt cx="559121" cy="92788"/>
              </a:xfrm>
            </p:grpSpPr>
            <p:cxnSp>
              <p:nvCxnSpPr>
                <p:cNvPr id="382" name="Straight Connector 1039"/>
                <p:cNvCxnSpPr/>
                <p:nvPr/>
              </p:nvCxnSpPr>
              <p:spPr>
                <a:xfrm flipV="1">
                  <a:off x="7026209" y="2846432"/>
                  <a:ext cx="104446"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1040"/>
                <p:cNvCxnSpPr/>
                <p:nvPr/>
              </p:nvCxnSpPr>
              <p:spPr>
                <a:xfrm flipV="1">
                  <a:off x="6581565" y="2938952"/>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352" name="Group 1036"/>
              <p:cNvGrpSpPr>
                <a:grpSpLocks/>
              </p:cNvGrpSpPr>
              <p:nvPr/>
            </p:nvGrpSpPr>
            <p:grpSpPr bwMode="auto">
              <a:xfrm>
                <a:off x="6395998" y="3730197"/>
                <a:ext cx="559121" cy="92788"/>
                <a:chOff x="6582044" y="2846082"/>
                <a:chExt cx="559121" cy="92788"/>
              </a:xfrm>
            </p:grpSpPr>
            <p:cxnSp>
              <p:nvCxnSpPr>
                <p:cNvPr id="380" name="Straight Connector 1037"/>
                <p:cNvCxnSpPr/>
                <p:nvPr/>
              </p:nvCxnSpPr>
              <p:spPr>
                <a:xfrm flipV="1">
                  <a:off x="7026689" y="284642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1038"/>
                <p:cNvCxnSpPr/>
                <p:nvPr/>
              </p:nvCxnSpPr>
              <p:spPr>
                <a:xfrm flipV="1">
                  <a:off x="6582044" y="2938949"/>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316" name="Group 1000"/>
            <p:cNvGrpSpPr>
              <a:grpSpLocks/>
            </p:cNvGrpSpPr>
            <p:nvPr/>
          </p:nvGrpSpPr>
          <p:grpSpPr bwMode="auto">
            <a:xfrm>
              <a:off x="6280049" y="2055335"/>
              <a:ext cx="731610" cy="920732"/>
              <a:chOff x="6280049" y="2055335"/>
              <a:chExt cx="731610" cy="920732"/>
            </a:xfrm>
          </p:grpSpPr>
          <p:grpSp>
            <p:nvGrpSpPr>
              <p:cNvPr id="451317" name="Group 1001"/>
              <p:cNvGrpSpPr>
                <a:grpSpLocks/>
              </p:cNvGrpSpPr>
              <p:nvPr/>
            </p:nvGrpSpPr>
            <p:grpSpPr bwMode="auto">
              <a:xfrm>
                <a:off x="6280049" y="2055335"/>
                <a:ext cx="680752" cy="139401"/>
                <a:chOff x="5414286" y="2921098"/>
                <a:chExt cx="680752" cy="139401"/>
              </a:xfrm>
            </p:grpSpPr>
            <p:sp>
              <p:nvSpPr>
                <p:cNvPr id="451331" name="Rectangle 188"/>
                <p:cNvSpPr>
                  <a:spLocks noChangeArrowheads="1"/>
                </p:cNvSpPr>
                <p:nvPr/>
              </p:nvSpPr>
              <p:spPr bwMode="auto">
                <a:xfrm>
                  <a:off x="5415186" y="2996368"/>
                  <a:ext cx="549876" cy="64293"/>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332" name="AutoShape 189"/>
                <p:cNvSpPr>
                  <a:spLocks noChangeArrowheads="1"/>
                </p:cNvSpPr>
                <p:nvPr/>
              </p:nvSpPr>
              <p:spPr bwMode="auto">
                <a:xfrm>
                  <a:off x="5415186" y="2921098"/>
                  <a:ext cx="675352"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333" name="Freeform 190"/>
                <p:cNvSpPr>
                  <a:spLocks/>
                </p:cNvSpPr>
                <p:nvPr/>
              </p:nvSpPr>
              <p:spPr bwMode="auto">
                <a:xfrm>
                  <a:off x="5968754" y="2922666"/>
                  <a:ext cx="125475" cy="137995"/>
                </a:xfrm>
                <a:custGeom>
                  <a:avLst/>
                  <a:gdLst>
                    <a:gd name="T0" fmla="*/ 0 w 169"/>
                    <a:gd name="T1" fmla="*/ 85015 h 224"/>
                    <a:gd name="T2" fmla="*/ 0 w 169"/>
                    <a:gd name="T3" fmla="*/ 137995 h 224"/>
                    <a:gd name="T4" fmla="*/ 125475 w 169"/>
                    <a:gd name="T5" fmla="*/ 47436 h 224"/>
                    <a:gd name="T6" fmla="*/ 125475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334" name="Freeform 191"/>
                <p:cNvSpPr>
                  <a:spLocks/>
                </p:cNvSpPr>
                <p:nvPr/>
              </p:nvSpPr>
              <p:spPr bwMode="auto">
                <a:xfrm>
                  <a:off x="5500065" y="2936779"/>
                  <a:ext cx="524044" cy="45475"/>
                </a:xfrm>
                <a:custGeom>
                  <a:avLst/>
                  <a:gdLst>
                    <a:gd name="T0" fmla="*/ 0 w 280"/>
                    <a:gd name="T1" fmla="*/ 45475 h 63"/>
                    <a:gd name="T2" fmla="*/ 69249 w 280"/>
                    <a:gd name="T3" fmla="*/ 44753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335" name="Freeform 192"/>
                <p:cNvSpPr>
                  <a:spLocks/>
                </p:cNvSpPr>
                <p:nvPr/>
              </p:nvSpPr>
              <p:spPr bwMode="auto">
                <a:xfrm>
                  <a:off x="5621851" y="2933643"/>
                  <a:ext cx="302617" cy="53316"/>
                </a:xfrm>
                <a:custGeom>
                  <a:avLst/>
                  <a:gdLst>
                    <a:gd name="T0" fmla="*/ 0 w 293"/>
                    <a:gd name="T1" fmla="*/ 0 h 93"/>
                    <a:gd name="T2" fmla="*/ 69199 w 293"/>
                    <a:gd name="T3" fmla="*/ 573 h 93"/>
                    <a:gd name="T4" fmla="*/ 201400 w 293"/>
                    <a:gd name="T5" fmla="*/ 53316 h 93"/>
                    <a:gd name="T6" fmla="*/ 302617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345" name="Straight Connector 1002"/>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1003"/>
              <p:cNvCxnSpPr/>
              <p:nvPr/>
            </p:nvCxnSpPr>
            <p:spPr>
              <a:xfrm>
                <a:off x="6875111" y="230466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1004"/>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1005"/>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1006"/>
              <p:cNvCxnSpPr/>
              <p:nvPr/>
            </p:nvCxnSpPr>
            <p:spPr>
              <a:xfrm>
                <a:off x="6867730" y="250852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1007"/>
              <p:cNvCxnSpPr/>
              <p:nvPr/>
            </p:nvCxnSpPr>
            <p:spPr>
              <a:xfrm>
                <a:off x="6864041" y="2569682"/>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1008"/>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1009"/>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1010"/>
              <p:cNvCxnSpPr/>
              <p:nvPr/>
            </p:nvCxnSpPr>
            <p:spPr>
              <a:xfrm>
                <a:off x="6867730" y="277510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1011"/>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1012"/>
              <p:cNvCxnSpPr/>
              <p:nvPr/>
            </p:nvCxnSpPr>
            <p:spPr>
              <a:xfrm>
                <a:off x="6871422" y="291153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1013"/>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1014"/>
              <p:cNvCxnSpPr/>
              <p:nvPr/>
            </p:nvCxnSpPr>
            <p:spPr>
              <a:xfrm flipH="1">
                <a:off x="6875111" y="2132173"/>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595" name="Group 822"/>
          <p:cNvGrpSpPr>
            <a:grpSpLocks/>
          </p:cNvGrpSpPr>
          <p:nvPr/>
        </p:nvGrpSpPr>
        <p:grpSpPr bwMode="auto">
          <a:xfrm>
            <a:off x="2519363" y="5173663"/>
            <a:ext cx="331787" cy="1030287"/>
            <a:chOff x="6240352" y="2055335"/>
            <a:chExt cx="771307" cy="1017716"/>
          </a:xfrm>
        </p:grpSpPr>
        <p:grpSp>
          <p:nvGrpSpPr>
            <p:cNvPr id="451257" name="Group 941"/>
            <p:cNvGrpSpPr>
              <a:grpSpLocks/>
            </p:cNvGrpSpPr>
            <p:nvPr/>
          </p:nvGrpSpPr>
          <p:grpSpPr bwMode="auto">
            <a:xfrm>
              <a:off x="6240352" y="2235573"/>
              <a:ext cx="697981" cy="837478"/>
              <a:chOff x="6395998" y="3062424"/>
              <a:chExt cx="564403" cy="837478"/>
            </a:xfrm>
          </p:grpSpPr>
          <p:sp>
            <p:nvSpPr>
              <p:cNvPr id="422" name="Rectangle 962"/>
              <p:cNvSpPr/>
              <p:nvPr/>
            </p:nvSpPr>
            <p:spPr>
              <a:xfrm>
                <a:off x="6509397" y="3062521"/>
                <a:ext cx="447629" cy="7417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23" name="Straight Connector 963"/>
              <p:cNvCxnSpPr/>
              <p:nvPr/>
            </p:nvCxnSpPr>
            <p:spPr>
              <a:xfrm flipV="1">
                <a:off x="6846611"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4" name="Rectangle 964"/>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25" name="Straight Connector 965"/>
              <p:cNvCxnSpPr/>
              <p:nvPr/>
            </p:nvCxnSpPr>
            <p:spPr>
              <a:xfrm flipV="1">
                <a:off x="6395998"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6" name="Rectangle 966"/>
              <p:cNvSpPr/>
              <p:nvPr/>
            </p:nvSpPr>
            <p:spPr>
              <a:xfrm>
                <a:off x="6816769" y="3703886"/>
                <a:ext cx="131305" cy="1144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427" name="Rectangle 967"/>
              <p:cNvSpPr/>
              <p:nvPr/>
            </p:nvSpPr>
            <p:spPr>
              <a:xfrm>
                <a:off x="6404950" y="3158177"/>
                <a:ext cx="444646" cy="7417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28" name="Straight Connector 968"/>
              <p:cNvCxnSpPr/>
              <p:nvPr/>
            </p:nvCxnSpPr>
            <p:spPr>
              <a:xfrm flipV="1">
                <a:off x="6846611" y="380424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285" name="Group 969"/>
              <p:cNvGrpSpPr>
                <a:grpSpLocks/>
              </p:cNvGrpSpPr>
              <p:nvPr/>
            </p:nvGrpSpPr>
            <p:grpSpPr bwMode="auto">
              <a:xfrm>
                <a:off x="6400318" y="3137421"/>
                <a:ext cx="559121" cy="92788"/>
                <a:chOff x="6582044" y="2846082"/>
                <a:chExt cx="559121" cy="92788"/>
              </a:xfrm>
            </p:grpSpPr>
            <p:cxnSp>
              <p:nvCxnSpPr>
                <p:cNvPr id="457" name="Straight Connector 997"/>
                <p:cNvCxnSpPr/>
                <p:nvPr/>
              </p:nvCxnSpPr>
              <p:spPr>
                <a:xfrm flipV="1">
                  <a:off x="7028337" y="284645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998"/>
                <p:cNvCxnSpPr/>
                <p:nvPr/>
              </p:nvCxnSpPr>
              <p:spPr>
                <a:xfrm flipV="1">
                  <a:off x="6580707" y="293897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86" name="Group 970"/>
              <p:cNvGrpSpPr>
                <a:grpSpLocks/>
              </p:cNvGrpSpPr>
              <p:nvPr/>
            </p:nvGrpSpPr>
            <p:grpSpPr bwMode="auto">
              <a:xfrm>
                <a:off x="6399838" y="3203285"/>
                <a:ext cx="559121" cy="92788"/>
                <a:chOff x="6582044" y="2846082"/>
                <a:chExt cx="559121" cy="92788"/>
              </a:xfrm>
            </p:grpSpPr>
            <p:cxnSp>
              <p:nvCxnSpPr>
                <p:cNvPr id="455" name="Straight Connector 995"/>
                <p:cNvCxnSpPr/>
                <p:nvPr/>
              </p:nvCxnSpPr>
              <p:spPr>
                <a:xfrm flipV="1">
                  <a:off x="7028816" y="284644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996"/>
                <p:cNvCxnSpPr/>
                <p:nvPr/>
              </p:nvCxnSpPr>
              <p:spPr>
                <a:xfrm flipV="1">
                  <a:off x="6581187" y="2938970"/>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87" name="Group 971"/>
              <p:cNvGrpSpPr>
                <a:grpSpLocks/>
              </p:cNvGrpSpPr>
              <p:nvPr/>
            </p:nvGrpSpPr>
            <p:grpSpPr bwMode="auto">
              <a:xfrm>
                <a:off x="6399358" y="3269149"/>
                <a:ext cx="559121" cy="92788"/>
                <a:chOff x="6582044" y="2846082"/>
                <a:chExt cx="559121" cy="92788"/>
              </a:xfrm>
            </p:grpSpPr>
            <p:cxnSp>
              <p:nvCxnSpPr>
                <p:cNvPr id="453" name="Straight Connector 993"/>
                <p:cNvCxnSpPr/>
                <p:nvPr/>
              </p:nvCxnSpPr>
              <p:spPr>
                <a:xfrm flipV="1">
                  <a:off x="7026314" y="28464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994"/>
                <p:cNvCxnSpPr/>
                <p:nvPr/>
              </p:nvCxnSpPr>
              <p:spPr>
                <a:xfrm flipV="1">
                  <a:off x="6581668" y="2938967"/>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88" name="Group 972"/>
              <p:cNvGrpSpPr>
                <a:grpSpLocks/>
              </p:cNvGrpSpPr>
              <p:nvPr/>
            </p:nvGrpSpPr>
            <p:grpSpPr bwMode="auto">
              <a:xfrm>
                <a:off x="6398878" y="3335013"/>
                <a:ext cx="559121" cy="92788"/>
                <a:chOff x="6582044" y="2846082"/>
                <a:chExt cx="559121" cy="92788"/>
              </a:xfrm>
            </p:grpSpPr>
            <p:cxnSp>
              <p:nvCxnSpPr>
                <p:cNvPr id="451" name="Straight Connector 991"/>
                <p:cNvCxnSpPr/>
                <p:nvPr/>
              </p:nvCxnSpPr>
              <p:spPr>
                <a:xfrm flipV="1">
                  <a:off x="7026794" y="2846445"/>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992"/>
                <p:cNvCxnSpPr/>
                <p:nvPr/>
              </p:nvCxnSpPr>
              <p:spPr>
                <a:xfrm flipV="1">
                  <a:off x="6582147" y="2938965"/>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89" name="Group 973"/>
              <p:cNvGrpSpPr>
                <a:grpSpLocks/>
              </p:cNvGrpSpPr>
              <p:nvPr/>
            </p:nvGrpSpPr>
            <p:grpSpPr bwMode="auto">
              <a:xfrm>
                <a:off x="6398398" y="3400877"/>
                <a:ext cx="559121" cy="92788"/>
                <a:chOff x="6582044" y="2846082"/>
                <a:chExt cx="559121" cy="92788"/>
              </a:xfrm>
            </p:grpSpPr>
            <p:cxnSp>
              <p:nvCxnSpPr>
                <p:cNvPr id="449" name="Straight Connector 989"/>
                <p:cNvCxnSpPr/>
                <p:nvPr/>
              </p:nvCxnSpPr>
              <p:spPr>
                <a:xfrm flipV="1">
                  <a:off x="7027273" y="284644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990"/>
                <p:cNvCxnSpPr/>
                <p:nvPr/>
              </p:nvCxnSpPr>
              <p:spPr>
                <a:xfrm flipV="1">
                  <a:off x="6582627" y="2938962"/>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90" name="Group 974"/>
              <p:cNvGrpSpPr>
                <a:grpSpLocks/>
              </p:cNvGrpSpPr>
              <p:nvPr/>
            </p:nvGrpSpPr>
            <p:grpSpPr bwMode="auto">
              <a:xfrm>
                <a:off x="6397918" y="3466741"/>
                <a:ext cx="559121" cy="92788"/>
                <a:chOff x="6582044" y="2846082"/>
                <a:chExt cx="559121" cy="92788"/>
              </a:xfrm>
            </p:grpSpPr>
            <p:cxnSp>
              <p:nvCxnSpPr>
                <p:cNvPr id="447" name="Straight Connector 987"/>
                <p:cNvCxnSpPr/>
                <p:nvPr/>
              </p:nvCxnSpPr>
              <p:spPr>
                <a:xfrm flipV="1">
                  <a:off x="7027754" y="2846440"/>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988"/>
                <p:cNvCxnSpPr/>
                <p:nvPr/>
              </p:nvCxnSpPr>
              <p:spPr>
                <a:xfrm flipV="1">
                  <a:off x="6583108" y="2938960"/>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91" name="Group 975"/>
              <p:cNvGrpSpPr>
                <a:grpSpLocks/>
              </p:cNvGrpSpPr>
              <p:nvPr/>
            </p:nvGrpSpPr>
            <p:grpSpPr bwMode="auto">
              <a:xfrm>
                <a:off x="6397438" y="3532605"/>
                <a:ext cx="559121" cy="92788"/>
                <a:chOff x="6582044" y="2846082"/>
                <a:chExt cx="559121" cy="92788"/>
              </a:xfrm>
            </p:grpSpPr>
            <p:cxnSp>
              <p:nvCxnSpPr>
                <p:cNvPr id="445" name="Straight Connector 985"/>
                <p:cNvCxnSpPr/>
                <p:nvPr/>
              </p:nvCxnSpPr>
              <p:spPr>
                <a:xfrm flipV="1">
                  <a:off x="7028234" y="2846437"/>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986"/>
                <p:cNvCxnSpPr/>
                <p:nvPr/>
              </p:nvCxnSpPr>
              <p:spPr>
                <a:xfrm flipV="1">
                  <a:off x="6580604" y="2938957"/>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92" name="Group 976"/>
              <p:cNvGrpSpPr>
                <a:grpSpLocks/>
              </p:cNvGrpSpPr>
              <p:nvPr/>
            </p:nvGrpSpPr>
            <p:grpSpPr bwMode="auto">
              <a:xfrm>
                <a:off x="6396958" y="3598469"/>
                <a:ext cx="559121" cy="92788"/>
                <a:chOff x="6582044" y="2846082"/>
                <a:chExt cx="559121" cy="92788"/>
              </a:xfrm>
            </p:grpSpPr>
            <p:cxnSp>
              <p:nvCxnSpPr>
                <p:cNvPr id="443" name="Straight Connector 983"/>
                <p:cNvCxnSpPr/>
                <p:nvPr/>
              </p:nvCxnSpPr>
              <p:spPr>
                <a:xfrm flipV="1">
                  <a:off x="7028713" y="2846434"/>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984"/>
                <p:cNvCxnSpPr/>
                <p:nvPr/>
              </p:nvCxnSpPr>
              <p:spPr>
                <a:xfrm flipV="1">
                  <a:off x="6581083" y="2938954"/>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93" name="Group 977"/>
              <p:cNvGrpSpPr>
                <a:grpSpLocks/>
              </p:cNvGrpSpPr>
              <p:nvPr/>
            </p:nvGrpSpPr>
            <p:grpSpPr bwMode="auto">
              <a:xfrm>
                <a:off x="6396478" y="3664333"/>
                <a:ext cx="559121" cy="92788"/>
                <a:chOff x="6582044" y="2846082"/>
                <a:chExt cx="559121" cy="92788"/>
              </a:xfrm>
            </p:grpSpPr>
            <p:cxnSp>
              <p:nvCxnSpPr>
                <p:cNvPr id="441" name="Straight Connector 981"/>
                <p:cNvCxnSpPr/>
                <p:nvPr/>
              </p:nvCxnSpPr>
              <p:spPr>
                <a:xfrm flipV="1">
                  <a:off x="7026209" y="2846432"/>
                  <a:ext cx="104448"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982"/>
                <p:cNvCxnSpPr/>
                <p:nvPr/>
              </p:nvCxnSpPr>
              <p:spPr>
                <a:xfrm flipV="1">
                  <a:off x="6581565" y="2938952"/>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94" name="Group 978"/>
              <p:cNvGrpSpPr>
                <a:grpSpLocks/>
              </p:cNvGrpSpPr>
              <p:nvPr/>
            </p:nvGrpSpPr>
            <p:grpSpPr bwMode="auto">
              <a:xfrm>
                <a:off x="6395998" y="3730197"/>
                <a:ext cx="559121" cy="92788"/>
                <a:chOff x="6582044" y="2846082"/>
                <a:chExt cx="559121" cy="92788"/>
              </a:xfrm>
            </p:grpSpPr>
            <p:cxnSp>
              <p:nvCxnSpPr>
                <p:cNvPr id="439" name="Straight Connector 979"/>
                <p:cNvCxnSpPr/>
                <p:nvPr/>
              </p:nvCxnSpPr>
              <p:spPr>
                <a:xfrm flipV="1">
                  <a:off x="7026688" y="284642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980"/>
                <p:cNvCxnSpPr/>
                <p:nvPr/>
              </p:nvCxnSpPr>
              <p:spPr>
                <a:xfrm flipV="1">
                  <a:off x="6582044" y="2938949"/>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258" name="Group 942"/>
            <p:cNvGrpSpPr>
              <a:grpSpLocks/>
            </p:cNvGrpSpPr>
            <p:nvPr/>
          </p:nvGrpSpPr>
          <p:grpSpPr bwMode="auto">
            <a:xfrm>
              <a:off x="6280049" y="2055335"/>
              <a:ext cx="731610" cy="920732"/>
              <a:chOff x="6280049" y="2055335"/>
              <a:chExt cx="731610" cy="920732"/>
            </a:xfrm>
          </p:grpSpPr>
          <p:grpSp>
            <p:nvGrpSpPr>
              <p:cNvPr id="451259" name="Group 943"/>
              <p:cNvGrpSpPr>
                <a:grpSpLocks/>
              </p:cNvGrpSpPr>
              <p:nvPr/>
            </p:nvGrpSpPr>
            <p:grpSpPr bwMode="auto">
              <a:xfrm>
                <a:off x="6280049" y="2055335"/>
                <a:ext cx="680752" cy="139401"/>
                <a:chOff x="5414286" y="2921098"/>
                <a:chExt cx="680752" cy="139401"/>
              </a:xfrm>
            </p:grpSpPr>
            <p:sp>
              <p:nvSpPr>
                <p:cNvPr id="451273" name="Rectangle 188"/>
                <p:cNvSpPr>
                  <a:spLocks noChangeArrowheads="1"/>
                </p:cNvSpPr>
                <p:nvPr/>
              </p:nvSpPr>
              <p:spPr bwMode="auto">
                <a:xfrm>
                  <a:off x="5415183" y="2996368"/>
                  <a:ext cx="549881" cy="64293"/>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274" name="AutoShape 189"/>
                <p:cNvSpPr>
                  <a:spLocks noChangeArrowheads="1"/>
                </p:cNvSpPr>
                <p:nvPr/>
              </p:nvSpPr>
              <p:spPr bwMode="auto">
                <a:xfrm>
                  <a:off x="5415183" y="2921098"/>
                  <a:ext cx="675356"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275" name="Freeform 190"/>
                <p:cNvSpPr>
                  <a:spLocks/>
                </p:cNvSpPr>
                <p:nvPr/>
              </p:nvSpPr>
              <p:spPr bwMode="auto">
                <a:xfrm>
                  <a:off x="5968753" y="2922666"/>
                  <a:ext cx="125476" cy="137995"/>
                </a:xfrm>
                <a:custGeom>
                  <a:avLst/>
                  <a:gdLst>
                    <a:gd name="T0" fmla="*/ 0 w 169"/>
                    <a:gd name="T1" fmla="*/ 85015 h 224"/>
                    <a:gd name="T2" fmla="*/ 0 w 169"/>
                    <a:gd name="T3" fmla="*/ 137995 h 224"/>
                    <a:gd name="T4" fmla="*/ 125476 w 169"/>
                    <a:gd name="T5" fmla="*/ 47436 h 224"/>
                    <a:gd name="T6" fmla="*/ 125476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276" name="Freeform 191"/>
                <p:cNvSpPr>
                  <a:spLocks/>
                </p:cNvSpPr>
                <p:nvPr/>
              </p:nvSpPr>
              <p:spPr bwMode="auto">
                <a:xfrm>
                  <a:off x="5500065" y="2936779"/>
                  <a:ext cx="524046" cy="45475"/>
                </a:xfrm>
                <a:custGeom>
                  <a:avLst/>
                  <a:gdLst>
                    <a:gd name="T0" fmla="*/ 0 w 280"/>
                    <a:gd name="T1" fmla="*/ 45475 h 63"/>
                    <a:gd name="T2" fmla="*/ 69249 w 280"/>
                    <a:gd name="T3" fmla="*/ 44753 h 63"/>
                    <a:gd name="T4" fmla="*/ 409879 w 280"/>
                    <a:gd name="T5" fmla="*/ 0 h 63"/>
                    <a:gd name="T6" fmla="*/ 52404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277" name="Freeform 192"/>
                <p:cNvSpPr>
                  <a:spLocks/>
                </p:cNvSpPr>
                <p:nvPr/>
              </p:nvSpPr>
              <p:spPr bwMode="auto">
                <a:xfrm>
                  <a:off x="5621849" y="2933643"/>
                  <a:ext cx="302618" cy="53316"/>
                </a:xfrm>
                <a:custGeom>
                  <a:avLst/>
                  <a:gdLst>
                    <a:gd name="T0" fmla="*/ 0 w 293"/>
                    <a:gd name="T1" fmla="*/ 0 h 93"/>
                    <a:gd name="T2" fmla="*/ 69199 w 293"/>
                    <a:gd name="T3" fmla="*/ 573 h 93"/>
                    <a:gd name="T4" fmla="*/ 201401 w 293"/>
                    <a:gd name="T5" fmla="*/ 53316 h 93"/>
                    <a:gd name="T6" fmla="*/ 302618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404" name="Straight Connector 944"/>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945"/>
              <p:cNvCxnSpPr/>
              <p:nvPr/>
            </p:nvCxnSpPr>
            <p:spPr>
              <a:xfrm>
                <a:off x="6875113" y="230466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946"/>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947"/>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948"/>
              <p:cNvCxnSpPr/>
              <p:nvPr/>
            </p:nvCxnSpPr>
            <p:spPr>
              <a:xfrm>
                <a:off x="6867732" y="250852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949"/>
              <p:cNvCxnSpPr/>
              <p:nvPr/>
            </p:nvCxnSpPr>
            <p:spPr>
              <a:xfrm>
                <a:off x="6864040" y="2569682"/>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950"/>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951"/>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952"/>
              <p:cNvCxnSpPr/>
              <p:nvPr/>
            </p:nvCxnSpPr>
            <p:spPr>
              <a:xfrm>
                <a:off x="6867732" y="277510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953"/>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954"/>
              <p:cNvCxnSpPr/>
              <p:nvPr/>
            </p:nvCxnSpPr>
            <p:spPr>
              <a:xfrm>
                <a:off x="6871421" y="291153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955"/>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956"/>
              <p:cNvCxnSpPr/>
              <p:nvPr/>
            </p:nvCxnSpPr>
            <p:spPr>
              <a:xfrm flipH="1">
                <a:off x="6875113" y="2132173"/>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596" name="Group 823"/>
          <p:cNvGrpSpPr>
            <a:grpSpLocks/>
          </p:cNvGrpSpPr>
          <p:nvPr/>
        </p:nvGrpSpPr>
        <p:grpSpPr bwMode="auto">
          <a:xfrm>
            <a:off x="2895600" y="5173663"/>
            <a:ext cx="331788" cy="1030287"/>
            <a:chOff x="6240352" y="2055335"/>
            <a:chExt cx="771307" cy="1017716"/>
          </a:xfrm>
        </p:grpSpPr>
        <p:grpSp>
          <p:nvGrpSpPr>
            <p:cNvPr id="451199" name="Group 883"/>
            <p:cNvGrpSpPr>
              <a:grpSpLocks/>
            </p:cNvGrpSpPr>
            <p:nvPr/>
          </p:nvGrpSpPr>
          <p:grpSpPr bwMode="auto">
            <a:xfrm>
              <a:off x="6240352" y="2235573"/>
              <a:ext cx="697981" cy="837478"/>
              <a:chOff x="6395998" y="3062424"/>
              <a:chExt cx="564403" cy="837478"/>
            </a:xfrm>
          </p:grpSpPr>
          <p:sp>
            <p:nvSpPr>
              <p:cNvPr id="481" name="Rectangle 904"/>
              <p:cNvSpPr/>
              <p:nvPr/>
            </p:nvSpPr>
            <p:spPr>
              <a:xfrm>
                <a:off x="6509397" y="3062521"/>
                <a:ext cx="447628" cy="7417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82" name="Straight Connector 905"/>
              <p:cNvCxnSpPr/>
              <p:nvPr/>
            </p:nvCxnSpPr>
            <p:spPr>
              <a:xfrm flipV="1">
                <a:off x="6846611"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3" name="Rectangle 906"/>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84" name="Straight Connector 907"/>
              <p:cNvCxnSpPr/>
              <p:nvPr/>
            </p:nvCxnSpPr>
            <p:spPr>
              <a:xfrm flipV="1">
                <a:off x="6395998"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5" name="Rectangle 908"/>
              <p:cNvSpPr/>
              <p:nvPr/>
            </p:nvSpPr>
            <p:spPr>
              <a:xfrm>
                <a:off x="6816769" y="3703886"/>
                <a:ext cx="131304" cy="1144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486" name="Rectangle 909"/>
              <p:cNvSpPr/>
              <p:nvPr/>
            </p:nvSpPr>
            <p:spPr>
              <a:xfrm>
                <a:off x="6404951" y="3158177"/>
                <a:ext cx="444643" cy="7417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87" name="Straight Connector 910"/>
              <p:cNvCxnSpPr/>
              <p:nvPr/>
            </p:nvCxnSpPr>
            <p:spPr>
              <a:xfrm flipV="1">
                <a:off x="6846611" y="380424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227" name="Group 911"/>
              <p:cNvGrpSpPr>
                <a:grpSpLocks/>
              </p:cNvGrpSpPr>
              <p:nvPr/>
            </p:nvGrpSpPr>
            <p:grpSpPr bwMode="auto">
              <a:xfrm>
                <a:off x="6400318" y="3137421"/>
                <a:ext cx="559121" cy="92788"/>
                <a:chOff x="6582044" y="2846082"/>
                <a:chExt cx="559121" cy="92788"/>
              </a:xfrm>
            </p:grpSpPr>
            <p:cxnSp>
              <p:nvCxnSpPr>
                <p:cNvPr id="516" name="Straight Connector 939"/>
                <p:cNvCxnSpPr/>
                <p:nvPr/>
              </p:nvCxnSpPr>
              <p:spPr>
                <a:xfrm flipV="1">
                  <a:off x="7028337" y="284645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940"/>
                <p:cNvCxnSpPr/>
                <p:nvPr/>
              </p:nvCxnSpPr>
              <p:spPr>
                <a:xfrm flipV="1">
                  <a:off x="6580709" y="293897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28" name="Group 912"/>
              <p:cNvGrpSpPr>
                <a:grpSpLocks/>
              </p:cNvGrpSpPr>
              <p:nvPr/>
            </p:nvGrpSpPr>
            <p:grpSpPr bwMode="auto">
              <a:xfrm>
                <a:off x="6399838" y="3203285"/>
                <a:ext cx="559121" cy="92788"/>
                <a:chOff x="6582044" y="2846082"/>
                <a:chExt cx="559121" cy="92788"/>
              </a:xfrm>
            </p:grpSpPr>
            <p:cxnSp>
              <p:nvCxnSpPr>
                <p:cNvPr id="514" name="Straight Connector 937"/>
                <p:cNvCxnSpPr/>
                <p:nvPr/>
              </p:nvCxnSpPr>
              <p:spPr>
                <a:xfrm flipV="1">
                  <a:off x="7028817" y="284644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Straight Connector 938"/>
                <p:cNvCxnSpPr/>
                <p:nvPr/>
              </p:nvCxnSpPr>
              <p:spPr>
                <a:xfrm flipV="1">
                  <a:off x="6581189" y="2938970"/>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29" name="Group 913"/>
              <p:cNvGrpSpPr>
                <a:grpSpLocks/>
              </p:cNvGrpSpPr>
              <p:nvPr/>
            </p:nvGrpSpPr>
            <p:grpSpPr bwMode="auto">
              <a:xfrm>
                <a:off x="6399358" y="3269149"/>
                <a:ext cx="559121" cy="92788"/>
                <a:chOff x="6582044" y="2846082"/>
                <a:chExt cx="559121" cy="92788"/>
              </a:xfrm>
            </p:grpSpPr>
            <p:cxnSp>
              <p:nvCxnSpPr>
                <p:cNvPr id="512" name="Straight Connector 935"/>
                <p:cNvCxnSpPr/>
                <p:nvPr/>
              </p:nvCxnSpPr>
              <p:spPr>
                <a:xfrm flipV="1">
                  <a:off x="7026313" y="28464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Straight Connector 936"/>
                <p:cNvCxnSpPr/>
                <p:nvPr/>
              </p:nvCxnSpPr>
              <p:spPr>
                <a:xfrm flipV="1">
                  <a:off x="6581670" y="2938967"/>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0" name="Group 914"/>
              <p:cNvGrpSpPr>
                <a:grpSpLocks/>
              </p:cNvGrpSpPr>
              <p:nvPr/>
            </p:nvGrpSpPr>
            <p:grpSpPr bwMode="auto">
              <a:xfrm>
                <a:off x="6398878" y="3335013"/>
                <a:ext cx="559121" cy="92788"/>
                <a:chOff x="6582044" y="2846082"/>
                <a:chExt cx="559121" cy="92788"/>
              </a:xfrm>
            </p:grpSpPr>
            <p:cxnSp>
              <p:nvCxnSpPr>
                <p:cNvPr id="510" name="Straight Connector 933"/>
                <p:cNvCxnSpPr/>
                <p:nvPr/>
              </p:nvCxnSpPr>
              <p:spPr>
                <a:xfrm flipV="1">
                  <a:off x="7026792" y="2846445"/>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934"/>
                <p:cNvCxnSpPr/>
                <p:nvPr/>
              </p:nvCxnSpPr>
              <p:spPr>
                <a:xfrm flipV="1">
                  <a:off x="6582149" y="2938965"/>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1" name="Group 915"/>
              <p:cNvGrpSpPr>
                <a:grpSpLocks/>
              </p:cNvGrpSpPr>
              <p:nvPr/>
            </p:nvGrpSpPr>
            <p:grpSpPr bwMode="auto">
              <a:xfrm>
                <a:off x="6398398" y="3400877"/>
                <a:ext cx="559121" cy="92788"/>
                <a:chOff x="6582044" y="2846082"/>
                <a:chExt cx="559121" cy="92788"/>
              </a:xfrm>
            </p:grpSpPr>
            <p:cxnSp>
              <p:nvCxnSpPr>
                <p:cNvPr id="508" name="Straight Connector 931"/>
                <p:cNvCxnSpPr/>
                <p:nvPr/>
              </p:nvCxnSpPr>
              <p:spPr>
                <a:xfrm flipV="1">
                  <a:off x="7027272" y="284644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932"/>
                <p:cNvCxnSpPr/>
                <p:nvPr/>
              </p:nvCxnSpPr>
              <p:spPr>
                <a:xfrm flipV="1">
                  <a:off x="6582629" y="2938962"/>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2" name="Group 916"/>
              <p:cNvGrpSpPr>
                <a:grpSpLocks/>
              </p:cNvGrpSpPr>
              <p:nvPr/>
            </p:nvGrpSpPr>
            <p:grpSpPr bwMode="auto">
              <a:xfrm>
                <a:off x="6397918" y="3466741"/>
                <a:ext cx="559121" cy="92788"/>
                <a:chOff x="6582044" y="2846082"/>
                <a:chExt cx="559121" cy="92788"/>
              </a:xfrm>
            </p:grpSpPr>
            <p:cxnSp>
              <p:nvCxnSpPr>
                <p:cNvPr id="506" name="Straight Connector 929"/>
                <p:cNvCxnSpPr/>
                <p:nvPr/>
              </p:nvCxnSpPr>
              <p:spPr>
                <a:xfrm flipV="1">
                  <a:off x="7027753" y="2846440"/>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930"/>
                <p:cNvCxnSpPr/>
                <p:nvPr/>
              </p:nvCxnSpPr>
              <p:spPr>
                <a:xfrm flipV="1">
                  <a:off x="6583110" y="2938960"/>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3" name="Group 917"/>
              <p:cNvGrpSpPr>
                <a:grpSpLocks/>
              </p:cNvGrpSpPr>
              <p:nvPr/>
            </p:nvGrpSpPr>
            <p:grpSpPr bwMode="auto">
              <a:xfrm>
                <a:off x="6397438" y="3532605"/>
                <a:ext cx="559121" cy="92788"/>
                <a:chOff x="6582044" y="2846082"/>
                <a:chExt cx="559121" cy="92788"/>
              </a:xfrm>
            </p:grpSpPr>
            <p:cxnSp>
              <p:nvCxnSpPr>
                <p:cNvPr id="504" name="Straight Connector 927"/>
                <p:cNvCxnSpPr/>
                <p:nvPr/>
              </p:nvCxnSpPr>
              <p:spPr>
                <a:xfrm flipV="1">
                  <a:off x="7028232" y="2846437"/>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traight Connector 928"/>
                <p:cNvCxnSpPr/>
                <p:nvPr/>
              </p:nvCxnSpPr>
              <p:spPr>
                <a:xfrm flipV="1">
                  <a:off x="6580604" y="2938957"/>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4" name="Group 918"/>
              <p:cNvGrpSpPr>
                <a:grpSpLocks/>
              </p:cNvGrpSpPr>
              <p:nvPr/>
            </p:nvGrpSpPr>
            <p:grpSpPr bwMode="auto">
              <a:xfrm>
                <a:off x="6396958" y="3598469"/>
                <a:ext cx="559121" cy="92788"/>
                <a:chOff x="6582044" y="2846082"/>
                <a:chExt cx="559121" cy="92788"/>
              </a:xfrm>
            </p:grpSpPr>
            <p:cxnSp>
              <p:nvCxnSpPr>
                <p:cNvPr id="502" name="Straight Connector 925"/>
                <p:cNvCxnSpPr/>
                <p:nvPr/>
              </p:nvCxnSpPr>
              <p:spPr>
                <a:xfrm flipV="1">
                  <a:off x="7028711" y="2846434"/>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traight Connector 926"/>
                <p:cNvCxnSpPr/>
                <p:nvPr/>
              </p:nvCxnSpPr>
              <p:spPr>
                <a:xfrm flipV="1">
                  <a:off x="6581083" y="2938954"/>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5" name="Group 919"/>
              <p:cNvGrpSpPr>
                <a:grpSpLocks/>
              </p:cNvGrpSpPr>
              <p:nvPr/>
            </p:nvGrpSpPr>
            <p:grpSpPr bwMode="auto">
              <a:xfrm>
                <a:off x="6396478" y="3664333"/>
                <a:ext cx="559121" cy="92788"/>
                <a:chOff x="6582044" y="2846082"/>
                <a:chExt cx="559121" cy="92788"/>
              </a:xfrm>
            </p:grpSpPr>
            <p:cxnSp>
              <p:nvCxnSpPr>
                <p:cNvPr id="500" name="Straight Connector 923"/>
                <p:cNvCxnSpPr/>
                <p:nvPr/>
              </p:nvCxnSpPr>
              <p:spPr>
                <a:xfrm flipV="1">
                  <a:off x="7026209" y="2846432"/>
                  <a:ext cx="104446"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Straight Connector 924"/>
                <p:cNvCxnSpPr/>
                <p:nvPr/>
              </p:nvCxnSpPr>
              <p:spPr>
                <a:xfrm flipV="1">
                  <a:off x="6581565" y="2938952"/>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236" name="Group 920"/>
              <p:cNvGrpSpPr>
                <a:grpSpLocks/>
              </p:cNvGrpSpPr>
              <p:nvPr/>
            </p:nvGrpSpPr>
            <p:grpSpPr bwMode="auto">
              <a:xfrm>
                <a:off x="6395998" y="3730197"/>
                <a:ext cx="559121" cy="92788"/>
                <a:chOff x="6582044" y="2846082"/>
                <a:chExt cx="559121" cy="92788"/>
              </a:xfrm>
            </p:grpSpPr>
            <p:cxnSp>
              <p:nvCxnSpPr>
                <p:cNvPr id="498" name="Straight Connector 921"/>
                <p:cNvCxnSpPr/>
                <p:nvPr/>
              </p:nvCxnSpPr>
              <p:spPr>
                <a:xfrm flipV="1">
                  <a:off x="7026689" y="284642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922"/>
                <p:cNvCxnSpPr/>
                <p:nvPr/>
              </p:nvCxnSpPr>
              <p:spPr>
                <a:xfrm flipV="1">
                  <a:off x="6582044" y="2938949"/>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200" name="Group 884"/>
            <p:cNvGrpSpPr>
              <a:grpSpLocks/>
            </p:cNvGrpSpPr>
            <p:nvPr/>
          </p:nvGrpSpPr>
          <p:grpSpPr bwMode="auto">
            <a:xfrm>
              <a:off x="6280049" y="2055335"/>
              <a:ext cx="731610" cy="920732"/>
              <a:chOff x="6280049" y="2055335"/>
              <a:chExt cx="731610" cy="920732"/>
            </a:xfrm>
          </p:grpSpPr>
          <p:grpSp>
            <p:nvGrpSpPr>
              <p:cNvPr id="451201" name="Group 885"/>
              <p:cNvGrpSpPr>
                <a:grpSpLocks/>
              </p:cNvGrpSpPr>
              <p:nvPr/>
            </p:nvGrpSpPr>
            <p:grpSpPr bwMode="auto">
              <a:xfrm>
                <a:off x="6280049" y="2055335"/>
                <a:ext cx="680752" cy="139401"/>
                <a:chOff x="5414286" y="2921098"/>
                <a:chExt cx="680752" cy="139401"/>
              </a:xfrm>
            </p:grpSpPr>
            <p:sp>
              <p:nvSpPr>
                <p:cNvPr id="451215" name="Rectangle 188"/>
                <p:cNvSpPr>
                  <a:spLocks noChangeArrowheads="1"/>
                </p:cNvSpPr>
                <p:nvPr/>
              </p:nvSpPr>
              <p:spPr bwMode="auto">
                <a:xfrm>
                  <a:off x="5415186" y="2996368"/>
                  <a:ext cx="549876" cy="64293"/>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216" name="AutoShape 189"/>
                <p:cNvSpPr>
                  <a:spLocks noChangeArrowheads="1"/>
                </p:cNvSpPr>
                <p:nvPr/>
              </p:nvSpPr>
              <p:spPr bwMode="auto">
                <a:xfrm>
                  <a:off x="5415186" y="2921098"/>
                  <a:ext cx="675352"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217" name="Freeform 190"/>
                <p:cNvSpPr>
                  <a:spLocks/>
                </p:cNvSpPr>
                <p:nvPr/>
              </p:nvSpPr>
              <p:spPr bwMode="auto">
                <a:xfrm>
                  <a:off x="5968754" y="2922666"/>
                  <a:ext cx="125475" cy="137995"/>
                </a:xfrm>
                <a:custGeom>
                  <a:avLst/>
                  <a:gdLst>
                    <a:gd name="T0" fmla="*/ 0 w 169"/>
                    <a:gd name="T1" fmla="*/ 85015 h 224"/>
                    <a:gd name="T2" fmla="*/ 0 w 169"/>
                    <a:gd name="T3" fmla="*/ 137995 h 224"/>
                    <a:gd name="T4" fmla="*/ 125475 w 169"/>
                    <a:gd name="T5" fmla="*/ 47436 h 224"/>
                    <a:gd name="T6" fmla="*/ 125475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218" name="Freeform 191"/>
                <p:cNvSpPr>
                  <a:spLocks/>
                </p:cNvSpPr>
                <p:nvPr/>
              </p:nvSpPr>
              <p:spPr bwMode="auto">
                <a:xfrm>
                  <a:off x="5500065" y="2936779"/>
                  <a:ext cx="524044" cy="45475"/>
                </a:xfrm>
                <a:custGeom>
                  <a:avLst/>
                  <a:gdLst>
                    <a:gd name="T0" fmla="*/ 0 w 280"/>
                    <a:gd name="T1" fmla="*/ 45475 h 63"/>
                    <a:gd name="T2" fmla="*/ 69249 w 280"/>
                    <a:gd name="T3" fmla="*/ 44753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219" name="Freeform 192"/>
                <p:cNvSpPr>
                  <a:spLocks/>
                </p:cNvSpPr>
                <p:nvPr/>
              </p:nvSpPr>
              <p:spPr bwMode="auto">
                <a:xfrm>
                  <a:off x="5621851" y="2933643"/>
                  <a:ext cx="302617" cy="53316"/>
                </a:xfrm>
                <a:custGeom>
                  <a:avLst/>
                  <a:gdLst>
                    <a:gd name="T0" fmla="*/ 0 w 293"/>
                    <a:gd name="T1" fmla="*/ 0 h 93"/>
                    <a:gd name="T2" fmla="*/ 69199 w 293"/>
                    <a:gd name="T3" fmla="*/ 573 h 93"/>
                    <a:gd name="T4" fmla="*/ 201400 w 293"/>
                    <a:gd name="T5" fmla="*/ 53316 h 93"/>
                    <a:gd name="T6" fmla="*/ 302617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463" name="Straight Connector 886"/>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887"/>
              <p:cNvCxnSpPr/>
              <p:nvPr/>
            </p:nvCxnSpPr>
            <p:spPr>
              <a:xfrm>
                <a:off x="6875111" y="230466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888"/>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889"/>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890"/>
              <p:cNvCxnSpPr/>
              <p:nvPr/>
            </p:nvCxnSpPr>
            <p:spPr>
              <a:xfrm>
                <a:off x="6867730" y="250852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891"/>
              <p:cNvCxnSpPr/>
              <p:nvPr/>
            </p:nvCxnSpPr>
            <p:spPr>
              <a:xfrm>
                <a:off x="6864041" y="2569682"/>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9" name="Straight Connector 892"/>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Straight Connector 893"/>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894"/>
              <p:cNvCxnSpPr/>
              <p:nvPr/>
            </p:nvCxnSpPr>
            <p:spPr>
              <a:xfrm>
                <a:off x="6867730" y="277510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895"/>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896"/>
              <p:cNvCxnSpPr/>
              <p:nvPr/>
            </p:nvCxnSpPr>
            <p:spPr>
              <a:xfrm>
                <a:off x="6871422" y="291153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897"/>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Straight Connector 898"/>
              <p:cNvCxnSpPr/>
              <p:nvPr/>
            </p:nvCxnSpPr>
            <p:spPr>
              <a:xfrm flipH="1">
                <a:off x="6875111" y="2132173"/>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597" name="Group 824"/>
          <p:cNvGrpSpPr>
            <a:grpSpLocks/>
          </p:cNvGrpSpPr>
          <p:nvPr/>
        </p:nvGrpSpPr>
        <p:grpSpPr bwMode="auto">
          <a:xfrm>
            <a:off x="3271838" y="5173663"/>
            <a:ext cx="331787" cy="1030287"/>
            <a:chOff x="6240352" y="2055335"/>
            <a:chExt cx="771307" cy="1017716"/>
          </a:xfrm>
        </p:grpSpPr>
        <p:grpSp>
          <p:nvGrpSpPr>
            <p:cNvPr id="451141" name="Group 825"/>
            <p:cNvGrpSpPr>
              <a:grpSpLocks/>
            </p:cNvGrpSpPr>
            <p:nvPr/>
          </p:nvGrpSpPr>
          <p:grpSpPr bwMode="auto">
            <a:xfrm>
              <a:off x="6240352" y="2235573"/>
              <a:ext cx="697981" cy="837478"/>
              <a:chOff x="6395998" y="3062424"/>
              <a:chExt cx="564403" cy="837478"/>
            </a:xfrm>
          </p:grpSpPr>
          <p:sp>
            <p:nvSpPr>
              <p:cNvPr id="540" name="Rectangle 846"/>
              <p:cNvSpPr/>
              <p:nvPr/>
            </p:nvSpPr>
            <p:spPr>
              <a:xfrm>
                <a:off x="6509397" y="3062521"/>
                <a:ext cx="447629" cy="74172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41" name="Straight Connector 847"/>
              <p:cNvCxnSpPr/>
              <p:nvPr/>
            </p:nvCxnSpPr>
            <p:spPr>
              <a:xfrm flipV="1">
                <a:off x="6846611"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2" name="Rectangle 848"/>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43" name="Straight Connector 849"/>
              <p:cNvCxnSpPr/>
              <p:nvPr/>
            </p:nvCxnSpPr>
            <p:spPr>
              <a:xfrm flipV="1">
                <a:off x="6395998" y="3062521"/>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4" name="Rectangle 850"/>
              <p:cNvSpPr/>
              <p:nvPr/>
            </p:nvSpPr>
            <p:spPr>
              <a:xfrm>
                <a:off x="6816769" y="3703886"/>
                <a:ext cx="131305" cy="11447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545" name="Rectangle 851"/>
              <p:cNvSpPr/>
              <p:nvPr/>
            </p:nvSpPr>
            <p:spPr>
              <a:xfrm>
                <a:off x="6404950" y="3158177"/>
                <a:ext cx="444646" cy="7417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46" name="Straight Connector 852"/>
              <p:cNvCxnSpPr/>
              <p:nvPr/>
            </p:nvCxnSpPr>
            <p:spPr>
              <a:xfrm flipV="1">
                <a:off x="6846611" y="380424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169" name="Group 853"/>
              <p:cNvGrpSpPr>
                <a:grpSpLocks/>
              </p:cNvGrpSpPr>
              <p:nvPr/>
            </p:nvGrpSpPr>
            <p:grpSpPr bwMode="auto">
              <a:xfrm>
                <a:off x="6400318" y="3137421"/>
                <a:ext cx="559121" cy="92788"/>
                <a:chOff x="6582044" y="2846082"/>
                <a:chExt cx="559121" cy="92788"/>
              </a:xfrm>
            </p:grpSpPr>
            <p:cxnSp>
              <p:nvCxnSpPr>
                <p:cNvPr id="575" name="Straight Connector 881"/>
                <p:cNvCxnSpPr/>
                <p:nvPr/>
              </p:nvCxnSpPr>
              <p:spPr>
                <a:xfrm flipV="1">
                  <a:off x="7028337" y="284645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882"/>
                <p:cNvCxnSpPr/>
                <p:nvPr/>
              </p:nvCxnSpPr>
              <p:spPr>
                <a:xfrm flipV="1">
                  <a:off x="6580707" y="293897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0" name="Group 854"/>
              <p:cNvGrpSpPr>
                <a:grpSpLocks/>
              </p:cNvGrpSpPr>
              <p:nvPr/>
            </p:nvGrpSpPr>
            <p:grpSpPr bwMode="auto">
              <a:xfrm>
                <a:off x="6399838" y="3203285"/>
                <a:ext cx="559121" cy="92788"/>
                <a:chOff x="6582044" y="2846082"/>
                <a:chExt cx="559121" cy="92788"/>
              </a:xfrm>
            </p:grpSpPr>
            <p:cxnSp>
              <p:nvCxnSpPr>
                <p:cNvPr id="573" name="Straight Connector 879"/>
                <p:cNvCxnSpPr/>
                <p:nvPr/>
              </p:nvCxnSpPr>
              <p:spPr>
                <a:xfrm flipV="1">
                  <a:off x="7028816" y="284644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4" name="Straight Connector 880"/>
                <p:cNvCxnSpPr/>
                <p:nvPr/>
              </p:nvCxnSpPr>
              <p:spPr>
                <a:xfrm flipV="1">
                  <a:off x="6581187" y="2938970"/>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1" name="Group 855"/>
              <p:cNvGrpSpPr>
                <a:grpSpLocks/>
              </p:cNvGrpSpPr>
              <p:nvPr/>
            </p:nvGrpSpPr>
            <p:grpSpPr bwMode="auto">
              <a:xfrm>
                <a:off x="6399358" y="3269149"/>
                <a:ext cx="559121" cy="92788"/>
                <a:chOff x="6582044" y="2846082"/>
                <a:chExt cx="559121" cy="92788"/>
              </a:xfrm>
            </p:grpSpPr>
            <p:cxnSp>
              <p:nvCxnSpPr>
                <p:cNvPr id="571" name="Straight Connector 877"/>
                <p:cNvCxnSpPr/>
                <p:nvPr/>
              </p:nvCxnSpPr>
              <p:spPr>
                <a:xfrm flipV="1">
                  <a:off x="7026314" y="28464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878"/>
                <p:cNvCxnSpPr/>
                <p:nvPr/>
              </p:nvCxnSpPr>
              <p:spPr>
                <a:xfrm flipV="1">
                  <a:off x="6581668" y="2938967"/>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2" name="Group 856"/>
              <p:cNvGrpSpPr>
                <a:grpSpLocks/>
              </p:cNvGrpSpPr>
              <p:nvPr/>
            </p:nvGrpSpPr>
            <p:grpSpPr bwMode="auto">
              <a:xfrm>
                <a:off x="6398878" y="3335013"/>
                <a:ext cx="559121" cy="92788"/>
                <a:chOff x="6582044" y="2846082"/>
                <a:chExt cx="559121" cy="92788"/>
              </a:xfrm>
            </p:grpSpPr>
            <p:cxnSp>
              <p:nvCxnSpPr>
                <p:cNvPr id="569" name="Straight Connector 875"/>
                <p:cNvCxnSpPr/>
                <p:nvPr/>
              </p:nvCxnSpPr>
              <p:spPr>
                <a:xfrm flipV="1">
                  <a:off x="7026794" y="2846445"/>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0" name="Straight Connector 876"/>
                <p:cNvCxnSpPr/>
                <p:nvPr/>
              </p:nvCxnSpPr>
              <p:spPr>
                <a:xfrm flipV="1">
                  <a:off x="6582147" y="2938965"/>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3" name="Group 857"/>
              <p:cNvGrpSpPr>
                <a:grpSpLocks/>
              </p:cNvGrpSpPr>
              <p:nvPr/>
            </p:nvGrpSpPr>
            <p:grpSpPr bwMode="auto">
              <a:xfrm>
                <a:off x="6398398" y="3400877"/>
                <a:ext cx="559121" cy="92788"/>
                <a:chOff x="6582044" y="2846082"/>
                <a:chExt cx="559121" cy="92788"/>
              </a:xfrm>
            </p:grpSpPr>
            <p:cxnSp>
              <p:nvCxnSpPr>
                <p:cNvPr id="567" name="Straight Connector 873"/>
                <p:cNvCxnSpPr/>
                <p:nvPr/>
              </p:nvCxnSpPr>
              <p:spPr>
                <a:xfrm flipV="1">
                  <a:off x="7027273" y="2846442"/>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8" name="Straight Connector 874"/>
                <p:cNvCxnSpPr/>
                <p:nvPr/>
              </p:nvCxnSpPr>
              <p:spPr>
                <a:xfrm flipV="1">
                  <a:off x="6582627" y="2938962"/>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4" name="Group 858"/>
              <p:cNvGrpSpPr>
                <a:grpSpLocks/>
              </p:cNvGrpSpPr>
              <p:nvPr/>
            </p:nvGrpSpPr>
            <p:grpSpPr bwMode="auto">
              <a:xfrm>
                <a:off x="6397918" y="3466741"/>
                <a:ext cx="559121" cy="92788"/>
                <a:chOff x="6582044" y="2846082"/>
                <a:chExt cx="559121" cy="92788"/>
              </a:xfrm>
            </p:grpSpPr>
            <p:cxnSp>
              <p:nvCxnSpPr>
                <p:cNvPr id="565" name="Straight Connector 871"/>
                <p:cNvCxnSpPr/>
                <p:nvPr/>
              </p:nvCxnSpPr>
              <p:spPr>
                <a:xfrm flipV="1">
                  <a:off x="7027754" y="2846440"/>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872"/>
                <p:cNvCxnSpPr/>
                <p:nvPr/>
              </p:nvCxnSpPr>
              <p:spPr>
                <a:xfrm flipV="1">
                  <a:off x="6583108" y="2938960"/>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5" name="Group 859"/>
              <p:cNvGrpSpPr>
                <a:grpSpLocks/>
              </p:cNvGrpSpPr>
              <p:nvPr/>
            </p:nvGrpSpPr>
            <p:grpSpPr bwMode="auto">
              <a:xfrm>
                <a:off x="6397438" y="3532605"/>
                <a:ext cx="559121" cy="92788"/>
                <a:chOff x="6582044" y="2846082"/>
                <a:chExt cx="559121" cy="92788"/>
              </a:xfrm>
            </p:grpSpPr>
            <p:cxnSp>
              <p:nvCxnSpPr>
                <p:cNvPr id="563" name="Straight Connector 869"/>
                <p:cNvCxnSpPr/>
                <p:nvPr/>
              </p:nvCxnSpPr>
              <p:spPr>
                <a:xfrm flipV="1">
                  <a:off x="7028234" y="2846437"/>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870"/>
                <p:cNvCxnSpPr/>
                <p:nvPr/>
              </p:nvCxnSpPr>
              <p:spPr>
                <a:xfrm flipV="1">
                  <a:off x="6580604" y="2938957"/>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6" name="Group 860"/>
              <p:cNvGrpSpPr>
                <a:grpSpLocks/>
              </p:cNvGrpSpPr>
              <p:nvPr/>
            </p:nvGrpSpPr>
            <p:grpSpPr bwMode="auto">
              <a:xfrm>
                <a:off x="6396958" y="3598469"/>
                <a:ext cx="559121" cy="92788"/>
                <a:chOff x="6582044" y="2846082"/>
                <a:chExt cx="559121" cy="92788"/>
              </a:xfrm>
            </p:grpSpPr>
            <p:cxnSp>
              <p:nvCxnSpPr>
                <p:cNvPr id="561" name="Straight Connector 867"/>
                <p:cNvCxnSpPr/>
                <p:nvPr/>
              </p:nvCxnSpPr>
              <p:spPr>
                <a:xfrm flipV="1">
                  <a:off x="7028713" y="2846434"/>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868"/>
                <p:cNvCxnSpPr/>
                <p:nvPr/>
              </p:nvCxnSpPr>
              <p:spPr>
                <a:xfrm flipV="1">
                  <a:off x="6581083" y="2938954"/>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7" name="Group 861"/>
              <p:cNvGrpSpPr>
                <a:grpSpLocks/>
              </p:cNvGrpSpPr>
              <p:nvPr/>
            </p:nvGrpSpPr>
            <p:grpSpPr bwMode="auto">
              <a:xfrm>
                <a:off x="6396478" y="3664333"/>
                <a:ext cx="559121" cy="92788"/>
                <a:chOff x="6582044" y="2846082"/>
                <a:chExt cx="559121" cy="92788"/>
              </a:xfrm>
            </p:grpSpPr>
            <p:cxnSp>
              <p:nvCxnSpPr>
                <p:cNvPr id="559" name="Straight Connector 865"/>
                <p:cNvCxnSpPr/>
                <p:nvPr/>
              </p:nvCxnSpPr>
              <p:spPr>
                <a:xfrm flipV="1">
                  <a:off x="7026209" y="2846432"/>
                  <a:ext cx="104448"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866"/>
                <p:cNvCxnSpPr/>
                <p:nvPr/>
              </p:nvCxnSpPr>
              <p:spPr>
                <a:xfrm flipV="1">
                  <a:off x="6581565" y="2938952"/>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78" name="Group 862"/>
              <p:cNvGrpSpPr>
                <a:grpSpLocks/>
              </p:cNvGrpSpPr>
              <p:nvPr/>
            </p:nvGrpSpPr>
            <p:grpSpPr bwMode="auto">
              <a:xfrm>
                <a:off x="6395998" y="3730197"/>
                <a:ext cx="559121" cy="92788"/>
                <a:chOff x="6582044" y="2846082"/>
                <a:chExt cx="559121" cy="92788"/>
              </a:xfrm>
            </p:grpSpPr>
            <p:cxnSp>
              <p:nvCxnSpPr>
                <p:cNvPr id="557" name="Straight Connector 863"/>
                <p:cNvCxnSpPr/>
                <p:nvPr/>
              </p:nvCxnSpPr>
              <p:spPr>
                <a:xfrm flipV="1">
                  <a:off x="7026688" y="2846429"/>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864"/>
                <p:cNvCxnSpPr/>
                <p:nvPr/>
              </p:nvCxnSpPr>
              <p:spPr>
                <a:xfrm flipV="1">
                  <a:off x="6582044" y="2938949"/>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142" name="Group 826"/>
            <p:cNvGrpSpPr>
              <a:grpSpLocks/>
            </p:cNvGrpSpPr>
            <p:nvPr/>
          </p:nvGrpSpPr>
          <p:grpSpPr bwMode="auto">
            <a:xfrm>
              <a:off x="6280049" y="2055335"/>
              <a:ext cx="731610" cy="920732"/>
              <a:chOff x="6280049" y="2055335"/>
              <a:chExt cx="731610" cy="920732"/>
            </a:xfrm>
          </p:grpSpPr>
          <p:grpSp>
            <p:nvGrpSpPr>
              <p:cNvPr id="451143" name="Group 827"/>
              <p:cNvGrpSpPr>
                <a:grpSpLocks/>
              </p:cNvGrpSpPr>
              <p:nvPr/>
            </p:nvGrpSpPr>
            <p:grpSpPr bwMode="auto">
              <a:xfrm>
                <a:off x="6280049" y="2055335"/>
                <a:ext cx="680752" cy="139401"/>
                <a:chOff x="5414286" y="2921098"/>
                <a:chExt cx="680752" cy="139401"/>
              </a:xfrm>
            </p:grpSpPr>
            <p:sp>
              <p:nvSpPr>
                <p:cNvPr id="451157" name="Rectangle 188"/>
                <p:cNvSpPr>
                  <a:spLocks noChangeArrowheads="1"/>
                </p:cNvSpPr>
                <p:nvPr/>
              </p:nvSpPr>
              <p:spPr bwMode="auto">
                <a:xfrm>
                  <a:off x="5415183" y="2996368"/>
                  <a:ext cx="549881" cy="64293"/>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158" name="AutoShape 189"/>
                <p:cNvSpPr>
                  <a:spLocks noChangeArrowheads="1"/>
                </p:cNvSpPr>
                <p:nvPr/>
              </p:nvSpPr>
              <p:spPr bwMode="auto">
                <a:xfrm>
                  <a:off x="5415183" y="2921098"/>
                  <a:ext cx="675356"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159" name="Freeform 190"/>
                <p:cNvSpPr>
                  <a:spLocks/>
                </p:cNvSpPr>
                <p:nvPr/>
              </p:nvSpPr>
              <p:spPr bwMode="auto">
                <a:xfrm>
                  <a:off x="5968753" y="2922666"/>
                  <a:ext cx="125476" cy="137995"/>
                </a:xfrm>
                <a:custGeom>
                  <a:avLst/>
                  <a:gdLst>
                    <a:gd name="T0" fmla="*/ 0 w 169"/>
                    <a:gd name="T1" fmla="*/ 85015 h 224"/>
                    <a:gd name="T2" fmla="*/ 0 w 169"/>
                    <a:gd name="T3" fmla="*/ 137995 h 224"/>
                    <a:gd name="T4" fmla="*/ 125476 w 169"/>
                    <a:gd name="T5" fmla="*/ 47436 h 224"/>
                    <a:gd name="T6" fmla="*/ 125476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160" name="Freeform 191"/>
                <p:cNvSpPr>
                  <a:spLocks/>
                </p:cNvSpPr>
                <p:nvPr/>
              </p:nvSpPr>
              <p:spPr bwMode="auto">
                <a:xfrm>
                  <a:off x="5500065" y="2936779"/>
                  <a:ext cx="524046" cy="45475"/>
                </a:xfrm>
                <a:custGeom>
                  <a:avLst/>
                  <a:gdLst>
                    <a:gd name="T0" fmla="*/ 0 w 280"/>
                    <a:gd name="T1" fmla="*/ 45475 h 63"/>
                    <a:gd name="T2" fmla="*/ 69249 w 280"/>
                    <a:gd name="T3" fmla="*/ 44753 h 63"/>
                    <a:gd name="T4" fmla="*/ 409879 w 280"/>
                    <a:gd name="T5" fmla="*/ 0 h 63"/>
                    <a:gd name="T6" fmla="*/ 52404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161" name="Freeform 192"/>
                <p:cNvSpPr>
                  <a:spLocks/>
                </p:cNvSpPr>
                <p:nvPr/>
              </p:nvSpPr>
              <p:spPr bwMode="auto">
                <a:xfrm>
                  <a:off x="5621849" y="2933643"/>
                  <a:ext cx="302618" cy="53316"/>
                </a:xfrm>
                <a:custGeom>
                  <a:avLst/>
                  <a:gdLst>
                    <a:gd name="T0" fmla="*/ 0 w 293"/>
                    <a:gd name="T1" fmla="*/ 0 h 93"/>
                    <a:gd name="T2" fmla="*/ 69199 w 293"/>
                    <a:gd name="T3" fmla="*/ 573 h 93"/>
                    <a:gd name="T4" fmla="*/ 201401 w 293"/>
                    <a:gd name="T5" fmla="*/ 53316 h 93"/>
                    <a:gd name="T6" fmla="*/ 302618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522" name="Straight Connector 828"/>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829"/>
              <p:cNvCxnSpPr/>
              <p:nvPr/>
            </p:nvCxnSpPr>
            <p:spPr>
              <a:xfrm>
                <a:off x="6875113" y="230466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830"/>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831"/>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832"/>
              <p:cNvCxnSpPr/>
              <p:nvPr/>
            </p:nvCxnSpPr>
            <p:spPr>
              <a:xfrm>
                <a:off x="6867732" y="250852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833"/>
              <p:cNvCxnSpPr/>
              <p:nvPr/>
            </p:nvCxnSpPr>
            <p:spPr>
              <a:xfrm>
                <a:off x="6864040" y="2569682"/>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834"/>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835"/>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Straight Connector 836"/>
              <p:cNvCxnSpPr/>
              <p:nvPr/>
            </p:nvCxnSpPr>
            <p:spPr>
              <a:xfrm>
                <a:off x="6867732" y="277510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837"/>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838"/>
              <p:cNvCxnSpPr/>
              <p:nvPr/>
            </p:nvCxnSpPr>
            <p:spPr>
              <a:xfrm>
                <a:off x="6871421" y="291153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839"/>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840"/>
              <p:cNvCxnSpPr/>
              <p:nvPr/>
            </p:nvCxnSpPr>
            <p:spPr>
              <a:xfrm flipH="1">
                <a:off x="6875113" y="2132173"/>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77" name="Straight Connector 1064"/>
          <p:cNvCxnSpPr/>
          <p:nvPr/>
        </p:nvCxnSpPr>
        <p:spPr>
          <a:xfrm flipH="1">
            <a:off x="3989388" y="4705350"/>
            <a:ext cx="357187"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1065"/>
          <p:cNvCxnSpPr>
            <a:stCxn id="450662" idx="2"/>
          </p:cNvCxnSpPr>
          <p:nvPr/>
        </p:nvCxnSpPr>
        <p:spPr>
          <a:xfrm flipH="1">
            <a:off x="4294188" y="4919663"/>
            <a:ext cx="203200" cy="48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1066"/>
          <p:cNvCxnSpPr/>
          <p:nvPr/>
        </p:nvCxnSpPr>
        <p:spPr>
          <a:xfrm>
            <a:off x="4611688" y="4719638"/>
            <a:ext cx="58737" cy="490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0" name="Straight Connector 1067"/>
          <p:cNvCxnSpPr>
            <a:endCxn id="450926" idx="0"/>
          </p:cNvCxnSpPr>
          <p:nvPr/>
        </p:nvCxnSpPr>
        <p:spPr>
          <a:xfrm>
            <a:off x="4751388" y="4743450"/>
            <a:ext cx="274637"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602" name="Group 1068"/>
          <p:cNvGrpSpPr>
            <a:grpSpLocks/>
          </p:cNvGrpSpPr>
          <p:nvPr/>
        </p:nvGrpSpPr>
        <p:grpSpPr bwMode="auto">
          <a:xfrm>
            <a:off x="3724275" y="5200650"/>
            <a:ext cx="331788" cy="1030288"/>
            <a:chOff x="6240352" y="2055335"/>
            <a:chExt cx="771307" cy="1017716"/>
          </a:xfrm>
        </p:grpSpPr>
        <p:grpSp>
          <p:nvGrpSpPr>
            <p:cNvPr id="451083" name="Group 1246"/>
            <p:cNvGrpSpPr>
              <a:grpSpLocks/>
            </p:cNvGrpSpPr>
            <p:nvPr/>
          </p:nvGrpSpPr>
          <p:grpSpPr bwMode="auto">
            <a:xfrm>
              <a:off x="6240352" y="2235573"/>
              <a:ext cx="697981" cy="837478"/>
              <a:chOff x="6395998" y="3062424"/>
              <a:chExt cx="564403" cy="837478"/>
            </a:xfrm>
          </p:grpSpPr>
          <p:sp>
            <p:nvSpPr>
              <p:cNvPr id="603" name="Rectangle 1267"/>
              <p:cNvSpPr/>
              <p:nvPr/>
            </p:nvSpPr>
            <p:spPr>
              <a:xfrm>
                <a:off x="6509397" y="3062521"/>
                <a:ext cx="447628"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04" name="Straight Connector 1268"/>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5" name="Rectangle 1269"/>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06" name="Straight Connector 1270"/>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7" name="Rectangle 1271"/>
              <p:cNvSpPr/>
              <p:nvPr/>
            </p:nvSpPr>
            <p:spPr>
              <a:xfrm>
                <a:off x="6816769" y="3703885"/>
                <a:ext cx="131304"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608" name="Rectangle 1272"/>
              <p:cNvSpPr/>
              <p:nvPr/>
            </p:nvSpPr>
            <p:spPr>
              <a:xfrm>
                <a:off x="6404951" y="3158176"/>
                <a:ext cx="44464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09" name="Straight Connector 1273"/>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111" name="Group 1274"/>
              <p:cNvGrpSpPr>
                <a:grpSpLocks/>
              </p:cNvGrpSpPr>
              <p:nvPr/>
            </p:nvGrpSpPr>
            <p:grpSpPr bwMode="auto">
              <a:xfrm>
                <a:off x="6400318" y="3137421"/>
                <a:ext cx="559121" cy="92788"/>
                <a:chOff x="6582044" y="2846082"/>
                <a:chExt cx="559121" cy="92788"/>
              </a:xfrm>
            </p:grpSpPr>
            <p:cxnSp>
              <p:nvCxnSpPr>
                <p:cNvPr id="638" name="Straight Connector 1302"/>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1303"/>
                <p:cNvCxnSpPr/>
                <p:nvPr/>
              </p:nvCxnSpPr>
              <p:spPr>
                <a:xfrm flipV="1">
                  <a:off x="6580709" y="2938972"/>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2" name="Group 1275"/>
              <p:cNvGrpSpPr>
                <a:grpSpLocks/>
              </p:cNvGrpSpPr>
              <p:nvPr/>
            </p:nvGrpSpPr>
            <p:grpSpPr bwMode="auto">
              <a:xfrm>
                <a:off x="6399838" y="3203285"/>
                <a:ext cx="559121" cy="92788"/>
                <a:chOff x="6582044" y="2846082"/>
                <a:chExt cx="559121" cy="92788"/>
              </a:xfrm>
            </p:grpSpPr>
            <p:cxnSp>
              <p:nvCxnSpPr>
                <p:cNvPr id="636" name="Straight Connector 1300"/>
                <p:cNvCxnSpPr/>
                <p:nvPr/>
              </p:nvCxnSpPr>
              <p:spPr>
                <a:xfrm flipV="1">
                  <a:off x="7028817"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7" name="Straight Connector 1301"/>
                <p:cNvCxnSpPr/>
                <p:nvPr/>
              </p:nvCxnSpPr>
              <p:spPr>
                <a:xfrm flipV="1">
                  <a:off x="6581189" y="293896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3" name="Group 1276"/>
              <p:cNvGrpSpPr>
                <a:grpSpLocks/>
              </p:cNvGrpSpPr>
              <p:nvPr/>
            </p:nvGrpSpPr>
            <p:grpSpPr bwMode="auto">
              <a:xfrm>
                <a:off x="6399358" y="3269149"/>
                <a:ext cx="559121" cy="92788"/>
                <a:chOff x="6582044" y="2846082"/>
                <a:chExt cx="559121" cy="92788"/>
              </a:xfrm>
            </p:grpSpPr>
            <p:cxnSp>
              <p:nvCxnSpPr>
                <p:cNvPr id="634" name="Straight Connector 1298"/>
                <p:cNvCxnSpPr/>
                <p:nvPr/>
              </p:nvCxnSpPr>
              <p:spPr>
                <a:xfrm flipV="1">
                  <a:off x="7026313"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5" name="Straight Connector 1299"/>
                <p:cNvCxnSpPr/>
                <p:nvPr/>
              </p:nvCxnSpPr>
              <p:spPr>
                <a:xfrm flipV="1">
                  <a:off x="6581670" y="2938966"/>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4" name="Group 1277"/>
              <p:cNvGrpSpPr>
                <a:grpSpLocks/>
              </p:cNvGrpSpPr>
              <p:nvPr/>
            </p:nvGrpSpPr>
            <p:grpSpPr bwMode="auto">
              <a:xfrm>
                <a:off x="6398878" y="3335013"/>
                <a:ext cx="559121" cy="92788"/>
                <a:chOff x="6582044" y="2846082"/>
                <a:chExt cx="559121" cy="92788"/>
              </a:xfrm>
            </p:grpSpPr>
            <p:cxnSp>
              <p:nvCxnSpPr>
                <p:cNvPr id="632" name="Straight Connector 1296"/>
                <p:cNvCxnSpPr/>
                <p:nvPr/>
              </p:nvCxnSpPr>
              <p:spPr>
                <a:xfrm flipV="1">
                  <a:off x="7026792"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3" name="Straight Connector 1297"/>
                <p:cNvCxnSpPr/>
                <p:nvPr/>
              </p:nvCxnSpPr>
              <p:spPr>
                <a:xfrm flipV="1">
                  <a:off x="6582149" y="293896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5" name="Group 1278"/>
              <p:cNvGrpSpPr>
                <a:grpSpLocks/>
              </p:cNvGrpSpPr>
              <p:nvPr/>
            </p:nvGrpSpPr>
            <p:grpSpPr bwMode="auto">
              <a:xfrm>
                <a:off x="6398398" y="3400877"/>
                <a:ext cx="559121" cy="92788"/>
                <a:chOff x="6582044" y="2846082"/>
                <a:chExt cx="559121" cy="92788"/>
              </a:xfrm>
            </p:grpSpPr>
            <p:cxnSp>
              <p:nvCxnSpPr>
                <p:cNvPr id="630" name="Straight Connector 1294"/>
                <p:cNvCxnSpPr/>
                <p:nvPr/>
              </p:nvCxnSpPr>
              <p:spPr>
                <a:xfrm flipV="1">
                  <a:off x="7027272"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1295"/>
                <p:cNvCxnSpPr/>
                <p:nvPr/>
              </p:nvCxnSpPr>
              <p:spPr>
                <a:xfrm flipV="1">
                  <a:off x="6582629" y="2938961"/>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6" name="Group 1279"/>
              <p:cNvGrpSpPr>
                <a:grpSpLocks/>
              </p:cNvGrpSpPr>
              <p:nvPr/>
            </p:nvGrpSpPr>
            <p:grpSpPr bwMode="auto">
              <a:xfrm>
                <a:off x="6397918" y="3466741"/>
                <a:ext cx="559121" cy="92788"/>
                <a:chOff x="6582044" y="2846082"/>
                <a:chExt cx="559121" cy="92788"/>
              </a:xfrm>
            </p:grpSpPr>
            <p:cxnSp>
              <p:nvCxnSpPr>
                <p:cNvPr id="628" name="Straight Connector 1292"/>
                <p:cNvCxnSpPr/>
                <p:nvPr/>
              </p:nvCxnSpPr>
              <p:spPr>
                <a:xfrm flipV="1">
                  <a:off x="7027753"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1293"/>
                <p:cNvCxnSpPr/>
                <p:nvPr/>
              </p:nvCxnSpPr>
              <p:spPr>
                <a:xfrm flipV="1">
                  <a:off x="6583110" y="2938959"/>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7" name="Group 1280"/>
              <p:cNvGrpSpPr>
                <a:grpSpLocks/>
              </p:cNvGrpSpPr>
              <p:nvPr/>
            </p:nvGrpSpPr>
            <p:grpSpPr bwMode="auto">
              <a:xfrm>
                <a:off x="6397438" y="3532605"/>
                <a:ext cx="559121" cy="92788"/>
                <a:chOff x="6582044" y="2846082"/>
                <a:chExt cx="559121" cy="92788"/>
              </a:xfrm>
            </p:grpSpPr>
            <p:cxnSp>
              <p:nvCxnSpPr>
                <p:cNvPr id="626" name="Straight Connector 1290"/>
                <p:cNvCxnSpPr/>
                <p:nvPr/>
              </p:nvCxnSpPr>
              <p:spPr>
                <a:xfrm flipV="1">
                  <a:off x="7028232"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7" name="Straight Connector 1291"/>
                <p:cNvCxnSpPr/>
                <p:nvPr/>
              </p:nvCxnSpPr>
              <p:spPr>
                <a:xfrm flipV="1">
                  <a:off x="6580604" y="293895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8" name="Group 1281"/>
              <p:cNvGrpSpPr>
                <a:grpSpLocks/>
              </p:cNvGrpSpPr>
              <p:nvPr/>
            </p:nvGrpSpPr>
            <p:grpSpPr bwMode="auto">
              <a:xfrm>
                <a:off x="6396958" y="3598469"/>
                <a:ext cx="559121" cy="92788"/>
                <a:chOff x="6582044" y="2846082"/>
                <a:chExt cx="559121" cy="92788"/>
              </a:xfrm>
            </p:grpSpPr>
            <p:cxnSp>
              <p:nvCxnSpPr>
                <p:cNvPr id="624" name="Straight Connector 1288"/>
                <p:cNvCxnSpPr/>
                <p:nvPr/>
              </p:nvCxnSpPr>
              <p:spPr>
                <a:xfrm flipV="1">
                  <a:off x="7028711"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1289"/>
                <p:cNvCxnSpPr/>
                <p:nvPr/>
              </p:nvCxnSpPr>
              <p:spPr>
                <a:xfrm flipV="1">
                  <a:off x="6581083" y="293895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19" name="Group 1282"/>
              <p:cNvGrpSpPr>
                <a:grpSpLocks/>
              </p:cNvGrpSpPr>
              <p:nvPr/>
            </p:nvGrpSpPr>
            <p:grpSpPr bwMode="auto">
              <a:xfrm>
                <a:off x="6396478" y="3664333"/>
                <a:ext cx="559121" cy="92788"/>
                <a:chOff x="6582044" y="2846082"/>
                <a:chExt cx="559121" cy="92788"/>
              </a:xfrm>
            </p:grpSpPr>
            <p:cxnSp>
              <p:nvCxnSpPr>
                <p:cNvPr id="622" name="Straight Connector 1286"/>
                <p:cNvCxnSpPr/>
                <p:nvPr/>
              </p:nvCxnSpPr>
              <p:spPr>
                <a:xfrm flipV="1">
                  <a:off x="7026209" y="2846432"/>
                  <a:ext cx="104446"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1287"/>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20" name="Group 1283"/>
              <p:cNvGrpSpPr>
                <a:grpSpLocks/>
              </p:cNvGrpSpPr>
              <p:nvPr/>
            </p:nvGrpSpPr>
            <p:grpSpPr bwMode="auto">
              <a:xfrm>
                <a:off x="6395998" y="3730197"/>
                <a:ext cx="559121" cy="92788"/>
                <a:chOff x="6582044" y="2846082"/>
                <a:chExt cx="559121" cy="92788"/>
              </a:xfrm>
            </p:grpSpPr>
            <p:cxnSp>
              <p:nvCxnSpPr>
                <p:cNvPr id="620" name="Straight Connector 1284"/>
                <p:cNvCxnSpPr/>
                <p:nvPr/>
              </p:nvCxnSpPr>
              <p:spPr>
                <a:xfrm flipV="1">
                  <a:off x="7026689"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1" name="Straight Connector 1285"/>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084" name="Group 1247"/>
            <p:cNvGrpSpPr>
              <a:grpSpLocks/>
            </p:cNvGrpSpPr>
            <p:nvPr/>
          </p:nvGrpSpPr>
          <p:grpSpPr bwMode="auto">
            <a:xfrm>
              <a:off x="6280049" y="2055335"/>
              <a:ext cx="731610" cy="920732"/>
              <a:chOff x="6280049" y="2055335"/>
              <a:chExt cx="731610" cy="920732"/>
            </a:xfrm>
          </p:grpSpPr>
          <p:grpSp>
            <p:nvGrpSpPr>
              <p:cNvPr id="451085" name="Group 1248"/>
              <p:cNvGrpSpPr>
                <a:grpSpLocks/>
              </p:cNvGrpSpPr>
              <p:nvPr/>
            </p:nvGrpSpPr>
            <p:grpSpPr bwMode="auto">
              <a:xfrm>
                <a:off x="6280049" y="2055335"/>
                <a:ext cx="680752" cy="139401"/>
                <a:chOff x="5414286" y="2921098"/>
                <a:chExt cx="680752" cy="139401"/>
              </a:xfrm>
            </p:grpSpPr>
            <p:sp>
              <p:nvSpPr>
                <p:cNvPr id="451099" name="Rectangle 188"/>
                <p:cNvSpPr>
                  <a:spLocks noChangeArrowheads="1"/>
                </p:cNvSpPr>
                <p:nvPr/>
              </p:nvSpPr>
              <p:spPr bwMode="auto">
                <a:xfrm>
                  <a:off x="5415186" y="2996368"/>
                  <a:ext cx="549876"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100" name="AutoShape 189"/>
                <p:cNvSpPr>
                  <a:spLocks noChangeArrowheads="1"/>
                </p:cNvSpPr>
                <p:nvPr/>
              </p:nvSpPr>
              <p:spPr bwMode="auto">
                <a:xfrm>
                  <a:off x="5415186" y="2921098"/>
                  <a:ext cx="675352"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101" name="Freeform 190"/>
                <p:cNvSpPr>
                  <a:spLocks/>
                </p:cNvSpPr>
                <p:nvPr/>
              </p:nvSpPr>
              <p:spPr bwMode="auto">
                <a:xfrm>
                  <a:off x="5968754" y="2922667"/>
                  <a:ext cx="125475" cy="137995"/>
                </a:xfrm>
                <a:custGeom>
                  <a:avLst/>
                  <a:gdLst>
                    <a:gd name="T0" fmla="*/ 0 w 169"/>
                    <a:gd name="T1" fmla="*/ 85015 h 224"/>
                    <a:gd name="T2" fmla="*/ 0 w 169"/>
                    <a:gd name="T3" fmla="*/ 137995 h 224"/>
                    <a:gd name="T4" fmla="*/ 125475 w 169"/>
                    <a:gd name="T5" fmla="*/ 47436 h 224"/>
                    <a:gd name="T6" fmla="*/ 125475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102" name="Freeform 191"/>
                <p:cNvSpPr>
                  <a:spLocks/>
                </p:cNvSpPr>
                <p:nvPr/>
              </p:nvSpPr>
              <p:spPr bwMode="auto">
                <a:xfrm>
                  <a:off x="5500065" y="2936779"/>
                  <a:ext cx="524044" cy="45476"/>
                </a:xfrm>
                <a:custGeom>
                  <a:avLst/>
                  <a:gdLst>
                    <a:gd name="T0" fmla="*/ 0 w 280"/>
                    <a:gd name="T1" fmla="*/ 45476 h 63"/>
                    <a:gd name="T2" fmla="*/ 69249 w 280"/>
                    <a:gd name="T3" fmla="*/ 44754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103" name="Freeform 192"/>
                <p:cNvSpPr>
                  <a:spLocks/>
                </p:cNvSpPr>
                <p:nvPr/>
              </p:nvSpPr>
              <p:spPr bwMode="auto">
                <a:xfrm>
                  <a:off x="5621851" y="2933643"/>
                  <a:ext cx="302617" cy="53316"/>
                </a:xfrm>
                <a:custGeom>
                  <a:avLst/>
                  <a:gdLst>
                    <a:gd name="T0" fmla="*/ 0 w 293"/>
                    <a:gd name="T1" fmla="*/ 0 h 93"/>
                    <a:gd name="T2" fmla="*/ 69199 w 293"/>
                    <a:gd name="T3" fmla="*/ 573 h 93"/>
                    <a:gd name="T4" fmla="*/ 201400 w 293"/>
                    <a:gd name="T5" fmla="*/ 53316 h 93"/>
                    <a:gd name="T6" fmla="*/ 302617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585" name="Straight Connector 1249"/>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6" name="Straight Connector 1250"/>
              <p:cNvCxnSpPr/>
              <p:nvPr/>
            </p:nvCxnSpPr>
            <p:spPr>
              <a:xfrm>
                <a:off x="6875111" y="230466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1251"/>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1252"/>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1253"/>
              <p:cNvCxnSpPr/>
              <p:nvPr/>
            </p:nvCxnSpPr>
            <p:spPr>
              <a:xfrm>
                <a:off x="6867730" y="250852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1254"/>
              <p:cNvCxnSpPr/>
              <p:nvPr/>
            </p:nvCxnSpPr>
            <p:spPr>
              <a:xfrm>
                <a:off x="6864041" y="2569681"/>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1255"/>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Straight Connector 1256"/>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1257"/>
              <p:cNvCxnSpPr/>
              <p:nvPr/>
            </p:nvCxnSpPr>
            <p:spPr>
              <a:xfrm>
                <a:off x="6867730" y="277510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1258"/>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1259"/>
              <p:cNvCxnSpPr/>
              <p:nvPr/>
            </p:nvCxnSpPr>
            <p:spPr>
              <a:xfrm>
                <a:off x="6871422" y="291153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1260"/>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7" name="Straight Connector 1261"/>
              <p:cNvCxnSpPr/>
              <p:nvPr/>
            </p:nvCxnSpPr>
            <p:spPr>
              <a:xfrm flipH="1">
                <a:off x="6875111" y="2132174"/>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03" name="Group 1069"/>
          <p:cNvGrpSpPr>
            <a:grpSpLocks/>
          </p:cNvGrpSpPr>
          <p:nvPr/>
        </p:nvGrpSpPr>
        <p:grpSpPr bwMode="auto">
          <a:xfrm>
            <a:off x="4110038" y="5200650"/>
            <a:ext cx="331787" cy="1030288"/>
            <a:chOff x="6240352" y="2055335"/>
            <a:chExt cx="771307" cy="1017716"/>
          </a:xfrm>
        </p:grpSpPr>
        <p:grpSp>
          <p:nvGrpSpPr>
            <p:cNvPr id="451025" name="Group 1188"/>
            <p:cNvGrpSpPr>
              <a:grpSpLocks/>
            </p:cNvGrpSpPr>
            <p:nvPr/>
          </p:nvGrpSpPr>
          <p:grpSpPr bwMode="auto">
            <a:xfrm>
              <a:off x="6240352" y="2235573"/>
              <a:ext cx="697981" cy="837478"/>
              <a:chOff x="6395998" y="3062424"/>
              <a:chExt cx="564403" cy="837478"/>
            </a:xfrm>
          </p:grpSpPr>
          <p:sp>
            <p:nvSpPr>
              <p:cNvPr id="662" name="Rectangle 1209"/>
              <p:cNvSpPr/>
              <p:nvPr/>
            </p:nvSpPr>
            <p:spPr>
              <a:xfrm>
                <a:off x="6509397" y="3062521"/>
                <a:ext cx="447629"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63" name="Straight Connector 1210"/>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4" name="Rectangle 1211"/>
              <p:cNvSpPr/>
              <p:nvPr/>
            </p:nvSpPr>
            <p:spPr>
              <a:xfrm>
                <a:off x="6476570" y="3071930"/>
                <a:ext cx="131305"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65" name="Straight Connector 1212"/>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6" name="Rectangle 1213"/>
              <p:cNvSpPr/>
              <p:nvPr/>
            </p:nvSpPr>
            <p:spPr>
              <a:xfrm>
                <a:off x="6816769" y="3703885"/>
                <a:ext cx="131305"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667" name="Rectangle 1214"/>
              <p:cNvSpPr/>
              <p:nvPr/>
            </p:nvSpPr>
            <p:spPr>
              <a:xfrm>
                <a:off x="6404950" y="3158176"/>
                <a:ext cx="444646"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68" name="Straight Connector 1215"/>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053" name="Group 1216"/>
              <p:cNvGrpSpPr>
                <a:grpSpLocks/>
              </p:cNvGrpSpPr>
              <p:nvPr/>
            </p:nvGrpSpPr>
            <p:grpSpPr bwMode="auto">
              <a:xfrm>
                <a:off x="6400318" y="3137421"/>
                <a:ext cx="559121" cy="92788"/>
                <a:chOff x="6582044" y="2846082"/>
                <a:chExt cx="559121" cy="92788"/>
              </a:xfrm>
            </p:grpSpPr>
            <p:cxnSp>
              <p:nvCxnSpPr>
                <p:cNvPr id="697" name="Straight Connector 1244"/>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8" name="Straight Connector 1245"/>
                <p:cNvCxnSpPr/>
                <p:nvPr/>
              </p:nvCxnSpPr>
              <p:spPr>
                <a:xfrm flipV="1">
                  <a:off x="6580707" y="2938972"/>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54" name="Group 1217"/>
              <p:cNvGrpSpPr>
                <a:grpSpLocks/>
              </p:cNvGrpSpPr>
              <p:nvPr/>
            </p:nvGrpSpPr>
            <p:grpSpPr bwMode="auto">
              <a:xfrm>
                <a:off x="6399838" y="3203285"/>
                <a:ext cx="559121" cy="92788"/>
                <a:chOff x="6582044" y="2846082"/>
                <a:chExt cx="559121" cy="92788"/>
              </a:xfrm>
            </p:grpSpPr>
            <p:cxnSp>
              <p:nvCxnSpPr>
                <p:cNvPr id="695" name="Straight Connector 1242"/>
                <p:cNvCxnSpPr/>
                <p:nvPr/>
              </p:nvCxnSpPr>
              <p:spPr>
                <a:xfrm flipV="1">
                  <a:off x="7028816"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6" name="Straight Connector 1243"/>
                <p:cNvCxnSpPr/>
                <p:nvPr/>
              </p:nvCxnSpPr>
              <p:spPr>
                <a:xfrm flipV="1">
                  <a:off x="6581187" y="293896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55" name="Group 1218"/>
              <p:cNvGrpSpPr>
                <a:grpSpLocks/>
              </p:cNvGrpSpPr>
              <p:nvPr/>
            </p:nvGrpSpPr>
            <p:grpSpPr bwMode="auto">
              <a:xfrm>
                <a:off x="6399358" y="3269149"/>
                <a:ext cx="559121" cy="92788"/>
                <a:chOff x="6582044" y="2846082"/>
                <a:chExt cx="559121" cy="92788"/>
              </a:xfrm>
            </p:grpSpPr>
            <p:cxnSp>
              <p:nvCxnSpPr>
                <p:cNvPr id="693" name="Straight Connector 1240"/>
                <p:cNvCxnSpPr/>
                <p:nvPr/>
              </p:nvCxnSpPr>
              <p:spPr>
                <a:xfrm flipV="1">
                  <a:off x="7026314"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Straight Connector 1241"/>
                <p:cNvCxnSpPr/>
                <p:nvPr/>
              </p:nvCxnSpPr>
              <p:spPr>
                <a:xfrm flipV="1">
                  <a:off x="6581668" y="2938966"/>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56" name="Group 1219"/>
              <p:cNvGrpSpPr>
                <a:grpSpLocks/>
              </p:cNvGrpSpPr>
              <p:nvPr/>
            </p:nvGrpSpPr>
            <p:grpSpPr bwMode="auto">
              <a:xfrm>
                <a:off x="6398878" y="3335013"/>
                <a:ext cx="559121" cy="92788"/>
                <a:chOff x="6582044" y="2846082"/>
                <a:chExt cx="559121" cy="92788"/>
              </a:xfrm>
            </p:grpSpPr>
            <p:cxnSp>
              <p:nvCxnSpPr>
                <p:cNvPr id="691" name="Straight Connector 1238"/>
                <p:cNvCxnSpPr/>
                <p:nvPr/>
              </p:nvCxnSpPr>
              <p:spPr>
                <a:xfrm flipV="1">
                  <a:off x="7026794"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2" name="Straight Connector 1239"/>
                <p:cNvCxnSpPr/>
                <p:nvPr/>
              </p:nvCxnSpPr>
              <p:spPr>
                <a:xfrm flipV="1">
                  <a:off x="6582147" y="293896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57" name="Group 1220"/>
              <p:cNvGrpSpPr>
                <a:grpSpLocks/>
              </p:cNvGrpSpPr>
              <p:nvPr/>
            </p:nvGrpSpPr>
            <p:grpSpPr bwMode="auto">
              <a:xfrm>
                <a:off x="6398398" y="3400877"/>
                <a:ext cx="559121" cy="92788"/>
                <a:chOff x="6582044" y="2846082"/>
                <a:chExt cx="559121" cy="92788"/>
              </a:xfrm>
            </p:grpSpPr>
            <p:cxnSp>
              <p:nvCxnSpPr>
                <p:cNvPr id="689" name="Straight Connector 1236"/>
                <p:cNvCxnSpPr/>
                <p:nvPr/>
              </p:nvCxnSpPr>
              <p:spPr>
                <a:xfrm flipV="1">
                  <a:off x="7027273"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traight Connector 1237"/>
                <p:cNvCxnSpPr/>
                <p:nvPr/>
              </p:nvCxnSpPr>
              <p:spPr>
                <a:xfrm flipV="1">
                  <a:off x="6582627" y="2938961"/>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58" name="Group 1221"/>
              <p:cNvGrpSpPr>
                <a:grpSpLocks/>
              </p:cNvGrpSpPr>
              <p:nvPr/>
            </p:nvGrpSpPr>
            <p:grpSpPr bwMode="auto">
              <a:xfrm>
                <a:off x="6397918" y="3466741"/>
                <a:ext cx="559121" cy="92788"/>
                <a:chOff x="6582044" y="2846082"/>
                <a:chExt cx="559121" cy="92788"/>
              </a:xfrm>
            </p:grpSpPr>
            <p:cxnSp>
              <p:nvCxnSpPr>
                <p:cNvPr id="687" name="Straight Connector 1234"/>
                <p:cNvCxnSpPr/>
                <p:nvPr/>
              </p:nvCxnSpPr>
              <p:spPr>
                <a:xfrm flipV="1">
                  <a:off x="7027754"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Straight Connector 1235"/>
                <p:cNvCxnSpPr/>
                <p:nvPr/>
              </p:nvCxnSpPr>
              <p:spPr>
                <a:xfrm flipV="1">
                  <a:off x="6583108" y="2938959"/>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59" name="Group 1222"/>
              <p:cNvGrpSpPr>
                <a:grpSpLocks/>
              </p:cNvGrpSpPr>
              <p:nvPr/>
            </p:nvGrpSpPr>
            <p:grpSpPr bwMode="auto">
              <a:xfrm>
                <a:off x="6397438" y="3532605"/>
                <a:ext cx="559121" cy="92788"/>
                <a:chOff x="6582044" y="2846082"/>
                <a:chExt cx="559121" cy="92788"/>
              </a:xfrm>
            </p:grpSpPr>
            <p:cxnSp>
              <p:nvCxnSpPr>
                <p:cNvPr id="685" name="Straight Connector 1232"/>
                <p:cNvCxnSpPr/>
                <p:nvPr/>
              </p:nvCxnSpPr>
              <p:spPr>
                <a:xfrm flipV="1">
                  <a:off x="7028234"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1233"/>
                <p:cNvCxnSpPr/>
                <p:nvPr/>
              </p:nvCxnSpPr>
              <p:spPr>
                <a:xfrm flipV="1">
                  <a:off x="6580604" y="293895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60" name="Group 1223"/>
              <p:cNvGrpSpPr>
                <a:grpSpLocks/>
              </p:cNvGrpSpPr>
              <p:nvPr/>
            </p:nvGrpSpPr>
            <p:grpSpPr bwMode="auto">
              <a:xfrm>
                <a:off x="6396958" y="3598469"/>
                <a:ext cx="559121" cy="92788"/>
                <a:chOff x="6582044" y="2846082"/>
                <a:chExt cx="559121" cy="92788"/>
              </a:xfrm>
            </p:grpSpPr>
            <p:cxnSp>
              <p:nvCxnSpPr>
                <p:cNvPr id="683" name="Straight Connector 1230"/>
                <p:cNvCxnSpPr/>
                <p:nvPr/>
              </p:nvCxnSpPr>
              <p:spPr>
                <a:xfrm flipV="1">
                  <a:off x="7028713"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1231"/>
                <p:cNvCxnSpPr/>
                <p:nvPr/>
              </p:nvCxnSpPr>
              <p:spPr>
                <a:xfrm flipV="1">
                  <a:off x="6581083" y="2938953"/>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61" name="Group 1224"/>
              <p:cNvGrpSpPr>
                <a:grpSpLocks/>
              </p:cNvGrpSpPr>
              <p:nvPr/>
            </p:nvGrpSpPr>
            <p:grpSpPr bwMode="auto">
              <a:xfrm>
                <a:off x="6396478" y="3664333"/>
                <a:ext cx="559121" cy="92788"/>
                <a:chOff x="6582044" y="2846082"/>
                <a:chExt cx="559121" cy="92788"/>
              </a:xfrm>
            </p:grpSpPr>
            <p:cxnSp>
              <p:nvCxnSpPr>
                <p:cNvPr id="681" name="Straight Connector 1228"/>
                <p:cNvCxnSpPr/>
                <p:nvPr/>
              </p:nvCxnSpPr>
              <p:spPr>
                <a:xfrm flipV="1">
                  <a:off x="7026209" y="2846432"/>
                  <a:ext cx="104448"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traight Connector 1229"/>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62" name="Group 1225"/>
              <p:cNvGrpSpPr>
                <a:grpSpLocks/>
              </p:cNvGrpSpPr>
              <p:nvPr/>
            </p:nvGrpSpPr>
            <p:grpSpPr bwMode="auto">
              <a:xfrm>
                <a:off x="6395998" y="3730197"/>
                <a:ext cx="559121" cy="92788"/>
                <a:chOff x="6582044" y="2846082"/>
                <a:chExt cx="559121" cy="92788"/>
              </a:xfrm>
            </p:grpSpPr>
            <p:cxnSp>
              <p:nvCxnSpPr>
                <p:cNvPr id="679" name="Straight Connector 1226"/>
                <p:cNvCxnSpPr/>
                <p:nvPr/>
              </p:nvCxnSpPr>
              <p:spPr>
                <a:xfrm flipV="1">
                  <a:off x="7026688"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0" name="Straight Connector 1227"/>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026" name="Group 1189"/>
            <p:cNvGrpSpPr>
              <a:grpSpLocks/>
            </p:cNvGrpSpPr>
            <p:nvPr/>
          </p:nvGrpSpPr>
          <p:grpSpPr bwMode="auto">
            <a:xfrm>
              <a:off x="6280049" y="2055335"/>
              <a:ext cx="731610" cy="920732"/>
              <a:chOff x="6280049" y="2055335"/>
              <a:chExt cx="731610" cy="920732"/>
            </a:xfrm>
          </p:grpSpPr>
          <p:grpSp>
            <p:nvGrpSpPr>
              <p:cNvPr id="451027" name="Group 1190"/>
              <p:cNvGrpSpPr>
                <a:grpSpLocks/>
              </p:cNvGrpSpPr>
              <p:nvPr/>
            </p:nvGrpSpPr>
            <p:grpSpPr bwMode="auto">
              <a:xfrm>
                <a:off x="6280049" y="2055335"/>
                <a:ext cx="680752" cy="139401"/>
                <a:chOff x="5414286" y="2921098"/>
                <a:chExt cx="680752" cy="139401"/>
              </a:xfrm>
            </p:grpSpPr>
            <p:sp>
              <p:nvSpPr>
                <p:cNvPr id="451041" name="Rectangle 188"/>
                <p:cNvSpPr>
                  <a:spLocks noChangeArrowheads="1"/>
                </p:cNvSpPr>
                <p:nvPr/>
              </p:nvSpPr>
              <p:spPr bwMode="auto">
                <a:xfrm>
                  <a:off x="5415183" y="2996368"/>
                  <a:ext cx="549881"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042" name="AutoShape 189"/>
                <p:cNvSpPr>
                  <a:spLocks noChangeArrowheads="1"/>
                </p:cNvSpPr>
                <p:nvPr/>
              </p:nvSpPr>
              <p:spPr bwMode="auto">
                <a:xfrm>
                  <a:off x="5415183" y="2921098"/>
                  <a:ext cx="675356"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043" name="Freeform 190"/>
                <p:cNvSpPr>
                  <a:spLocks/>
                </p:cNvSpPr>
                <p:nvPr/>
              </p:nvSpPr>
              <p:spPr bwMode="auto">
                <a:xfrm>
                  <a:off x="5968753" y="2922667"/>
                  <a:ext cx="125476" cy="137995"/>
                </a:xfrm>
                <a:custGeom>
                  <a:avLst/>
                  <a:gdLst>
                    <a:gd name="T0" fmla="*/ 0 w 169"/>
                    <a:gd name="T1" fmla="*/ 85015 h 224"/>
                    <a:gd name="T2" fmla="*/ 0 w 169"/>
                    <a:gd name="T3" fmla="*/ 137995 h 224"/>
                    <a:gd name="T4" fmla="*/ 125476 w 169"/>
                    <a:gd name="T5" fmla="*/ 47436 h 224"/>
                    <a:gd name="T6" fmla="*/ 125476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044" name="Freeform 191"/>
                <p:cNvSpPr>
                  <a:spLocks/>
                </p:cNvSpPr>
                <p:nvPr/>
              </p:nvSpPr>
              <p:spPr bwMode="auto">
                <a:xfrm>
                  <a:off x="5500065" y="2936779"/>
                  <a:ext cx="524046" cy="45476"/>
                </a:xfrm>
                <a:custGeom>
                  <a:avLst/>
                  <a:gdLst>
                    <a:gd name="T0" fmla="*/ 0 w 280"/>
                    <a:gd name="T1" fmla="*/ 45476 h 63"/>
                    <a:gd name="T2" fmla="*/ 69249 w 280"/>
                    <a:gd name="T3" fmla="*/ 44754 h 63"/>
                    <a:gd name="T4" fmla="*/ 409879 w 280"/>
                    <a:gd name="T5" fmla="*/ 0 h 63"/>
                    <a:gd name="T6" fmla="*/ 52404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045" name="Freeform 192"/>
                <p:cNvSpPr>
                  <a:spLocks/>
                </p:cNvSpPr>
                <p:nvPr/>
              </p:nvSpPr>
              <p:spPr bwMode="auto">
                <a:xfrm>
                  <a:off x="5621849" y="2933643"/>
                  <a:ext cx="302618" cy="53316"/>
                </a:xfrm>
                <a:custGeom>
                  <a:avLst/>
                  <a:gdLst>
                    <a:gd name="T0" fmla="*/ 0 w 293"/>
                    <a:gd name="T1" fmla="*/ 0 h 93"/>
                    <a:gd name="T2" fmla="*/ 69199 w 293"/>
                    <a:gd name="T3" fmla="*/ 573 h 93"/>
                    <a:gd name="T4" fmla="*/ 201401 w 293"/>
                    <a:gd name="T5" fmla="*/ 53316 h 93"/>
                    <a:gd name="T6" fmla="*/ 302618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644" name="Straight Connector 1191"/>
              <p:cNvCxnSpPr/>
              <p:nvPr/>
            </p:nvCxnSpPr>
            <p:spPr>
              <a:xfrm flipH="1">
                <a:off x="6996897" y="2124333"/>
                <a:ext cx="11073"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5" name="Straight Connector 1192"/>
              <p:cNvCxnSpPr/>
              <p:nvPr/>
            </p:nvCxnSpPr>
            <p:spPr>
              <a:xfrm>
                <a:off x="6875113" y="230466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1193"/>
              <p:cNvCxnSpPr/>
              <p:nvPr/>
            </p:nvCxnSpPr>
            <p:spPr>
              <a:xfrm>
                <a:off x="6871421" y="236896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7" name="Straight Connector 1194"/>
              <p:cNvCxnSpPr/>
              <p:nvPr/>
            </p:nvCxnSpPr>
            <p:spPr>
              <a:xfrm>
                <a:off x="6871421" y="244423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8" name="Straight Connector 1195"/>
              <p:cNvCxnSpPr/>
              <p:nvPr/>
            </p:nvCxnSpPr>
            <p:spPr>
              <a:xfrm>
                <a:off x="6867732" y="2508525"/>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Straight Connector 1196"/>
              <p:cNvCxnSpPr/>
              <p:nvPr/>
            </p:nvCxnSpPr>
            <p:spPr>
              <a:xfrm>
                <a:off x="6864040" y="2569681"/>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1197"/>
              <p:cNvCxnSpPr/>
              <p:nvPr/>
            </p:nvCxnSpPr>
            <p:spPr>
              <a:xfrm>
                <a:off x="6864040" y="263867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1198"/>
              <p:cNvCxnSpPr/>
              <p:nvPr/>
            </p:nvCxnSpPr>
            <p:spPr>
              <a:xfrm>
                <a:off x="6860351" y="270610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1199"/>
              <p:cNvCxnSpPr/>
              <p:nvPr/>
            </p:nvCxnSpPr>
            <p:spPr>
              <a:xfrm>
                <a:off x="6867732" y="277510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1200"/>
              <p:cNvCxnSpPr/>
              <p:nvPr/>
            </p:nvCxnSpPr>
            <p:spPr>
              <a:xfrm>
                <a:off x="6871421" y="284253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1201"/>
              <p:cNvCxnSpPr/>
              <p:nvPr/>
            </p:nvCxnSpPr>
            <p:spPr>
              <a:xfrm>
                <a:off x="6871421" y="291153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5" name="Straight Connector 1202"/>
              <p:cNvCxnSpPr/>
              <p:nvPr/>
            </p:nvCxnSpPr>
            <p:spPr>
              <a:xfrm>
                <a:off x="6875113" y="2975827"/>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1203"/>
              <p:cNvCxnSpPr/>
              <p:nvPr/>
            </p:nvCxnSpPr>
            <p:spPr>
              <a:xfrm flipH="1">
                <a:off x="6875113" y="2132174"/>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04" name="Group 1070"/>
          <p:cNvGrpSpPr>
            <a:grpSpLocks/>
          </p:cNvGrpSpPr>
          <p:nvPr/>
        </p:nvGrpSpPr>
        <p:grpSpPr bwMode="auto">
          <a:xfrm>
            <a:off x="4486275" y="5200650"/>
            <a:ext cx="331788" cy="1030288"/>
            <a:chOff x="6240352" y="2055335"/>
            <a:chExt cx="771307" cy="1017716"/>
          </a:xfrm>
        </p:grpSpPr>
        <p:grpSp>
          <p:nvGrpSpPr>
            <p:cNvPr id="450967" name="Group 1130"/>
            <p:cNvGrpSpPr>
              <a:grpSpLocks/>
            </p:cNvGrpSpPr>
            <p:nvPr/>
          </p:nvGrpSpPr>
          <p:grpSpPr bwMode="auto">
            <a:xfrm>
              <a:off x="6240352" y="2235573"/>
              <a:ext cx="697981" cy="837478"/>
              <a:chOff x="6395998" y="3062424"/>
              <a:chExt cx="564403" cy="837478"/>
            </a:xfrm>
          </p:grpSpPr>
          <p:sp>
            <p:nvSpPr>
              <p:cNvPr id="721" name="Rectangle 1151"/>
              <p:cNvSpPr/>
              <p:nvPr/>
            </p:nvSpPr>
            <p:spPr>
              <a:xfrm>
                <a:off x="6509397" y="3062521"/>
                <a:ext cx="447628"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22" name="Straight Connector 1152"/>
              <p:cNvCxnSpPr/>
              <p:nvPr/>
            </p:nvCxnSpPr>
            <p:spPr>
              <a:xfrm flipV="1">
                <a:off x="6846611"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3" name="Rectangle 1153"/>
              <p:cNvSpPr/>
              <p:nvPr/>
            </p:nvSpPr>
            <p:spPr>
              <a:xfrm>
                <a:off x="6476572" y="3071930"/>
                <a:ext cx="131304"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24" name="Straight Connector 1154"/>
              <p:cNvCxnSpPr/>
              <p:nvPr/>
            </p:nvCxnSpPr>
            <p:spPr>
              <a:xfrm flipV="1">
                <a:off x="6395998" y="3062521"/>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5" name="Rectangle 1155"/>
              <p:cNvSpPr/>
              <p:nvPr/>
            </p:nvSpPr>
            <p:spPr>
              <a:xfrm>
                <a:off x="6816769" y="3703885"/>
                <a:ext cx="131304"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726" name="Rectangle 1156"/>
              <p:cNvSpPr/>
              <p:nvPr/>
            </p:nvSpPr>
            <p:spPr>
              <a:xfrm>
                <a:off x="6404951" y="3158176"/>
                <a:ext cx="44464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27" name="Straight Connector 1157"/>
              <p:cNvCxnSpPr/>
              <p:nvPr/>
            </p:nvCxnSpPr>
            <p:spPr>
              <a:xfrm flipV="1">
                <a:off x="6846611" y="3804246"/>
                <a:ext cx="113399"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995" name="Group 1158"/>
              <p:cNvGrpSpPr>
                <a:grpSpLocks/>
              </p:cNvGrpSpPr>
              <p:nvPr/>
            </p:nvGrpSpPr>
            <p:grpSpPr bwMode="auto">
              <a:xfrm>
                <a:off x="6400318" y="3137421"/>
                <a:ext cx="559121" cy="92788"/>
                <a:chOff x="6582044" y="2846082"/>
                <a:chExt cx="559121" cy="92788"/>
              </a:xfrm>
            </p:grpSpPr>
            <p:cxnSp>
              <p:nvCxnSpPr>
                <p:cNvPr id="756" name="Straight Connector 1186"/>
                <p:cNvCxnSpPr/>
                <p:nvPr/>
              </p:nvCxnSpPr>
              <p:spPr>
                <a:xfrm flipV="1">
                  <a:off x="7028337" y="284645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1187"/>
                <p:cNvCxnSpPr/>
                <p:nvPr/>
              </p:nvCxnSpPr>
              <p:spPr>
                <a:xfrm flipV="1">
                  <a:off x="6580709" y="2938972"/>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96" name="Group 1159"/>
              <p:cNvGrpSpPr>
                <a:grpSpLocks/>
              </p:cNvGrpSpPr>
              <p:nvPr/>
            </p:nvGrpSpPr>
            <p:grpSpPr bwMode="auto">
              <a:xfrm>
                <a:off x="6399838" y="3203285"/>
                <a:ext cx="559121" cy="92788"/>
                <a:chOff x="6582044" y="2846082"/>
                <a:chExt cx="559121" cy="92788"/>
              </a:xfrm>
            </p:grpSpPr>
            <p:cxnSp>
              <p:nvCxnSpPr>
                <p:cNvPr id="754" name="Straight Connector 1184"/>
                <p:cNvCxnSpPr/>
                <p:nvPr/>
              </p:nvCxnSpPr>
              <p:spPr>
                <a:xfrm flipV="1">
                  <a:off x="7028817" y="284644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1185"/>
                <p:cNvCxnSpPr/>
                <p:nvPr/>
              </p:nvCxnSpPr>
              <p:spPr>
                <a:xfrm flipV="1">
                  <a:off x="6581189" y="293896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97" name="Group 1160"/>
              <p:cNvGrpSpPr>
                <a:grpSpLocks/>
              </p:cNvGrpSpPr>
              <p:nvPr/>
            </p:nvGrpSpPr>
            <p:grpSpPr bwMode="auto">
              <a:xfrm>
                <a:off x="6399358" y="3269149"/>
                <a:ext cx="559121" cy="92788"/>
                <a:chOff x="6582044" y="2846082"/>
                <a:chExt cx="559121" cy="92788"/>
              </a:xfrm>
            </p:grpSpPr>
            <p:cxnSp>
              <p:nvCxnSpPr>
                <p:cNvPr id="752" name="Straight Connector 1182"/>
                <p:cNvCxnSpPr/>
                <p:nvPr/>
              </p:nvCxnSpPr>
              <p:spPr>
                <a:xfrm flipV="1">
                  <a:off x="7026313" y="2846446"/>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1183"/>
                <p:cNvCxnSpPr/>
                <p:nvPr/>
              </p:nvCxnSpPr>
              <p:spPr>
                <a:xfrm flipV="1">
                  <a:off x="6581670" y="2938966"/>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98" name="Group 1161"/>
              <p:cNvGrpSpPr>
                <a:grpSpLocks/>
              </p:cNvGrpSpPr>
              <p:nvPr/>
            </p:nvGrpSpPr>
            <p:grpSpPr bwMode="auto">
              <a:xfrm>
                <a:off x="6398878" y="3335013"/>
                <a:ext cx="559121" cy="92788"/>
                <a:chOff x="6582044" y="2846082"/>
                <a:chExt cx="559121" cy="92788"/>
              </a:xfrm>
            </p:grpSpPr>
            <p:cxnSp>
              <p:nvCxnSpPr>
                <p:cNvPr id="750" name="Straight Connector 1180"/>
                <p:cNvCxnSpPr/>
                <p:nvPr/>
              </p:nvCxnSpPr>
              <p:spPr>
                <a:xfrm flipV="1">
                  <a:off x="7026792" y="2846445"/>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1" name="Straight Connector 1181"/>
                <p:cNvCxnSpPr/>
                <p:nvPr/>
              </p:nvCxnSpPr>
              <p:spPr>
                <a:xfrm flipV="1">
                  <a:off x="6582149" y="293896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99" name="Group 1162"/>
              <p:cNvGrpSpPr>
                <a:grpSpLocks/>
              </p:cNvGrpSpPr>
              <p:nvPr/>
            </p:nvGrpSpPr>
            <p:grpSpPr bwMode="auto">
              <a:xfrm>
                <a:off x="6398398" y="3400877"/>
                <a:ext cx="559121" cy="92788"/>
                <a:chOff x="6582044" y="2846082"/>
                <a:chExt cx="559121" cy="92788"/>
              </a:xfrm>
            </p:grpSpPr>
            <p:cxnSp>
              <p:nvCxnSpPr>
                <p:cNvPr id="748" name="Straight Connector 1178"/>
                <p:cNvCxnSpPr/>
                <p:nvPr/>
              </p:nvCxnSpPr>
              <p:spPr>
                <a:xfrm flipV="1">
                  <a:off x="7027272" y="2846442"/>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9" name="Straight Connector 1179"/>
                <p:cNvCxnSpPr/>
                <p:nvPr/>
              </p:nvCxnSpPr>
              <p:spPr>
                <a:xfrm flipV="1">
                  <a:off x="6582629" y="2938961"/>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00" name="Group 1163"/>
              <p:cNvGrpSpPr>
                <a:grpSpLocks/>
              </p:cNvGrpSpPr>
              <p:nvPr/>
            </p:nvGrpSpPr>
            <p:grpSpPr bwMode="auto">
              <a:xfrm>
                <a:off x="6397918" y="3466741"/>
                <a:ext cx="559121" cy="92788"/>
                <a:chOff x="6582044" y="2846082"/>
                <a:chExt cx="559121" cy="92788"/>
              </a:xfrm>
            </p:grpSpPr>
            <p:cxnSp>
              <p:nvCxnSpPr>
                <p:cNvPr id="746" name="Straight Connector 1176"/>
                <p:cNvCxnSpPr/>
                <p:nvPr/>
              </p:nvCxnSpPr>
              <p:spPr>
                <a:xfrm flipV="1">
                  <a:off x="7027753" y="2846440"/>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7" name="Straight Connector 1177"/>
                <p:cNvCxnSpPr/>
                <p:nvPr/>
              </p:nvCxnSpPr>
              <p:spPr>
                <a:xfrm flipV="1">
                  <a:off x="6583110" y="2938959"/>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01" name="Group 1164"/>
              <p:cNvGrpSpPr>
                <a:grpSpLocks/>
              </p:cNvGrpSpPr>
              <p:nvPr/>
            </p:nvGrpSpPr>
            <p:grpSpPr bwMode="auto">
              <a:xfrm>
                <a:off x="6397438" y="3532605"/>
                <a:ext cx="559121" cy="92788"/>
                <a:chOff x="6582044" y="2846082"/>
                <a:chExt cx="559121" cy="92788"/>
              </a:xfrm>
            </p:grpSpPr>
            <p:cxnSp>
              <p:nvCxnSpPr>
                <p:cNvPr id="744" name="Straight Connector 1174"/>
                <p:cNvCxnSpPr/>
                <p:nvPr/>
              </p:nvCxnSpPr>
              <p:spPr>
                <a:xfrm flipV="1">
                  <a:off x="7028232" y="2846437"/>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5" name="Straight Connector 1175"/>
                <p:cNvCxnSpPr/>
                <p:nvPr/>
              </p:nvCxnSpPr>
              <p:spPr>
                <a:xfrm flipV="1">
                  <a:off x="6580604" y="293895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02" name="Group 1165"/>
              <p:cNvGrpSpPr>
                <a:grpSpLocks/>
              </p:cNvGrpSpPr>
              <p:nvPr/>
            </p:nvGrpSpPr>
            <p:grpSpPr bwMode="auto">
              <a:xfrm>
                <a:off x="6396958" y="3598469"/>
                <a:ext cx="559121" cy="92788"/>
                <a:chOff x="6582044" y="2846082"/>
                <a:chExt cx="559121" cy="92788"/>
              </a:xfrm>
            </p:grpSpPr>
            <p:cxnSp>
              <p:nvCxnSpPr>
                <p:cNvPr id="742" name="Straight Connector 1172"/>
                <p:cNvCxnSpPr/>
                <p:nvPr/>
              </p:nvCxnSpPr>
              <p:spPr>
                <a:xfrm flipV="1">
                  <a:off x="7028711" y="2846434"/>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3" name="Straight Connector 1173"/>
                <p:cNvCxnSpPr/>
                <p:nvPr/>
              </p:nvCxnSpPr>
              <p:spPr>
                <a:xfrm flipV="1">
                  <a:off x="6581083" y="2938953"/>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03" name="Group 1166"/>
              <p:cNvGrpSpPr>
                <a:grpSpLocks/>
              </p:cNvGrpSpPr>
              <p:nvPr/>
            </p:nvGrpSpPr>
            <p:grpSpPr bwMode="auto">
              <a:xfrm>
                <a:off x="6396478" y="3664333"/>
                <a:ext cx="559121" cy="92788"/>
                <a:chOff x="6582044" y="2846082"/>
                <a:chExt cx="559121" cy="92788"/>
              </a:xfrm>
            </p:grpSpPr>
            <p:cxnSp>
              <p:nvCxnSpPr>
                <p:cNvPr id="740" name="Straight Connector 1170"/>
                <p:cNvCxnSpPr/>
                <p:nvPr/>
              </p:nvCxnSpPr>
              <p:spPr>
                <a:xfrm flipV="1">
                  <a:off x="7026209" y="2846432"/>
                  <a:ext cx="104446"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1" name="Straight Connector 1171"/>
                <p:cNvCxnSpPr/>
                <p:nvPr/>
              </p:nvCxnSpPr>
              <p:spPr>
                <a:xfrm flipV="1">
                  <a:off x="6581565" y="293895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04" name="Group 1167"/>
              <p:cNvGrpSpPr>
                <a:grpSpLocks/>
              </p:cNvGrpSpPr>
              <p:nvPr/>
            </p:nvGrpSpPr>
            <p:grpSpPr bwMode="auto">
              <a:xfrm>
                <a:off x="6395998" y="3730197"/>
                <a:ext cx="559121" cy="92788"/>
                <a:chOff x="6582044" y="2846082"/>
                <a:chExt cx="559121" cy="92788"/>
              </a:xfrm>
            </p:grpSpPr>
            <p:cxnSp>
              <p:nvCxnSpPr>
                <p:cNvPr id="738" name="Straight Connector 1168"/>
                <p:cNvCxnSpPr/>
                <p:nvPr/>
              </p:nvCxnSpPr>
              <p:spPr>
                <a:xfrm flipV="1">
                  <a:off x="7026689" y="2846429"/>
                  <a:ext cx="113399"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9" name="Straight Connector 1169"/>
                <p:cNvCxnSpPr/>
                <p:nvPr/>
              </p:nvCxnSpPr>
              <p:spPr>
                <a:xfrm flipV="1">
                  <a:off x="6582044" y="2938948"/>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68" name="Group 1131"/>
            <p:cNvGrpSpPr>
              <a:grpSpLocks/>
            </p:cNvGrpSpPr>
            <p:nvPr/>
          </p:nvGrpSpPr>
          <p:grpSpPr bwMode="auto">
            <a:xfrm>
              <a:off x="6280049" y="2055335"/>
              <a:ext cx="731610" cy="920732"/>
              <a:chOff x="6280049" y="2055335"/>
              <a:chExt cx="731610" cy="920732"/>
            </a:xfrm>
          </p:grpSpPr>
          <p:grpSp>
            <p:nvGrpSpPr>
              <p:cNvPr id="450969" name="Group 1132"/>
              <p:cNvGrpSpPr>
                <a:grpSpLocks/>
              </p:cNvGrpSpPr>
              <p:nvPr/>
            </p:nvGrpSpPr>
            <p:grpSpPr bwMode="auto">
              <a:xfrm>
                <a:off x="6280049" y="2055335"/>
                <a:ext cx="680752" cy="139401"/>
                <a:chOff x="5414286" y="2921098"/>
                <a:chExt cx="680752" cy="139401"/>
              </a:xfrm>
            </p:grpSpPr>
            <p:sp>
              <p:nvSpPr>
                <p:cNvPr id="450983" name="Rectangle 188"/>
                <p:cNvSpPr>
                  <a:spLocks noChangeArrowheads="1"/>
                </p:cNvSpPr>
                <p:nvPr/>
              </p:nvSpPr>
              <p:spPr bwMode="auto">
                <a:xfrm>
                  <a:off x="5415186" y="2996368"/>
                  <a:ext cx="549876"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984" name="AutoShape 189"/>
                <p:cNvSpPr>
                  <a:spLocks noChangeArrowheads="1"/>
                </p:cNvSpPr>
                <p:nvPr/>
              </p:nvSpPr>
              <p:spPr bwMode="auto">
                <a:xfrm>
                  <a:off x="5415186" y="2921098"/>
                  <a:ext cx="675352" cy="78406"/>
                </a:xfrm>
                <a:prstGeom prst="parallelogram">
                  <a:avLst>
                    <a:gd name="adj" fmla="val 122783"/>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985" name="Freeform 190"/>
                <p:cNvSpPr>
                  <a:spLocks/>
                </p:cNvSpPr>
                <p:nvPr/>
              </p:nvSpPr>
              <p:spPr bwMode="auto">
                <a:xfrm>
                  <a:off x="5968754" y="2922667"/>
                  <a:ext cx="125475" cy="137995"/>
                </a:xfrm>
                <a:custGeom>
                  <a:avLst/>
                  <a:gdLst>
                    <a:gd name="T0" fmla="*/ 0 w 169"/>
                    <a:gd name="T1" fmla="*/ 85015 h 224"/>
                    <a:gd name="T2" fmla="*/ 0 w 169"/>
                    <a:gd name="T3" fmla="*/ 137995 h 224"/>
                    <a:gd name="T4" fmla="*/ 125475 w 169"/>
                    <a:gd name="T5" fmla="*/ 47436 h 224"/>
                    <a:gd name="T6" fmla="*/ 125475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986" name="Freeform 191"/>
                <p:cNvSpPr>
                  <a:spLocks/>
                </p:cNvSpPr>
                <p:nvPr/>
              </p:nvSpPr>
              <p:spPr bwMode="auto">
                <a:xfrm>
                  <a:off x="5500065" y="2936779"/>
                  <a:ext cx="524044" cy="45476"/>
                </a:xfrm>
                <a:custGeom>
                  <a:avLst/>
                  <a:gdLst>
                    <a:gd name="T0" fmla="*/ 0 w 280"/>
                    <a:gd name="T1" fmla="*/ 45476 h 63"/>
                    <a:gd name="T2" fmla="*/ 69249 w 280"/>
                    <a:gd name="T3" fmla="*/ 44754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0987" name="Freeform 192"/>
                <p:cNvSpPr>
                  <a:spLocks/>
                </p:cNvSpPr>
                <p:nvPr/>
              </p:nvSpPr>
              <p:spPr bwMode="auto">
                <a:xfrm>
                  <a:off x="5621851" y="2933643"/>
                  <a:ext cx="302617" cy="53316"/>
                </a:xfrm>
                <a:custGeom>
                  <a:avLst/>
                  <a:gdLst>
                    <a:gd name="T0" fmla="*/ 0 w 293"/>
                    <a:gd name="T1" fmla="*/ 0 h 93"/>
                    <a:gd name="T2" fmla="*/ 69199 w 293"/>
                    <a:gd name="T3" fmla="*/ 573 h 93"/>
                    <a:gd name="T4" fmla="*/ 201400 w 293"/>
                    <a:gd name="T5" fmla="*/ 53316 h 93"/>
                    <a:gd name="T6" fmla="*/ 302617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703" name="Straight Connector 1133"/>
              <p:cNvCxnSpPr/>
              <p:nvPr/>
            </p:nvCxnSpPr>
            <p:spPr>
              <a:xfrm flipH="1">
                <a:off x="6996897" y="2124333"/>
                <a:ext cx="11070"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4" name="Straight Connector 1134"/>
              <p:cNvCxnSpPr/>
              <p:nvPr/>
            </p:nvCxnSpPr>
            <p:spPr>
              <a:xfrm>
                <a:off x="6875111" y="230466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5" name="Straight Connector 1135"/>
              <p:cNvCxnSpPr/>
              <p:nvPr/>
            </p:nvCxnSpPr>
            <p:spPr>
              <a:xfrm>
                <a:off x="6871422" y="236896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6" name="Straight Connector 1136"/>
              <p:cNvCxnSpPr/>
              <p:nvPr/>
            </p:nvCxnSpPr>
            <p:spPr>
              <a:xfrm>
                <a:off x="6871422" y="244423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7" name="Straight Connector 1137"/>
              <p:cNvCxnSpPr/>
              <p:nvPr/>
            </p:nvCxnSpPr>
            <p:spPr>
              <a:xfrm>
                <a:off x="6867730" y="250852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1138"/>
              <p:cNvCxnSpPr/>
              <p:nvPr/>
            </p:nvCxnSpPr>
            <p:spPr>
              <a:xfrm>
                <a:off x="6864041" y="2569681"/>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Straight Connector 1139"/>
              <p:cNvCxnSpPr/>
              <p:nvPr/>
            </p:nvCxnSpPr>
            <p:spPr>
              <a:xfrm>
                <a:off x="6864041" y="263867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1140"/>
              <p:cNvCxnSpPr/>
              <p:nvPr/>
            </p:nvCxnSpPr>
            <p:spPr>
              <a:xfrm>
                <a:off x="6860349" y="270610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1" name="Straight Connector 1141"/>
              <p:cNvCxnSpPr/>
              <p:nvPr/>
            </p:nvCxnSpPr>
            <p:spPr>
              <a:xfrm>
                <a:off x="6867730" y="277510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1142"/>
              <p:cNvCxnSpPr/>
              <p:nvPr/>
            </p:nvCxnSpPr>
            <p:spPr>
              <a:xfrm>
                <a:off x="6871422" y="284253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3" name="Straight Connector 1143"/>
              <p:cNvCxnSpPr/>
              <p:nvPr/>
            </p:nvCxnSpPr>
            <p:spPr>
              <a:xfrm>
                <a:off x="6871422" y="291153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4" name="Straight Connector 1144"/>
              <p:cNvCxnSpPr/>
              <p:nvPr/>
            </p:nvCxnSpPr>
            <p:spPr>
              <a:xfrm>
                <a:off x="6875111" y="2975827"/>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5" name="Straight Connector 1145"/>
              <p:cNvCxnSpPr/>
              <p:nvPr/>
            </p:nvCxnSpPr>
            <p:spPr>
              <a:xfrm flipH="1">
                <a:off x="6875111" y="2132174"/>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05" name="Group 1071"/>
          <p:cNvGrpSpPr>
            <a:grpSpLocks/>
          </p:cNvGrpSpPr>
          <p:nvPr/>
        </p:nvGrpSpPr>
        <p:grpSpPr bwMode="auto">
          <a:xfrm>
            <a:off x="4864100" y="5200650"/>
            <a:ext cx="330200" cy="1030288"/>
            <a:chOff x="6240352" y="2055335"/>
            <a:chExt cx="771307" cy="1017716"/>
          </a:xfrm>
        </p:grpSpPr>
        <p:grpSp>
          <p:nvGrpSpPr>
            <p:cNvPr id="450909" name="Group 1072"/>
            <p:cNvGrpSpPr>
              <a:grpSpLocks/>
            </p:cNvGrpSpPr>
            <p:nvPr/>
          </p:nvGrpSpPr>
          <p:grpSpPr bwMode="auto">
            <a:xfrm>
              <a:off x="6240352" y="2235573"/>
              <a:ext cx="697981" cy="837478"/>
              <a:chOff x="6395998" y="3062424"/>
              <a:chExt cx="564403" cy="837478"/>
            </a:xfrm>
          </p:grpSpPr>
          <p:sp>
            <p:nvSpPr>
              <p:cNvPr id="780" name="Rectangle 1093"/>
              <p:cNvSpPr/>
              <p:nvPr/>
            </p:nvSpPr>
            <p:spPr>
              <a:xfrm>
                <a:off x="6509942" y="3062521"/>
                <a:ext cx="446783" cy="7417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81" name="Straight Connector 1094"/>
              <p:cNvCxnSpPr/>
              <p:nvPr/>
            </p:nvCxnSpPr>
            <p:spPr>
              <a:xfrm flipV="1">
                <a:off x="6845779" y="3062521"/>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2" name="Rectangle 1095"/>
              <p:cNvSpPr/>
              <p:nvPr/>
            </p:nvSpPr>
            <p:spPr>
              <a:xfrm>
                <a:off x="6476959" y="3071930"/>
                <a:ext cx="131936" cy="11604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83" name="Straight Connector 1096"/>
              <p:cNvCxnSpPr/>
              <p:nvPr/>
            </p:nvCxnSpPr>
            <p:spPr>
              <a:xfrm flipV="1">
                <a:off x="6395998" y="3062521"/>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4" name="Rectangle 1097"/>
              <p:cNvSpPr/>
              <p:nvPr/>
            </p:nvSpPr>
            <p:spPr>
              <a:xfrm>
                <a:off x="6815793" y="3703885"/>
                <a:ext cx="131936" cy="1144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785" name="Rectangle 1098"/>
              <p:cNvSpPr/>
              <p:nvPr/>
            </p:nvSpPr>
            <p:spPr>
              <a:xfrm>
                <a:off x="6404995" y="3158176"/>
                <a:ext cx="443783" cy="7417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86" name="Straight Connector 1099"/>
              <p:cNvCxnSpPr/>
              <p:nvPr/>
            </p:nvCxnSpPr>
            <p:spPr>
              <a:xfrm flipV="1">
                <a:off x="6848778" y="3804246"/>
                <a:ext cx="110945" cy="92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937" name="Group 1100"/>
              <p:cNvGrpSpPr>
                <a:grpSpLocks/>
              </p:cNvGrpSpPr>
              <p:nvPr/>
            </p:nvGrpSpPr>
            <p:grpSpPr bwMode="auto">
              <a:xfrm>
                <a:off x="6400318" y="3137421"/>
                <a:ext cx="559121" cy="92788"/>
                <a:chOff x="6582044" y="2846082"/>
                <a:chExt cx="559121" cy="92788"/>
              </a:xfrm>
            </p:grpSpPr>
            <p:cxnSp>
              <p:nvCxnSpPr>
                <p:cNvPr id="815" name="Straight Connector 1128"/>
                <p:cNvCxnSpPr/>
                <p:nvPr/>
              </p:nvCxnSpPr>
              <p:spPr>
                <a:xfrm flipV="1">
                  <a:off x="7027504" y="2846452"/>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6" name="Straight Connector 1129"/>
                <p:cNvCxnSpPr/>
                <p:nvPr/>
              </p:nvCxnSpPr>
              <p:spPr>
                <a:xfrm flipV="1">
                  <a:off x="6580724" y="2938972"/>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38" name="Group 1101"/>
              <p:cNvGrpSpPr>
                <a:grpSpLocks/>
              </p:cNvGrpSpPr>
              <p:nvPr/>
            </p:nvGrpSpPr>
            <p:grpSpPr bwMode="auto">
              <a:xfrm>
                <a:off x="6399838" y="3203285"/>
                <a:ext cx="559121" cy="92788"/>
                <a:chOff x="6582044" y="2846082"/>
                <a:chExt cx="559121" cy="92788"/>
              </a:xfrm>
            </p:grpSpPr>
            <p:cxnSp>
              <p:nvCxnSpPr>
                <p:cNvPr id="813" name="Straight Connector 1126"/>
                <p:cNvCxnSpPr/>
                <p:nvPr/>
              </p:nvCxnSpPr>
              <p:spPr>
                <a:xfrm flipV="1">
                  <a:off x="7027984" y="2846449"/>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Straight Connector 1127"/>
                <p:cNvCxnSpPr/>
                <p:nvPr/>
              </p:nvCxnSpPr>
              <p:spPr>
                <a:xfrm flipV="1">
                  <a:off x="6581203" y="2938969"/>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39" name="Group 1102"/>
              <p:cNvGrpSpPr>
                <a:grpSpLocks/>
              </p:cNvGrpSpPr>
              <p:nvPr/>
            </p:nvGrpSpPr>
            <p:grpSpPr bwMode="auto">
              <a:xfrm>
                <a:off x="6399358" y="3269149"/>
                <a:ext cx="559121" cy="92788"/>
                <a:chOff x="6582044" y="2846082"/>
                <a:chExt cx="559121" cy="92788"/>
              </a:xfrm>
            </p:grpSpPr>
            <p:cxnSp>
              <p:nvCxnSpPr>
                <p:cNvPr id="811" name="Straight Connector 1124"/>
                <p:cNvCxnSpPr/>
                <p:nvPr/>
              </p:nvCxnSpPr>
              <p:spPr>
                <a:xfrm flipV="1">
                  <a:off x="7028464" y="2846446"/>
                  <a:ext cx="101950"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2" name="Straight Connector 1125"/>
                <p:cNvCxnSpPr/>
                <p:nvPr/>
              </p:nvCxnSpPr>
              <p:spPr>
                <a:xfrm flipV="1">
                  <a:off x="6581683" y="2938966"/>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0" name="Group 1103"/>
              <p:cNvGrpSpPr>
                <a:grpSpLocks/>
              </p:cNvGrpSpPr>
              <p:nvPr/>
            </p:nvGrpSpPr>
            <p:grpSpPr bwMode="auto">
              <a:xfrm>
                <a:off x="6398878" y="3335013"/>
                <a:ext cx="559121" cy="92788"/>
                <a:chOff x="6582044" y="2846082"/>
                <a:chExt cx="559121" cy="92788"/>
              </a:xfrm>
            </p:grpSpPr>
            <p:cxnSp>
              <p:nvCxnSpPr>
                <p:cNvPr id="809" name="Straight Connector 1122"/>
                <p:cNvCxnSpPr/>
                <p:nvPr/>
              </p:nvCxnSpPr>
              <p:spPr>
                <a:xfrm flipV="1">
                  <a:off x="7028943" y="2846445"/>
                  <a:ext cx="110947"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0" name="Straight Connector 1123"/>
                <p:cNvCxnSpPr/>
                <p:nvPr/>
              </p:nvCxnSpPr>
              <p:spPr>
                <a:xfrm flipV="1">
                  <a:off x="6582163" y="2938964"/>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1" name="Group 1104"/>
              <p:cNvGrpSpPr>
                <a:grpSpLocks/>
              </p:cNvGrpSpPr>
              <p:nvPr/>
            </p:nvGrpSpPr>
            <p:grpSpPr bwMode="auto">
              <a:xfrm>
                <a:off x="6398398" y="3400877"/>
                <a:ext cx="559121" cy="92788"/>
                <a:chOff x="6582044" y="2846082"/>
                <a:chExt cx="559121" cy="92788"/>
              </a:xfrm>
            </p:grpSpPr>
            <p:cxnSp>
              <p:nvCxnSpPr>
                <p:cNvPr id="807" name="Straight Connector 1120"/>
                <p:cNvCxnSpPr/>
                <p:nvPr/>
              </p:nvCxnSpPr>
              <p:spPr>
                <a:xfrm flipV="1">
                  <a:off x="7029423" y="2846442"/>
                  <a:ext cx="110947"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Straight Connector 1121"/>
                <p:cNvCxnSpPr/>
                <p:nvPr/>
              </p:nvCxnSpPr>
              <p:spPr>
                <a:xfrm flipV="1">
                  <a:off x="6582643" y="2938961"/>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2" name="Group 1105"/>
              <p:cNvGrpSpPr>
                <a:grpSpLocks/>
              </p:cNvGrpSpPr>
              <p:nvPr/>
            </p:nvGrpSpPr>
            <p:grpSpPr bwMode="auto">
              <a:xfrm>
                <a:off x="6397918" y="3466741"/>
                <a:ext cx="559121" cy="92788"/>
                <a:chOff x="6582044" y="2846082"/>
                <a:chExt cx="559121" cy="92788"/>
              </a:xfrm>
            </p:grpSpPr>
            <p:cxnSp>
              <p:nvCxnSpPr>
                <p:cNvPr id="805" name="Straight Connector 1118"/>
                <p:cNvCxnSpPr/>
                <p:nvPr/>
              </p:nvCxnSpPr>
              <p:spPr>
                <a:xfrm flipV="1">
                  <a:off x="7029905" y="2846440"/>
                  <a:ext cx="110947"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6" name="Straight Connector 1119"/>
                <p:cNvCxnSpPr/>
                <p:nvPr/>
              </p:nvCxnSpPr>
              <p:spPr>
                <a:xfrm flipV="1">
                  <a:off x="6583124" y="2938959"/>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3" name="Group 1106"/>
              <p:cNvGrpSpPr>
                <a:grpSpLocks/>
              </p:cNvGrpSpPr>
              <p:nvPr/>
            </p:nvGrpSpPr>
            <p:grpSpPr bwMode="auto">
              <a:xfrm>
                <a:off x="6397438" y="3532605"/>
                <a:ext cx="559121" cy="92788"/>
                <a:chOff x="6582044" y="2846082"/>
                <a:chExt cx="559121" cy="92788"/>
              </a:xfrm>
            </p:grpSpPr>
            <p:cxnSp>
              <p:nvCxnSpPr>
                <p:cNvPr id="803" name="Straight Connector 1116"/>
                <p:cNvCxnSpPr/>
                <p:nvPr/>
              </p:nvCxnSpPr>
              <p:spPr>
                <a:xfrm flipV="1">
                  <a:off x="7027387" y="2846437"/>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4" name="Straight Connector 1117"/>
                <p:cNvCxnSpPr/>
                <p:nvPr/>
              </p:nvCxnSpPr>
              <p:spPr>
                <a:xfrm flipV="1">
                  <a:off x="6580605" y="2938956"/>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4" name="Group 1107"/>
              <p:cNvGrpSpPr>
                <a:grpSpLocks/>
              </p:cNvGrpSpPr>
              <p:nvPr/>
            </p:nvGrpSpPr>
            <p:grpSpPr bwMode="auto">
              <a:xfrm>
                <a:off x="6396958" y="3598469"/>
                <a:ext cx="559121" cy="92788"/>
                <a:chOff x="6582044" y="2846082"/>
                <a:chExt cx="559121" cy="92788"/>
              </a:xfrm>
            </p:grpSpPr>
            <p:cxnSp>
              <p:nvCxnSpPr>
                <p:cNvPr id="801" name="Straight Connector 1114"/>
                <p:cNvCxnSpPr/>
                <p:nvPr/>
              </p:nvCxnSpPr>
              <p:spPr>
                <a:xfrm flipV="1">
                  <a:off x="7027867" y="2846434"/>
                  <a:ext cx="113944"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2" name="Straight Connector 1115"/>
                <p:cNvCxnSpPr/>
                <p:nvPr/>
              </p:nvCxnSpPr>
              <p:spPr>
                <a:xfrm flipV="1">
                  <a:off x="6581084" y="2938953"/>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5" name="Group 1108"/>
              <p:cNvGrpSpPr>
                <a:grpSpLocks/>
              </p:cNvGrpSpPr>
              <p:nvPr/>
            </p:nvGrpSpPr>
            <p:grpSpPr bwMode="auto">
              <a:xfrm>
                <a:off x="6396478" y="3664333"/>
                <a:ext cx="559121" cy="92788"/>
                <a:chOff x="6582044" y="2846082"/>
                <a:chExt cx="559121" cy="92788"/>
              </a:xfrm>
            </p:grpSpPr>
            <p:cxnSp>
              <p:nvCxnSpPr>
                <p:cNvPr id="799" name="Straight Connector 1112"/>
                <p:cNvCxnSpPr/>
                <p:nvPr/>
              </p:nvCxnSpPr>
              <p:spPr>
                <a:xfrm flipV="1">
                  <a:off x="7019350" y="2846432"/>
                  <a:ext cx="110947"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0" name="Straight Connector 1113"/>
                <p:cNvCxnSpPr/>
                <p:nvPr/>
              </p:nvCxnSpPr>
              <p:spPr>
                <a:xfrm flipV="1">
                  <a:off x="6581564" y="2938951"/>
                  <a:ext cx="4437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46" name="Group 1109"/>
              <p:cNvGrpSpPr>
                <a:grpSpLocks/>
              </p:cNvGrpSpPr>
              <p:nvPr/>
            </p:nvGrpSpPr>
            <p:grpSpPr bwMode="auto">
              <a:xfrm>
                <a:off x="6395998" y="3730197"/>
                <a:ext cx="559121" cy="92788"/>
                <a:chOff x="6582044" y="2846082"/>
                <a:chExt cx="559121" cy="92788"/>
              </a:xfrm>
            </p:grpSpPr>
            <p:cxnSp>
              <p:nvCxnSpPr>
                <p:cNvPr id="797" name="Straight Connector 1110"/>
                <p:cNvCxnSpPr/>
                <p:nvPr/>
              </p:nvCxnSpPr>
              <p:spPr>
                <a:xfrm flipV="1">
                  <a:off x="7028826" y="2846429"/>
                  <a:ext cx="110945" cy="92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8" name="Straight Connector 1111"/>
                <p:cNvCxnSpPr/>
                <p:nvPr/>
              </p:nvCxnSpPr>
              <p:spPr>
                <a:xfrm flipV="1">
                  <a:off x="6582044" y="2938948"/>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10" name="Group 1073"/>
            <p:cNvGrpSpPr>
              <a:grpSpLocks/>
            </p:cNvGrpSpPr>
            <p:nvPr/>
          </p:nvGrpSpPr>
          <p:grpSpPr bwMode="auto">
            <a:xfrm>
              <a:off x="6280049" y="2055335"/>
              <a:ext cx="731610" cy="920732"/>
              <a:chOff x="6280049" y="2055335"/>
              <a:chExt cx="731610" cy="920732"/>
            </a:xfrm>
          </p:grpSpPr>
          <p:grpSp>
            <p:nvGrpSpPr>
              <p:cNvPr id="450911" name="Group 1074"/>
              <p:cNvGrpSpPr>
                <a:grpSpLocks/>
              </p:cNvGrpSpPr>
              <p:nvPr/>
            </p:nvGrpSpPr>
            <p:grpSpPr bwMode="auto">
              <a:xfrm>
                <a:off x="6280049" y="2055335"/>
                <a:ext cx="680752" cy="139401"/>
                <a:chOff x="5414286" y="2921098"/>
                <a:chExt cx="680752" cy="139401"/>
              </a:xfrm>
            </p:grpSpPr>
            <p:sp>
              <p:nvSpPr>
                <p:cNvPr id="450925" name="Rectangle 188"/>
                <p:cNvSpPr>
                  <a:spLocks noChangeArrowheads="1"/>
                </p:cNvSpPr>
                <p:nvPr/>
              </p:nvSpPr>
              <p:spPr bwMode="auto">
                <a:xfrm>
                  <a:off x="5415382" y="2996368"/>
                  <a:ext cx="548815" cy="64294"/>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926" name="AutoShape 189"/>
                <p:cNvSpPr>
                  <a:spLocks noChangeArrowheads="1"/>
                </p:cNvSpPr>
                <p:nvPr/>
              </p:nvSpPr>
              <p:spPr bwMode="auto">
                <a:xfrm>
                  <a:off x="5415382" y="2921098"/>
                  <a:ext cx="674894" cy="78406"/>
                </a:xfrm>
                <a:prstGeom prst="parallelogram">
                  <a:avLst>
                    <a:gd name="adj" fmla="val 12277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927" name="Freeform 190"/>
                <p:cNvSpPr>
                  <a:spLocks/>
                </p:cNvSpPr>
                <p:nvPr/>
              </p:nvSpPr>
              <p:spPr bwMode="auto">
                <a:xfrm>
                  <a:off x="5971613" y="2922667"/>
                  <a:ext cx="122370" cy="137995"/>
                </a:xfrm>
                <a:custGeom>
                  <a:avLst/>
                  <a:gdLst>
                    <a:gd name="T0" fmla="*/ 0 w 169"/>
                    <a:gd name="T1" fmla="*/ 85015 h 224"/>
                    <a:gd name="T2" fmla="*/ 0 w 169"/>
                    <a:gd name="T3" fmla="*/ 137995 h 224"/>
                    <a:gd name="T4" fmla="*/ 122370 w 169"/>
                    <a:gd name="T5" fmla="*/ 47436 h 224"/>
                    <a:gd name="T6" fmla="*/ 122370 w 169"/>
                    <a:gd name="T7" fmla="*/ 0 h 224"/>
                    <a:gd name="T8" fmla="*/ 0 w 169"/>
                    <a:gd name="T9" fmla="*/ 85015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928" name="Freeform 191"/>
                <p:cNvSpPr>
                  <a:spLocks/>
                </p:cNvSpPr>
                <p:nvPr/>
              </p:nvSpPr>
              <p:spPr bwMode="auto">
                <a:xfrm>
                  <a:off x="5500669" y="2936779"/>
                  <a:ext cx="522858" cy="45476"/>
                </a:xfrm>
                <a:custGeom>
                  <a:avLst/>
                  <a:gdLst>
                    <a:gd name="T0" fmla="*/ 0 w 280"/>
                    <a:gd name="T1" fmla="*/ 45476 h 63"/>
                    <a:gd name="T2" fmla="*/ 69092 w 280"/>
                    <a:gd name="T3" fmla="*/ 44754 h 63"/>
                    <a:gd name="T4" fmla="*/ 408950 w 280"/>
                    <a:gd name="T5" fmla="*/ 0 h 63"/>
                    <a:gd name="T6" fmla="*/ 522858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0929" name="Freeform 192"/>
                <p:cNvSpPr>
                  <a:spLocks/>
                </p:cNvSpPr>
                <p:nvPr/>
              </p:nvSpPr>
              <p:spPr bwMode="auto">
                <a:xfrm>
                  <a:off x="5623041" y="2933643"/>
                  <a:ext cx="300364" cy="53316"/>
                </a:xfrm>
                <a:custGeom>
                  <a:avLst/>
                  <a:gdLst>
                    <a:gd name="T0" fmla="*/ 0 w 293"/>
                    <a:gd name="T1" fmla="*/ 0 h 93"/>
                    <a:gd name="T2" fmla="*/ 68684 w 293"/>
                    <a:gd name="T3" fmla="*/ 573 h 93"/>
                    <a:gd name="T4" fmla="*/ 199901 w 293"/>
                    <a:gd name="T5" fmla="*/ 53316 h 93"/>
                    <a:gd name="T6" fmla="*/ 300364 w 293"/>
                    <a:gd name="T7" fmla="*/ 53316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762" name="Straight Connector 1075"/>
              <p:cNvCxnSpPr/>
              <p:nvPr/>
            </p:nvCxnSpPr>
            <p:spPr>
              <a:xfrm flipH="1">
                <a:off x="6996826" y="2124333"/>
                <a:ext cx="11126" cy="8452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1076"/>
              <p:cNvCxnSpPr/>
              <p:nvPr/>
            </p:nvCxnSpPr>
            <p:spPr>
              <a:xfrm>
                <a:off x="6874457" y="2304668"/>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Straight Connector 1077"/>
              <p:cNvCxnSpPr/>
              <p:nvPr/>
            </p:nvCxnSpPr>
            <p:spPr>
              <a:xfrm>
                <a:off x="6870747" y="2368961"/>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5" name="Straight Connector 1078"/>
              <p:cNvCxnSpPr/>
              <p:nvPr/>
            </p:nvCxnSpPr>
            <p:spPr>
              <a:xfrm>
                <a:off x="6870747" y="2444231"/>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1079"/>
              <p:cNvCxnSpPr/>
              <p:nvPr/>
            </p:nvCxnSpPr>
            <p:spPr>
              <a:xfrm>
                <a:off x="6867040" y="2508525"/>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7" name="Straight Connector 1080"/>
              <p:cNvCxnSpPr/>
              <p:nvPr/>
            </p:nvCxnSpPr>
            <p:spPr>
              <a:xfrm>
                <a:off x="6867040" y="2569681"/>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8" name="Straight Connector 1081"/>
              <p:cNvCxnSpPr/>
              <p:nvPr/>
            </p:nvCxnSpPr>
            <p:spPr>
              <a:xfrm>
                <a:off x="6863331" y="2638679"/>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9" name="Straight Connector 1082"/>
              <p:cNvCxnSpPr/>
              <p:nvPr/>
            </p:nvCxnSpPr>
            <p:spPr>
              <a:xfrm>
                <a:off x="6859624" y="2706109"/>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0" name="Straight Connector 1083"/>
              <p:cNvCxnSpPr/>
              <p:nvPr/>
            </p:nvCxnSpPr>
            <p:spPr>
              <a:xfrm>
                <a:off x="6867040" y="2775107"/>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1" name="Straight Connector 1084"/>
              <p:cNvCxnSpPr/>
              <p:nvPr/>
            </p:nvCxnSpPr>
            <p:spPr>
              <a:xfrm>
                <a:off x="6870747" y="2842536"/>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Straight Connector 1085"/>
              <p:cNvCxnSpPr/>
              <p:nvPr/>
            </p:nvCxnSpPr>
            <p:spPr>
              <a:xfrm>
                <a:off x="6870747" y="2911533"/>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Straight Connector 1086"/>
              <p:cNvCxnSpPr/>
              <p:nvPr/>
            </p:nvCxnSpPr>
            <p:spPr>
              <a:xfrm>
                <a:off x="6874457" y="2975827"/>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Straight Connector 1087"/>
              <p:cNvCxnSpPr/>
              <p:nvPr/>
            </p:nvCxnSpPr>
            <p:spPr>
              <a:xfrm flipH="1">
                <a:off x="6878164" y="2132174"/>
                <a:ext cx="13349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17" name="Straight Connector 1311"/>
          <p:cNvCxnSpPr/>
          <p:nvPr/>
        </p:nvCxnSpPr>
        <p:spPr>
          <a:xfrm flipH="1">
            <a:off x="5554663" y="4711700"/>
            <a:ext cx="355600"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8" name="Straight Connector 1312"/>
          <p:cNvCxnSpPr>
            <a:stCxn id="450657" idx="2"/>
          </p:cNvCxnSpPr>
          <p:nvPr/>
        </p:nvCxnSpPr>
        <p:spPr>
          <a:xfrm flipH="1">
            <a:off x="5859463" y="4927600"/>
            <a:ext cx="201612" cy="485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Straight Connector 1313"/>
          <p:cNvCxnSpPr/>
          <p:nvPr/>
        </p:nvCxnSpPr>
        <p:spPr>
          <a:xfrm>
            <a:off x="6176963" y="4725988"/>
            <a:ext cx="57150" cy="492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 name="Straight Connector 1314"/>
          <p:cNvCxnSpPr>
            <a:endCxn id="450694" idx="0"/>
          </p:cNvCxnSpPr>
          <p:nvPr/>
        </p:nvCxnSpPr>
        <p:spPr>
          <a:xfrm>
            <a:off x="6316663" y="4749800"/>
            <a:ext cx="27305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610" name="Group 1315"/>
          <p:cNvGrpSpPr>
            <a:grpSpLocks/>
          </p:cNvGrpSpPr>
          <p:nvPr/>
        </p:nvGrpSpPr>
        <p:grpSpPr bwMode="auto">
          <a:xfrm>
            <a:off x="5289550" y="5207000"/>
            <a:ext cx="331788" cy="1031875"/>
            <a:chOff x="6240352" y="2055335"/>
            <a:chExt cx="771307" cy="1017716"/>
          </a:xfrm>
        </p:grpSpPr>
        <p:grpSp>
          <p:nvGrpSpPr>
            <p:cNvPr id="450851" name="Group 1493"/>
            <p:cNvGrpSpPr>
              <a:grpSpLocks/>
            </p:cNvGrpSpPr>
            <p:nvPr/>
          </p:nvGrpSpPr>
          <p:grpSpPr bwMode="auto">
            <a:xfrm>
              <a:off x="6240352" y="2235573"/>
              <a:ext cx="697981" cy="837478"/>
              <a:chOff x="6395998" y="3062424"/>
              <a:chExt cx="564403" cy="837478"/>
            </a:xfrm>
          </p:grpSpPr>
          <p:sp>
            <p:nvSpPr>
              <p:cNvPr id="843" name="Rectangle 1514"/>
              <p:cNvSpPr/>
              <p:nvPr/>
            </p:nvSpPr>
            <p:spPr>
              <a:xfrm>
                <a:off x="6509397" y="3062244"/>
                <a:ext cx="447628" cy="742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44" name="Straight Connector 1515"/>
              <p:cNvCxnSpPr/>
              <p:nvPr/>
            </p:nvCxnSpPr>
            <p:spPr>
              <a:xfrm flipV="1">
                <a:off x="6846611"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5" name="Rectangle 1516"/>
              <p:cNvSpPr/>
              <p:nvPr/>
            </p:nvSpPr>
            <p:spPr>
              <a:xfrm>
                <a:off x="6476572" y="3071638"/>
                <a:ext cx="131304"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46" name="Straight Connector 1517"/>
              <p:cNvCxnSpPr/>
              <p:nvPr/>
            </p:nvCxnSpPr>
            <p:spPr>
              <a:xfrm flipV="1">
                <a:off x="6395998"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7" name="Rectangle 1518"/>
              <p:cNvSpPr/>
              <p:nvPr/>
            </p:nvSpPr>
            <p:spPr>
              <a:xfrm>
                <a:off x="6816769" y="3702622"/>
                <a:ext cx="131304"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848" name="Rectangle 1519"/>
              <p:cNvSpPr/>
              <p:nvPr/>
            </p:nvSpPr>
            <p:spPr>
              <a:xfrm>
                <a:off x="6404951" y="3157752"/>
                <a:ext cx="444643" cy="7421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49" name="Straight Connector 1520"/>
              <p:cNvCxnSpPr/>
              <p:nvPr/>
            </p:nvCxnSpPr>
            <p:spPr>
              <a:xfrm flipV="1">
                <a:off x="6846611" y="380439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879" name="Group 1521"/>
              <p:cNvGrpSpPr>
                <a:grpSpLocks/>
              </p:cNvGrpSpPr>
              <p:nvPr/>
            </p:nvGrpSpPr>
            <p:grpSpPr bwMode="auto">
              <a:xfrm>
                <a:off x="6400318" y="3137421"/>
                <a:ext cx="559121" cy="92788"/>
                <a:chOff x="6582044" y="2846082"/>
                <a:chExt cx="559121" cy="92788"/>
              </a:xfrm>
            </p:grpSpPr>
            <p:cxnSp>
              <p:nvCxnSpPr>
                <p:cNvPr id="878" name="Straight Connector 1549"/>
                <p:cNvCxnSpPr/>
                <p:nvPr/>
              </p:nvCxnSpPr>
              <p:spPr>
                <a:xfrm flipV="1">
                  <a:off x="7028337" y="2846059"/>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9" name="Straight Connector 1550"/>
                <p:cNvCxnSpPr/>
                <p:nvPr/>
              </p:nvCxnSpPr>
              <p:spPr>
                <a:xfrm flipV="1">
                  <a:off x="6580709" y="293843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0" name="Group 1522"/>
              <p:cNvGrpSpPr>
                <a:grpSpLocks/>
              </p:cNvGrpSpPr>
              <p:nvPr/>
            </p:nvGrpSpPr>
            <p:grpSpPr bwMode="auto">
              <a:xfrm>
                <a:off x="6399838" y="3203285"/>
                <a:ext cx="559121" cy="92788"/>
                <a:chOff x="6582044" y="2846082"/>
                <a:chExt cx="559121" cy="92788"/>
              </a:xfrm>
            </p:grpSpPr>
            <p:cxnSp>
              <p:nvCxnSpPr>
                <p:cNvPr id="876" name="Straight Connector 1547"/>
                <p:cNvCxnSpPr/>
                <p:nvPr/>
              </p:nvCxnSpPr>
              <p:spPr>
                <a:xfrm flipV="1">
                  <a:off x="7028817" y="2845955"/>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7" name="Straight Connector 1548"/>
                <p:cNvCxnSpPr/>
                <p:nvPr/>
              </p:nvCxnSpPr>
              <p:spPr>
                <a:xfrm flipV="1">
                  <a:off x="6581189" y="2938331"/>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1" name="Group 1523"/>
              <p:cNvGrpSpPr>
                <a:grpSpLocks/>
              </p:cNvGrpSpPr>
              <p:nvPr/>
            </p:nvGrpSpPr>
            <p:grpSpPr bwMode="auto">
              <a:xfrm>
                <a:off x="6399358" y="3269149"/>
                <a:ext cx="559121" cy="92788"/>
                <a:chOff x="6582044" y="2846082"/>
                <a:chExt cx="559121" cy="92788"/>
              </a:xfrm>
            </p:grpSpPr>
            <p:cxnSp>
              <p:nvCxnSpPr>
                <p:cNvPr id="874" name="Straight Connector 1545"/>
                <p:cNvCxnSpPr/>
                <p:nvPr/>
              </p:nvCxnSpPr>
              <p:spPr>
                <a:xfrm flipV="1">
                  <a:off x="7026313" y="2845851"/>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5" name="Straight Connector 1546"/>
                <p:cNvCxnSpPr/>
                <p:nvPr/>
              </p:nvCxnSpPr>
              <p:spPr>
                <a:xfrm flipV="1">
                  <a:off x="6581670" y="2938228"/>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2" name="Group 1524"/>
              <p:cNvGrpSpPr>
                <a:grpSpLocks/>
              </p:cNvGrpSpPr>
              <p:nvPr/>
            </p:nvGrpSpPr>
            <p:grpSpPr bwMode="auto">
              <a:xfrm>
                <a:off x="6398878" y="3335013"/>
                <a:ext cx="559121" cy="92788"/>
                <a:chOff x="6582044" y="2846082"/>
                <a:chExt cx="559121" cy="92788"/>
              </a:xfrm>
            </p:grpSpPr>
            <p:cxnSp>
              <p:nvCxnSpPr>
                <p:cNvPr id="872" name="Straight Connector 1543"/>
                <p:cNvCxnSpPr/>
                <p:nvPr/>
              </p:nvCxnSpPr>
              <p:spPr>
                <a:xfrm flipV="1">
                  <a:off x="7026792" y="2845748"/>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3" name="Straight Connector 1544"/>
                <p:cNvCxnSpPr/>
                <p:nvPr/>
              </p:nvCxnSpPr>
              <p:spPr>
                <a:xfrm flipV="1">
                  <a:off x="6582149" y="293812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3" name="Group 1525"/>
              <p:cNvGrpSpPr>
                <a:grpSpLocks/>
              </p:cNvGrpSpPr>
              <p:nvPr/>
            </p:nvGrpSpPr>
            <p:grpSpPr bwMode="auto">
              <a:xfrm>
                <a:off x="6398398" y="3400877"/>
                <a:ext cx="559121" cy="92788"/>
                <a:chOff x="6582044" y="2846082"/>
                <a:chExt cx="559121" cy="92788"/>
              </a:xfrm>
            </p:grpSpPr>
            <p:cxnSp>
              <p:nvCxnSpPr>
                <p:cNvPr id="870" name="Straight Connector 1541"/>
                <p:cNvCxnSpPr/>
                <p:nvPr/>
              </p:nvCxnSpPr>
              <p:spPr>
                <a:xfrm flipV="1">
                  <a:off x="7027272" y="2845643"/>
                  <a:ext cx="113399" cy="87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1" name="Straight Connector 1542"/>
                <p:cNvCxnSpPr/>
                <p:nvPr/>
              </p:nvCxnSpPr>
              <p:spPr>
                <a:xfrm flipV="1">
                  <a:off x="6582629" y="2933323"/>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4" name="Group 1526"/>
              <p:cNvGrpSpPr>
                <a:grpSpLocks/>
              </p:cNvGrpSpPr>
              <p:nvPr/>
            </p:nvGrpSpPr>
            <p:grpSpPr bwMode="auto">
              <a:xfrm>
                <a:off x="6397918" y="3466741"/>
                <a:ext cx="559121" cy="92788"/>
                <a:chOff x="6582044" y="2846082"/>
                <a:chExt cx="559121" cy="92788"/>
              </a:xfrm>
            </p:grpSpPr>
            <p:cxnSp>
              <p:nvCxnSpPr>
                <p:cNvPr id="868" name="Straight Connector 1539"/>
                <p:cNvCxnSpPr/>
                <p:nvPr/>
              </p:nvCxnSpPr>
              <p:spPr>
                <a:xfrm flipV="1">
                  <a:off x="7027753" y="2845540"/>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9" name="Straight Connector 1540"/>
                <p:cNvCxnSpPr/>
                <p:nvPr/>
              </p:nvCxnSpPr>
              <p:spPr>
                <a:xfrm flipV="1">
                  <a:off x="6583110" y="2939482"/>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5" name="Group 1527"/>
              <p:cNvGrpSpPr>
                <a:grpSpLocks/>
              </p:cNvGrpSpPr>
              <p:nvPr/>
            </p:nvGrpSpPr>
            <p:grpSpPr bwMode="auto">
              <a:xfrm>
                <a:off x="6397438" y="3532605"/>
                <a:ext cx="559121" cy="92788"/>
                <a:chOff x="6582044" y="2846082"/>
                <a:chExt cx="559121" cy="92788"/>
              </a:xfrm>
            </p:grpSpPr>
            <p:cxnSp>
              <p:nvCxnSpPr>
                <p:cNvPr id="866" name="Straight Connector 1537"/>
                <p:cNvCxnSpPr/>
                <p:nvPr/>
              </p:nvCxnSpPr>
              <p:spPr>
                <a:xfrm flipV="1">
                  <a:off x="7028232" y="2845436"/>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1538"/>
                <p:cNvCxnSpPr/>
                <p:nvPr/>
              </p:nvCxnSpPr>
              <p:spPr>
                <a:xfrm flipV="1">
                  <a:off x="6580604" y="293937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6" name="Group 1528"/>
              <p:cNvGrpSpPr>
                <a:grpSpLocks/>
              </p:cNvGrpSpPr>
              <p:nvPr/>
            </p:nvGrpSpPr>
            <p:grpSpPr bwMode="auto">
              <a:xfrm>
                <a:off x="6396958" y="3598469"/>
                <a:ext cx="559121" cy="92788"/>
                <a:chOff x="6582044" y="2846082"/>
                <a:chExt cx="559121" cy="92788"/>
              </a:xfrm>
            </p:grpSpPr>
            <p:cxnSp>
              <p:nvCxnSpPr>
                <p:cNvPr id="864" name="Straight Connector 1535"/>
                <p:cNvCxnSpPr/>
                <p:nvPr/>
              </p:nvCxnSpPr>
              <p:spPr>
                <a:xfrm flipV="1">
                  <a:off x="7028711" y="2845332"/>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5" name="Straight Connector 1536"/>
                <p:cNvCxnSpPr/>
                <p:nvPr/>
              </p:nvCxnSpPr>
              <p:spPr>
                <a:xfrm flipV="1">
                  <a:off x="6581083" y="2939275"/>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7" name="Group 1529"/>
              <p:cNvGrpSpPr>
                <a:grpSpLocks/>
              </p:cNvGrpSpPr>
              <p:nvPr/>
            </p:nvGrpSpPr>
            <p:grpSpPr bwMode="auto">
              <a:xfrm>
                <a:off x="6396478" y="3664333"/>
                <a:ext cx="559121" cy="92788"/>
                <a:chOff x="6582044" y="2846082"/>
                <a:chExt cx="559121" cy="92788"/>
              </a:xfrm>
            </p:grpSpPr>
            <p:cxnSp>
              <p:nvCxnSpPr>
                <p:cNvPr id="862" name="Straight Connector 1533"/>
                <p:cNvCxnSpPr/>
                <p:nvPr/>
              </p:nvCxnSpPr>
              <p:spPr>
                <a:xfrm flipV="1">
                  <a:off x="7026209" y="2846793"/>
                  <a:ext cx="104446"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3" name="Straight Connector 1534"/>
                <p:cNvCxnSpPr/>
                <p:nvPr/>
              </p:nvCxnSpPr>
              <p:spPr>
                <a:xfrm flipV="1">
                  <a:off x="6581565" y="293917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88" name="Group 1530"/>
              <p:cNvGrpSpPr>
                <a:grpSpLocks/>
              </p:cNvGrpSpPr>
              <p:nvPr/>
            </p:nvGrpSpPr>
            <p:grpSpPr bwMode="auto">
              <a:xfrm>
                <a:off x="6395998" y="3730197"/>
                <a:ext cx="559121" cy="92788"/>
                <a:chOff x="6582044" y="2846082"/>
                <a:chExt cx="559121" cy="92788"/>
              </a:xfrm>
            </p:grpSpPr>
            <p:cxnSp>
              <p:nvCxnSpPr>
                <p:cNvPr id="860" name="Straight Connector 1531"/>
                <p:cNvCxnSpPr/>
                <p:nvPr/>
              </p:nvCxnSpPr>
              <p:spPr>
                <a:xfrm flipV="1">
                  <a:off x="7026689" y="2846690"/>
                  <a:ext cx="113399"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1532"/>
                <p:cNvCxnSpPr/>
                <p:nvPr/>
              </p:nvCxnSpPr>
              <p:spPr>
                <a:xfrm flipV="1">
                  <a:off x="6582044" y="2939067"/>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852" name="Group 1494"/>
            <p:cNvGrpSpPr>
              <a:grpSpLocks/>
            </p:cNvGrpSpPr>
            <p:nvPr/>
          </p:nvGrpSpPr>
          <p:grpSpPr bwMode="auto">
            <a:xfrm>
              <a:off x="6280049" y="2055335"/>
              <a:ext cx="731610" cy="920732"/>
              <a:chOff x="6280049" y="2055335"/>
              <a:chExt cx="731610" cy="920732"/>
            </a:xfrm>
          </p:grpSpPr>
          <p:grpSp>
            <p:nvGrpSpPr>
              <p:cNvPr id="450853" name="Group 1495"/>
              <p:cNvGrpSpPr>
                <a:grpSpLocks/>
              </p:cNvGrpSpPr>
              <p:nvPr/>
            </p:nvGrpSpPr>
            <p:grpSpPr bwMode="auto">
              <a:xfrm>
                <a:off x="6280049" y="2055335"/>
                <a:ext cx="680752" cy="139401"/>
                <a:chOff x="5414286" y="2921098"/>
                <a:chExt cx="680752" cy="139401"/>
              </a:xfrm>
            </p:grpSpPr>
            <p:sp>
              <p:nvSpPr>
                <p:cNvPr id="450867" name="Rectangle 188"/>
                <p:cNvSpPr>
                  <a:spLocks noChangeArrowheads="1"/>
                </p:cNvSpPr>
                <p:nvPr/>
              </p:nvSpPr>
              <p:spPr bwMode="auto">
                <a:xfrm>
                  <a:off x="5415186" y="2996253"/>
                  <a:ext cx="549876" cy="64195"/>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868" name="AutoShape 189"/>
                <p:cNvSpPr>
                  <a:spLocks noChangeArrowheads="1"/>
                </p:cNvSpPr>
                <p:nvPr/>
              </p:nvSpPr>
              <p:spPr bwMode="auto">
                <a:xfrm>
                  <a:off x="5415186" y="2921098"/>
                  <a:ext cx="675352" cy="78286"/>
                </a:xfrm>
                <a:prstGeom prst="parallelogram">
                  <a:avLst>
                    <a:gd name="adj" fmla="val 122771"/>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869" name="Freeform 190"/>
                <p:cNvSpPr>
                  <a:spLocks/>
                </p:cNvSpPr>
                <p:nvPr/>
              </p:nvSpPr>
              <p:spPr bwMode="auto">
                <a:xfrm>
                  <a:off x="5968754" y="2922664"/>
                  <a:ext cx="125475" cy="137783"/>
                </a:xfrm>
                <a:custGeom>
                  <a:avLst/>
                  <a:gdLst>
                    <a:gd name="T0" fmla="*/ 0 w 169"/>
                    <a:gd name="T1" fmla="*/ 84884 h 224"/>
                    <a:gd name="T2" fmla="*/ 0 w 169"/>
                    <a:gd name="T3" fmla="*/ 137783 h 224"/>
                    <a:gd name="T4" fmla="*/ 125475 w 169"/>
                    <a:gd name="T5" fmla="*/ 47363 h 224"/>
                    <a:gd name="T6" fmla="*/ 125475 w 169"/>
                    <a:gd name="T7" fmla="*/ 0 h 224"/>
                    <a:gd name="T8" fmla="*/ 0 w 169"/>
                    <a:gd name="T9" fmla="*/ 84884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870" name="Freeform 191"/>
                <p:cNvSpPr>
                  <a:spLocks/>
                </p:cNvSpPr>
                <p:nvPr/>
              </p:nvSpPr>
              <p:spPr bwMode="auto">
                <a:xfrm>
                  <a:off x="5500065" y="2936755"/>
                  <a:ext cx="524044" cy="45406"/>
                </a:xfrm>
                <a:custGeom>
                  <a:avLst/>
                  <a:gdLst>
                    <a:gd name="T0" fmla="*/ 0 w 280"/>
                    <a:gd name="T1" fmla="*/ 45406 h 63"/>
                    <a:gd name="T2" fmla="*/ 69249 w 280"/>
                    <a:gd name="T3" fmla="*/ 44685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0871" name="Freeform 192"/>
                <p:cNvSpPr>
                  <a:spLocks/>
                </p:cNvSpPr>
                <p:nvPr/>
              </p:nvSpPr>
              <p:spPr bwMode="auto">
                <a:xfrm>
                  <a:off x="5621851" y="2933624"/>
                  <a:ext cx="302617" cy="53235"/>
                </a:xfrm>
                <a:custGeom>
                  <a:avLst/>
                  <a:gdLst>
                    <a:gd name="T0" fmla="*/ 0 w 293"/>
                    <a:gd name="T1" fmla="*/ 0 h 93"/>
                    <a:gd name="T2" fmla="*/ 69199 w 293"/>
                    <a:gd name="T3" fmla="*/ 572 h 93"/>
                    <a:gd name="T4" fmla="*/ 201400 w 293"/>
                    <a:gd name="T5" fmla="*/ 53235 h 93"/>
                    <a:gd name="T6" fmla="*/ 302617 w 293"/>
                    <a:gd name="T7" fmla="*/ 53235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825" name="Straight Connector 1496"/>
              <p:cNvCxnSpPr/>
              <p:nvPr/>
            </p:nvCxnSpPr>
            <p:spPr>
              <a:xfrm flipH="1">
                <a:off x="6996897" y="2125793"/>
                <a:ext cx="11070" cy="8439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6" name="Straight Connector 1497"/>
              <p:cNvCxnSpPr/>
              <p:nvPr/>
            </p:nvCxnSpPr>
            <p:spPr>
              <a:xfrm>
                <a:off x="6875111" y="230428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7" name="Straight Connector 1498"/>
              <p:cNvCxnSpPr/>
              <p:nvPr/>
            </p:nvCxnSpPr>
            <p:spPr>
              <a:xfrm>
                <a:off x="6871422" y="236847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1499"/>
              <p:cNvCxnSpPr/>
              <p:nvPr/>
            </p:nvCxnSpPr>
            <p:spPr>
              <a:xfrm>
                <a:off x="6871422" y="244519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1500"/>
              <p:cNvCxnSpPr/>
              <p:nvPr/>
            </p:nvCxnSpPr>
            <p:spPr>
              <a:xfrm>
                <a:off x="6867730" y="250939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1501"/>
              <p:cNvCxnSpPr/>
              <p:nvPr/>
            </p:nvCxnSpPr>
            <p:spPr>
              <a:xfrm>
                <a:off x="6864041" y="2570456"/>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1502"/>
              <p:cNvCxnSpPr/>
              <p:nvPr/>
            </p:nvCxnSpPr>
            <p:spPr>
              <a:xfrm>
                <a:off x="6864041" y="2637782"/>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Straight Connector 1503"/>
              <p:cNvCxnSpPr/>
              <p:nvPr/>
            </p:nvCxnSpPr>
            <p:spPr>
              <a:xfrm>
                <a:off x="6860349" y="270667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3" name="Straight Connector 1504"/>
              <p:cNvCxnSpPr/>
              <p:nvPr/>
            </p:nvCxnSpPr>
            <p:spPr>
              <a:xfrm>
                <a:off x="6867730" y="277556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4" name="Straight Connector 1505"/>
              <p:cNvCxnSpPr/>
              <p:nvPr/>
            </p:nvCxnSpPr>
            <p:spPr>
              <a:xfrm>
                <a:off x="6871422" y="284289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5" name="Straight Connector 1506"/>
              <p:cNvCxnSpPr/>
              <p:nvPr/>
            </p:nvCxnSpPr>
            <p:spPr>
              <a:xfrm>
                <a:off x="6871422" y="2911782"/>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6" name="Straight Connector 1507"/>
              <p:cNvCxnSpPr/>
              <p:nvPr/>
            </p:nvCxnSpPr>
            <p:spPr>
              <a:xfrm>
                <a:off x="6875111" y="297597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7" name="Straight Connector 1508"/>
              <p:cNvCxnSpPr/>
              <p:nvPr/>
            </p:nvCxnSpPr>
            <p:spPr>
              <a:xfrm flipH="1">
                <a:off x="6875111" y="2132056"/>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11" name="Group 1316"/>
          <p:cNvGrpSpPr>
            <a:grpSpLocks/>
          </p:cNvGrpSpPr>
          <p:nvPr/>
        </p:nvGrpSpPr>
        <p:grpSpPr bwMode="auto">
          <a:xfrm>
            <a:off x="5675313" y="5207000"/>
            <a:ext cx="330200" cy="1031875"/>
            <a:chOff x="6240352" y="2055335"/>
            <a:chExt cx="771307" cy="1017716"/>
          </a:xfrm>
        </p:grpSpPr>
        <p:grpSp>
          <p:nvGrpSpPr>
            <p:cNvPr id="450793" name="Group 1435"/>
            <p:cNvGrpSpPr>
              <a:grpSpLocks/>
            </p:cNvGrpSpPr>
            <p:nvPr/>
          </p:nvGrpSpPr>
          <p:grpSpPr bwMode="auto">
            <a:xfrm>
              <a:off x="6240352" y="2235573"/>
              <a:ext cx="697981" cy="837478"/>
              <a:chOff x="6395998" y="3062424"/>
              <a:chExt cx="564403" cy="837478"/>
            </a:xfrm>
          </p:grpSpPr>
          <p:sp>
            <p:nvSpPr>
              <p:cNvPr id="902" name="Rectangle 1456"/>
              <p:cNvSpPr/>
              <p:nvPr/>
            </p:nvSpPr>
            <p:spPr>
              <a:xfrm>
                <a:off x="6509942" y="3062244"/>
                <a:ext cx="446781" cy="742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03" name="Straight Connector 1457"/>
              <p:cNvCxnSpPr/>
              <p:nvPr/>
            </p:nvCxnSpPr>
            <p:spPr>
              <a:xfrm flipV="1">
                <a:off x="6845779" y="3062244"/>
                <a:ext cx="113944"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4" name="Rectangle 1458"/>
              <p:cNvSpPr/>
              <p:nvPr/>
            </p:nvSpPr>
            <p:spPr>
              <a:xfrm>
                <a:off x="6476958" y="3071638"/>
                <a:ext cx="131936"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05" name="Straight Connector 1459"/>
              <p:cNvCxnSpPr/>
              <p:nvPr/>
            </p:nvCxnSpPr>
            <p:spPr>
              <a:xfrm flipV="1">
                <a:off x="6395998" y="3062244"/>
                <a:ext cx="113944"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6" name="Rectangle 1460"/>
              <p:cNvSpPr/>
              <p:nvPr/>
            </p:nvSpPr>
            <p:spPr>
              <a:xfrm>
                <a:off x="6815793" y="3702622"/>
                <a:ext cx="131936"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907" name="Rectangle 1461"/>
              <p:cNvSpPr/>
              <p:nvPr/>
            </p:nvSpPr>
            <p:spPr>
              <a:xfrm>
                <a:off x="6404993" y="3157752"/>
                <a:ext cx="443783" cy="7421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08" name="Straight Connector 1462"/>
              <p:cNvCxnSpPr/>
              <p:nvPr/>
            </p:nvCxnSpPr>
            <p:spPr>
              <a:xfrm flipV="1">
                <a:off x="6848776" y="3804394"/>
                <a:ext cx="110947"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821" name="Group 1463"/>
              <p:cNvGrpSpPr>
                <a:grpSpLocks/>
              </p:cNvGrpSpPr>
              <p:nvPr/>
            </p:nvGrpSpPr>
            <p:grpSpPr bwMode="auto">
              <a:xfrm>
                <a:off x="6400318" y="3137421"/>
                <a:ext cx="559121" cy="92788"/>
                <a:chOff x="6582044" y="2846082"/>
                <a:chExt cx="559121" cy="92788"/>
              </a:xfrm>
            </p:grpSpPr>
            <p:cxnSp>
              <p:nvCxnSpPr>
                <p:cNvPr id="937" name="Straight Connector 1491"/>
                <p:cNvCxnSpPr/>
                <p:nvPr/>
              </p:nvCxnSpPr>
              <p:spPr>
                <a:xfrm flipV="1">
                  <a:off x="7027504" y="2846059"/>
                  <a:ext cx="113944"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8" name="Straight Connector 1492"/>
                <p:cNvCxnSpPr/>
                <p:nvPr/>
              </p:nvCxnSpPr>
              <p:spPr>
                <a:xfrm flipV="1">
                  <a:off x="6580722" y="2938436"/>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2" name="Group 1464"/>
              <p:cNvGrpSpPr>
                <a:grpSpLocks/>
              </p:cNvGrpSpPr>
              <p:nvPr/>
            </p:nvGrpSpPr>
            <p:grpSpPr bwMode="auto">
              <a:xfrm>
                <a:off x="6399838" y="3203285"/>
                <a:ext cx="559121" cy="92788"/>
                <a:chOff x="6582044" y="2846082"/>
                <a:chExt cx="559121" cy="92788"/>
              </a:xfrm>
            </p:grpSpPr>
            <p:cxnSp>
              <p:nvCxnSpPr>
                <p:cNvPr id="935" name="Straight Connector 1489"/>
                <p:cNvCxnSpPr/>
                <p:nvPr/>
              </p:nvCxnSpPr>
              <p:spPr>
                <a:xfrm flipV="1">
                  <a:off x="7027984" y="2845955"/>
                  <a:ext cx="113944"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6" name="Straight Connector 1490"/>
                <p:cNvCxnSpPr/>
                <p:nvPr/>
              </p:nvCxnSpPr>
              <p:spPr>
                <a:xfrm flipV="1">
                  <a:off x="6581202" y="2938331"/>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3" name="Group 1465"/>
              <p:cNvGrpSpPr>
                <a:grpSpLocks/>
              </p:cNvGrpSpPr>
              <p:nvPr/>
            </p:nvGrpSpPr>
            <p:grpSpPr bwMode="auto">
              <a:xfrm>
                <a:off x="6399358" y="3269149"/>
                <a:ext cx="559121" cy="92788"/>
                <a:chOff x="6582044" y="2846082"/>
                <a:chExt cx="559121" cy="92788"/>
              </a:xfrm>
            </p:grpSpPr>
            <p:cxnSp>
              <p:nvCxnSpPr>
                <p:cNvPr id="933" name="Straight Connector 1487"/>
                <p:cNvCxnSpPr/>
                <p:nvPr/>
              </p:nvCxnSpPr>
              <p:spPr>
                <a:xfrm flipV="1">
                  <a:off x="7028464" y="2845851"/>
                  <a:ext cx="101950"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4" name="Straight Connector 1488"/>
                <p:cNvCxnSpPr/>
                <p:nvPr/>
              </p:nvCxnSpPr>
              <p:spPr>
                <a:xfrm flipV="1">
                  <a:off x="6581681" y="2938228"/>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4" name="Group 1466"/>
              <p:cNvGrpSpPr>
                <a:grpSpLocks/>
              </p:cNvGrpSpPr>
              <p:nvPr/>
            </p:nvGrpSpPr>
            <p:grpSpPr bwMode="auto">
              <a:xfrm>
                <a:off x="6398878" y="3335013"/>
                <a:ext cx="559121" cy="92788"/>
                <a:chOff x="6582044" y="2846082"/>
                <a:chExt cx="559121" cy="92788"/>
              </a:xfrm>
            </p:grpSpPr>
            <p:cxnSp>
              <p:nvCxnSpPr>
                <p:cNvPr id="931" name="Straight Connector 1485"/>
                <p:cNvCxnSpPr/>
                <p:nvPr/>
              </p:nvCxnSpPr>
              <p:spPr>
                <a:xfrm flipV="1">
                  <a:off x="7028943" y="2845748"/>
                  <a:ext cx="110945"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2" name="Straight Connector 1486"/>
                <p:cNvCxnSpPr/>
                <p:nvPr/>
              </p:nvCxnSpPr>
              <p:spPr>
                <a:xfrm flipV="1">
                  <a:off x="6582161" y="2938124"/>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5" name="Group 1467"/>
              <p:cNvGrpSpPr>
                <a:grpSpLocks/>
              </p:cNvGrpSpPr>
              <p:nvPr/>
            </p:nvGrpSpPr>
            <p:grpSpPr bwMode="auto">
              <a:xfrm>
                <a:off x="6398398" y="3400877"/>
                <a:ext cx="559121" cy="92788"/>
                <a:chOff x="6582044" y="2846082"/>
                <a:chExt cx="559121" cy="92788"/>
              </a:xfrm>
            </p:grpSpPr>
            <p:cxnSp>
              <p:nvCxnSpPr>
                <p:cNvPr id="929" name="Straight Connector 1483"/>
                <p:cNvCxnSpPr/>
                <p:nvPr/>
              </p:nvCxnSpPr>
              <p:spPr>
                <a:xfrm flipV="1">
                  <a:off x="7029423" y="2845643"/>
                  <a:ext cx="110945" cy="87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1484"/>
                <p:cNvCxnSpPr/>
                <p:nvPr/>
              </p:nvCxnSpPr>
              <p:spPr>
                <a:xfrm flipV="1">
                  <a:off x="6582641" y="2933323"/>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6" name="Group 1468"/>
              <p:cNvGrpSpPr>
                <a:grpSpLocks/>
              </p:cNvGrpSpPr>
              <p:nvPr/>
            </p:nvGrpSpPr>
            <p:grpSpPr bwMode="auto">
              <a:xfrm>
                <a:off x="6397918" y="3466741"/>
                <a:ext cx="559121" cy="92788"/>
                <a:chOff x="6582044" y="2846082"/>
                <a:chExt cx="559121" cy="92788"/>
              </a:xfrm>
            </p:grpSpPr>
            <p:cxnSp>
              <p:nvCxnSpPr>
                <p:cNvPr id="927" name="Straight Connector 1481"/>
                <p:cNvCxnSpPr/>
                <p:nvPr/>
              </p:nvCxnSpPr>
              <p:spPr>
                <a:xfrm flipV="1">
                  <a:off x="7029905" y="2845540"/>
                  <a:ext cx="110945"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8" name="Straight Connector 1482"/>
                <p:cNvCxnSpPr/>
                <p:nvPr/>
              </p:nvCxnSpPr>
              <p:spPr>
                <a:xfrm flipV="1">
                  <a:off x="6583123" y="2939482"/>
                  <a:ext cx="4527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7" name="Group 1469"/>
              <p:cNvGrpSpPr>
                <a:grpSpLocks/>
              </p:cNvGrpSpPr>
              <p:nvPr/>
            </p:nvGrpSpPr>
            <p:grpSpPr bwMode="auto">
              <a:xfrm>
                <a:off x="6397438" y="3532605"/>
                <a:ext cx="559121" cy="92788"/>
                <a:chOff x="6582044" y="2846082"/>
                <a:chExt cx="559121" cy="92788"/>
              </a:xfrm>
            </p:grpSpPr>
            <p:cxnSp>
              <p:nvCxnSpPr>
                <p:cNvPr id="925" name="Straight Connector 1479"/>
                <p:cNvCxnSpPr/>
                <p:nvPr/>
              </p:nvCxnSpPr>
              <p:spPr>
                <a:xfrm flipV="1">
                  <a:off x="7027385" y="2845436"/>
                  <a:ext cx="113944"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1480"/>
                <p:cNvCxnSpPr/>
                <p:nvPr/>
              </p:nvCxnSpPr>
              <p:spPr>
                <a:xfrm flipV="1">
                  <a:off x="6580605" y="2939379"/>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8" name="Group 1470"/>
              <p:cNvGrpSpPr>
                <a:grpSpLocks/>
              </p:cNvGrpSpPr>
              <p:nvPr/>
            </p:nvGrpSpPr>
            <p:grpSpPr bwMode="auto">
              <a:xfrm>
                <a:off x="6396958" y="3598469"/>
                <a:ext cx="559121" cy="92788"/>
                <a:chOff x="6582044" y="2846082"/>
                <a:chExt cx="559121" cy="92788"/>
              </a:xfrm>
            </p:grpSpPr>
            <p:cxnSp>
              <p:nvCxnSpPr>
                <p:cNvPr id="923" name="Straight Connector 1477"/>
                <p:cNvCxnSpPr/>
                <p:nvPr/>
              </p:nvCxnSpPr>
              <p:spPr>
                <a:xfrm flipV="1">
                  <a:off x="7027865" y="2845332"/>
                  <a:ext cx="113944"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1478"/>
                <p:cNvCxnSpPr/>
                <p:nvPr/>
              </p:nvCxnSpPr>
              <p:spPr>
                <a:xfrm flipV="1">
                  <a:off x="6581084" y="2939275"/>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29" name="Group 1471"/>
              <p:cNvGrpSpPr>
                <a:grpSpLocks/>
              </p:cNvGrpSpPr>
              <p:nvPr/>
            </p:nvGrpSpPr>
            <p:grpSpPr bwMode="auto">
              <a:xfrm>
                <a:off x="6396478" y="3664333"/>
                <a:ext cx="559121" cy="92788"/>
                <a:chOff x="6582044" y="2846082"/>
                <a:chExt cx="559121" cy="92788"/>
              </a:xfrm>
            </p:grpSpPr>
            <p:cxnSp>
              <p:nvCxnSpPr>
                <p:cNvPr id="921" name="Straight Connector 1475"/>
                <p:cNvCxnSpPr/>
                <p:nvPr/>
              </p:nvCxnSpPr>
              <p:spPr>
                <a:xfrm flipV="1">
                  <a:off x="7019350" y="2846793"/>
                  <a:ext cx="110945"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1476"/>
                <p:cNvCxnSpPr/>
                <p:nvPr/>
              </p:nvCxnSpPr>
              <p:spPr>
                <a:xfrm flipV="1">
                  <a:off x="6581564" y="2939171"/>
                  <a:ext cx="4437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830" name="Group 1472"/>
              <p:cNvGrpSpPr>
                <a:grpSpLocks/>
              </p:cNvGrpSpPr>
              <p:nvPr/>
            </p:nvGrpSpPr>
            <p:grpSpPr bwMode="auto">
              <a:xfrm>
                <a:off x="6395998" y="3730197"/>
                <a:ext cx="559121" cy="92788"/>
                <a:chOff x="6582044" y="2846082"/>
                <a:chExt cx="559121" cy="92788"/>
              </a:xfrm>
            </p:grpSpPr>
            <p:cxnSp>
              <p:nvCxnSpPr>
                <p:cNvPr id="919" name="Straight Connector 1473"/>
                <p:cNvCxnSpPr/>
                <p:nvPr/>
              </p:nvCxnSpPr>
              <p:spPr>
                <a:xfrm flipV="1">
                  <a:off x="7028824" y="2846690"/>
                  <a:ext cx="110947"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1474"/>
                <p:cNvCxnSpPr/>
                <p:nvPr/>
              </p:nvCxnSpPr>
              <p:spPr>
                <a:xfrm flipV="1">
                  <a:off x="6582044" y="2939067"/>
                  <a:ext cx="4527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794" name="Group 1436"/>
            <p:cNvGrpSpPr>
              <a:grpSpLocks/>
            </p:cNvGrpSpPr>
            <p:nvPr/>
          </p:nvGrpSpPr>
          <p:grpSpPr bwMode="auto">
            <a:xfrm>
              <a:off x="6280049" y="2055335"/>
              <a:ext cx="731610" cy="920732"/>
              <a:chOff x="6280049" y="2055335"/>
              <a:chExt cx="731610" cy="920732"/>
            </a:xfrm>
          </p:grpSpPr>
          <p:grpSp>
            <p:nvGrpSpPr>
              <p:cNvPr id="450795" name="Group 1437"/>
              <p:cNvGrpSpPr>
                <a:grpSpLocks/>
              </p:cNvGrpSpPr>
              <p:nvPr/>
            </p:nvGrpSpPr>
            <p:grpSpPr bwMode="auto">
              <a:xfrm>
                <a:off x="6280049" y="2055335"/>
                <a:ext cx="680752" cy="139401"/>
                <a:chOff x="5414286" y="2921098"/>
                <a:chExt cx="680752" cy="139401"/>
              </a:xfrm>
            </p:grpSpPr>
            <p:sp>
              <p:nvSpPr>
                <p:cNvPr id="450809" name="Rectangle 188"/>
                <p:cNvSpPr>
                  <a:spLocks noChangeArrowheads="1"/>
                </p:cNvSpPr>
                <p:nvPr/>
              </p:nvSpPr>
              <p:spPr bwMode="auto">
                <a:xfrm>
                  <a:off x="5415379" y="2996253"/>
                  <a:ext cx="548815" cy="64195"/>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810" name="AutoShape 189"/>
                <p:cNvSpPr>
                  <a:spLocks noChangeArrowheads="1"/>
                </p:cNvSpPr>
                <p:nvPr/>
              </p:nvSpPr>
              <p:spPr bwMode="auto">
                <a:xfrm>
                  <a:off x="5415379" y="2921098"/>
                  <a:ext cx="674894" cy="78286"/>
                </a:xfrm>
                <a:prstGeom prst="parallelogram">
                  <a:avLst>
                    <a:gd name="adj" fmla="val 12276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811" name="Freeform 190"/>
                <p:cNvSpPr>
                  <a:spLocks/>
                </p:cNvSpPr>
                <p:nvPr/>
              </p:nvSpPr>
              <p:spPr bwMode="auto">
                <a:xfrm>
                  <a:off x="5971610" y="2922664"/>
                  <a:ext cx="122372" cy="137783"/>
                </a:xfrm>
                <a:custGeom>
                  <a:avLst/>
                  <a:gdLst>
                    <a:gd name="T0" fmla="*/ 0 w 169"/>
                    <a:gd name="T1" fmla="*/ 84884 h 224"/>
                    <a:gd name="T2" fmla="*/ 0 w 169"/>
                    <a:gd name="T3" fmla="*/ 137783 h 224"/>
                    <a:gd name="T4" fmla="*/ 122372 w 169"/>
                    <a:gd name="T5" fmla="*/ 47363 h 224"/>
                    <a:gd name="T6" fmla="*/ 122372 w 169"/>
                    <a:gd name="T7" fmla="*/ 0 h 224"/>
                    <a:gd name="T8" fmla="*/ 0 w 169"/>
                    <a:gd name="T9" fmla="*/ 84884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812" name="Freeform 191"/>
                <p:cNvSpPr>
                  <a:spLocks/>
                </p:cNvSpPr>
                <p:nvPr/>
              </p:nvSpPr>
              <p:spPr bwMode="auto">
                <a:xfrm>
                  <a:off x="5500669" y="2936755"/>
                  <a:ext cx="522856" cy="45406"/>
                </a:xfrm>
                <a:custGeom>
                  <a:avLst/>
                  <a:gdLst>
                    <a:gd name="T0" fmla="*/ 0 w 280"/>
                    <a:gd name="T1" fmla="*/ 45406 h 63"/>
                    <a:gd name="T2" fmla="*/ 69092 w 280"/>
                    <a:gd name="T3" fmla="*/ 44685 h 63"/>
                    <a:gd name="T4" fmla="*/ 408948 w 280"/>
                    <a:gd name="T5" fmla="*/ 0 h 63"/>
                    <a:gd name="T6" fmla="*/ 52285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0813" name="Freeform 192"/>
                <p:cNvSpPr>
                  <a:spLocks/>
                </p:cNvSpPr>
                <p:nvPr/>
              </p:nvSpPr>
              <p:spPr bwMode="auto">
                <a:xfrm>
                  <a:off x="5623039" y="2933624"/>
                  <a:ext cx="300366" cy="53235"/>
                </a:xfrm>
                <a:custGeom>
                  <a:avLst/>
                  <a:gdLst>
                    <a:gd name="T0" fmla="*/ 0 w 293"/>
                    <a:gd name="T1" fmla="*/ 0 h 93"/>
                    <a:gd name="T2" fmla="*/ 68684 w 293"/>
                    <a:gd name="T3" fmla="*/ 572 h 93"/>
                    <a:gd name="T4" fmla="*/ 199902 w 293"/>
                    <a:gd name="T5" fmla="*/ 53235 h 93"/>
                    <a:gd name="T6" fmla="*/ 300366 w 293"/>
                    <a:gd name="T7" fmla="*/ 53235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884" name="Straight Connector 1438"/>
              <p:cNvCxnSpPr/>
              <p:nvPr/>
            </p:nvCxnSpPr>
            <p:spPr>
              <a:xfrm flipH="1">
                <a:off x="6996826" y="2125793"/>
                <a:ext cx="11123" cy="8439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5" name="Straight Connector 1439"/>
              <p:cNvCxnSpPr/>
              <p:nvPr/>
            </p:nvCxnSpPr>
            <p:spPr>
              <a:xfrm>
                <a:off x="6874454" y="2304284"/>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6" name="Straight Connector 1440"/>
              <p:cNvCxnSpPr/>
              <p:nvPr/>
            </p:nvCxnSpPr>
            <p:spPr>
              <a:xfrm>
                <a:off x="6870747" y="2368478"/>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7" name="Straight Connector 1441"/>
              <p:cNvCxnSpPr/>
              <p:nvPr/>
            </p:nvCxnSpPr>
            <p:spPr>
              <a:xfrm>
                <a:off x="6870747" y="2445199"/>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1442"/>
              <p:cNvCxnSpPr/>
              <p:nvPr/>
            </p:nvCxnSpPr>
            <p:spPr>
              <a:xfrm>
                <a:off x="6867038" y="2509393"/>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1443"/>
              <p:cNvCxnSpPr/>
              <p:nvPr/>
            </p:nvCxnSpPr>
            <p:spPr>
              <a:xfrm>
                <a:off x="6867038" y="2570456"/>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0" name="Straight Connector 1444"/>
              <p:cNvCxnSpPr/>
              <p:nvPr/>
            </p:nvCxnSpPr>
            <p:spPr>
              <a:xfrm>
                <a:off x="6863331" y="2637782"/>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 name="Straight Connector 1445"/>
              <p:cNvCxnSpPr/>
              <p:nvPr/>
            </p:nvCxnSpPr>
            <p:spPr>
              <a:xfrm>
                <a:off x="6859622" y="2706673"/>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2" name="Straight Connector 1446"/>
              <p:cNvCxnSpPr/>
              <p:nvPr/>
            </p:nvCxnSpPr>
            <p:spPr>
              <a:xfrm>
                <a:off x="6867038" y="2775565"/>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3" name="Straight Connector 1447"/>
              <p:cNvCxnSpPr/>
              <p:nvPr/>
            </p:nvCxnSpPr>
            <p:spPr>
              <a:xfrm>
                <a:off x="6870747" y="2842891"/>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Straight Connector 1448"/>
              <p:cNvCxnSpPr/>
              <p:nvPr/>
            </p:nvCxnSpPr>
            <p:spPr>
              <a:xfrm>
                <a:off x="6870747" y="2911782"/>
                <a:ext cx="137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5" name="Straight Connector 1449"/>
              <p:cNvCxnSpPr/>
              <p:nvPr/>
            </p:nvCxnSpPr>
            <p:spPr>
              <a:xfrm>
                <a:off x="6874454" y="2975976"/>
                <a:ext cx="1372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6" name="Straight Connector 1450"/>
              <p:cNvCxnSpPr/>
              <p:nvPr/>
            </p:nvCxnSpPr>
            <p:spPr>
              <a:xfrm flipH="1">
                <a:off x="6878164" y="2132056"/>
                <a:ext cx="13349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12" name="Group 1317"/>
          <p:cNvGrpSpPr>
            <a:grpSpLocks/>
          </p:cNvGrpSpPr>
          <p:nvPr/>
        </p:nvGrpSpPr>
        <p:grpSpPr bwMode="auto">
          <a:xfrm>
            <a:off x="6051550" y="5207000"/>
            <a:ext cx="331788" cy="1031875"/>
            <a:chOff x="6240352" y="2055335"/>
            <a:chExt cx="771307" cy="1017716"/>
          </a:xfrm>
        </p:grpSpPr>
        <p:grpSp>
          <p:nvGrpSpPr>
            <p:cNvPr id="450735" name="Group 1377"/>
            <p:cNvGrpSpPr>
              <a:grpSpLocks/>
            </p:cNvGrpSpPr>
            <p:nvPr/>
          </p:nvGrpSpPr>
          <p:grpSpPr bwMode="auto">
            <a:xfrm>
              <a:off x="6240352" y="2235573"/>
              <a:ext cx="697981" cy="837478"/>
              <a:chOff x="6395998" y="3062424"/>
              <a:chExt cx="564403" cy="837478"/>
            </a:xfrm>
          </p:grpSpPr>
          <p:sp>
            <p:nvSpPr>
              <p:cNvPr id="961" name="Rectangle 1398"/>
              <p:cNvSpPr/>
              <p:nvPr/>
            </p:nvSpPr>
            <p:spPr>
              <a:xfrm>
                <a:off x="6509397" y="3062244"/>
                <a:ext cx="447628" cy="742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62" name="Straight Connector 1399"/>
              <p:cNvCxnSpPr/>
              <p:nvPr/>
            </p:nvCxnSpPr>
            <p:spPr>
              <a:xfrm flipV="1">
                <a:off x="6846611"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3" name="Rectangle 1400"/>
              <p:cNvSpPr/>
              <p:nvPr/>
            </p:nvSpPr>
            <p:spPr>
              <a:xfrm>
                <a:off x="6476572" y="3071638"/>
                <a:ext cx="131304"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64" name="Straight Connector 1401"/>
              <p:cNvCxnSpPr/>
              <p:nvPr/>
            </p:nvCxnSpPr>
            <p:spPr>
              <a:xfrm flipV="1">
                <a:off x="6395998"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5" name="Rectangle 1402"/>
              <p:cNvSpPr/>
              <p:nvPr/>
            </p:nvSpPr>
            <p:spPr>
              <a:xfrm>
                <a:off x="6816769" y="3702622"/>
                <a:ext cx="131304"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966" name="Rectangle 1403"/>
              <p:cNvSpPr/>
              <p:nvPr/>
            </p:nvSpPr>
            <p:spPr>
              <a:xfrm>
                <a:off x="6404951" y="3157752"/>
                <a:ext cx="444643" cy="7421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67" name="Straight Connector 1404"/>
              <p:cNvCxnSpPr/>
              <p:nvPr/>
            </p:nvCxnSpPr>
            <p:spPr>
              <a:xfrm flipV="1">
                <a:off x="6846611" y="380439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763" name="Group 1405"/>
              <p:cNvGrpSpPr>
                <a:grpSpLocks/>
              </p:cNvGrpSpPr>
              <p:nvPr/>
            </p:nvGrpSpPr>
            <p:grpSpPr bwMode="auto">
              <a:xfrm>
                <a:off x="6400318" y="3137421"/>
                <a:ext cx="559121" cy="92788"/>
                <a:chOff x="6582044" y="2846082"/>
                <a:chExt cx="559121" cy="92788"/>
              </a:xfrm>
            </p:grpSpPr>
            <p:cxnSp>
              <p:nvCxnSpPr>
                <p:cNvPr id="996" name="Straight Connector 1433"/>
                <p:cNvCxnSpPr/>
                <p:nvPr/>
              </p:nvCxnSpPr>
              <p:spPr>
                <a:xfrm flipV="1">
                  <a:off x="7028337" y="2846059"/>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7" name="Straight Connector 1434"/>
                <p:cNvCxnSpPr/>
                <p:nvPr/>
              </p:nvCxnSpPr>
              <p:spPr>
                <a:xfrm flipV="1">
                  <a:off x="6580709" y="2938436"/>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64" name="Group 1406"/>
              <p:cNvGrpSpPr>
                <a:grpSpLocks/>
              </p:cNvGrpSpPr>
              <p:nvPr/>
            </p:nvGrpSpPr>
            <p:grpSpPr bwMode="auto">
              <a:xfrm>
                <a:off x="6399838" y="3203285"/>
                <a:ext cx="559121" cy="92788"/>
                <a:chOff x="6582044" y="2846082"/>
                <a:chExt cx="559121" cy="92788"/>
              </a:xfrm>
            </p:grpSpPr>
            <p:cxnSp>
              <p:nvCxnSpPr>
                <p:cNvPr id="994" name="Straight Connector 1431"/>
                <p:cNvCxnSpPr/>
                <p:nvPr/>
              </p:nvCxnSpPr>
              <p:spPr>
                <a:xfrm flipV="1">
                  <a:off x="7028817" y="2845955"/>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5" name="Straight Connector 1432"/>
                <p:cNvCxnSpPr/>
                <p:nvPr/>
              </p:nvCxnSpPr>
              <p:spPr>
                <a:xfrm flipV="1">
                  <a:off x="6581189" y="2938331"/>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65" name="Group 1407"/>
              <p:cNvGrpSpPr>
                <a:grpSpLocks/>
              </p:cNvGrpSpPr>
              <p:nvPr/>
            </p:nvGrpSpPr>
            <p:grpSpPr bwMode="auto">
              <a:xfrm>
                <a:off x="6399358" y="3269149"/>
                <a:ext cx="559121" cy="92788"/>
                <a:chOff x="6582044" y="2846082"/>
                <a:chExt cx="559121" cy="92788"/>
              </a:xfrm>
            </p:grpSpPr>
            <p:cxnSp>
              <p:nvCxnSpPr>
                <p:cNvPr id="992" name="Straight Connector 1429"/>
                <p:cNvCxnSpPr/>
                <p:nvPr/>
              </p:nvCxnSpPr>
              <p:spPr>
                <a:xfrm flipV="1">
                  <a:off x="7026313" y="2845851"/>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3" name="Straight Connector 1430"/>
                <p:cNvCxnSpPr/>
                <p:nvPr/>
              </p:nvCxnSpPr>
              <p:spPr>
                <a:xfrm flipV="1">
                  <a:off x="6581670" y="2938228"/>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66" name="Group 1408"/>
              <p:cNvGrpSpPr>
                <a:grpSpLocks/>
              </p:cNvGrpSpPr>
              <p:nvPr/>
            </p:nvGrpSpPr>
            <p:grpSpPr bwMode="auto">
              <a:xfrm>
                <a:off x="6398878" y="3335013"/>
                <a:ext cx="559121" cy="92788"/>
                <a:chOff x="6582044" y="2846082"/>
                <a:chExt cx="559121" cy="92788"/>
              </a:xfrm>
            </p:grpSpPr>
            <p:cxnSp>
              <p:nvCxnSpPr>
                <p:cNvPr id="990" name="Straight Connector 1427"/>
                <p:cNvCxnSpPr/>
                <p:nvPr/>
              </p:nvCxnSpPr>
              <p:spPr>
                <a:xfrm flipV="1">
                  <a:off x="7026792" y="2845748"/>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1" name="Straight Connector 1428"/>
                <p:cNvCxnSpPr/>
                <p:nvPr/>
              </p:nvCxnSpPr>
              <p:spPr>
                <a:xfrm flipV="1">
                  <a:off x="6582149" y="2938124"/>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67" name="Group 1409"/>
              <p:cNvGrpSpPr>
                <a:grpSpLocks/>
              </p:cNvGrpSpPr>
              <p:nvPr/>
            </p:nvGrpSpPr>
            <p:grpSpPr bwMode="auto">
              <a:xfrm>
                <a:off x="6398398" y="3400877"/>
                <a:ext cx="559121" cy="92788"/>
                <a:chOff x="6582044" y="2846082"/>
                <a:chExt cx="559121" cy="92788"/>
              </a:xfrm>
            </p:grpSpPr>
            <p:cxnSp>
              <p:nvCxnSpPr>
                <p:cNvPr id="988" name="Straight Connector 1425"/>
                <p:cNvCxnSpPr/>
                <p:nvPr/>
              </p:nvCxnSpPr>
              <p:spPr>
                <a:xfrm flipV="1">
                  <a:off x="7027272" y="2845643"/>
                  <a:ext cx="113399" cy="87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9" name="Straight Connector 1426"/>
                <p:cNvCxnSpPr/>
                <p:nvPr/>
              </p:nvCxnSpPr>
              <p:spPr>
                <a:xfrm flipV="1">
                  <a:off x="6582629" y="2933323"/>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68" name="Group 1410"/>
              <p:cNvGrpSpPr>
                <a:grpSpLocks/>
              </p:cNvGrpSpPr>
              <p:nvPr/>
            </p:nvGrpSpPr>
            <p:grpSpPr bwMode="auto">
              <a:xfrm>
                <a:off x="6397918" y="3466741"/>
                <a:ext cx="559121" cy="92788"/>
                <a:chOff x="6582044" y="2846082"/>
                <a:chExt cx="559121" cy="92788"/>
              </a:xfrm>
            </p:grpSpPr>
            <p:cxnSp>
              <p:nvCxnSpPr>
                <p:cNvPr id="986" name="Straight Connector 1423"/>
                <p:cNvCxnSpPr/>
                <p:nvPr/>
              </p:nvCxnSpPr>
              <p:spPr>
                <a:xfrm flipV="1">
                  <a:off x="7027753" y="2845540"/>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1424"/>
                <p:cNvCxnSpPr/>
                <p:nvPr/>
              </p:nvCxnSpPr>
              <p:spPr>
                <a:xfrm flipV="1">
                  <a:off x="6583110" y="2939482"/>
                  <a:ext cx="4506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69" name="Group 1411"/>
              <p:cNvGrpSpPr>
                <a:grpSpLocks/>
              </p:cNvGrpSpPr>
              <p:nvPr/>
            </p:nvGrpSpPr>
            <p:grpSpPr bwMode="auto">
              <a:xfrm>
                <a:off x="6397438" y="3532605"/>
                <a:ext cx="559121" cy="92788"/>
                <a:chOff x="6582044" y="2846082"/>
                <a:chExt cx="559121" cy="92788"/>
              </a:xfrm>
            </p:grpSpPr>
            <p:cxnSp>
              <p:nvCxnSpPr>
                <p:cNvPr id="984" name="Straight Connector 1421"/>
                <p:cNvCxnSpPr/>
                <p:nvPr/>
              </p:nvCxnSpPr>
              <p:spPr>
                <a:xfrm flipV="1">
                  <a:off x="7028232" y="2845436"/>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1422"/>
                <p:cNvCxnSpPr/>
                <p:nvPr/>
              </p:nvCxnSpPr>
              <p:spPr>
                <a:xfrm flipV="1">
                  <a:off x="6580604" y="2939379"/>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70" name="Group 1412"/>
              <p:cNvGrpSpPr>
                <a:grpSpLocks/>
              </p:cNvGrpSpPr>
              <p:nvPr/>
            </p:nvGrpSpPr>
            <p:grpSpPr bwMode="auto">
              <a:xfrm>
                <a:off x="6396958" y="3598469"/>
                <a:ext cx="559121" cy="92788"/>
                <a:chOff x="6582044" y="2846082"/>
                <a:chExt cx="559121" cy="92788"/>
              </a:xfrm>
            </p:grpSpPr>
            <p:cxnSp>
              <p:nvCxnSpPr>
                <p:cNvPr id="982" name="Straight Connector 1419"/>
                <p:cNvCxnSpPr/>
                <p:nvPr/>
              </p:nvCxnSpPr>
              <p:spPr>
                <a:xfrm flipV="1">
                  <a:off x="7028711" y="2845332"/>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1420"/>
                <p:cNvCxnSpPr/>
                <p:nvPr/>
              </p:nvCxnSpPr>
              <p:spPr>
                <a:xfrm flipV="1">
                  <a:off x="6581083" y="2939275"/>
                  <a:ext cx="453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71" name="Group 1413"/>
              <p:cNvGrpSpPr>
                <a:grpSpLocks/>
              </p:cNvGrpSpPr>
              <p:nvPr/>
            </p:nvGrpSpPr>
            <p:grpSpPr bwMode="auto">
              <a:xfrm>
                <a:off x="6396478" y="3664333"/>
                <a:ext cx="559121" cy="92788"/>
                <a:chOff x="6582044" y="2846082"/>
                <a:chExt cx="559121" cy="92788"/>
              </a:xfrm>
            </p:grpSpPr>
            <p:cxnSp>
              <p:nvCxnSpPr>
                <p:cNvPr id="980" name="Straight Connector 1417"/>
                <p:cNvCxnSpPr/>
                <p:nvPr/>
              </p:nvCxnSpPr>
              <p:spPr>
                <a:xfrm flipV="1">
                  <a:off x="7026209" y="2846793"/>
                  <a:ext cx="104446"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1" name="Straight Connector 1418"/>
                <p:cNvCxnSpPr/>
                <p:nvPr/>
              </p:nvCxnSpPr>
              <p:spPr>
                <a:xfrm flipV="1">
                  <a:off x="6581565" y="293917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72" name="Group 1414"/>
              <p:cNvGrpSpPr>
                <a:grpSpLocks/>
              </p:cNvGrpSpPr>
              <p:nvPr/>
            </p:nvGrpSpPr>
            <p:grpSpPr bwMode="auto">
              <a:xfrm>
                <a:off x="6395998" y="3730197"/>
                <a:ext cx="559121" cy="92788"/>
                <a:chOff x="6582044" y="2846082"/>
                <a:chExt cx="559121" cy="92788"/>
              </a:xfrm>
            </p:grpSpPr>
            <p:cxnSp>
              <p:nvCxnSpPr>
                <p:cNvPr id="978" name="Straight Connector 1415"/>
                <p:cNvCxnSpPr/>
                <p:nvPr/>
              </p:nvCxnSpPr>
              <p:spPr>
                <a:xfrm flipV="1">
                  <a:off x="7026689" y="2846690"/>
                  <a:ext cx="113399"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9" name="Straight Connector 1416"/>
                <p:cNvCxnSpPr/>
                <p:nvPr/>
              </p:nvCxnSpPr>
              <p:spPr>
                <a:xfrm flipV="1">
                  <a:off x="6582044" y="2939067"/>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736" name="Group 1378"/>
            <p:cNvGrpSpPr>
              <a:grpSpLocks/>
            </p:cNvGrpSpPr>
            <p:nvPr/>
          </p:nvGrpSpPr>
          <p:grpSpPr bwMode="auto">
            <a:xfrm>
              <a:off x="6280049" y="2055335"/>
              <a:ext cx="731610" cy="920732"/>
              <a:chOff x="6280049" y="2055335"/>
              <a:chExt cx="731610" cy="920732"/>
            </a:xfrm>
          </p:grpSpPr>
          <p:grpSp>
            <p:nvGrpSpPr>
              <p:cNvPr id="450737" name="Group 1379"/>
              <p:cNvGrpSpPr>
                <a:grpSpLocks/>
              </p:cNvGrpSpPr>
              <p:nvPr/>
            </p:nvGrpSpPr>
            <p:grpSpPr bwMode="auto">
              <a:xfrm>
                <a:off x="6280049" y="2055335"/>
                <a:ext cx="680752" cy="139401"/>
                <a:chOff x="5414286" y="2921098"/>
                <a:chExt cx="680752" cy="139401"/>
              </a:xfrm>
            </p:grpSpPr>
            <p:sp>
              <p:nvSpPr>
                <p:cNvPr id="450751" name="Rectangle 188"/>
                <p:cNvSpPr>
                  <a:spLocks noChangeArrowheads="1"/>
                </p:cNvSpPr>
                <p:nvPr/>
              </p:nvSpPr>
              <p:spPr bwMode="auto">
                <a:xfrm>
                  <a:off x="5415186" y="2996253"/>
                  <a:ext cx="549876" cy="64195"/>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752" name="AutoShape 189"/>
                <p:cNvSpPr>
                  <a:spLocks noChangeArrowheads="1"/>
                </p:cNvSpPr>
                <p:nvPr/>
              </p:nvSpPr>
              <p:spPr bwMode="auto">
                <a:xfrm>
                  <a:off x="5415186" y="2921098"/>
                  <a:ext cx="675352" cy="78286"/>
                </a:xfrm>
                <a:prstGeom prst="parallelogram">
                  <a:avLst>
                    <a:gd name="adj" fmla="val 122771"/>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753" name="Freeform 190"/>
                <p:cNvSpPr>
                  <a:spLocks/>
                </p:cNvSpPr>
                <p:nvPr/>
              </p:nvSpPr>
              <p:spPr bwMode="auto">
                <a:xfrm>
                  <a:off x="5968754" y="2922664"/>
                  <a:ext cx="125475" cy="137783"/>
                </a:xfrm>
                <a:custGeom>
                  <a:avLst/>
                  <a:gdLst>
                    <a:gd name="T0" fmla="*/ 0 w 169"/>
                    <a:gd name="T1" fmla="*/ 84884 h 224"/>
                    <a:gd name="T2" fmla="*/ 0 w 169"/>
                    <a:gd name="T3" fmla="*/ 137783 h 224"/>
                    <a:gd name="T4" fmla="*/ 125475 w 169"/>
                    <a:gd name="T5" fmla="*/ 47363 h 224"/>
                    <a:gd name="T6" fmla="*/ 125475 w 169"/>
                    <a:gd name="T7" fmla="*/ 0 h 224"/>
                    <a:gd name="T8" fmla="*/ 0 w 169"/>
                    <a:gd name="T9" fmla="*/ 84884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754" name="Freeform 191"/>
                <p:cNvSpPr>
                  <a:spLocks/>
                </p:cNvSpPr>
                <p:nvPr/>
              </p:nvSpPr>
              <p:spPr bwMode="auto">
                <a:xfrm>
                  <a:off x="5500065" y="2936755"/>
                  <a:ext cx="524044" cy="45406"/>
                </a:xfrm>
                <a:custGeom>
                  <a:avLst/>
                  <a:gdLst>
                    <a:gd name="T0" fmla="*/ 0 w 280"/>
                    <a:gd name="T1" fmla="*/ 45406 h 63"/>
                    <a:gd name="T2" fmla="*/ 69249 w 280"/>
                    <a:gd name="T3" fmla="*/ 44685 h 63"/>
                    <a:gd name="T4" fmla="*/ 409877 w 280"/>
                    <a:gd name="T5" fmla="*/ 0 h 63"/>
                    <a:gd name="T6" fmla="*/ 524044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0755" name="Freeform 192"/>
                <p:cNvSpPr>
                  <a:spLocks/>
                </p:cNvSpPr>
                <p:nvPr/>
              </p:nvSpPr>
              <p:spPr bwMode="auto">
                <a:xfrm>
                  <a:off x="5621851" y="2933624"/>
                  <a:ext cx="302617" cy="53235"/>
                </a:xfrm>
                <a:custGeom>
                  <a:avLst/>
                  <a:gdLst>
                    <a:gd name="T0" fmla="*/ 0 w 293"/>
                    <a:gd name="T1" fmla="*/ 0 h 93"/>
                    <a:gd name="T2" fmla="*/ 69199 w 293"/>
                    <a:gd name="T3" fmla="*/ 572 h 93"/>
                    <a:gd name="T4" fmla="*/ 201400 w 293"/>
                    <a:gd name="T5" fmla="*/ 53235 h 93"/>
                    <a:gd name="T6" fmla="*/ 302617 w 293"/>
                    <a:gd name="T7" fmla="*/ 53235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943" name="Straight Connector 1380"/>
              <p:cNvCxnSpPr/>
              <p:nvPr/>
            </p:nvCxnSpPr>
            <p:spPr>
              <a:xfrm flipH="1">
                <a:off x="6996897" y="2125793"/>
                <a:ext cx="11070" cy="8439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4" name="Straight Connector 1381"/>
              <p:cNvCxnSpPr/>
              <p:nvPr/>
            </p:nvCxnSpPr>
            <p:spPr>
              <a:xfrm>
                <a:off x="6875111" y="2304284"/>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5" name="Straight Connector 1382"/>
              <p:cNvCxnSpPr/>
              <p:nvPr/>
            </p:nvCxnSpPr>
            <p:spPr>
              <a:xfrm>
                <a:off x="6871422" y="2368478"/>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6" name="Straight Connector 1383"/>
              <p:cNvCxnSpPr/>
              <p:nvPr/>
            </p:nvCxnSpPr>
            <p:spPr>
              <a:xfrm>
                <a:off x="6871422" y="2445199"/>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7" name="Straight Connector 1384"/>
              <p:cNvCxnSpPr/>
              <p:nvPr/>
            </p:nvCxnSpPr>
            <p:spPr>
              <a:xfrm>
                <a:off x="6867730" y="250939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8" name="Straight Connector 1385"/>
              <p:cNvCxnSpPr/>
              <p:nvPr/>
            </p:nvCxnSpPr>
            <p:spPr>
              <a:xfrm>
                <a:off x="6864041" y="2570456"/>
                <a:ext cx="140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9" name="Straight Connector 1386"/>
              <p:cNvCxnSpPr/>
              <p:nvPr/>
            </p:nvCxnSpPr>
            <p:spPr>
              <a:xfrm>
                <a:off x="6864041" y="2637782"/>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0" name="Straight Connector 1387"/>
              <p:cNvCxnSpPr/>
              <p:nvPr/>
            </p:nvCxnSpPr>
            <p:spPr>
              <a:xfrm>
                <a:off x="6860349" y="2706673"/>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1" name="Straight Connector 1388"/>
              <p:cNvCxnSpPr/>
              <p:nvPr/>
            </p:nvCxnSpPr>
            <p:spPr>
              <a:xfrm>
                <a:off x="6867730" y="2775565"/>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1389"/>
              <p:cNvCxnSpPr/>
              <p:nvPr/>
            </p:nvCxnSpPr>
            <p:spPr>
              <a:xfrm>
                <a:off x="6871422" y="2842891"/>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1390"/>
              <p:cNvCxnSpPr/>
              <p:nvPr/>
            </p:nvCxnSpPr>
            <p:spPr>
              <a:xfrm>
                <a:off x="6871422" y="2911782"/>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1391"/>
              <p:cNvCxnSpPr/>
              <p:nvPr/>
            </p:nvCxnSpPr>
            <p:spPr>
              <a:xfrm>
                <a:off x="6875111" y="2975976"/>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1392"/>
              <p:cNvCxnSpPr/>
              <p:nvPr/>
            </p:nvCxnSpPr>
            <p:spPr>
              <a:xfrm flipH="1">
                <a:off x="6875111" y="2132056"/>
                <a:ext cx="1365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13" name="Group 1318"/>
          <p:cNvGrpSpPr>
            <a:grpSpLocks/>
          </p:cNvGrpSpPr>
          <p:nvPr/>
        </p:nvGrpSpPr>
        <p:grpSpPr bwMode="auto">
          <a:xfrm>
            <a:off x="6427788" y="5207000"/>
            <a:ext cx="331787" cy="1031875"/>
            <a:chOff x="6240352" y="2055335"/>
            <a:chExt cx="771307" cy="1017716"/>
          </a:xfrm>
        </p:grpSpPr>
        <p:grpSp>
          <p:nvGrpSpPr>
            <p:cNvPr id="450677" name="Group 1319"/>
            <p:cNvGrpSpPr>
              <a:grpSpLocks/>
            </p:cNvGrpSpPr>
            <p:nvPr/>
          </p:nvGrpSpPr>
          <p:grpSpPr bwMode="auto">
            <a:xfrm>
              <a:off x="6240352" y="2235573"/>
              <a:ext cx="697981" cy="837478"/>
              <a:chOff x="6395998" y="3062424"/>
              <a:chExt cx="564403" cy="837478"/>
            </a:xfrm>
          </p:grpSpPr>
          <p:sp>
            <p:nvSpPr>
              <p:cNvPr id="1020" name="Rectangle 1340"/>
              <p:cNvSpPr/>
              <p:nvPr/>
            </p:nvSpPr>
            <p:spPr>
              <a:xfrm>
                <a:off x="6509397" y="3062244"/>
                <a:ext cx="447629" cy="7421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021" name="Straight Connector 1341"/>
              <p:cNvCxnSpPr/>
              <p:nvPr/>
            </p:nvCxnSpPr>
            <p:spPr>
              <a:xfrm flipV="1">
                <a:off x="6846611"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2" name="Rectangle 1342"/>
              <p:cNvSpPr/>
              <p:nvPr/>
            </p:nvSpPr>
            <p:spPr>
              <a:xfrm>
                <a:off x="6476570" y="3071638"/>
                <a:ext cx="131305"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023" name="Straight Connector 1343"/>
              <p:cNvCxnSpPr/>
              <p:nvPr/>
            </p:nvCxnSpPr>
            <p:spPr>
              <a:xfrm flipV="1">
                <a:off x="6395998" y="306224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4" name="Rectangle 1344"/>
              <p:cNvSpPr/>
              <p:nvPr/>
            </p:nvSpPr>
            <p:spPr>
              <a:xfrm>
                <a:off x="6816769" y="3702622"/>
                <a:ext cx="131305" cy="11586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1025" name="Rectangle 1345"/>
              <p:cNvSpPr/>
              <p:nvPr/>
            </p:nvSpPr>
            <p:spPr>
              <a:xfrm>
                <a:off x="6404950" y="3157752"/>
                <a:ext cx="444646" cy="7421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026" name="Straight Connector 1346"/>
              <p:cNvCxnSpPr/>
              <p:nvPr/>
            </p:nvCxnSpPr>
            <p:spPr>
              <a:xfrm flipV="1">
                <a:off x="6846611" y="3804394"/>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705" name="Group 1347"/>
              <p:cNvGrpSpPr>
                <a:grpSpLocks/>
              </p:cNvGrpSpPr>
              <p:nvPr/>
            </p:nvGrpSpPr>
            <p:grpSpPr bwMode="auto">
              <a:xfrm>
                <a:off x="6400318" y="3137421"/>
                <a:ext cx="559121" cy="92788"/>
                <a:chOff x="6582044" y="2846082"/>
                <a:chExt cx="559121" cy="92788"/>
              </a:xfrm>
            </p:grpSpPr>
            <p:cxnSp>
              <p:nvCxnSpPr>
                <p:cNvPr id="1055" name="Straight Connector 1375"/>
                <p:cNvCxnSpPr/>
                <p:nvPr/>
              </p:nvCxnSpPr>
              <p:spPr>
                <a:xfrm flipV="1">
                  <a:off x="7028337" y="2846059"/>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Straight Connector 1376"/>
                <p:cNvCxnSpPr/>
                <p:nvPr/>
              </p:nvCxnSpPr>
              <p:spPr>
                <a:xfrm flipV="1">
                  <a:off x="6580707" y="2938436"/>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06" name="Group 1348"/>
              <p:cNvGrpSpPr>
                <a:grpSpLocks/>
              </p:cNvGrpSpPr>
              <p:nvPr/>
            </p:nvGrpSpPr>
            <p:grpSpPr bwMode="auto">
              <a:xfrm>
                <a:off x="6399838" y="3203285"/>
                <a:ext cx="559121" cy="92788"/>
                <a:chOff x="6582044" y="2846082"/>
                <a:chExt cx="559121" cy="92788"/>
              </a:xfrm>
            </p:grpSpPr>
            <p:cxnSp>
              <p:nvCxnSpPr>
                <p:cNvPr id="1053" name="Straight Connector 1373"/>
                <p:cNvCxnSpPr/>
                <p:nvPr/>
              </p:nvCxnSpPr>
              <p:spPr>
                <a:xfrm flipV="1">
                  <a:off x="7028816" y="2845955"/>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Straight Connector 1374"/>
                <p:cNvCxnSpPr/>
                <p:nvPr/>
              </p:nvCxnSpPr>
              <p:spPr>
                <a:xfrm flipV="1">
                  <a:off x="6581187" y="2938331"/>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07" name="Group 1349"/>
              <p:cNvGrpSpPr>
                <a:grpSpLocks/>
              </p:cNvGrpSpPr>
              <p:nvPr/>
            </p:nvGrpSpPr>
            <p:grpSpPr bwMode="auto">
              <a:xfrm>
                <a:off x="6399358" y="3269149"/>
                <a:ext cx="559121" cy="92788"/>
                <a:chOff x="6582044" y="2846082"/>
                <a:chExt cx="559121" cy="92788"/>
              </a:xfrm>
            </p:grpSpPr>
            <p:cxnSp>
              <p:nvCxnSpPr>
                <p:cNvPr id="1051" name="Straight Connector 1371"/>
                <p:cNvCxnSpPr/>
                <p:nvPr/>
              </p:nvCxnSpPr>
              <p:spPr>
                <a:xfrm flipV="1">
                  <a:off x="7026314" y="2845851"/>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Straight Connector 1372"/>
                <p:cNvCxnSpPr/>
                <p:nvPr/>
              </p:nvCxnSpPr>
              <p:spPr>
                <a:xfrm flipV="1">
                  <a:off x="6581668" y="2938228"/>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08" name="Group 1350"/>
              <p:cNvGrpSpPr>
                <a:grpSpLocks/>
              </p:cNvGrpSpPr>
              <p:nvPr/>
            </p:nvGrpSpPr>
            <p:grpSpPr bwMode="auto">
              <a:xfrm>
                <a:off x="6398878" y="3335013"/>
                <a:ext cx="559121" cy="92788"/>
                <a:chOff x="6582044" y="2846082"/>
                <a:chExt cx="559121" cy="92788"/>
              </a:xfrm>
            </p:grpSpPr>
            <p:cxnSp>
              <p:nvCxnSpPr>
                <p:cNvPr id="1049" name="Straight Connector 1369"/>
                <p:cNvCxnSpPr/>
                <p:nvPr/>
              </p:nvCxnSpPr>
              <p:spPr>
                <a:xfrm flipV="1">
                  <a:off x="7026794" y="2845748"/>
                  <a:ext cx="113399" cy="923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370"/>
                <p:cNvCxnSpPr/>
                <p:nvPr/>
              </p:nvCxnSpPr>
              <p:spPr>
                <a:xfrm flipV="1">
                  <a:off x="6582147" y="2938124"/>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09" name="Group 1351"/>
              <p:cNvGrpSpPr>
                <a:grpSpLocks/>
              </p:cNvGrpSpPr>
              <p:nvPr/>
            </p:nvGrpSpPr>
            <p:grpSpPr bwMode="auto">
              <a:xfrm>
                <a:off x="6398398" y="3400877"/>
                <a:ext cx="559121" cy="92788"/>
                <a:chOff x="6582044" y="2846082"/>
                <a:chExt cx="559121" cy="92788"/>
              </a:xfrm>
            </p:grpSpPr>
            <p:cxnSp>
              <p:nvCxnSpPr>
                <p:cNvPr id="1047" name="Straight Connector 1367"/>
                <p:cNvCxnSpPr/>
                <p:nvPr/>
              </p:nvCxnSpPr>
              <p:spPr>
                <a:xfrm flipV="1">
                  <a:off x="7027273" y="2845643"/>
                  <a:ext cx="113399" cy="87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Straight Connector 1368"/>
                <p:cNvCxnSpPr/>
                <p:nvPr/>
              </p:nvCxnSpPr>
              <p:spPr>
                <a:xfrm flipV="1">
                  <a:off x="6582627" y="2933323"/>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10" name="Group 1352"/>
              <p:cNvGrpSpPr>
                <a:grpSpLocks/>
              </p:cNvGrpSpPr>
              <p:nvPr/>
            </p:nvGrpSpPr>
            <p:grpSpPr bwMode="auto">
              <a:xfrm>
                <a:off x="6397918" y="3466741"/>
                <a:ext cx="559121" cy="92788"/>
                <a:chOff x="6582044" y="2846082"/>
                <a:chExt cx="559121" cy="92788"/>
              </a:xfrm>
            </p:grpSpPr>
            <p:cxnSp>
              <p:nvCxnSpPr>
                <p:cNvPr id="1045" name="Straight Connector 1365"/>
                <p:cNvCxnSpPr/>
                <p:nvPr/>
              </p:nvCxnSpPr>
              <p:spPr>
                <a:xfrm flipV="1">
                  <a:off x="7027754" y="2845540"/>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Straight Connector 1366"/>
                <p:cNvCxnSpPr/>
                <p:nvPr/>
              </p:nvCxnSpPr>
              <p:spPr>
                <a:xfrm flipV="1">
                  <a:off x="6583108" y="2939482"/>
                  <a:ext cx="450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11" name="Group 1353"/>
              <p:cNvGrpSpPr>
                <a:grpSpLocks/>
              </p:cNvGrpSpPr>
              <p:nvPr/>
            </p:nvGrpSpPr>
            <p:grpSpPr bwMode="auto">
              <a:xfrm>
                <a:off x="6397438" y="3532605"/>
                <a:ext cx="559121" cy="92788"/>
                <a:chOff x="6582044" y="2846082"/>
                <a:chExt cx="559121" cy="92788"/>
              </a:xfrm>
            </p:grpSpPr>
            <p:cxnSp>
              <p:nvCxnSpPr>
                <p:cNvPr id="1043" name="Straight Connector 1363"/>
                <p:cNvCxnSpPr/>
                <p:nvPr/>
              </p:nvCxnSpPr>
              <p:spPr>
                <a:xfrm flipV="1">
                  <a:off x="7028234" y="2845436"/>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Straight Connector 1364"/>
                <p:cNvCxnSpPr/>
                <p:nvPr/>
              </p:nvCxnSpPr>
              <p:spPr>
                <a:xfrm flipV="1">
                  <a:off x="6580604" y="2939379"/>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12" name="Group 1354"/>
              <p:cNvGrpSpPr>
                <a:grpSpLocks/>
              </p:cNvGrpSpPr>
              <p:nvPr/>
            </p:nvGrpSpPr>
            <p:grpSpPr bwMode="auto">
              <a:xfrm>
                <a:off x="6396958" y="3598469"/>
                <a:ext cx="559121" cy="92788"/>
                <a:chOff x="6582044" y="2846082"/>
                <a:chExt cx="559121" cy="92788"/>
              </a:xfrm>
            </p:grpSpPr>
            <p:cxnSp>
              <p:nvCxnSpPr>
                <p:cNvPr id="1041" name="Straight Connector 1361"/>
                <p:cNvCxnSpPr/>
                <p:nvPr/>
              </p:nvCxnSpPr>
              <p:spPr>
                <a:xfrm flipV="1">
                  <a:off x="7028713" y="2845332"/>
                  <a:ext cx="113399" cy="93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Straight Connector 1362"/>
                <p:cNvCxnSpPr/>
                <p:nvPr/>
              </p:nvCxnSpPr>
              <p:spPr>
                <a:xfrm flipV="1">
                  <a:off x="6581083" y="2939275"/>
                  <a:ext cx="4535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13" name="Group 1355"/>
              <p:cNvGrpSpPr>
                <a:grpSpLocks/>
              </p:cNvGrpSpPr>
              <p:nvPr/>
            </p:nvGrpSpPr>
            <p:grpSpPr bwMode="auto">
              <a:xfrm>
                <a:off x="6396478" y="3664333"/>
                <a:ext cx="559121" cy="92788"/>
                <a:chOff x="6582044" y="2846082"/>
                <a:chExt cx="559121" cy="92788"/>
              </a:xfrm>
            </p:grpSpPr>
            <p:cxnSp>
              <p:nvCxnSpPr>
                <p:cNvPr id="1039" name="Straight Connector 1359"/>
                <p:cNvCxnSpPr/>
                <p:nvPr/>
              </p:nvCxnSpPr>
              <p:spPr>
                <a:xfrm flipV="1">
                  <a:off x="7026209" y="2846793"/>
                  <a:ext cx="104448"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Straight Connector 1360"/>
                <p:cNvCxnSpPr/>
                <p:nvPr/>
              </p:nvCxnSpPr>
              <p:spPr>
                <a:xfrm flipV="1">
                  <a:off x="6581565" y="2939171"/>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714" name="Group 1356"/>
              <p:cNvGrpSpPr>
                <a:grpSpLocks/>
              </p:cNvGrpSpPr>
              <p:nvPr/>
            </p:nvGrpSpPr>
            <p:grpSpPr bwMode="auto">
              <a:xfrm>
                <a:off x="6395998" y="3730197"/>
                <a:ext cx="559121" cy="92788"/>
                <a:chOff x="6582044" y="2846082"/>
                <a:chExt cx="559121" cy="92788"/>
              </a:xfrm>
            </p:grpSpPr>
            <p:cxnSp>
              <p:nvCxnSpPr>
                <p:cNvPr id="1037" name="Straight Connector 1357"/>
                <p:cNvCxnSpPr/>
                <p:nvPr/>
              </p:nvCxnSpPr>
              <p:spPr>
                <a:xfrm flipV="1">
                  <a:off x="7026688" y="2846690"/>
                  <a:ext cx="113399" cy="92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Straight Connector 1358"/>
                <p:cNvCxnSpPr/>
                <p:nvPr/>
              </p:nvCxnSpPr>
              <p:spPr>
                <a:xfrm flipV="1">
                  <a:off x="6582044" y="2939067"/>
                  <a:ext cx="450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678" name="Group 1320"/>
            <p:cNvGrpSpPr>
              <a:grpSpLocks/>
            </p:cNvGrpSpPr>
            <p:nvPr/>
          </p:nvGrpSpPr>
          <p:grpSpPr bwMode="auto">
            <a:xfrm>
              <a:off x="6280049" y="2055335"/>
              <a:ext cx="731610" cy="920732"/>
              <a:chOff x="6280049" y="2055335"/>
              <a:chExt cx="731610" cy="920732"/>
            </a:xfrm>
          </p:grpSpPr>
          <p:grpSp>
            <p:nvGrpSpPr>
              <p:cNvPr id="450679" name="Group 1321"/>
              <p:cNvGrpSpPr>
                <a:grpSpLocks/>
              </p:cNvGrpSpPr>
              <p:nvPr/>
            </p:nvGrpSpPr>
            <p:grpSpPr bwMode="auto">
              <a:xfrm>
                <a:off x="6280049" y="2055335"/>
                <a:ext cx="680752" cy="139401"/>
                <a:chOff x="5414286" y="2921098"/>
                <a:chExt cx="680752" cy="139401"/>
              </a:xfrm>
            </p:grpSpPr>
            <p:sp>
              <p:nvSpPr>
                <p:cNvPr id="450693" name="Rectangle 188"/>
                <p:cNvSpPr>
                  <a:spLocks noChangeArrowheads="1"/>
                </p:cNvSpPr>
                <p:nvPr/>
              </p:nvSpPr>
              <p:spPr bwMode="auto">
                <a:xfrm>
                  <a:off x="5415183" y="2996253"/>
                  <a:ext cx="549881" cy="64195"/>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94" name="AutoShape 189"/>
                <p:cNvSpPr>
                  <a:spLocks noChangeArrowheads="1"/>
                </p:cNvSpPr>
                <p:nvPr/>
              </p:nvSpPr>
              <p:spPr bwMode="auto">
                <a:xfrm>
                  <a:off x="5415183" y="2921098"/>
                  <a:ext cx="675356" cy="78286"/>
                </a:xfrm>
                <a:prstGeom prst="parallelogram">
                  <a:avLst>
                    <a:gd name="adj" fmla="val 122772"/>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95" name="Freeform 190"/>
                <p:cNvSpPr>
                  <a:spLocks/>
                </p:cNvSpPr>
                <p:nvPr/>
              </p:nvSpPr>
              <p:spPr bwMode="auto">
                <a:xfrm>
                  <a:off x="5968753" y="2922664"/>
                  <a:ext cx="125476" cy="137783"/>
                </a:xfrm>
                <a:custGeom>
                  <a:avLst/>
                  <a:gdLst>
                    <a:gd name="T0" fmla="*/ 0 w 169"/>
                    <a:gd name="T1" fmla="*/ 84884 h 224"/>
                    <a:gd name="T2" fmla="*/ 0 w 169"/>
                    <a:gd name="T3" fmla="*/ 137783 h 224"/>
                    <a:gd name="T4" fmla="*/ 125476 w 169"/>
                    <a:gd name="T5" fmla="*/ 47363 h 224"/>
                    <a:gd name="T6" fmla="*/ 125476 w 169"/>
                    <a:gd name="T7" fmla="*/ 0 h 224"/>
                    <a:gd name="T8" fmla="*/ 0 w 169"/>
                    <a:gd name="T9" fmla="*/ 84884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696" name="Freeform 191"/>
                <p:cNvSpPr>
                  <a:spLocks/>
                </p:cNvSpPr>
                <p:nvPr/>
              </p:nvSpPr>
              <p:spPr bwMode="auto">
                <a:xfrm>
                  <a:off x="5500065" y="2936755"/>
                  <a:ext cx="524046" cy="45406"/>
                </a:xfrm>
                <a:custGeom>
                  <a:avLst/>
                  <a:gdLst>
                    <a:gd name="T0" fmla="*/ 0 w 280"/>
                    <a:gd name="T1" fmla="*/ 45406 h 63"/>
                    <a:gd name="T2" fmla="*/ 69249 w 280"/>
                    <a:gd name="T3" fmla="*/ 44685 h 63"/>
                    <a:gd name="T4" fmla="*/ 409879 w 280"/>
                    <a:gd name="T5" fmla="*/ 0 h 63"/>
                    <a:gd name="T6" fmla="*/ 52404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0697" name="Freeform 192"/>
                <p:cNvSpPr>
                  <a:spLocks/>
                </p:cNvSpPr>
                <p:nvPr/>
              </p:nvSpPr>
              <p:spPr bwMode="auto">
                <a:xfrm>
                  <a:off x="5621849" y="2933624"/>
                  <a:ext cx="302618" cy="53235"/>
                </a:xfrm>
                <a:custGeom>
                  <a:avLst/>
                  <a:gdLst>
                    <a:gd name="T0" fmla="*/ 0 w 293"/>
                    <a:gd name="T1" fmla="*/ 0 h 93"/>
                    <a:gd name="T2" fmla="*/ 69199 w 293"/>
                    <a:gd name="T3" fmla="*/ 572 h 93"/>
                    <a:gd name="T4" fmla="*/ 201401 w 293"/>
                    <a:gd name="T5" fmla="*/ 53235 h 93"/>
                    <a:gd name="T6" fmla="*/ 302618 w 293"/>
                    <a:gd name="T7" fmla="*/ 53235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1002" name="Straight Connector 1322"/>
              <p:cNvCxnSpPr/>
              <p:nvPr/>
            </p:nvCxnSpPr>
            <p:spPr>
              <a:xfrm flipH="1">
                <a:off x="6996897" y="2125793"/>
                <a:ext cx="11073" cy="8439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3" name="Straight Connector 1323"/>
              <p:cNvCxnSpPr/>
              <p:nvPr/>
            </p:nvCxnSpPr>
            <p:spPr>
              <a:xfrm>
                <a:off x="6875113" y="2304284"/>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4" name="Straight Connector 1324"/>
              <p:cNvCxnSpPr/>
              <p:nvPr/>
            </p:nvCxnSpPr>
            <p:spPr>
              <a:xfrm>
                <a:off x="6871421" y="2368478"/>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5" name="Straight Connector 1325"/>
              <p:cNvCxnSpPr/>
              <p:nvPr/>
            </p:nvCxnSpPr>
            <p:spPr>
              <a:xfrm>
                <a:off x="6871421" y="2445199"/>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6" name="Straight Connector 1326"/>
              <p:cNvCxnSpPr/>
              <p:nvPr/>
            </p:nvCxnSpPr>
            <p:spPr>
              <a:xfrm>
                <a:off x="6867732" y="250939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7" name="Straight Connector 1327"/>
              <p:cNvCxnSpPr/>
              <p:nvPr/>
            </p:nvCxnSpPr>
            <p:spPr>
              <a:xfrm>
                <a:off x="6864040" y="2570456"/>
                <a:ext cx="140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8" name="Straight Connector 1328"/>
              <p:cNvCxnSpPr/>
              <p:nvPr/>
            </p:nvCxnSpPr>
            <p:spPr>
              <a:xfrm>
                <a:off x="6864040" y="2637782"/>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9" name="Straight Connector 1329"/>
              <p:cNvCxnSpPr/>
              <p:nvPr/>
            </p:nvCxnSpPr>
            <p:spPr>
              <a:xfrm>
                <a:off x="6860351" y="2706673"/>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0" name="Straight Connector 1330"/>
              <p:cNvCxnSpPr/>
              <p:nvPr/>
            </p:nvCxnSpPr>
            <p:spPr>
              <a:xfrm>
                <a:off x="6867732" y="2775565"/>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1" name="Straight Connector 1331"/>
              <p:cNvCxnSpPr/>
              <p:nvPr/>
            </p:nvCxnSpPr>
            <p:spPr>
              <a:xfrm>
                <a:off x="6871421" y="2842891"/>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2" name="Straight Connector 1332"/>
              <p:cNvCxnSpPr/>
              <p:nvPr/>
            </p:nvCxnSpPr>
            <p:spPr>
              <a:xfrm>
                <a:off x="6871421" y="2911782"/>
                <a:ext cx="136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3" name="Straight Connector 1333"/>
              <p:cNvCxnSpPr/>
              <p:nvPr/>
            </p:nvCxnSpPr>
            <p:spPr>
              <a:xfrm>
                <a:off x="6875113" y="2975976"/>
                <a:ext cx="136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Straight Connector 1334"/>
              <p:cNvCxnSpPr/>
              <p:nvPr/>
            </p:nvCxnSpPr>
            <p:spPr>
              <a:xfrm flipH="1">
                <a:off x="6875113" y="2132056"/>
                <a:ext cx="1365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50614" name="TextBox 1556"/>
          <p:cNvSpPr txBox="1">
            <a:spLocks noChangeArrowheads="1"/>
          </p:cNvSpPr>
          <p:nvPr/>
        </p:nvSpPr>
        <p:spPr bwMode="auto">
          <a:xfrm flipH="1">
            <a:off x="2959100" y="4105275"/>
            <a:ext cx="542925" cy="368300"/>
          </a:xfrm>
          <a:prstGeom prst="rect">
            <a:avLst/>
          </a:prstGeom>
          <a:noFill/>
          <a:ln w="9525">
            <a:noFill/>
            <a:miter lim="800000"/>
            <a:headEnd/>
            <a:tailEnd/>
          </a:ln>
        </p:spPr>
        <p:txBody>
          <a:bodyPr>
            <a:spAutoFit/>
          </a:bodyPr>
          <a:lstStyle/>
          <a:p>
            <a:r>
              <a:rPr lang="en-US" i="0">
                <a:solidFill>
                  <a:srgbClr val="000000"/>
                </a:solidFill>
                <a:latin typeface="Calibri" pitchFamily="34" charset="0"/>
              </a:rPr>
              <a:t>B</a:t>
            </a:r>
          </a:p>
        </p:txBody>
      </p:sp>
      <p:grpSp>
        <p:nvGrpSpPr>
          <p:cNvPr id="450615" name="Group 187"/>
          <p:cNvGrpSpPr>
            <a:grpSpLocks/>
          </p:cNvGrpSpPr>
          <p:nvPr/>
        </p:nvGrpSpPr>
        <p:grpSpPr bwMode="auto">
          <a:xfrm>
            <a:off x="949325" y="4538663"/>
            <a:ext cx="1052513" cy="355600"/>
            <a:chOff x="4410" y="1365"/>
            <a:chExt cx="663" cy="224"/>
          </a:xfrm>
        </p:grpSpPr>
        <p:sp>
          <p:nvSpPr>
            <p:cNvPr id="450672"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73"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74"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675"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0676"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grpSp>
        <p:nvGrpSpPr>
          <p:cNvPr id="450616" name="Group 187"/>
          <p:cNvGrpSpPr>
            <a:grpSpLocks/>
          </p:cNvGrpSpPr>
          <p:nvPr/>
        </p:nvGrpSpPr>
        <p:grpSpPr bwMode="auto">
          <a:xfrm>
            <a:off x="2513013" y="4540250"/>
            <a:ext cx="1052512" cy="355600"/>
            <a:chOff x="4410" y="1365"/>
            <a:chExt cx="663" cy="224"/>
          </a:xfrm>
        </p:grpSpPr>
        <p:sp>
          <p:nvSpPr>
            <p:cNvPr id="450667"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68"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69"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670"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0671"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grpSp>
        <p:nvGrpSpPr>
          <p:cNvPr id="450617" name="Group 187"/>
          <p:cNvGrpSpPr>
            <a:grpSpLocks/>
          </p:cNvGrpSpPr>
          <p:nvPr/>
        </p:nvGrpSpPr>
        <p:grpSpPr bwMode="auto">
          <a:xfrm>
            <a:off x="4103688" y="4567238"/>
            <a:ext cx="1052512" cy="355600"/>
            <a:chOff x="4410" y="1365"/>
            <a:chExt cx="663" cy="224"/>
          </a:xfrm>
        </p:grpSpPr>
        <p:sp>
          <p:nvSpPr>
            <p:cNvPr id="450662"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63"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64"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665"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0666"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grpSp>
        <p:nvGrpSpPr>
          <p:cNvPr id="450618" name="Group 187"/>
          <p:cNvGrpSpPr>
            <a:grpSpLocks/>
          </p:cNvGrpSpPr>
          <p:nvPr/>
        </p:nvGrpSpPr>
        <p:grpSpPr bwMode="auto">
          <a:xfrm>
            <a:off x="5668963" y="4575175"/>
            <a:ext cx="1052512" cy="355600"/>
            <a:chOff x="4410" y="1365"/>
            <a:chExt cx="663" cy="224"/>
          </a:xfrm>
        </p:grpSpPr>
        <p:sp>
          <p:nvSpPr>
            <p:cNvPr id="450657"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58"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0659"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0660"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0661"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sp>
        <p:nvSpPr>
          <p:cNvPr id="450619" name="TextBox 27"/>
          <p:cNvSpPr txBox="1">
            <a:spLocks noChangeArrowheads="1"/>
          </p:cNvSpPr>
          <p:nvPr/>
        </p:nvSpPr>
        <p:spPr bwMode="auto">
          <a:xfrm>
            <a:off x="666750" y="4614863"/>
            <a:ext cx="317500" cy="369887"/>
          </a:xfrm>
          <a:prstGeom prst="rect">
            <a:avLst/>
          </a:prstGeom>
          <a:noFill/>
          <a:ln w="9525">
            <a:noFill/>
            <a:miter lim="800000"/>
            <a:headEnd/>
            <a:tailEnd/>
          </a:ln>
        </p:spPr>
        <p:txBody>
          <a:bodyPr wrap="none">
            <a:spAutoFit/>
          </a:bodyPr>
          <a:lstStyle/>
          <a:p>
            <a:r>
              <a:rPr lang="en-US" i="0">
                <a:solidFill>
                  <a:srgbClr val="000000"/>
                </a:solidFill>
                <a:latin typeface="Calibri" pitchFamily="34" charset="0"/>
              </a:rPr>
              <a:t>A</a:t>
            </a:r>
          </a:p>
        </p:txBody>
      </p:sp>
      <p:sp>
        <p:nvSpPr>
          <p:cNvPr id="450620" name="TextBox 1557"/>
          <p:cNvSpPr txBox="1">
            <a:spLocks noChangeArrowheads="1"/>
          </p:cNvSpPr>
          <p:nvPr/>
        </p:nvSpPr>
        <p:spPr bwMode="auto">
          <a:xfrm>
            <a:off x="2219325" y="4648200"/>
            <a:ext cx="317500" cy="369888"/>
          </a:xfrm>
          <a:prstGeom prst="rect">
            <a:avLst/>
          </a:prstGeom>
          <a:noFill/>
          <a:ln w="9525">
            <a:noFill/>
            <a:miter lim="800000"/>
            <a:headEnd/>
            <a:tailEnd/>
          </a:ln>
        </p:spPr>
        <p:txBody>
          <a:bodyPr wrap="none">
            <a:spAutoFit/>
          </a:bodyPr>
          <a:lstStyle/>
          <a:p>
            <a:r>
              <a:rPr lang="en-US" i="0">
                <a:solidFill>
                  <a:srgbClr val="000000"/>
                </a:solidFill>
                <a:latin typeface="Calibri" pitchFamily="34" charset="0"/>
              </a:rPr>
              <a:t>C</a:t>
            </a:r>
          </a:p>
        </p:txBody>
      </p:sp>
      <p:cxnSp>
        <p:nvCxnSpPr>
          <p:cNvPr id="1084" name="Straight Connector 543"/>
          <p:cNvCxnSpPr/>
          <p:nvPr/>
        </p:nvCxnSpPr>
        <p:spPr>
          <a:xfrm>
            <a:off x="4394200" y="3065463"/>
            <a:ext cx="915988" cy="40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5" name="Straight Connector 541"/>
          <p:cNvCxnSpPr>
            <a:stCxn id="450655" idx="1"/>
          </p:cNvCxnSpPr>
          <p:nvPr/>
        </p:nvCxnSpPr>
        <p:spPr>
          <a:xfrm flipH="1">
            <a:off x="2898775" y="3030538"/>
            <a:ext cx="1063625"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0623" name="Group 271"/>
          <p:cNvGrpSpPr>
            <a:grpSpLocks/>
          </p:cNvGrpSpPr>
          <p:nvPr/>
        </p:nvGrpSpPr>
        <p:grpSpPr bwMode="auto">
          <a:xfrm>
            <a:off x="3563938" y="2844800"/>
            <a:ext cx="1066800" cy="393700"/>
            <a:chOff x="4396" y="1245"/>
            <a:chExt cx="672" cy="248"/>
          </a:xfrm>
        </p:grpSpPr>
        <p:sp>
          <p:nvSpPr>
            <p:cNvPr id="450649"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l-GR" sz="2400" i="0">
                <a:solidFill>
                  <a:srgbClr val="000000"/>
                </a:solidFill>
                <a:latin typeface="Times New Roman" pitchFamily="18" charset="0"/>
              </a:endParaRPr>
            </a:p>
          </p:txBody>
        </p:sp>
        <p:sp>
          <p:nvSpPr>
            <p:cNvPr id="450650"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w="12700">
              <a:noFill/>
              <a:miter lim="800000"/>
              <a:headEnd/>
              <a:tailEnd/>
            </a:ln>
          </p:spPr>
          <p:txBody>
            <a:bodyPr wrap="none" anchor="ctr"/>
            <a:lstStyle/>
            <a:p>
              <a:pPr algn="ctr"/>
              <a:endParaRPr lang="el-GR" sz="2400" i="0">
                <a:solidFill>
                  <a:srgbClr val="000000"/>
                </a:solidFill>
                <a:latin typeface="Times New Roman" pitchFamily="18" charset="0"/>
              </a:endParaRPr>
            </a:p>
          </p:txBody>
        </p:sp>
        <p:sp>
          <p:nvSpPr>
            <p:cNvPr id="450651"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l-GR" sz="2400" i="0">
                <a:solidFill>
                  <a:srgbClr val="000000"/>
                </a:solidFill>
                <a:latin typeface="Times New Roman" pitchFamily="18" charset="0"/>
              </a:endParaRPr>
            </a:p>
          </p:txBody>
        </p:sp>
        <p:grpSp>
          <p:nvGrpSpPr>
            <p:cNvPr id="450652" name="Group 266"/>
            <p:cNvGrpSpPr>
              <a:grpSpLocks/>
            </p:cNvGrpSpPr>
            <p:nvPr/>
          </p:nvGrpSpPr>
          <p:grpSpPr bwMode="auto">
            <a:xfrm>
              <a:off x="4530" y="1287"/>
              <a:ext cx="377" cy="75"/>
              <a:chOff x="2468" y="1332"/>
              <a:chExt cx="310" cy="60"/>
            </a:xfrm>
          </p:grpSpPr>
          <p:sp>
            <p:nvSpPr>
              <p:cNvPr id="450655" name="Freeform 26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rgbClr val="000000"/>
                </a:solidFill>
                <a:round/>
                <a:headEnd/>
                <a:tailEnd/>
              </a:ln>
            </p:spPr>
            <p:txBody>
              <a:bodyPr/>
              <a:lstStyle/>
              <a:p>
                <a:endParaRPr lang="el-GR"/>
              </a:p>
            </p:txBody>
          </p:sp>
          <p:sp>
            <p:nvSpPr>
              <p:cNvPr id="450656" name="Freeform 26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rgbClr val="000000"/>
                </a:solidFill>
                <a:round/>
                <a:headEnd/>
                <a:tailEnd/>
              </a:ln>
            </p:spPr>
            <p:txBody>
              <a:bodyPr/>
              <a:lstStyle/>
              <a:p>
                <a:endParaRPr lang="el-GR"/>
              </a:p>
            </p:txBody>
          </p:sp>
        </p:grpSp>
        <p:sp>
          <p:nvSpPr>
            <p:cNvPr id="450653" name="Line 269"/>
            <p:cNvSpPr>
              <a:spLocks noChangeShapeType="1"/>
            </p:cNvSpPr>
            <p:nvPr/>
          </p:nvSpPr>
          <p:spPr bwMode="auto">
            <a:xfrm>
              <a:off x="4399" y="1321"/>
              <a:ext cx="0" cy="109"/>
            </a:xfrm>
            <a:prstGeom prst="line">
              <a:avLst/>
            </a:prstGeom>
            <a:noFill/>
            <a:ln w="19050">
              <a:solidFill>
                <a:srgbClr val="000000"/>
              </a:solidFill>
              <a:round/>
              <a:headEnd/>
              <a:tailEnd/>
            </a:ln>
          </p:spPr>
          <p:txBody>
            <a:bodyPr/>
            <a:lstStyle/>
            <a:p>
              <a:endParaRPr lang="el-GR"/>
            </a:p>
          </p:txBody>
        </p:sp>
        <p:sp>
          <p:nvSpPr>
            <p:cNvPr id="450654" name="Line 270"/>
            <p:cNvSpPr>
              <a:spLocks noChangeShapeType="1"/>
            </p:cNvSpPr>
            <p:nvPr/>
          </p:nvSpPr>
          <p:spPr bwMode="auto">
            <a:xfrm>
              <a:off x="5063" y="1326"/>
              <a:ext cx="0" cy="107"/>
            </a:xfrm>
            <a:prstGeom prst="line">
              <a:avLst/>
            </a:prstGeom>
            <a:noFill/>
            <a:ln w="19050">
              <a:solidFill>
                <a:srgbClr val="000000"/>
              </a:solidFill>
              <a:round/>
              <a:headEnd/>
              <a:tailEnd/>
            </a:ln>
          </p:spPr>
          <p:txBody>
            <a:bodyPr/>
            <a:lstStyle/>
            <a:p>
              <a:endParaRPr lang="el-GR"/>
            </a:p>
          </p:txBody>
        </p:sp>
      </p:grpSp>
      <p:sp>
        <p:nvSpPr>
          <p:cNvPr id="450624" name="TextBox 13"/>
          <p:cNvSpPr txBox="1">
            <a:spLocks noChangeArrowheads="1"/>
          </p:cNvSpPr>
          <p:nvPr/>
        </p:nvSpPr>
        <p:spPr bwMode="auto">
          <a:xfrm>
            <a:off x="3548063" y="3138488"/>
            <a:ext cx="1184275" cy="307975"/>
          </a:xfrm>
          <a:prstGeom prst="rect">
            <a:avLst/>
          </a:prstGeom>
          <a:noFill/>
          <a:ln w="9525">
            <a:noFill/>
            <a:miter lim="800000"/>
            <a:headEnd/>
            <a:tailEnd/>
          </a:ln>
        </p:spPr>
        <p:txBody>
          <a:bodyPr wrap="none">
            <a:spAutoFit/>
          </a:bodyPr>
          <a:lstStyle/>
          <a:p>
            <a:r>
              <a:rPr lang="en-US" sz="1400" i="0">
                <a:solidFill>
                  <a:srgbClr val="000000"/>
                </a:solidFill>
                <a:latin typeface="Calibri" pitchFamily="34" charset="0"/>
              </a:rPr>
              <a:t>Border router</a:t>
            </a:r>
          </a:p>
        </p:txBody>
      </p:sp>
      <p:grpSp>
        <p:nvGrpSpPr>
          <p:cNvPr id="450625" name="Group 271"/>
          <p:cNvGrpSpPr>
            <a:grpSpLocks/>
          </p:cNvGrpSpPr>
          <p:nvPr/>
        </p:nvGrpSpPr>
        <p:grpSpPr bwMode="auto">
          <a:xfrm>
            <a:off x="4911725" y="3286125"/>
            <a:ext cx="1066800" cy="393700"/>
            <a:chOff x="4396" y="1245"/>
            <a:chExt cx="672" cy="248"/>
          </a:xfrm>
        </p:grpSpPr>
        <p:sp>
          <p:nvSpPr>
            <p:cNvPr id="450641"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l-GR" sz="2400" i="0">
                <a:solidFill>
                  <a:srgbClr val="000000"/>
                </a:solidFill>
                <a:latin typeface="Times New Roman" pitchFamily="18" charset="0"/>
              </a:endParaRPr>
            </a:p>
          </p:txBody>
        </p:sp>
        <p:sp>
          <p:nvSpPr>
            <p:cNvPr id="450642"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w="12700">
              <a:noFill/>
              <a:miter lim="800000"/>
              <a:headEnd/>
              <a:tailEnd/>
            </a:ln>
          </p:spPr>
          <p:txBody>
            <a:bodyPr wrap="none" anchor="ctr"/>
            <a:lstStyle/>
            <a:p>
              <a:pPr algn="ctr"/>
              <a:endParaRPr lang="el-GR" sz="2400" i="0">
                <a:solidFill>
                  <a:srgbClr val="000000"/>
                </a:solidFill>
                <a:latin typeface="Times New Roman" pitchFamily="18" charset="0"/>
              </a:endParaRPr>
            </a:p>
          </p:txBody>
        </p:sp>
        <p:sp>
          <p:nvSpPr>
            <p:cNvPr id="450643"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l-GR" sz="2400" i="0">
                <a:solidFill>
                  <a:srgbClr val="000000"/>
                </a:solidFill>
                <a:latin typeface="Times New Roman" pitchFamily="18" charset="0"/>
              </a:endParaRPr>
            </a:p>
          </p:txBody>
        </p:sp>
        <p:grpSp>
          <p:nvGrpSpPr>
            <p:cNvPr id="450644" name="Group 266"/>
            <p:cNvGrpSpPr>
              <a:grpSpLocks/>
            </p:cNvGrpSpPr>
            <p:nvPr/>
          </p:nvGrpSpPr>
          <p:grpSpPr bwMode="auto">
            <a:xfrm>
              <a:off x="4530" y="1287"/>
              <a:ext cx="377" cy="75"/>
              <a:chOff x="2468" y="1332"/>
              <a:chExt cx="310" cy="60"/>
            </a:xfrm>
          </p:grpSpPr>
          <p:sp>
            <p:nvSpPr>
              <p:cNvPr id="450647" name="Freeform 26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rgbClr val="000000"/>
                </a:solidFill>
                <a:round/>
                <a:headEnd/>
                <a:tailEnd/>
              </a:ln>
            </p:spPr>
            <p:txBody>
              <a:bodyPr/>
              <a:lstStyle/>
              <a:p>
                <a:endParaRPr lang="el-GR"/>
              </a:p>
            </p:txBody>
          </p:sp>
          <p:sp>
            <p:nvSpPr>
              <p:cNvPr id="450648" name="Freeform 26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rgbClr val="000000"/>
                </a:solidFill>
                <a:round/>
                <a:headEnd/>
                <a:tailEnd/>
              </a:ln>
            </p:spPr>
            <p:txBody>
              <a:bodyPr/>
              <a:lstStyle/>
              <a:p>
                <a:endParaRPr lang="el-GR"/>
              </a:p>
            </p:txBody>
          </p:sp>
        </p:grpSp>
        <p:sp>
          <p:nvSpPr>
            <p:cNvPr id="450645" name="Line 269"/>
            <p:cNvSpPr>
              <a:spLocks noChangeShapeType="1"/>
            </p:cNvSpPr>
            <p:nvPr/>
          </p:nvSpPr>
          <p:spPr bwMode="auto">
            <a:xfrm>
              <a:off x="4399" y="1321"/>
              <a:ext cx="0" cy="109"/>
            </a:xfrm>
            <a:prstGeom prst="line">
              <a:avLst/>
            </a:prstGeom>
            <a:noFill/>
            <a:ln w="19050">
              <a:solidFill>
                <a:srgbClr val="000000"/>
              </a:solidFill>
              <a:round/>
              <a:headEnd/>
              <a:tailEnd/>
            </a:ln>
          </p:spPr>
          <p:txBody>
            <a:bodyPr/>
            <a:lstStyle/>
            <a:p>
              <a:endParaRPr lang="el-GR"/>
            </a:p>
          </p:txBody>
        </p:sp>
        <p:sp>
          <p:nvSpPr>
            <p:cNvPr id="450646" name="Line 270"/>
            <p:cNvSpPr>
              <a:spLocks noChangeShapeType="1"/>
            </p:cNvSpPr>
            <p:nvPr/>
          </p:nvSpPr>
          <p:spPr bwMode="auto">
            <a:xfrm>
              <a:off x="5063" y="1326"/>
              <a:ext cx="0" cy="107"/>
            </a:xfrm>
            <a:prstGeom prst="line">
              <a:avLst/>
            </a:prstGeom>
            <a:noFill/>
            <a:ln w="19050">
              <a:solidFill>
                <a:srgbClr val="000000"/>
              </a:solidFill>
              <a:round/>
              <a:headEnd/>
              <a:tailEnd/>
            </a:ln>
          </p:spPr>
          <p:txBody>
            <a:bodyPr/>
            <a:lstStyle/>
            <a:p>
              <a:endParaRPr lang="el-GR"/>
            </a:p>
          </p:txBody>
        </p:sp>
      </p:grpSp>
      <p:grpSp>
        <p:nvGrpSpPr>
          <p:cNvPr id="450626" name="Group 271"/>
          <p:cNvGrpSpPr>
            <a:grpSpLocks/>
          </p:cNvGrpSpPr>
          <p:nvPr/>
        </p:nvGrpSpPr>
        <p:grpSpPr bwMode="auto">
          <a:xfrm>
            <a:off x="2168525" y="3286125"/>
            <a:ext cx="1066800" cy="393700"/>
            <a:chOff x="4396" y="1245"/>
            <a:chExt cx="672" cy="248"/>
          </a:xfrm>
        </p:grpSpPr>
        <p:sp>
          <p:nvSpPr>
            <p:cNvPr id="450633" name="Oval 407"/>
            <p:cNvSpPr>
              <a:spLocks noChangeArrowheads="1"/>
            </p:cNvSpPr>
            <p:nvPr/>
          </p:nvSpPr>
          <p:spPr bwMode="auto">
            <a:xfrm>
              <a:off x="4399" y="1355"/>
              <a:ext cx="666" cy="138"/>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l-GR" sz="2400" i="0">
                <a:solidFill>
                  <a:srgbClr val="000000"/>
                </a:solidFill>
                <a:latin typeface="Times New Roman" pitchFamily="18" charset="0"/>
              </a:endParaRPr>
            </a:p>
          </p:txBody>
        </p:sp>
        <p:sp>
          <p:nvSpPr>
            <p:cNvPr id="450634" name="Rectangle 410"/>
            <p:cNvSpPr>
              <a:spLocks noChangeArrowheads="1"/>
            </p:cNvSpPr>
            <p:nvPr/>
          </p:nvSpPr>
          <p:spPr bwMode="auto">
            <a:xfrm>
              <a:off x="4399" y="1339"/>
              <a:ext cx="669" cy="86"/>
            </a:xfrm>
            <a:prstGeom prst="rect">
              <a:avLst/>
            </a:prstGeom>
            <a:gradFill rotWithShape="1">
              <a:gsLst>
                <a:gs pos="0">
                  <a:srgbClr val="CCCCFF"/>
                </a:gs>
                <a:gs pos="100000">
                  <a:srgbClr val="FFFFFF"/>
                </a:gs>
              </a:gsLst>
              <a:lin ang="0" scaled="1"/>
            </a:gradFill>
            <a:ln w="12700">
              <a:noFill/>
              <a:miter lim="800000"/>
              <a:headEnd/>
              <a:tailEnd/>
            </a:ln>
          </p:spPr>
          <p:txBody>
            <a:bodyPr wrap="none" anchor="ctr"/>
            <a:lstStyle/>
            <a:p>
              <a:pPr algn="ctr"/>
              <a:endParaRPr lang="el-GR" sz="2400" i="0">
                <a:solidFill>
                  <a:srgbClr val="000000"/>
                </a:solidFill>
                <a:latin typeface="Times New Roman" pitchFamily="18" charset="0"/>
              </a:endParaRPr>
            </a:p>
          </p:txBody>
        </p:sp>
        <p:sp>
          <p:nvSpPr>
            <p:cNvPr id="450635" name="Oval 411"/>
            <p:cNvSpPr>
              <a:spLocks noChangeArrowheads="1"/>
            </p:cNvSpPr>
            <p:nvPr/>
          </p:nvSpPr>
          <p:spPr bwMode="auto">
            <a:xfrm>
              <a:off x="4396" y="1245"/>
              <a:ext cx="667" cy="162"/>
            </a:xfrm>
            <a:prstGeom prst="ellipse">
              <a:avLst/>
            </a:prstGeom>
            <a:gradFill rotWithShape="1">
              <a:gsLst>
                <a:gs pos="0">
                  <a:srgbClr val="CCCCFF"/>
                </a:gs>
                <a:gs pos="100000">
                  <a:srgbClr val="FFFFFF"/>
                </a:gs>
              </a:gsLst>
              <a:lin ang="0" scaled="1"/>
            </a:gradFill>
            <a:ln w="19050">
              <a:solidFill>
                <a:srgbClr val="000000"/>
              </a:solidFill>
              <a:round/>
              <a:headEnd/>
              <a:tailEnd/>
            </a:ln>
          </p:spPr>
          <p:txBody>
            <a:bodyPr wrap="none" anchor="ctr"/>
            <a:lstStyle/>
            <a:p>
              <a:endParaRPr lang="el-GR" sz="2400" i="0">
                <a:solidFill>
                  <a:srgbClr val="000000"/>
                </a:solidFill>
                <a:latin typeface="Times New Roman" pitchFamily="18" charset="0"/>
              </a:endParaRPr>
            </a:p>
          </p:txBody>
        </p:sp>
        <p:grpSp>
          <p:nvGrpSpPr>
            <p:cNvPr id="450636" name="Group 266"/>
            <p:cNvGrpSpPr>
              <a:grpSpLocks/>
            </p:cNvGrpSpPr>
            <p:nvPr/>
          </p:nvGrpSpPr>
          <p:grpSpPr bwMode="auto">
            <a:xfrm>
              <a:off x="4530" y="1287"/>
              <a:ext cx="377" cy="75"/>
              <a:chOff x="2468" y="1332"/>
              <a:chExt cx="310" cy="60"/>
            </a:xfrm>
          </p:grpSpPr>
          <p:sp>
            <p:nvSpPr>
              <p:cNvPr id="450639" name="Freeform 267"/>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28575" cmpd="sng">
                <a:solidFill>
                  <a:srgbClr val="000000"/>
                </a:solidFill>
                <a:round/>
                <a:headEnd/>
                <a:tailEnd/>
              </a:ln>
            </p:spPr>
            <p:txBody>
              <a:bodyPr/>
              <a:lstStyle/>
              <a:p>
                <a:endParaRPr lang="el-GR"/>
              </a:p>
            </p:txBody>
          </p:sp>
          <p:sp>
            <p:nvSpPr>
              <p:cNvPr id="450640" name="Freeform 268"/>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28575" cmpd="sng">
                <a:solidFill>
                  <a:srgbClr val="000000"/>
                </a:solidFill>
                <a:round/>
                <a:headEnd/>
                <a:tailEnd/>
              </a:ln>
            </p:spPr>
            <p:txBody>
              <a:bodyPr/>
              <a:lstStyle/>
              <a:p>
                <a:endParaRPr lang="el-GR"/>
              </a:p>
            </p:txBody>
          </p:sp>
        </p:grpSp>
        <p:sp>
          <p:nvSpPr>
            <p:cNvPr id="450637" name="Line 269"/>
            <p:cNvSpPr>
              <a:spLocks noChangeShapeType="1"/>
            </p:cNvSpPr>
            <p:nvPr/>
          </p:nvSpPr>
          <p:spPr bwMode="auto">
            <a:xfrm>
              <a:off x="4399" y="1321"/>
              <a:ext cx="0" cy="109"/>
            </a:xfrm>
            <a:prstGeom prst="line">
              <a:avLst/>
            </a:prstGeom>
            <a:noFill/>
            <a:ln w="19050">
              <a:solidFill>
                <a:srgbClr val="000000"/>
              </a:solidFill>
              <a:round/>
              <a:headEnd/>
              <a:tailEnd/>
            </a:ln>
          </p:spPr>
          <p:txBody>
            <a:bodyPr/>
            <a:lstStyle/>
            <a:p>
              <a:endParaRPr lang="el-GR"/>
            </a:p>
          </p:txBody>
        </p:sp>
        <p:sp>
          <p:nvSpPr>
            <p:cNvPr id="450638" name="Line 270"/>
            <p:cNvSpPr>
              <a:spLocks noChangeShapeType="1"/>
            </p:cNvSpPr>
            <p:nvPr/>
          </p:nvSpPr>
          <p:spPr bwMode="auto">
            <a:xfrm>
              <a:off x="5063" y="1326"/>
              <a:ext cx="0" cy="107"/>
            </a:xfrm>
            <a:prstGeom prst="line">
              <a:avLst/>
            </a:prstGeom>
            <a:noFill/>
            <a:ln w="19050">
              <a:solidFill>
                <a:srgbClr val="000000"/>
              </a:solidFill>
              <a:round/>
              <a:headEnd/>
              <a:tailEnd/>
            </a:ln>
          </p:spPr>
          <p:txBody>
            <a:bodyPr/>
            <a:lstStyle/>
            <a:p>
              <a:endParaRPr lang="el-GR"/>
            </a:p>
          </p:txBody>
        </p:sp>
      </p:grpSp>
      <p:sp>
        <p:nvSpPr>
          <p:cNvPr id="450627" name="TextBox 545"/>
          <p:cNvSpPr txBox="1">
            <a:spLocks noChangeArrowheads="1"/>
          </p:cNvSpPr>
          <p:nvPr/>
        </p:nvSpPr>
        <p:spPr bwMode="auto">
          <a:xfrm>
            <a:off x="3051175" y="3522663"/>
            <a:ext cx="1169988" cy="307975"/>
          </a:xfrm>
          <a:prstGeom prst="rect">
            <a:avLst/>
          </a:prstGeom>
          <a:noFill/>
          <a:ln w="9525">
            <a:noFill/>
            <a:miter lim="800000"/>
            <a:headEnd/>
            <a:tailEnd/>
          </a:ln>
        </p:spPr>
        <p:txBody>
          <a:bodyPr wrap="none">
            <a:spAutoFit/>
          </a:bodyPr>
          <a:lstStyle/>
          <a:p>
            <a:r>
              <a:rPr lang="en-US" sz="1400" i="0">
                <a:solidFill>
                  <a:srgbClr val="000000"/>
                </a:solidFill>
                <a:latin typeface="Calibri" pitchFamily="34" charset="0"/>
              </a:rPr>
              <a:t>Access router</a:t>
            </a:r>
          </a:p>
        </p:txBody>
      </p:sp>
      <p:sp>
        <p:nvSpPr>
          <p:cNvPr id="450628" name="Freeform 159"/>
          <p:cNvSpPr>
            <a:spLocks/>
          </p:cNvSpPr>
          <p:nvPr/>
        </p:nvSpPr>
        <p:spPr bwMode="auto">
          <a:xfrm>
            <a:off x="1465263" y="2244725"/>
            <a:ext cx="2046287" cy="603250"/>
          </a:xfrm>
          <a:custGeom>
            <a:avLst/>
            <a:gdLst>
              <a:gd name="T0" fmla="*/ 378531 w 1292"/>
              <a:gd name="T1" fmla="*/ 3365 h 1255"/>
              <a:gd name="T2" fmla="*/ 55433 w 1292"/>
              <a:gd name="T3" fmla="*/ 75466 h 1255"/>
              <a:gd name="T4" fmla="*/ 45931 w 1292"/>
              <a:gd name="T5" fmla="*/ 251394 h 1255"/>
              <a:gd name="T6" fmla="*/ 83942 w 1292"/>
              <a:gd name="T7" fmla="*/ 398481 h 1255"/>
              <a:gd name="T8" fmla="*/ 388034 w 1292"/>
              <a:gd name="T9" fmla="*/ 418670 h 1255"/>
              <a:gd name="T10" fmla="*/ 1024727 w 1292"/>
              <a:gd name="T11" fmla="*/ 542685 h 1255"/>
              <a:gd name="T12" fmla="*/ 1575894 w 1292"/>
              <a:gd name="T13" fmla="*/ 594598 h 1255"/>
              <a:gd name="T14" fmla="*/ 1898992 w 1292"/>
              <a:gd name="T15" fmla="*/ 490771 h 1255"/>
              <a:gd name="T16" fmla="*/ 2013027 w 1292"/>
              <a:gd name="T17" fmla="*/ 213901 h 1255"/>
              <a:gd name="T18" fmla="*/ 1908495 w 1292"/>
              <a:gd name="T19" fmla="*/ 101423 h 1255"/>
              <a:gd name="T20" fmla="*/ 1186276 w 1292"/>
              <a:gd name="T21" fmla="*/ 55278 h 1255"/>
              <a:gd name="T22" fmla="*/ 378531 w 1292"/>
              <a:gd name="T23" fmla="*/ 3365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pPr algn="ctr"/>
            <a:r>
              <a:rPr lang="en-US" i="0">
                <a:solidFill>
                  <a:srgbClr val="000000"/>
                </a:solidFill>
                <a:latin typeface="Calibri" pitchFamily="34" charset="0"/>
              </a:rPr>
              <a:t>Internet</a:t>
            </a:r>
          </a:p>
        </p:txBody>
      </p:sp>
      <p:sp>
        <p:nvSpPr>
          <p:cNvPr id="1116" name="Freeform 23"/>
          <p:cNvSpPr/>
          <p:nvPr/>
        </p:nvSpPr>
        <p:spPr>
          <a:xfrm>
            <a:off x="2105025" y="2162175"/>
            <a:ext cx="4329113" cy="3430588"/>
          </a:xfrm>
          <a:custGeom>
            <a:avLst/>
            <a:gdLst>
              <a:gd name="connsiteX0" fmla="*/ 0 w 4054022"/>
              <a:gd name="connsiteY0" fmla="*/ 0 h 3681545"/>
              <a:gd name="connsiteX1" fmla="*/ 3284271 w 4054022"/>
              <a:gd name="connsiteY1" fmla="*/ 1436700 h 3681545"/>
              <a:gd name="connsiteX2" fmla="*/ 3309929 w 4054022"/>
              <a:gd name="connsiteY2" fmla="*/ 1936980 h 3681545"/>
              <a:gd name="connsiteX3" fmla="*/ 4054022 w 4054022"/>
              <a:gd name="connsiteY3" fmla="*/ 1552149 h 3681545"/>
              <a:gd name="connsiteX4" fmla="*/ 4054022 w 4054022"/>
              <a:gd name="connsiteY4" fmla="*/ 1731737 h 3681545"/>
              <a:gd name="connsiteX5" fmla="*/ 3245783 w 4054022"/>
              <a:gd name="connsiteY5" fmla="*/ 2116567 h 3681545"/>
              <a:gd name="connsiteX6" fmla="*/ 3784609 w 4054022"/>
              <a:gd name="connsiteY6" fmla="*/ 2924711 h 3681545"/>
              <a:gd name="connsiteX7" fmla="*/ 3784609 w 4054022"/>
              <a:gd name="connsiteY7" fmla="*/ 3681545 h 3681545"/>
              <a:gd name="connsiteX0" fmla="*/ 0 w 4169484"/>
              <a:gd name="connsiteY0" fmla="*/ 0 h 3694373"/>
              <a:gd name="connsiteX1" fmla="*/ 3399733 w 4169484"/>
              <a:gd name="connsiteY1" fmla="*/ 1449528 h 3694373"/>
              <a:gd name="connsiteX2" fmla="*/ 3425391 w 4169484"/>
              <a:gd name="connsiteY2" fmla="*/ 1949808 h 3694373"/>
              <a:gd name="connsiteX3" fmla="*/ 4169484 w 4169484"/>
              <a:gd name="connsiteY3" fmla="*/ 1564977 h 3694373"/>
              <a:gd name="connsiteX4" fmla="*/ 4169484 w 4169484"/>
              <a:gd name="connsiteY4" fmla="*/ 1744565 h 3694373"/>
              <a:gd name="connsiteX5" fmla="*/ 3361245 w 4169484"/>
              <a:gd name="connsiteY5" fmla="*/ 2129395 h 3694373"/>
              <a:gd name="connsiteX6" fmla="*/ 3900071 w 4169484"/>
              <a:gd name="connsiteY6" fmla="*/ 2937539 h 3694373"/>
              <a:gd name="connsiteX7" fmla="*/ 3900071 w 4169484"/>
              <a:gd name="connsiteY7" fmla="*/ 3694373 h 3694373"/>
              <a:gd name="connsiteX0" fmla="*/ 0 w 4169484"/>
              <a:gd name="connsiteY0" fmla="*/ 0 h 3694373"/>
              <a:gd name="connsiteX1" fmla="*/ 3399733 w 4169484"/>
              <a:gd name="connsiteY1" fmla="*/ 1449528 h 3694373"/>
              <a:gd name="connsiteX2" fmla="*/ 3425391 w 4169484"/>
              <a:gd name="connsiteY2" fmla="*/ 1949808 h 3694373"/>
              <a:gd name="connsiteX3" fmla="*/ 4169484 w 4169484"/>
              <a:gd name="connsiteY3" fmla="*/ 1564977 h 3694373"/>
              <a:gd name="connsiteX4" fmla="*/ 4169484 w 4169484"/>
              <a:gd name="connsiteY4" fmla="*/ 1744565 h 3694373"/>
              <a:gd name="connsiteX5" fmla="*/ 3361245 w 4169484"/>
              <a:gd name="connsiteY5" fmla="*/ 2129395 h 3694373"/>
              <a:gd name="connsiteX6" fmla="*/ 3797438 w 4169484"/>
              <a:gd name="connsiteY6" fmla="*/ 2886229 h 3694373"/>
              <a:gd name="connsiteX7" fmla="*/ 3900071 w 4169484"/>
              <a:gd name="connsiteY7" fmla="*/ 3694373 h 3694373"/>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744565 h 3668718"/>
              <a:gd name="connsiteX5" fmla="*/ 3361245 w 4169484"/>
              <a:gd name="connsiteY5" fmla="*/ 2129395 h 3668718"/>
              <a:gd name="connsiteX6" fmla="*/ 3797438 w 4169484"/>
              <a:gd name="connsiteY6" fmla="*/ 2886229 h 3668718"/>
              <a:gd name="connsiteX7" fmla="*/ 3835926 w 4169484"/>
              <a:gd name="connsiteY7" fmla="*/ 3668718 h 3668718"/>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680426 h 3668718"/>
              <a:gd name="connsiteX5" fmla="*/ 3361245 w 4169484"/>
              <a:gd name="connsiteY5" fmla="*/ 2129395 h 3668718"/>
              <a:gd name="connsiteX6" fmla="*/ 3797438 w 4169484"/>
              <a:gd name="connsiteY6" fmla="*/ 2886229 h 3668718"/>
              <a:gd name="connsiteX7" fmla="*/ 3835926 w 4169484"/>
              <a:gd name="connsiteY7" fmla="*/ 3668718 h 3668718"/>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680426 h 3668718"/>
              <a:gd name="connsiteX5" fmla="*/ 3399733 w 4169484"/>
              <a:gd name="connsiteY5" fmla="*/ 2142223 h 3668718"/>
              <a:gd name="connsiteX6" fmla="*/ 3797438 w 4169484"/>
              <a:gd name="connsiteY6" fmla="*/ 2886229 h 3668718"/>
              <a:gd name="connsiteX7" fmla="*/ 3835926 w 4169484"/>
              <a:gd name="connsiteY7" fmla="*/ 3668718 h 3668718"/>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680426 h 3668718"/>
              <a:gd name="connsiteX5" fmla="*/ 3386904 w 4169484"/>
              <a:gd name="connsiteY5" fmla="*/ 2078085 h 3668718"/>
              <a:gd name="connsiteX6" fmla="*/ 3797438 w 4169484"/>
              <a:gd name="connsiteY6" fmla="*/ 2886229 h 3668718"/>
              <a:gd name="connsiteX7" fmla="*/ 3835926 w 4169484"/>
              <a:gd name="connsiteY7" fmla="*/ 3668718 h 3668718"/>
              <a:gd name="connsiteX0" fmla="*/ 0 w 4169484"/>
              <a:gd name="connsiteY0" fmla="*/ 0 h 3668718"/>
              <a:gd name="connsiteX1" fmla="*/ 3399733 w 4169484"/>
              <a:gd name="connsiteY1" fmla="*/ 1449528 h 3668718"/>
              <a:gd name="connsiteX2" fmla="*/ 3425391 w 4169484"/>
              <a:gd name="connsiteY2" fmla="*/ 1949808 h 3668718"/>
              <a:gd name="connsiteX3" fmla="*/ 4169484 w 4169484"/>
              <a:gd name="connsiteY3" fmla="*/ 1564977 h 3668718"/>
              <a:gd name="connsiteX4" fmla="*/ 4169484 w 4169484"/>
              <a:gd name="connsiteY4" fmla="*/ 1680426 h 3668718"/>
              <a:gd name="connsiteX5" fmla="*/ 3386904 w 4169484"/>
              <a:gd name="connsiteY5" fmla="*/ 2078085 h 3668718"/>
              <a:gd name="connsiteX6" fmla="*/ 3848754 w 4169484"/>
              <a:gd name="connsiteY6" fmla="*/ 2873401 h 3668718"/>
              <a:gd name="connsiteX7" fmla="*/ 3835926 w 4169484"/>
              <a:gd name="connsiteY7" fmla="*/ 3668718 h 3668718"/>
              <a:gd name="connsiteX0" fmla="*/ 0 w 4169484"/>
              <a:gd name="connsiteY0" fmla="*/ 0 h 3643063"/>
              <a:gd name="connsiteX1" fmla="*/ 3399733 w 4169484"/>
              <a:gd name="connsiteY1" fmla="*/ 1449528 h 3643063"/>
              <a:gd name="connsiteX2" fmla="*/ 3425391 w 4169484"/>
              <a:gd name="connsiteY2" fmla="*/ 1949808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48754 w 4169484"/>
              <a:gd name="connsiteY6" fmla="*/ 2873401 h 3643063"/>
              <a:gd name="connsiteX7" fmla="*/ 3861584 w 4169484"/>
              <a:gd name="connsiteY7" fmla="*/ 3643063 h 3643063"/>
              <a:gd name="connsiteX0" fmla="*/ 0 w 4169484"/>
              <a:gd name="connsiteY0" fmla="*/ 0 h 3643063"/>
              <a:gd name="connsiteX1" fmla="*/ 3399733 w 4169484"/>
              <a:gd name="connsiteY1" fmla="*/ 1449528 h 3643063"/>
              <a:gd name="connsiteX2" fmla="*/ 3425391 w 4169484"/>
              <a:gd name="connsiteY2" fmla="*/ 1949808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74412 w 4169484"/>
              <a:gd name="connsiteY6" fmla="*/ 2834918 h 3643063"/>
              <a:gd name="connsiteX7" fmla="*/ 3861584 w 4169484"/>
              <a:gd name="connsiteY7" fmla="*/ 3643063 h 3643063"/>
              <a:gd name="connsiteX0" fmla="*/ 0 w 4169484"/>
              <a:gd name="connsiteY0" fmla="*/ 0 h 3643063"/>
              <a:gd name="connsiteX1" fmla="*/ 3079003 w 4169484"/>
              <a:gd name="connsiteY1" fmla="*/ 1398217 h 3643063"/>
              <a:gd name="connsiteX2" fmla="*/ 3425391 w 4169484"/>
              <a:gd name="connsiteY2" fmla="*/ 1949808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74412 w 4169484"/>
              <a:gd name="connsiteY6" fmla="*/ 2834918 h 3643063"/>
              <a:gd name="connsiteX7" fmla="*/ 3861584 w 4169484"/>
              <a:gd name="connsiteY7" fmla="*/ 3643063 h 3643063"/>
              <a:gd name="connsiteX0" fmla="*/ 0 w 4169484"/>
              <a:gd name="connsiteY0" fmla="*/ 0 h 3643063"/>
              <a:gd name="connsiteX1" fmla="*/ 3079003 w 4169484"/>
              <a:gd name="connsiteY1" fmla="*/ 1398217 h 3643063"/>
              <a:gd name="connsiteX2" fmla="*/ 3207294 w 4169484"/>
              <a:gd name="connsiteY2" fmla="*/ 2013946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74412 w 4169484"/>
              <a:gd name="connsiteY6" fmla="*/ 2834918 h 3643063"/>
              <a:gd name="connsiteX7" fmla="*/ 3861584 w 4169484"/>
              <a:gd name="connsiteY7" fmla="*/ 3643063 h 3643063"/>
              <a:gd name="connsiteX0" fmla="*/ 0 w 4169484"/>
              <a:gd name="connsiteY0" fmla="*/ 0 h 3643063"/>
              <a:gd name="connsiteX1" fmla="*/ 3066174 w 4169484"/>
              <a:gd name="connsiteY1" fmla="*/ 1488011 h 3643063"/>
              <a:gd name="connsiteX2" fmla="*/ 3207294 w 4169484"/>
              <a:gd name="connsiteY2" fmla="*/ 2013946 h 3643063"/>
              <a:gd name="connsiteX3" fmla="*/ 4169484 w 4169484"/>
              <a:gd name="connsiteY3" fmla="*/ 1564977 h 3643063"/>
              <a:gd name="connsiteX4" fmla="*/ 4169484 w 4169484"/>
              <a:gd name="connsiteY4" fmla="*/ 1680426 h 3643063"/>
              <a:gd name="connsiteX5" fmla="*/ 3386904 w 4169484"/>
              <a:gd name="connsiteY5" fmla="*/ 2078085 h 3643063"/>
              <a:gd name="connsiteX6" fmla="*/ 3874412 w 4169484"/>
              <a:gd name="connsiteY6" fmla="*/ 2834918 h 3643063"/>
              <a:gd name="connsiteX7" fmla="*/ 3861584 w 4169484"/>
              <a:gd name="connsiteY7" fmla="*/ 3643063 h 3643063"/>
              <a:gd name="connsiteX0" fmla="*/ 0 w 4336264"/>
              <a:gd name="connsiteY0" fmla="*/ 0 h 3450648"/>
              <a:gd name="connsiteX1" fmla="*/ 3232954 w 4336264"/>
              <a:gd name="connsiteY1" fmla="*/ 1295596 h 3450648"/>
              <a:gd name="connsiteX2" fmla="*/ 3374074 w 4336264"/>
              <a:gd name="connsiteY2" fmla="*/ 1821531 h 3450648"/>
              <a:gd name="connsiteX3" fmla="*/ 4336264 w 4336264"/>
              <a:gd name="connsiteY3" fmla="*/ 1372562 h 3450648"/>
              <a:gd name="connsiteX4" fmla="*/ 4336264 w 4336264"/>
              <a:gd name="connsiteY4" fmla="*/ 1488011 h 3450648"/>
              <a:gd name="connsiteX5" fmla="*/ 3553684 w 4336264"/>
              <a:gd name="connsiteY5" fmla="*/ 1885670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374074 w 4336264"/>
              <a:gd name="connsiteY2" fmla="*/ 1821531 h 3450648"/>
              <a:gd name="connsiteX3" fmla="*/ 4336264 w 4336264"/>
              <a:gd name="connsiteY3" fmla="*/ 1372562 h 3450648"/>
              <a:gd name="connsiteX4" fmla="*/ 4336264 w 4336264"/>
              <a:gd name="connsiteY4" fmla="*/ 1488011 h 3450648"/>
              <a:gd name="connsiteX5" fmla="*/ 3553684 w 4336264"/>
              <a:gd name="connsiteY5" fmla="*/ 1885670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284270 w 4336264"/>
              <a:gd name="connsiteY2" fmla="*/ 1834359 h 3450648"/>
              <a:gd name="connsiteX3" fmla="*/ 4336264 w 4336264"/>
              <a:gd name="connsiteY3" fmla="*/ 1372562 h 3450648"/>
              <a:gd name="connsiteX4" fmla="*/ 4336264 w 4336264"/>
              <a:gd name="connsiteY4" fmla="*/ 1488011 h 3450648"/>
              <a:gd name="connsiteX5" fmla="*/ 3553684 w 4336264"/>
              <a:gd name="connsiteY5" fmla="*/ 1885670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284270 w 4336264"/>
              <a:gd name="connsiteY2" fmla="*/ 1834359 h 3450648"/>
              <a:gd name="connsiteX3" fmla="*/ 4336264 w 4336264"/>
              <a:gd name="connsiteY3" fmla="*/ 1372562 h 3450648"/>
              <a:gd name="connsiteX4" fmla="*/ 4336264 w 4336264"/>
              <a:gd name="connsiteY4" fmla="*/ 1488011 h 3450648"/>
              <a:gd name="connsiteX5" fmla="*/ 3540855 w 4336264"/>
              <a:gd name="connsiteY5" fmla="*/ 1962636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284270 w 4336264"/>
              <a:gd name="connsiteY2" fmla="*/ 1834359 h 3450648"/>
              <a:gd name="connsiteX3" fmla="*/ 4336264 w 4336264"/>
              <a:gd name="connsiteY3" fmla="*/ 1372562 h 3450648"/>
              <a:gd name="connsiteX4" fmla="*/ 4336264 w 4336264"/>
              <a:gd name="connsiteY4" fmla="*/ 1488011 h 3450648"/>
              <a:gd name="connsiteX5" fmla="*/ 3540855 w 4336264"/>
              <a:gd name="connsiteY5" fmla="*/ 2008941 h 3450648"/>
              <a:gd name="connsiteX6" fmla="*/ 4041192 w 4336264"/>
              <a:gd name="connsiteY6" fmla="*/ 2642503 h 3450648"/>
              <a:gd name="connsiteX7" fmla="*/ 4028364 w 4336264"/>
              <a:gd name="connsiteY7" fmla="*/ 3450648 h 3450648"/>
              <a:gd name="connsiteX0" fmla="*/ 0 w 4336264"/>
              <a:gd name="connsiteY0" fmla="*/ 0 h 3450648"/>
              <a:gd name="connsiteX1" fmla="*/ 3258612 w 4336264"/>
              <a:gd name="connsiteY1" fmla="*/ 1346907 h 3450648"/>
              <a:gd name="connsiteX2" fmla="*/ 3284270 w 4336264"/>
              <a:gd name="connsiteY2" fmla="*/ 1834359 h 3450648"/>
              <a:gd name="connsiteX3" fmla="*/ 4336264 w 4336264"/>
              <a:gd name="connsiteY3" fmla="*/ 1372562 h 3450648"/>
              <a:gd name="connsiteX4" fmla="*/ 4309805 w 4336264"/>
              <a:gd name="connsiteY4" fmla="*/ 1646769 h 3450648"/>
              <a:gd name="connsiteX5" fmla="*/ 3540855 w 4336264"/>
              <a:gd name="connsiteY5" fmla="*/ 2008941 h 3450648"/>
              <a:gd name="connsiteX6" fmla="*/ 4041192 w 4336264"/>
              <a:gd name="connsiteY6" fmla="*/ 2642503 h 3450648"/>
              <a:gd name="connsiteX7" fmla="*/ 4028364 w 4336264"/>
              <a:gd name="connsiteY7" fmla="*/ 3450648 h 3450648"/>
              <a:gd name="connsiteX0" fmla="*/ 0 w 4316420"/>
              <a:gd name="connsiteY0" fmla="*/ 0 h 3450648"/>
              <a:gd name="connsiteX1" fmla="*/ 3258612 w 4316420"/>
              <a:gd name="connsiteY1" fmla="*/ 1346907 h 3450648"/>
              <a:gd name="connsiteX2" fmla="*/ 3284270 w 4316420"/>
              <a:gd name="connsiteY2" fmla="*/ 1834359 h 3450648"/>
              <a:gd name="connsiteX3" fmla="*/ 4316420 w 4316420"/>
              <a:gd name="connsiteY3" fmla="*/ 1498245 h 3450648"/>
              <a:gd name="connsiteX4" fmla="*/ 4309805 w 4316420"/>
              <a:gd name="connsiteY4" fmla="*/ 1646769 h 3450648"/>
              <a:gd name="connsiteX5" fmla="*/ 3540855 w 4316420"/>
              <a:gd name="connsiteY5" fmla="*/ 2008941 h 3450648"/>
              <a:gd name="connsiteX6" fmla="*/ 4041192 w 4316420"/>
              <a:gd name="connsiteY6" fmla="*/ 2642503 h 3450648"/>
              <a:gd name="connsiteX7" fmla="*/ 4028364 w 4316420"/>
              <a:gd name="connsiteY7" fmla="*/ 3450648 h 3450648"/>
              <a:gd name="connsiteX0" fmla="*/ 0 w 4316420"/>
              <a:gd name="connsiteY0" fmla="*/ 0 h 3450648"/>
              <a:gd name="connsiteX1" fmla="*/ 3258612 w 4316420"/>
              <a:gd name="connsiteY1" fmla="*/ 1346907 h 3450648"/>
              <a:gd name="connsiteX2" fmla="*/ 3350417 w 4316420"/>
              <a:gd name="connsiteY2" fmla="*/ 1940198 h 3450648"/>
              <a:gd name="connsiteX3" fmla="*/ 4316420 w 4316420"/>
              <a:gd name="connsiteY3" fmla="*/ 1498245 h 3450648"/>
              <a:gd name="connsiteX4" fmla="*/ 4309805 w 4316420"/>
              <a:gd name="connsiteY4" fmla="*/ 1646769 h 3450648"/>
              <a:gd name="connsiteX5" fmla="*/ 3540855 w 4316420"/>
              <a:gd name="connsiteY5" fmla="*/ 2008941 h 3450648"/>
              <a:gd name="connsiteX6" fmla="*/ 4041192 w 4316420"/>
              <a:gd name="connsiteY6" fmla="*/ 2642503 h 3450648"/>
              <a:gd name="connsiteX7" fmla="*/ 4028364 w 4316420"/>
              <a:gd name="connsiteY7" fmla="*/ 3450648 h 3450648"/>
              <a:gd name="connsiteX0" fmla="*/ 0 w 4316420"/>
              <a:gd name="connsiteY0" fmla="*/ 0 h 3450648"/>
              <a:gd name="connsiteX1" fmla="*/ 3258612 w 4316420"/>
              <a:gd name="connsiteY1" fmla="*/ 1346907 h 3450648"/>
              <a:gd name="connsiteX2" fmla="*/ 3357031 w 4316420"/>
              <a:gd name="connsiteY2" fmla="*/ 1953428 h 3450648"/>
              <a:gd name="connsiteX3" fmla="*/ 4316420 w 4316420"/>
              <a:gd name="connsiteY3" fmla="*/ 1498245 h 3450648"/>
              <a:gd name="connsiteX4" fmla="*/ 4309805 w 4316420"/>
              <a:gd name="connsiteY4" fmla="*/ 1646769 h 3450648"/>
              <a:gd name="connsiteX5" fmla="*/ 3540855 w 4316420"/>
              <a:gd name="connsiteY5" fmla="*/ 2008941 h 3450648"/>
              <a:gd name="connsiteX6" fmla="*/ 4041192 w 4316420"/>
              <a:gd name="connsiteY6" fmla="*/ 2642503 h 3450648"/>
              <a:gd name="connsiteX7" fmla="*/ 4028364 w 4316420"/>
              <a:gd name="connsiteY7" fmla="*/ 3450648 h 3450648"/>
              <a:gd name="connsiteX0" fmla="*/ 0 w 4316420"/>
              <a:gd name="connsiteY0" fmla="*/ 0 h 3450648"/>
              <a:gd name="connsiteX1" fmla="*/ 3337988 w 4316420"/>
              <a:gd name="connsiteY1" fmla="*/ 1432901 h 3450648"/>
              <a:gd name="connsiteX2" fmla="*/ 3357031 w 4316420"/>
              <a:gd name="connsiteY2" fmla="*/ 1953428 h 3450648"/>
              <a:gd name="connsiteX3" fmla="*/ 4316420 w 4316420"/>
              <a:gd name="connsiteY3" fmla="*/ 1498245 h 3450648"/>
              <a:gd name="connsiteX4" fmla="*/ 4309805 w 4316420"/>
              <a:gd name="connsiteY4" fmla="*/ 1646769 h 3450648"/>
              <a:gd name="connsiteX5" fmla="*/ 3540855 w 4316420"/>
              <a:gd name="connsiteY5" fmla="*/ 2008941 h 3450648"/>
              <a:gd name="connsiteX6" fmla="*/ 4041192 w 4316420"/>
              <a:gd name="connsiteY6" fmla="*/ 2642503 h 3450648"/>
              <a:gd name="connsiteX7" fmla="*/ 4028364 w 4316420"/>
              <a:gd name="connsiteY7" fmla="*/ 3450648 h 3450648"/>
              <a:gd name="connsiteX0" fmla="*/ 0 w 4329650"/>
              <a:gd name="connsiteY0" fmla="*/ 0 h 3430803"/>
              <a:gd name="connsiteX1" fmla="*/ 3351218 w 4329650"/>
              <a:gd name="connsiteY1" fmla="*/ 1413056 h 3430803"/>
              <a:gd name="connsiteX2" fmla="*/ 3370261 w 4329650"/>
              <a:gd name="connsiteY2" fmla="*/ 1933583 h 3430803"/>
              <a:gd name="connsiteX3" fmla="*/ 4329650 w 4329650"/>
              <a:gd name="connsiteY3" fmla="*/ 1478400 h 3430803"/>
              <a:gd name="connsiteX4" fmla="*/ 4323035 w 4329650"/>
              <a:gd name="connsiteY4" fmla="*/ 1626924 h 3430803"/>
              <a:gd name="connsiteX5" fmla="*/ 3554085 w 4329650"/>
              <a:gd name="connsiteY5" fmla="*/ 1989096 h 3430803"/>
              <a:gd name="connsiteX6" fmla="*/ 4054422 w 4329650"/>
              <a:gd name="connsiteY6" fmla="*/ 2622658 h 3430803"/>
              <a:gd name="connsiteX7" fmla="*/ 4041594 w 4329650"/>
              <a:gd name="connsiteY7" fmla="*/ 3430803 h 343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9650" h="3430803">
                <a:moveTo>
                  <a:pt x="0" y="0"/>
                </a:moveTo>
                <a:lnTo>
                  <a:pt x="3351218" y="1413056"/>
                </a:lnTo>
                <a:lnTo>
                  <a:pt x="3370261" y="1933583"/>
                </a:lnTo>
                <a:lnTo>
                  <a:pt x="4329650" y="1478400"/>
                </a:lnTo>
                <a:lnTo>
                  <a:pt x="4323035" y="1626924"/>
                </a:lnTo>
                <a:lnTo>
                  <a:pt x="3554085" y="1989096"/>
                </a:lnTo>
                <a:lnTo>
                  <a:pt x="4054422" y="2622658"/>
                </a:lnTo>
                <a:lnTo>
                  <a:pt x="4041594" y="3430803"/>
                </a:lnTo>
              </a:path>
            </a:pathLst>
          </a:custGeom>
          <a:ln w="47625">
            <a:solidFill>
              <a:srgbClr val="CC0000"/>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eaLnBrk="0" hangingPunct="0">
              <a:defRPr/>
            </a:pPr>
            <a:endParaRPr lang="en-US"/>
          </a:p>
        </p:txBody>
      </p:sp>
      <p:sp>
        <p:nvSpPr>
          <p:cNvPr id="1117" name="Freeform 25"/>
          <p:cNvSpPr/>
          <p:nvPr/>
        </p:nvSpPr>
        <p:spPr>
          <a:xfrm>
            <a:off x="4657725" y="4206875"/>
            <a:ext cx="1371600" cy="1373188"/>
          </a:xfrm>
          <a:custGeom>
            <a:avLst/>
            <a:gdLst>
              <a:gd name="connsiteX0" fmla="*/ 1372723 w 1372723"/>
              <a:gd name="connsiteY0" fmla="*/ 1359734 h 1372562"/>
              <a:gd name="connsiteX1" fmla="*/ 1372723 w 1372723"/>
              <a:gd name="connsiteY1" fmla="*/ 564418 h 1372562"/>
              <a:gd name="connsiteX2" fmla="*/ 936531 w 1372723"/>
              <a:gd name="connsiteY2" fmla="*/ 25655 h 1372562"/>
              <a:gd name="connsiteX3" fmla="*/ 538826 w 1372723"/>
              <a:gd name="connsiteY3" fmla="*/ 0 h 1372562"/>
              <a:gd name="connsiteX4" fmla="*/ 38488 w 1372723"/>
              <a:gd name="connsiteY4" fmla="*/ 615729 h 1372562"/>
              <a:gd name="connsiteX5" fmla="*/ 0 w 1372723"/>
              <a:gd name="connsiteY5" fmla="*/ 1372562 h 137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2723" h="1372562">
                <a:moveTo>
                  <a:pt x="1372723" y="1359734"/>
                </a:moveTo>
                <a:lnTo>
                  <a:pt x="1372723" y="564418"/>
                </a:lnTo>
                <a:lnTo>
                  <a:pt x="936531" y="25655"/>
                </a:lnTo>
                <a:lnTo>
                  <a:pt x="538826" y="0"/>
                </a:lnTo>
                <a:lnTo>
                  <a:pt x="38488" y="615729"/>
                </a:lnTo>
                <a:lnTo>
                  <a:pt x="0" y="1372562"/>
                </a:lnTo>
              </a:path>
            </a:pathLst>
          </a:custGeom>
          <a:ln w="63500">
            <a:solidFill>
              <a:srgbClr val="33CC33"/>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eaLnBrk="0" hangingPunct="0">
              <a:defRPr/>
            </a:pPr>
            <a:endParaRPr lang="en-US"/>
          </a:p>
        </p:txBody>
      </p:sp>
      <p:sp>
        <p:nvSpPr>
          <p:cNvPr id="1118" name="Freeform 26"/>
          <p:cNvSpPr/>
          <p:nvPr/>
        </p:nvSpPr>
        <p:spPr>
          <a:xfrm>
            <a:off x="2552700" y="2189163"/>
            <a:ext cx="3976688" cy="3333750"/>
          </a:xfrm>
          <a:custGeom>
            <a:avLst/>
            <a:gdLst>
              <a:gd name="connsiteX0" fmla="*/ 3691005 w 3975437"/>
              <a:gd name="connsiteY0" fmla="*/ 3333910 h 3333910"/>
              <a:gd name="connsiteX1" fmla="*/ 3704234 w 3975437"/>
              <a:gd name="connsiteY1" fmla="*/ 2533507 h 3333910"/>
              <a:gd name="connsiteX2" fmla="*/ 3261049 w 3975437"/>
              <a:gd name="connsiteY2" fmla="*/ 1997700 h 3333910"/>
              <a:gd name="connsiteX3" fmla="*/ 3975437 w 3975437"/>
              <a:gd name="connsiteY3" fmla="*/ 1653725 h 3333910"/>
              <a:gd name="connsiteX4" fmla="*/ 3955593 w 3975437"/>
              <a:gd name="connsiteY4" fmla="*/ 1316365 h 3333910"/>
              <a:gd name="connsiteX5" fmla="*/ 3069223 w 3975437"/>
              <a:gd name="connsiteY5" fmla="*/ 1733104 h 3333910"/>
              <a:gd name="connsiteX6" fmla="*/ 3049378 w 3975437"/>
              <a:gd name="connsiteY6" fmla="*/ 1303135 h 3333910"/>
              <a:gd name="connsiteX7" fmla="*/ 0 w 3975437"/>
              <a:gd name="connsiteY7" fmla="*/ 0 h 333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5437" h="3333910">
                <a:moveTo>
                  <a:pt x="3691005" y="3333910"/>
                </a:moveTo>
                <a:lnTo>
                  <a:pt x="3704234" y="2533507"/>
                </a:lnTo>
                <a:lnTo>
                  <a:pt x="3261049" y="1997700"/>
                </a:lnTo>
                <a:lnTo>
                  <a:pt x="3975437" y="1653725"/>
                </a:lnTo>
                <a:lnTo>
                  <a:pt x="3955593" y="1316365"/>
                </a:lnTo>
                <a:lnTo>
                  <a:pt x="3069223" y="1733104"/>
                </a:lnTo>
                <a:lnTo>
                  <a:pt x="3049378" y="1303135"/>
                </a:lnTo>
                <a:lnTo>
                  <a:pt x="0" y="0"/>
                </a:lnTo>
              </a:path>
            </a:pathLst>
          </a:custGeom>
          <a:ln w="57150">
            <a:solidFill>
              <a:srgbClr val="0000FF"/>
            </a:solidFill>
            <a:tailEnd type="triangle"/>
          </a:ln>
          <a:effectLst/>
        </p:spPr>
        <p:style>
          <a:lnRef idx="2">
            <a:schemeClr val="accent1"/>
          </a:lnRef>
          <a:fillRef idx="0">
            <a:schemeClr val="accent1"/>
          </a:fillRef>
          <a:effectRef idx="1">
            <a:schemeClr val="accent1"/>
          </a:effectRef>
          <a:fontRef idx="minor">
            <a:schemeClr val="tx1"/>
          </a:fontRef>
        </p:style>
        <p:txBody>
          <a:bodyPr anchor="ctr"/>
          <a:lstStyle/>
          <a:p>
            <a:pPr algn="ctr" eaLnBrk="0" hangingPunct="0">
              <a:defRPr/>
            </a:pPr>
            <a:endParaRPr lang="en-US"/>
          </a:p>
        </p:txBody>
      </p:sp>
      <p:sp>
        <p:nvSpPr>
          <p:cNvPr id="450632" name="1118 - TextBox"/>
          <p:cNvSpPr txBox="1">
            <a:spLocks noChangeArrowheads="1"/>
          </p:cNvSpPr>
          <p:nvPr/>
        </p:nvSpPr>
        <p:spPr bwMode="auto">
          <a:xfrm>
            <a:off x="3587761" y="1108634"/>
            <a:ext cx="5826104" cy="1754326"/>
          </a:xfrm>
          <a:prstGeom prst="rect">
            <a:avLst/>
          </a:prstGeom>
          <a:noFill/>
          <a:ln w="9525">
            <a:noFill/>
            <a:miter lim="800000"/>
            <a:headEnd/>
            <a:tailEnd/>
          </a:ln>
        </p:spPr>
        <p:txBody>
          <a:bodyPr wrap="square">
            <a:spAutoFit/>
          </a:bodyPr>
          <a:lstStyle/>
          <a:p>
            <a:pPr eaLnBrk="0" hangingPunct="0"/>
            <a:r>
              <a:rPr lang="el-GR" sz="2400" b="1" i="0" err="1">
                <a:solidFill>
                  <a:srgbClr val="C00000"/>
                </a:solidFill>
                <a:latin typeface="Gill Sans Nova" panose="020B0602020104020203" pitchFamily="34" charset="0"/>
              </a:rPr>
              <a:t>εξισορροπητής</a:t>
            </a:r>
            <a:r>
              <a:rPr lang="el-GR" sz="2400" b="1" i="0">
                <a:solidFill>
                  <a:srgbClr val="C00000"/>
                </a:solidFill>
                <a:latin typeface="Gill Sans Nova" panose="020B0602020104020203" pitchFamily="34" charset="0"/>
              </a:rPr>
              <a:t> φόρτου: </a:t>
            </a:r>
            <a:r>
              <a:rPr lang="el-GR" i="0">
                <a:solidFill>
                  <a:srgbClr val="000099"/>
                </a:solidFill>
                <a:latin typeface="Gill Sans Nova" panose="020B0602020104020203" pitchFamily="34" charset="0"/>
              </a:rPr>
              <a:t>δρομολόγηση επιπέδου εφαρμογής</a:t>
            </a:r>
          </a:p>
          <a:p>
            <a:pPr lvl="1">
              <a:buClr>
                <a:schemeClr val="accent2"/>
              </a:buClr>
              <a:buFont typeface="Wingdings" pitchFamily="2" charset="2"/>
              <a:buChar char="§"/>
            </a:pPr>
            <a:r>
              <a:rPr lang="el-GR" i="0">
                <a:solidFill>
                  <a:schemeClr val="tx2"/>
                </a:solidFill>
                <a:latin typeface="Gill Sans Nova" panose="020B0602020104020203" pitchFamily="34" charset="0"/>
              </a:rPr>
              <a:t> </a:t>
            </a:r>
            <a:r>
              <a:rPr lang="el-GR" sz="1600" i="0">
                <a:solidFill>
                  <a:schemeClr val="tx2"/>
                </a:solidFill>
                <a:latin typeface="Gill Sans Nova" panose="020B0602020104020203" pitchFamily="34" charset="0"/>
              </a:rPr>
              <a:t>λαμβάνει εξωτερικές αιτήσεις πελατών</a:t>
            </a:r>
          </a:p>
          <a:p>
            <a:pPr lvl="1">
              <a:buClr>
                <a:schemeClr val="accent2"/>
              </a:buClr>
              <a:buFont typeface="Wingdings" pitchFamily="2" charset="2"/>
              <a:buChar char="§"/>
            </a:pPr>
            <a:r>
              <a:rPr lang="en-US" sz="1600" i="0">
                <a:solidFill>
                  <a:schemeClr val="tx2"/>
                </a:solidFill>
                <a:latin typeface="Gill Sans Nova" panose="020B0602020104020203" pitchFamily="34" charset="0"/>
              </a:rPr>
              <a:t> </a:t>
            </a:r>
            <a:r>
              <a:rPr lang="el-GR" sz="1600" i="0">
                <a:solidFill>
                  <a:schemeClr val="tx2"/>
                </a:solidFill>
                <a:latin typeface="Gill Sans Nova" panose="020B0602020104020203" pitchFamily="34" charset="0"/>
              </a:rPr>
              <a:t>κατευθύνει το φόρτο στο </a:t>
            </a:r>
            <a:r>
              <a:rPr lang="en-US" sz="1600" i="0">
                <a:solidFill>
                  <a:schemeClr val="tx2"/>
                </a:solidFill>
                <a:latin typeface="Gill Sans Nova" panose="020B0602020104020203" pitchFamily="34" charset="0"/>
              </a:rPr>
              <a:t>data center</a:t>
            </a:r>
            <a:endParaRPr lang="el-GR" sz="1600" i="0">
              <a:solidFill>
                <a:schemeClr val="tx2"/>
              </a:solidFill>
              <a:latin typeface="Gill Sans Nova" panose="020B0602020104020203" pitchFamily="34" charset="0"/>
            </a:endParaRPr>
          </a:p>
          <a:p>
            <a:pPr lvl="1">
              <a:buClr>
                <a:schemeClr val="accent2"/>
              </a:buClr>
              <a:buFont typeface="Wingdings" pitchFamily="2" charset="2"/>
              <a:buChar char="§"/>
            </a:pPr>
            <a:r>
              <a:rPr lang="en-US" sz="1600" i="0">
                <a:solidFill>
                  <a:schemeClr val="tx2"/>
                </a:solidFill>
                <a:latin typeface="Gill Sans Nova" panose="020B0602020104020203" pitchFamily="34" charset="0"/>
              </a:rPr>
              <a:t> </a:t>
            </a:r>
            <a:r>
              <a:rPr lang="el-GR" sz="1600" i="0">
                <a:solidFill>
                  <a:schemeClr val="tx2"/>
                </a:solidFill>
                <a:latin typeface="Gill Sans Nova" panose="020B0602020104020203" pitchFamily="34" charset="0"/>
              </a:rPr>
              <a:t>επιστρέφει αποτελέσματα στον εξωτερικό πελάτη (κρύβοντας τα εσωτερικά του </a:t>
            </a:r>
            <a:r>
              <a:rPr lang="en-US" sz="1600" i="0">
                <a:solidFill>
                  <a:schemeClr val="tx2"/>
                </a:solidFill>
                <a:latin typeface="Gill Sans Nova" panose="020B0602020104020203" pitchFamily="34" charset="0"/>
              </a:rPr>
              <a:t>data center </a:t>
            </a:r>
            <a:r>
              <a:rPr lang="el-GR" sz="1600" i="0">
                <a:solidFill>
                  <a:schemeClr val="tx2"/>
                </a:solidFill>
                <a:latin typeface="Gill Sans Nova" panose="020B0602020104020203" pitchFamily="34" charset="0"/>
              </a:rPr>
              <a:t>από τον πελάτη)</a:t>
            </a:r>
            <a:endParaRPr lang="el-GR" i="0">
              <a:solidFill>
                <a:schemeClr val="tx2"/>
              </a:solidFill>
              <a:latin typeface="Gill Sans Nova" panose="020B0602020104020203" pitchFamily="34" charset="0"/>
            </a:endParaRPr>
          </a:p>
        </p:txBody>
      </p:sp>
      <p:sp>
        <p:nvSpPr>
          <p:cNvPr id="1120" name="Footer Placeholder 3">
            <a:extLst>
              <a:ext uri="{FF2B5EF4-FFF2-40B4-BE49-F238E27FC236}">
                <a16:creationId xmlns:a16="http://schemas.microsoft.com/office/drawing/2014/main" id="{5084CAD3-8700-477B-B4F0-45CCDEF4B61A}"/>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121" name="Footer Placeholder 3">
            <a:extLst>
              <a:ext uri="{FF2B5EF4-FFF2-40B4-BE49-F238E27FC236}">
                <a16:creationId xmlns:a16="http://schemas.microsoft.com/office/drawing/2014/main" id="{34E0F1C8-13E0-4727-935E-A4B38D4B82FF}"/>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122" name="Footer Placeholder 3">
            <a:extLst>
              <a:ext uri="{FF2B5EF4-FFF2-40B4-BE49-F238E27FC236}">
                <a16:creationId xmlns:a16="http://schemas.microsoft.com/office/drawing/2014/main" id="{2A2C5297-5BC2-4476-A76D-AE0DFBD1CF23}"/>
              </a:ext>
            </a:extLst>
          </p:cNvPr>
          <p:cNvSpPr txBox="1">
            <a:spLocks/>
          </p:cNvSpPr>
          <p:nvPr/>
        </p:nvSpPr>
        <p:spPr bwMode="auto">
          <a:xfrm>
            <a:off x="2619477" y="6571822"/>
            <a:ext cx="921886"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Data center</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2" name="TextBox 465">
            <a:extLst>
              <a:ext uri="{FF2B5EF4-FFF2-40B4-BE49-F238E27FC236}">
                <a16:creationId xmlns:a16="http://schemas.microsoft.com/office/drawing/2014/main" id="{C0B06366-B7DF-4A9F-9439-511603389C0C}"/>
              </a:ext>
            </a:extLst>
          </p:cNvPr>
          <p:cNvSpPr txBox="1">
            <a:spLocks noChangeArrowheads="1"/>
          </p:cNvSpPr>
          <p:nvPr/>
        </p:nvSpPr>
        <p:spPr bwMode="auto">
          <a:xfrm>
            <a:off x="259557" y="3393713"/>
            <a:ext cx="1592263" cy="523875"/>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Load </a:t>
            </a:r>
          </a:p>
          <a:p>
            <a:r>
              <a:rPr lang="en-US" sz="1400" i="0">
                <a:solidFill>
                  <a:srgbClr val="000000"/>
                </a:solidFill>
                <a:latin typeface="Calibri" pitchFamily="34" charset="0"/>
              </a:rPr>
              <a:t>balancer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16"/>
                                        </p:tgtEl>
                                        <p:attrNameLst>
                                          <p:attrName>style.visibility</p:attrName>
                                        </p:attrNameLst>
                                      </p:cBhvr>
                                      <p:to>
                                        <p:strVal val="visible"/>
                                      </p:to>
                                    </p:set>
                                    <p:animEffect transition="in" filter="wipe(up)">
                                      <p:cBhvr>
                                        <p:cTn id="7" dur="2000"/>
                                        <p:tgtEl>
                                          <p:spTgt spid="11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117"/>
                                        </p:tgtEl>
                                        <p:attrNameLst>
                                          <p:attrName>style.visibility</p:attrName>
                                        </p:attrNameLst>
                                      </p:cBhvr>
                                      <p:to>
                                        <p:strVal val="visible"/>
                                      </p:to>
                                    </p:set>
                                    <p:animEffect transition="in" filter="wipe(right)">
                                      <p:cBhvr>
                                        <p:cTn id="12" dur="1000"/>
                                        <p:tgtEl>
                                          <p:spTgt spid="1117"/>
                                        </p:tgtEl>
                                      </p:cBhvr>
                                    </p:animEffect>
                                  </p:childTnLst>
                                </p:cTn>
                              </p:par>
                            </p:childTnLst>
                          </p:cTn>
                        </p:par>
                        <p:par>
                          <p:cTn id="13" fill="hold">
                            <p:stCondLst>
                              <p:cond delay="1000"/>
                            </p:stCondLst>
                            <p:childTnLst>
                              <p:par>
                                <p:cTn id="14" presetID="9" presetClass="exit" presetSubtype="0" fill="hold" nodeType="afterEffect">
                                  <p:stCondLst>
                                    <p:cond delay="0"/>
                                  </p:stCondLst>
                                  <p:childTnLst>
                                    <p:animEffect transition="out" filter="dissolve">
                                      <p:cBhvr>
                                        <p:cTn id="15" dur="500"/>
                                        <p:tgtEl>
                                          <p:spTgt spid="1117"/>
                                        </p:tgtEl>
                                      </p:cBhvr>
                                    </p:animEffect>
                                    <p:set>
                                      <p:cBhvr>
                                        <p:cTn id="16" dur="1" fill="hold">
                                          <p:stCondLst>
                                            <p:cond delay="499"/>
                                          </p:stCondLst>
                                        </p:cTn>
                                        <p:tgtEl>
                                          <p:spTgt spid="1117"/>
                                        </p:tgtEl>
                                        <p:attrNameLst>
                                          <p:attrName>style.visibility</p:attrName>
                                        </p:attrNameLst>
                                      </p:cBhvr>
                                      <p:to>
                                        <p:strVal val="hidden"/>
                                      </p:to>
                                    </p:se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117"/>
                                        </p:tgtEl>
                                        <p:attrNameLst>
                                          <p:attrName>style.visibility</p:attrName>
                                        </p:attrNameLst>
                                      </p:cBhvr>
                                      <p:to>
                                        <p:strVal val="visible"/>
                                      </p:to>
                                    </p:set>
                                    <p:animEffect transition="in" filter="wipe(left)">
                                      <p:cBhvr>
                                        <p:cTn id="20" dur="1000"/>
                                        <p:tgtEl>
                                          <p:spTgt spid="1117"/>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1118"/>
                                        </p:tgtEl>
                                        <p:attrNameLst>
                                          <p:attrName>style.visibility</p:attrName>
                                        </p:attrNameLst>
                                      </p:cBhvr>
                                      <p:to>
                                        <p:strVal val="visible"/>
                                      </p:to>
                                    </p:set>
                                    <p:animEffect transition="in" filter="wipe(down)">
                                      <p:cBhvr>
                                        <p:cTn id="24" dur="2000"/>
                                        <p:tgtEl>
                                          <p:spTgt spid="1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1 - Τίτλος"/>
          <p:cNvSpPr>
            <a:spLocks noGrp="1"/>
          </p:cNvSpPr>
          <p:nvPr>
            <p:ph type="title"/>
          </p:nvPr>
        </p:nvSpPr>
        <p:spPr/>
        <p:txBody>
          <a:bodyPr/>
          <a:lstStyle/>
          <a:p>
            <a:r>
              <a:rPr lang="el-GR" sz="3200"/>
              <a:t>Δίκτυα κέντρων δεδομένων</a:t>
            </a:r>
          </a:p>
        </p:txBody>
      </p:sp>
      <p:grpSp>
        <p:nvGrpSpPr>
          <p:cNvPr id="451588" name="Group 1"/>
          <p:cNvGrpSpPr>
            <a:grpSpLocks/>
          </p:cNvGrpSpPr>
          <p:nvPr/>
        </p:nvGrpSpPr>
        <p:grpSpPr bwMode="auto">
          <a:xfrm>
            <a:off x="706438" y="3411538"/>
            <a:ext cx="7951787" cy="3033712"/>
            <a:chOff x="668088" y="1859772"/>
            <a:chExt cx="7950943" cy="3032546"/>
          </a:xfrm>
        </p:grpSpPr>
        <p:grpSp>
          <p:nvGrpSpPr>
            <p:cNvPr id="451590" name="Group 187"/>
            <p:cNvGrpSpPr>
              <a:grpSpLocks/>
            </p:cNvGrpSpPr>
            <p:nvPr/>
          </p:nvGrpSpPr>
          <p:grpSpPr bwMode="auto">
            <a:xfrm>
              <a:off x="1083832" y="1870528"/>
              <a:ext cx="1052512" cy="355600"/>
              <a:chOff x="4410" y="1365"/>
              <a:chExt cx="663" cy="224"/>
            </a:xfrm>
          </p:grpSpPr>
          <p:sp>
            <p:nvSpPr>
              <p:cNvPr id="464913"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4914"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4915"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64916"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64917"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grpSp>
          <p:nvGrpSpPr>
            <p:cNvPr id="451591" name="Group 187"/>
            <p:cNvGrpSpPr>
              <a:grpSpLocks/>
            </p:cNvGrpSpPr>
            <p:nvPr/>
          </p:nvGrpSpPr>
          <p:grpSpPr bwMode="auto">
            <a:xfrm>
              <a:off x="4247454" y="1859772"/>
              <a:ext cx="1052512" cy="355600"/>
              <a:chOff x="4410" y="1365"/>
              <a:chExt cx="663" cy="224"/>
            </a:xfrm>
          </p:grpSpPr>
          <p:sp>
            <p:nvSpPr>
              <p:cNvPr id="464908"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4909"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4910"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64911"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64912"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sp>
          <p:nvSpPr>
            <p:cNvPr id="451592" name="TextBox 546"/>
            <p:cNvSpPr txBox="1">
              <a:spLocks noChangeArrowheads="1"/>
            </p:cNvSpPr>
            <p:nvPr/>
          </p:nvSpPr>
          <p:spPr bwMode="auto">
            <a:xfrm>
              <a:off x="7042811" y="3997312"/>
              <a:ext cx="1063512" cy="307857"/>
            </a:xfrm>
            <a:prstGeom prst="rect">
              <a:avLst/>
            </a:prstGeom>
            <a:noFill/>
            <a:ln w="9525">
              <a:noFill/>
              <a:miter lim="800000"/>
              <a:headEnd/>
              <a:tailEnd/>
            </a:ln>
          </p:spPr>
          <p:txBody>
            <a:bodyPr wrap="none">
              <a:spAutoFit/>
            </a:bodyPr>
            <a:lstStyle/>
            <a:p>
              <a:r>
                <a:rPr lang="en-US" sz="1400" i="0">
                  <a:solidFill>
                    <a:srgbClr val="000000"/>
                  </a:solidFill>
                  <a:latin typeface="Calibri" pitchFamily="34" charset="0"/>
                </a:rPr>
                <a:t>Server racks</a:t>
              </a:r>
            </a:p>
          </p:txBody>
        </p:sp>
        <p:sp>
          <p:nvSpPr>
            <p:cNvPr id="451593" name="TextBox 554"/>
            <p:cNvSpPr txBox="1">
              <a:spLocks noChangeArrowheads="1"/>
            </p:cNvSpPr>
            <p:nvPr/>
          </p:nvSpPr>
          <p:spPr bwMode="auto">
            <a:xfrm>
              <a:off x="7026938" y="3540288"/>
              <a:ext cx="1144466" cy="307857"/>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TOR switches</a:t>
              </a:r>
            </a:p>
          </p:txBody>
        </p:sp>
        <p:sp>
          <p:nvSpPr>
            <p:cNvPr id="451594" name="TextBox 431"/>
            <p:cNvSpPr txBox="1">
              <a:spLocks noChangeArrowheads="1"/>
            </p:cNvSpPr>
            <p:nvPr/>
          </p:nvSpPr>
          <p:spPr bwMode="auto">
            <a:xfrm>
              <a:off x="7026938" y="1893096"/>
              <a:ext cx="1592093" cy="307857"/>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Tier-1 switches</a:t>
              </a:r>
            </a:p>
          </p:txBody>
        </p:sp>
        <p:sp>
          <p:nvSpPr>
            <p:cNvPr id="451595" name="TextBox 432"/>
            <p:cNvSpPr txBox="1">
              <a:spLocks noChangeArrowheads="1"/>
            </p:cNvSpPr>
            <p:nvPr/>
          </p:nvSpPr>
          <p:spPr bwMode="auto">
            <a:xfrm>
              <a:off x="7025350" y="2730974"/>
              <a:ext cx="1592094" cy="307857"/>
            </a:xfrm>
            <a:prstGeom prst="rect">
              <a:avLst/>
            </a:prstGeom>
            <a:noFill/>
            <a:ln w="9525">
              <a:noFill/>
              <a:miter lim="800000"/>
              <a:headEnd/>
              <a:tailEnd/>
            </a:ln>
          </p:spPr>
          <p:txBody>
            <a:bodyPr>
              <a:spAutoFit/>
            </a:bodyPr>
            <a:lstStyle/>
            <a:p>
              <a:r>
                <a:rPr lang="en-US" sz="1400" i="0">
                  <a:solidFill>
                    <a:srgbClr val="000000"/>
                  </a:solidFill>
                  <a:latin typeface="Calibri" pitchFamily="34" charset="0"/>
                </a:rPr>
                <a:t>Tier-2 switches</a:t>
              </a:r>
            </a:p>
          </p:txBody>
        </p:sp>
        <p:grpSp>
          <p:nvGrpSpPr>
            <p:cNvPr id="451596" name="Group 24"/>
            <p:cNvGrpSpPr>
              <a:grpSpLocks/>
            </p:cNvGrpSpPr>
            <p:nvPr/>
          </p:nvGrpSpPr>
          <p:grpSpPr bwMode="auto">
            <a:xfrm>
              <a:off x="702813" y="2731140"/>
              <a:ext cx="1470209" cy="1869141"/>
              <a:chOff x="916173" y="4038600"/>
              <a:chExt cx="1470209" cy="1869141"/>
            </a:xfrm>
          </p:grpSpPr>
          <p:grpSp>
            <p:nvGrpSpPr>
              <p:cNvPr id="452374" name="Group 187"/>
              <p:cNvGrpSpPr>
                <a:grpSpLocks/>
              </p:cNvGrpSpPr>
              <p:nvPr/>
            </p:nvGrpSpPr>
            <p:grpSpPr bwMode="auto">
              <a:xfrm>
                <a:off x="1295400" y="4038600"/>
                <a:ext cx="1052512" cy="355600"/>
                <a:chOff x="4410" y="1365"/>
                <a:chExt cx="663" cy="224"/>
              </a:xfrm>
            </p:grpSpPr>
            <p:sp>
              <p:nvSpPr>
                <p:cNvPr id="464903"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4904"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64905"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64906"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64907"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cxnSp>
            <p:nvCxnSpPr>
              <p:cNvPr id="791" name="Straight Connector 103"/>
              <p:cNvCxnSpPr/>
              <p:nvPr/>
            </p:nvCxnSpPr>
            <p:spPr>
              <a:xfrm flipH="1">
                <a:off x="1181453" y="4381202"/>
                <a:ext cx="355562" cy="49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105"/>
              <p:cNvCxnSpPr>
                <a:stCxn id="464903" idx="2"/>
              </p:cNvCxnSpPr>
              <p:nvPr/>
            </p:nvCxnSpPr>
            <p:spPr>
              <a:xfrm flipH="1">
                <a:off x="1486221" y="4390724"/>
                <a:ext cx="201592" cy="48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107"/>
              <p:cNvCxnSpPr/>
              <p:nvPr/>
            </p:nvCxnSpPr>
            <p:spPr>
              <a:xfrm>
                <a:off x="1803687" y="4395485"/>
                <a:ext cx="57144" cy="491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4" name="Straight Connector 109"/>
              <p:cNvCxnSpPr>
                <a:endCxn id="452400" idx="0"/>
              </p:cNvCxnSpPr>
              <p:nvPr/>
            </p:nvCxnSpPr>
            <p:spPr>
              <a:xfrm>
                <a:off x="1943372" y="4419288"/>
                <a:ext cx="274609" cy="45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379" name="Group 505"/>
              <p:cNvGrpSpPr>
                <a:grpSpLocks/>
              </p:cNvGrpSpPr>
              <p:nvPr/>
            </p:nvGrpSpPr>
            <p:grpSpPr bwMode="auto">
              <a:xfrm>
                <a:off x="916173" y="4876800"/>
                <a:ext cx="331695" cy="1030941"/>
                <a:chOff x="6240352" y="2055335"/>
                <a:chExt cx="771307" cy="1017716"/>
              </a:xfrm>
            </p:grpSpPr>
            <p:grpSp>
              <p:nvGrpSpPr>
                <p:cNvPr id="452557" name="Group 506"/>
                <p:cNvGrpSpPr>
                  <a:grpSpLocks/>
                </p:cNvGrpSpPr>
                <p:nvPr/>
              </p:nvGrpSpPr>
              <p:grpSpPr bwMode="auto">
                <a:xfrm>
                  <a:off x="6240352" y="2235573"/>
                  <a:ext cx="697981" cy="837478"/>
                  <a:chOff x="6395998" y="3062424"/>
                  <a:chExt cx="564403" cy="837478"/>
                </a:xfrm>
              </p:grpSpPr>
              <p:sp>
                <p:nvSpPr>
                  <p:cNvPr id="994" name="Rectangle 533"/>
                  <p:cNvSpPr/>
                  <p:nvPr/>
                </p:nvSpPr>
                <p:spPr>
                  <a:xfrm>
                    <a:off x="6509786" y="3061857"/>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95" name="Straight Connector 534"/>
                  <p:cNvCxnSpPr/>
                  <p:nvPr/>
                </p:nvCxnSpPr>
                <p:spPr>
                  <a:xfrm flipV="1">
                    <a:off x="6847057" y="3061857"/>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6" name="Rectangle 535"/>
                  <p:cNvSpPr/>
                  <p:nvPr/>
                </p:nvSpPr>
                <p:spPr>
                  <a:xfrm>
                    <a:off x="6476953" y="3071256"/>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97" name="Straight Connector 536"/>
                  <p:cNvCxnSpPr/>
                  <p:nvPr/>
                </p:nvCxnSpPr>
                <p:spPr>
                  <a:xfrm flipV="1">
                    <a:off x="6396367" y="3061857"/>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8" name="Rectangle 539"/>
                  <p:cNvSpPr/>
                  <p:nvPr/>
                </p:nvSpPr>
                <p:spPr>
                  <a:xfrm>
                    <a:off x="6817210" y="370256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999" name="Rectangle 540"/>
                  <p:cNvSpPr/>
                  <p:nvPr/>
                </p:nvSpPr>
                <p:spPr>
                  <a:xfrm>
                    <a:off x="6405320" y="3157415"/>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000" name="Straight Connector 542"/>
                  <p:cNvCxnSpPr/>
                  <p:nvPr/>
                </p:nvCxnSpPr>
                <p:spPr>
                  <a:xfrm flipV="1">
                    <a:off x="6847057" y="3804392"/>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585" name="Group 544"/>
                  <p:cNvGrpSpPr>
                    <a:grpSpLocks/>
                  </p:cNvGrpSpPr>
                  <p:nvPr/>
                </p:nvGrpSpPr>
                <p:grpSpPr bwMode="auto">
                  <a:xfrm>
                    <a:off x="6400318" y="3137421"/>
                    <a:ext cx="559121" cy="92788"/>
                    <a:chOff x="6582044" y="2846082"/>
                    <a:chExt cx="559121" cy="92788"/>
                  </a:xfrm>
                </p:grpSpPr>
                <p:cxnSp>
                  <p:nvCxnSpPr>
                    <p:cNvPr id="1029" name="Straight Connector 577"/>
                    <p:cNvCxnSpPr/>
                    <p:nvPr/>
                  </p:nvCxnSpPr>
                  <p:spPr>
                    <a:xfrm flipV="1">
                      <a:off x="7028782" y="2845711"/>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Straight Connector 578"/>
                    <p:cNvCxnSpPr/>
                    <p:nvPr/>
                  </p:nvCxnSpPr>
                  <p:spPr>
                    <a:xfrm flipV="1">
                      <a:off x="6581076" y="293813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86" name="Group 547"/>
                  <p:cNvGrpSpPr>
                    <a:grpSpLocks/>
                  </p:cNvGrpSpPr>
                  <p:nvPr/>
                </p:nvGrpSpPr>
                <p:grpSpPr bwMode="auto">
                  <a:xfrm>
                    <a:off x="6399838" y="3203285"/>
                    <a:ext cx="559121" cy="92788"/>
                    <a:chOff x="6582044" y="2846082"/>
                    <a:chExt cx="559121" cy="92788"/>
                  </a:xfrm>
                </p:grpSpPr>
                <p:cxnSp>
                  <p:nvCxnSpPr>
                    <p:cNvPr id="1027" name="Straight Connector 575"/>
                    <p:cNvCxnSpPr/>
                    <p:nvPr/>
                  </p:nvCxnSpPr>
                  <p:spPr>
                    <a:xfrm flipV="1">
                      <a:off x="7029263" y="2845642"/>
                      <a:ext cx="122374"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Straight Connector 576"/>
                    <p:cNvCxnSpPr/>
                    <p:nvPr/>
                  </p:nvCxnSpPr>
                  <p:spPr>
                    <a:xfrm flipV="1">
                      <a:off x="6581557" y="2933368"/>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87" name="Group 549"/>
                  <p:cNvGrpSpPr>
                    <a:grpSpLocks/>
                  </p:cNvGrpSpPr>
                  <p:nvPr/>
                </p:nvGrpSpPr>
                <p:grpSpPr bwMode="auto">
                  <a:xfrm>
                    <a:off x="6399358" y="3269149"/>
                    <a:ext cx="559121" cy="92788"/>
                    <a:chOff x="6582044" y="2846082"/>
                    <a:chExt cx="559121" cy="92788"/>
                  </a:xfrm>
                </p:grpSpPr>
                <p:cxnSp>
                  <p:nvCxnSpPr>
                    <p:cNvPr id="1025" name="Straight Connector 573"/>
                    <p:cNvCxnSpPr/>
                    <p:nvPr/>
                  </p:nvCxnSpPr>
                  <p:spPr>
                    <a:xfrm flipV="1">
                      <a:off x="7026759" y="2845572"/>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6" name="Straight Connector 574"/>
                    <p:cNvCxnSpPr/>
                    <p:nvPr/>
                  </p:nvCxnSpPr>
                  <p:spPr>
                    <a:xfrm flipV="1">
                      <a:off x="6582036" y="293329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88" name="Group 550"/>
                  <p:cNvGrpSpPr>
                    <a:grpSpLocks/>
                  </p:cNvGrpSpPr>
                  <p:nvPr/>
                </p:nvGrpSpPr>
                <p:grpSpPr bwMode="auto">
                  <a:xfrm>
                    <a:off x="6398878" y="3335013"/>
                    <a:ext cx="559121" cy="92788"/>
                    <a:chOff x="6582044" y="2846082"/>
                    <a:chExt cx="559121" cy="92788"/>
                  </a:xfrm>
                </p:grpSpPr>
                <p:cxnSp>
                  <p:nvCxnSpPr>
                    <p:cNvPr id="1023" name="Straight Connector 571"/>
                    <p:cNvCxnSpPr/>
                    <p:nvPr/>
                  </p:nvCxnSpPr>
                  <p:spPr>
                    <a:xfrm flipV="1">
                      <a:off x="7027238" y="2845502"/>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Connector 572"/>
                    <p:cNvCxnSpPr/>
                    <p:nvPr/>
                  </p:nvCxnSpPr>
                  <p:spPr>
                    <a:xfrm flipV="1">
                      <a:off x="6582516" y="293322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89" name="Group 551"/>
                  <p:cNvGrpSpPr>
                    <a:grpSpLocks/>
                  </p:cNvGrpSpPr>
                  <p:nvPr/>
                </p:nvGrpSpPr>
                <p:grpSpPr bwMode="auto">
                  <a:xfrm>
                    <a:off x="6398398" y="3400877"/>
                    <a:ext cx="559121" cy="92788"/>
                    <a:chOff x="6582044" y="2846082"/>
                    <a:chExt cx="559121" cy="92788"/>
                  </a:xfrm>
                </p:grpSpPr>
                <p:cxnSp>
                  <p:nvCxnSpPr>
                    <p:cNvPr id="1021" name="Straight Connector 569"/>
                    <p:cNvCxnSpPr/>
                    <p:nvPr/>
                  </p:nvCxnSpPr>
                  <p:spPr>
                    <a:xfrm flipV="1">
                      <a:off x="7027718" y="2845433"/>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2" name="Straight Connector 570"/>
                    <p:cNvCxnSpPr/>
                    <p:nvPr/>
                  </p:nvCxnSpPr>
                  <p:spPr>
                    <a:xfrm flipV="1">
                      <a:off x="6582995" y="293315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90" name="Group 552"/>
                  <p:cNvGrpSpPr>
                    <a:grpSpLocks/>
                  </p:cNvGrpSpPr>
                  <p:nvPr/>
                </p:nvGrpSpPr>
                <p:grpSpPr bwMode="auto">
                  <a:xfrm>
                    <a:off x="6397918" y="3466741"/>
                    <a:ext cx="559121" cy="92788"/>
                    <a:chOff x="6582044" y="2846082"/>
                    <a:chExt cx="559121" cy="92788"/>
                  </a:xfrm>
                </p:grpSpPr>
                <p:cxnSp>
                  <p:nvCxnSpPr>
                    <p:cNvPr id="1019" name="Straight Connector 567"/>
                    <p:cNvCxnSpPr/>
                    <p:nvPr/>
                  </p:nvCxnSpPr>
                  <p:spPr>
                    <a:xfrm flipV="1">
                      <a:off x="7028199" y="2845363"/>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0" name="Straight Connector 568"/>
                    <p:cNvCxnSpPr/>
                    <p:nvPr/>
                  </p:nvCxnSpPr>
                  <p:spPr>
                    <a:xfrm flipV="1">
                      <a:off x="6583477" y="2939355"/>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91" name="Group 555"/>
                  <p:cNvGrpSpPr>
                    <a:grpSpLocks/>
                  </p:cNvGrpSpPr>
                  <p:nvPr/>
                </p:nvGrpSpPr>
                <p:grpSpPr bwMode="auto">
                  <a:xfrm>
                    <a:off x="6397438" y="3532605"/>
                    <a:ext cx="559121" cy="92788"/>
                    <a:chOff x="6582044" y="2846082"/>
                    <a:chExt cx="559121" cy="92788"/>
                  </a:xfrm>
                </p:grpSpPr>
                <p:cxnSp>
                  <p:nvCxnSpPr>
                    <p:cNvPr id="1017" name="Straight Connector 565"/>
                    <p:cNvCxnSpPr/>
                    <p:nvPr/>
                  </p:nvCxnSpPr>
                  <p:spPr>
                    <a:xfrm flipV="1">
                      <a:off x="7028679" y="284059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8" name="Straight Connector 566"/>
                    <p:cNvCxnSpPr/>
                    <p:nvPr/>
                  </p:nvCxnSpPr>
                  <p:spPr>
                    <a:xfrm flipV="1">
                      <a:off x="6580972" y="2939284"/>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92" name="Group 556"/>
                  <p:cNvGrpSpPr>
                    <a:grpSpLocks/>
                  </p:cNvGrpSpPr>
                  <p:nvPr/>
                </p:nvGrpSpPr>
                <p:grpSpPr bwMode="auto">
                  <a:xfrm>
                    <a:off x="6396958" y="3598469"/>
                    <a:ext cx="559121" cy="92788"/>
                    <a:chOff x="6582044" y="2846082"/>
                    <a:chExt cx="559121" cy="92788"/>
                  </a:xfrm>
                </p:grpSpPr>
                <p:cxnSp>
                  <p:nvCxnSpPr>
                    <p:cNvPr id="1015" name="Straight Connector 563"/>
                    <p:cNvCxnSpPr/>
                    <p:nvPr/>
                  </p:nvCxnSpPr>
                  <p:spPr>
                    <a:xfrm flipV="1">
                      <a:off x="7029158" y="2840523"/>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6" name="Straight Connector 564"/>
                    <p:cNvCxnSpPr/>
                    <p:nvPr/>
                  </p:nvCxnSpPr>
                  <p:spPr>
                    <a:xfrm flipV="1">
                      <a:off x="6581452" y="2939215"/>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93" name="Group 557"/>
                  <p:cNvGrpSpPr>
                    <a:grpSpLocks/>
                  </p:cNvGrpSpPr>
                  <p:nvPr/>
                </p:nvGrpSpPr>
                <p:grpSpPr bwMode="auto">
                  <a:xfrm>
                    <a:off x="6396478" y="3664333"/>
                    <a:ext cx="559121" cy="92788"/>
                    <a:chOff x="6582044" y="2846082"/>
                    <a:chExt cx="559121" cy="92788"/>
                  </a:xfrm>
                </p:grpSpPr>
                <p:cxnSp>
                  <p:nvCxnSpPr>
                    <p:cNvPr id="1013" name="Straight Connector 561"/>
                    <p:cNvCxnSpPr/>
                    <p:nvPr/>
                  </p:nvCxnSpPr>
                  <p:spPr>
                    <a:xfrm flipV="1">
                      <a:off x="7026654" y="284671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Straight Connector 562"/>
                    <p:cNvCxnSpPr/>
                    <p:nvPr/>
                  </p:nvCxnSpPr>
                  <p:spPr>
                    <a:xfrm flipV="1">
                      <a:off x="6581933" y="293914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94" name="Group 558"/>
                  <p:cNvGrpSpPr>
                    <a:grpSpLocks/>
                  </p:cNvGrpSpPr>
                  <p:nvPr/>
                </p:nvGrpSpPr>
                <p:grpSpPr bwMode="auto">
                  <a:xfrm>
                    <a:off x="6395998" y="3730197"/>
                    <a:ext cx="559121" cy="92788"/>
                    <a:chOff x="6582044" y="2846082"/>
                    <a:chExt cx="559121" cy="92788"/>
                  </a:xfrm>
                </p:grpSpPr>
                <p:cxnSp>
                  <p:nvCxnSpPr>
                    <p:cNvPr id="1011" name="Straight Connector 559"/>
                    <p:cNvCxnSpPr/>
                    <p:nvPr/>
                  </p:nvCxnSpPr>
                  <p:spPr>
                    <a:xfrm flipV="1">
                      <a:off x="7027133" y="284665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2" name="Straight Connector 560"/>
                    <p:cNvCxnSpPr/>
                    <p:nvPr/>
                  </p:nvCxnSpPr>
                  <p:spPr>
                    <a:xfrm flipV="1">
                      <a:off x="6582413" y="293907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558" name="Group 508"/>
                <p:cNvGrpSpPr>
                  <a:grpSpLocks/>
                </p:cNvGrpSpPr>
                <p:nvPr/>
              </p:nvGrpSpPr>
              <p:grpSpPr bwMode="auto">
                <a:xfrm>
                  <a:off x="6280049" y="2055335"/>
                  <a:ext cx="731610" cy="920732"/>
                  <a:chOff x="6280049" y="2055335"/>
                  <a:chExt cx="731610" cy="920732"/>
                </a:xfrm>
              </p:grpSpPr>
              <p:grpSp>
                <p:nvGrpSpPr>
                  <p:cNvPr id="452559" name="Group 509"/>
                  <p:cNvGrpSpPr>
                    <a:grpSpLocks/>
                  </p:cNvGrpSpPr>
                  <p:nvPr/>
                </p:nvGrpSpPr>
                <p:grpSpPr bwMode="auto">
                  <a:xfrm>
                    <a:off x="6280049" y="2055335"/>
                    <a:ext cx="680752" cy="139401"/>
                    <a:chOff x="5414286" y="2921098"/>
                    <a:chExt cx="680752" cy="139401"/>
                  </a:xfrm>
                </p:grpSpPr>
                <p:sp>
                  <p:nvSpPr>
                    <p:cNvPr id="452573" name="Rectangle 188"/>
                    <p:cNvSpPr>
                      <a:spLocks noChangeArrowheads="1"/>
                    </p:cNvSpPr>
                    <p:nvPr/>
                  </p:nvSpPr>
                  <p:spPr bwMode="auto">
                    <a:xfrm>
                      <a:off x="5415646" y="2995810"/>
                      <a:ext cx="549974"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574" name="AutoShape 189"/>
                    <p:cNvSpPr>
                      <a:spLocks noChangeArrowheads="1"/>
                    </p:cNvSpPr>
                    <p:nvPr/>
                  </p:nvSpPr>
                  <p:spPr bwMode="auto">
                    <a:xfrm>
                      <a:off x="5415646" y="2920616"/>
                      <a:ext cx="675472"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575" name="Freeform 190"/>
                    <p:cNvSpPr>
                      <a:spLocks/>
                    </p:cNvSpPr>
                    <p:nvPr/>
                  </p:nvSpPr>
                  <p:spPr bwMode="auto">
                    <a:xfrm>
                      <a:off x="5969311" y="2922183"/>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576" name="Freeform 191"/>
                    <p:cNvSpPr>
                      <a:spLocks/>
                    </p:cNvSpPr>
                    <p:nvPr/>
                  </p:nvSpPr>
                  <p:spPr bwMode="auto">
                    <a:xfrm>
                      <a:off x="5500543" y="2936282"/>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577" name="Freeform 192"/>
                    <p:cNvSpPr>
                      <a:spLocks/>
                    </p:cNvSpPr>
                    <p:nvPr/>
                  </p:nvSpPr>
                  <p:spPr bwMode="auto">
                    <a:xfrm>
                      <a:off x="5622348" y="2933149"/>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976" name="Straight Connector 510"/>
                  <p:cNvCxnSpPr/>
                  <p:nvPr/>
                </p:nvCxnSpPr>
                <p:spPr>
                  <a:xfrm flipH="1">
                    <a:off x="6997483" y="2125348"/>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7" name="Straight Connector 512"/>
                  <p:cNvCxnSpPr/>
                  <p:nvPr/>
                </p:nvCxnSpPr>
                <p:spPr>
                  <a:xfrm>
                    <a:off x="6875678" y="230393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8" name="Straight Connector 513"/>
                  <p:cNvCxnSpPr/>
                  <p:nvPr/>
                </p:nvCxnSpPr>
                <p:spPr>
                  <a:xfrm>
                    <a:off x="6871985" y="236816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9" name="Straight Connector 514"/>
                  <p:cNvCxnSpPr/>
                  <p:nvPr/>
                </p:nvCxnSpPr>
                <p:spPr>
                  <a:xfrm>
                    <a:off x="6871985" y="244492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0" name="Straight Connector 515"/>
                  <p:cNvCxnSpPr/>
                  <p:nvPr/>
                </p:nvCxnSpPr>
                <p:spPr>
                  <a:xfrm>
                    <a:off x="6868295" y="250914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1" name="Straight Connector 516"/>
                  <p:cNvCxnSpPr/>
                  <p:nvPr/>
                </p:nvCxnSpPr>
                <p:spPr>
                  <a:xfrm>
                    <a:off x="6864603" y="2570243"/>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2" name="Straight Connector 517"/>
                  <p:cNvCxnSpPr/>
                  <p:nvPr/>
                </p:nvCxnSpPr>
                <p:spPr>
                  <a:xfrm>
                    <a:off x="6864603" y="263760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518"/>
                  <p:cNvCxnSpPr/>
                  <p:nvPr/>
                </p:nvCxnSpPr>
                <p:spPr>
                  <a:xfrm>
                    <a:off x="6860913" y="270653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Straight Connector 519"/>
                  <p:cNvCxnSpPr/>
                  <p:nvPr/>
                </p:nvCxnSpPr>
                <p:spPr>
                  <a:xfrm>
                    <a:off x="6868295" y="277545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520"/>
                  <p:cNvCxnSpPr/>
                  <p:nvPr/>
                </p:nvCxnSpPr>
                <p:spPr>
                  <a:xfrm>
                    <a:off x="6871985" y="284282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6" name="Straight Connector 521"/>
                  <p:cNvCxnSpPr/>
                  <p:nvPr/>
                </p:nvCxnSpPr>
                <p:spPr>
                  <a:xfrm>
                    <a:off x="6871985" y="2911747"/>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522"/>
                  <p:cNvCxnSpPr/>
                  <p:nvPr/>
                </p:nvCxnSpPr>
                <p:spPr>
                  <a:xfrm>
                    <a:off x="6875678" y="297597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8" name="Straight Connector 523"/>
                  <p:cNvCxnSpPr/>
                  <p:nvPr/>
                </p:nvCxnSpPr>
                <p:spPr>
                  <a:xfrm flipH="1">
                    <a:off x="6875678" y="2131614"/>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380" name="Group 638"/>
              <p:cNvGrpSpPr>
                <a:grpSpLocks/>
              </p:cNvGrpSpPr>
              <p:nvPr/>
            </p:nvGrpSpPr>
            <p:grpSpPr bwMode="auto">
              <a:xfrm>
                <a:off x="1301655" y="4876798"/>
                <a:ext cx="331695" cy="1030941"/>
                <a:chOff x="6240352" y="2055335"/>
                <a:chExt cx="771307" cy="1017716"/>
              </a:xfrm>
            </p:grpSpPr>
            <p:grpSp>
              <p:nvGrpSpPr>
                <p:cNvPr id="452499" name="Group 639"/>
                <p:cNvGrpSpPr>
                  <a:grpSpLocks/>
                </p:cNvGrpSpPr>
                <p:nvPr/>
              </p:nvGrpSpPr>
              <p:grpSpPr bwMode="auto">
                <a:xfrm>
                  <a:off x="6240352" y="2235573"/>
                  <a:ext cx="697981" cy="837478"/>
                  <a:chOff x="6395998" y="3062424"/>
                  <a:chExt cx="564403" cy="837478"/>
                </a:xfrm>
              </p:grpSpPr>
              <p:sp>
                <p:nvSpPr>
                  <p:cNvPr id="936" name="Rectangle 660"/>
                  <p:cNvSpPr/>
                  <p:nvPr/>
                </p:nvSpPr>
                <p:spPr>
                  <a:xfrm>
                    <a:off x="6510235" y="3061859"/>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37" name="Straight Connector 661"/>
                  <p:cNvCxnSpPr/>
                  <p:nvPr/>
                </p:nvCxnSpPr>
                <p:spPr>
                  <a:xfrm flipV="1">
                    <a:off x="6847508"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8" name="Rectangle 662"/>
                  <p:cNvSpPr/>
                  <p:nvPr/>
                </p:nvSpPr>
                <p:spPr>
                  <a:xfrm>
                    <a:off x="6477404" y="307125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39" name="Straight Connector 663"/>
                  <p:cNvCxnSpPr/>
                  <p:nvPr/>
                </p:nvCxnSpPr>
                <p:spPr>
                  <a:xfrm flipV="1">
                    <a:off x="6396816"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0" name="Rectangle 664"/>
                  <p:cNvSpPr/>
                  <p:nvPr/>
                </p:nvSpPr>
                <p:spPr>
                  <a:xfrm>
                    <a:off x="6817661" y="3702569"/>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941" name="Rectangle 665"/>
                  <p:cNvSpPr/>
                  <p:nvPr/>
                </p:nvSpPr>
                <p:spPr>
                  <a:xfrm>
                    <a:off x="6405771" y="3157416"/>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942" name="Straight Connector 666"/>
                  <p:cNvCxnSpPr/>
                  <p:nvPr/>
                </p:nvCxnSpPr>
                <p:spPr>
                  <a:xfrm flipV="1">
                    <a:off x="6847508" y="3804394"/>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527" name="Group 667"/>
                  <p:cNvGrpSpPr>
                    <a:grpSpLocks/>
                  </p:cNvGrpSpPr>
                  <p:nvPr/>
                </p:nvGrpSpPr>
                <p:grpSpPr bwMode="auto">
                  <a:xfrm>
                    <a:off x="6400318" y="3137421"/>
                    <a:ext cx="559121" cy="92788"/>
                    <a:chOff x="6582044" y="2846082"/>
                    <a:chExt cx="559121" cy="92788"/>
                  </a:xfrm>
                </p:grpSpPr>
                <p:cxnSp>
                  <p:nvCxnSpPr>
                    <p:cNvPr id="971" name="Straight Connector 695"/>
                    <p:cNvCxnSpPr/>
                    <p:nvPr/>
                  </p:nvCxnSpPr>
                  <p:spPr>
                    <a:xfrm flipV="1">
                      <a:off x="7029233" y="2845713"/>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2" name="Straight Connector 696"/>
                    <p:cNvCxnSpPr/>
                    <p:nvPr/>
                  </p:nvCxnSpPr>
                  <p:spPr>
                    <a:xfrm flipV="1">
                      <a:off x="6581527" y="2938138"/>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28" name="Group 668"/>
                  <p:cNvGrpSpPr>
                    <a:grpSpLocks/>
                  </p:cNvGrpSpPr>
                  <p:nvPr/>
                </p:nvGrpSpPr>
                <p:grpSpPr bwMode="auto">
                  <a:xfrm>
                    <a:off x="6399838" y="3203285"/>
                    <a:ext cx="559121" cy="92788"/>
                    <a:chOff x="6582044" y="2846082"/>
                    <a:chExt cx="559121" cy="92788"/>
                  </a:xfrm>
                </p:grpSpPr>
                <p:cxnSp>
                  <p:nvCxnSpPr>
                    <p:cNvPr id="969" name="Straight Connector 693"/>
                    <p:cNvCxnSpPr/>
                    <p:nvPr/>
                  </p:nvCxnSpPr>
                  <p:spPr>
                    <a:xfrm flipV="1">
                      <a:off x="7038668" y="284564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0" name="Straight Connector 694"/>
                    <p:cNvCxnSpPr/>
                    <p:nvPr/>
                  </p:nvCxnSpPr>
                  <p:spPr>
                    <a:xfrm flipV="1">
                      <a:off x="6582008" y="2933370"/>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29" name="Group 669"/>
                  <p:cNvGrpSpPr>
                    <a:grpSpLocks/>
                  </p:cNvGrpSpPr>
                  <p:nvPr/>
                </p:nvGrpSpPr>
                <p:grpSpPr bwMode="auto">
                  <a:xfrm>
                    <a:off x="6399358" y="3269149"/>
                    <a:ext cx="559121" cy="92788"/>
                    <a:chOff x="6582044" y="2846082"/>
                    <a:chExt cx="559121" cy="92788"/>
                  </a:xfrm>
                </p:grpSpPr>
                <p:cxnSp>
                  <p:nvCxnSpPr>
                    <p:cNvPr id="967" name="Straight Connector 691"/>
                    <p:cNvCxnSpPr/>
                    <p:nvPr/>
                  </p:nvCxnSpPr>
                  <p:spPr>
                    <a:xfrm flipV="1">
                      <a:off x="7027208" y="284557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8" name="Straight Connector 692"/>
                    <p:cNvCxnSpPr/>
                    <p:nvPr/>
                  </p:nvCxnSpPr>
                  <p:spPr>
                    <a:xfrm flipV="1">
                      <a:off x="6582488" y="2933300"/>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0" name="Group 670"/>
                  <p:cNvGrpSpPr>
                    <a:grpSpLocks/>
                  </p:cNvGrpSpPr>
                  <p:nvPr/>
                </p:nvGrpSpPr>
                <p:grpSpPr bwMode="auto">
                  <a:xfrm>
                    <a:off x="6398878" y="3335013"/>
                    <a:ext cx="559121" cy="92788"/>
                    <a:chOff x="6582044" y="2846082"/>
                    <a:chExt cx="559121" cy="92788"/>
                  </a:xfrm>
                </p:grpSpPr>
                <p:cxnSp>
                  <p:nvCxnSpPr>
                    <p:cNvPr id="965" name="Straight Connector 689"/>
                    <p:cNvCxnSpPr/>
                    <p:nvPr/>
                  </p:nvCxnSpPr>
                  <p:spPr>
                    <a:xfrm flipV="1">
                      <a:off x="7027688" y="284550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6" name="Straight Connector 690"/>
                    <p:cNvCxnSpPr/>
                    <p:nvPr/>
                  </p:nvCxnSpPr>
                  <p:spPr>
                    <a:xfrm flipV="1">
                      <a:off x="6582967" y="2933230"/>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1" name="Group 671"/>
                  <p:cNvGrpSpPr>
                    <a:grpSpLocks/>
                  </p:cNvGrpSpPr>
                  <p:nvPr/>
                </p:nvGrpSpPr>
                <p:grpSpPr bwMode="auto">
                  <a:xfrm>
                    <a:off x="6398398" y="3400877"/>
                    <a:ext cx="559121" cy="92788"/>
                    <a:chOff x="6582044" y="2846082"/>
                    <a:chExt cx="559121" cy="92788"/>
                  </a:xfrm>
                </p:grpSpPr>
                <p:cxnSp>
                  <p:nvCxnSpPr>
                    <p:cNvPr id="963" name="Straight Connector 687"/>
                    <p:cNvCxnSpPr/>
                    <p:nvPr/>
                  </p:nvCxnSpPr>
                  <p:spPr>
                    <a:xfrm flipV="1">
                      <a:off x="7028167" y="2845435"/>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4" name="Straight Connector 688"/>
                    <p:cNvCxnSpPr/>
                    <p:nvPr/>
                  </p:nvCxnSpPr>
                  <p:spPr>
                    <a:xfrm flipV="1">
                      <a:off x="6583447" y="2933160"/>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2" name="Group 672"/>
                  <p:cNvGrpSpPr>
                    <a:grpSpLocks/>
                  </p:cNvGrpSpPr>
                  <p:nvPr/>
                </p:nvGrpSpPr>
                <p:grpSpPr bwMode="auto">
                  <a:xfrm>
                    <a:off x="6397918" y="3466741"/>
                    <a:ext cx="559121" cy="92788"/>
                    <a:chOff x="6582044" y="2846082"/>
                    <a:chExt cx="559121" cy="92788"/>
                  </a:xfrm>
                </p:grpSpPr>
                <p:cxnSp>
                  <p:nvCxnSpPr>
                    <p:cNvPr id="961" name="Straight Connector 685"/>
                    <p:cNvCxnSpPr/>
                    <p:nvPr/>
                  </p:nvCxnSpPr>
                  <p:spPr>
                    <a:xfrm flipV="1">
                      <a:off x="7028649" y="2845365"/>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2" name="Straight Connector 686"/>
                    <p:cNvCxnSpPr/>
                    <p:nvPr/>
                  </p:nvCxnSpPr>
                  <p:spPr>
                    <a:xfrm flipV="1">
                      <a:off x="6592881" y="2939356"/>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3" name="Group 673"/>
                  <p:cNvGrpSpPr>
                    <a:grpSpLocks/>
                  </p:cNvGrpSpPr>
                  <p:nvPr/>
                </p:nvGrpSpPr>
                <p:grpSpPr bwMode="auto">
                  <a:xfrm>
                    <a:off x="6397438" y="3532605"/>
                    <a:ext cx="559121" cy="92788"/>
                    <a:chOff x="6582044" y="2846082"/>
                    <a:chExt cx="559121" cy="92788"/>
                  </a:xfrm>
                </p:grpSpPr>
                <p:cxnSp>
                  <p:nvCxnSpPr>
                    <p:cNvPr id="959" name="Straight Connector 683"/>
                    <p:cNvCxnSpPr/>
                    <p:nvPr/>
                  </p:nvCxnSpPr>
                  <p:spPr>
                    <a:xfrm flipV="1">
                      <a:off x="7029128" y="284059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0" name="Straight Connector 684"/>
                    <p:cNvCxnSpPr/>
                    <p:nvPr/>
                  </p:nvCxnSpPr>
                  <p:spPr>
                    <a:xfrm flipV="1">
                      <a:off x="6581422" y="293928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4" name="Group 674"/>
                  <p:cNvGrpSpPr>
                    <a:grpSpLocks/>
                  </p:cNvGrpSpPr>
                  <p:nvPr/>
                </p:nvGrpSpPr>
                <p:grpSpPr bwMode="auto">
                  <a:xfrm>
                    <a:off x="6396958" y="3598469"/>
                    <a:ext cx="559121" cy="92788"/>
                    <a:chOff x="6582044" y="2846082"/>
                    <a:chExt cx="559121" cy="92788"/>
                  </a:xfrm>
                </p:grpSpPr>
                <p:cxnSp>
                  <p:nvCxnSpPr>
                    <p:cNvPr id="957" name="Straight Connector 681"/>
                    <p:cNvCxnSpPr/>
                    <p:nvPr/>
                  </p:nvCxnSpPr>
                  <p:spPr>
                    <a:xfrm flipV="1">
                      <a:off x="7029607" y="2840525"/>
                      <a:ext cx="122374"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682"/>
                    <p:cNvCxnSpPr/>
                    <p:nvPr/>
                  </p:nvCxnSpPr>
                  <p:spPr>
                    <a:xfrm flipV="1">
                      <a:off x="6581901" y="293921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5" name="Group 675"/>
                  <p:cNvGrpSpPr>
                    <a:grpSpLocks/>
                  </p:cNvGrpSpPr>
                  <p:nvPr/>
                </p:nvGrpSpPr>
                <p:grpSpPr bwMode="auto">
                  <a:xfrm>
                    <a:off x="6396478" y="3664333"/>
                    <a:ext cx="559121" cy="92788"/>
                    <a:chOff x="6582044" y="2846082"/>
                    <a:chExt cx="559121" cy="92788"/>
                  </a:xfrm>
                </p:grpSpPr>
                <p:cxnSp>
                  <p:nvCxnSpPr>
                    <p:cNvPr id="955" name="Straight Connector 679"/>
                    <p:cNvCxnSpPr/>
                    <p:nvPr/>
                  </p:nvCxnSpPr>
                  <p:spPr>
                    <a:xfrm flipV="1">
                      <a:off x="7027105" y="284672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680"/>
                    <p:cNvCxnSpPr/>
                    <p:nvPr/>
                  </p:nvCxnSpPr>
                  <p:spPr>
                    <a:xfrm flipV="1">
                      <a:off x="6582382" y="293914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536" name="Group 676"/>
                  <p:cNvGrpSpPr>
                    <a:grpSpLocks/>
                  </p:cNvGrpSpPr>
                  <p:nvPr/>
                </p:nvGrpSpPr>
                <p:grpSpPr bwMode="auto">
                  <a:xfrm>
                    <a:off x="6395998" y="3730197"/>
                    <a:ext cx="559121" cy="92788"/>
                    <a:chOff x="6582044" y="2846082"/>
                    <a:chExt cx="559121" cy="92788"/>
                  </a:xfrm>
                </p:grpSpPr>
                <p:cxnSp>
                  <p:nvCxnSpPr>
                    <p:cNvPr id="953" name="Straight Connector 677"/>
                    <p:cNvCxnSpPr/>
                    <p:nvPr/>
                  </p:nvCxnSpPr>
                  <p:spPr>
                    <a:xfrm flipV="1">
                      <a:off x="7027584" y="284665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678"/>
                    <p:cNvCxnSpPr/>
                    <p:nvPr/>
                  </p:nvCxnSpPr>
                  <p:spPr>
                    <a:xfrm flipV="1">
                      <a:off x="6582862" y="293907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500" name="Group 640"/>
                <p:cNvGrpSpPr>
                  <a:grpSpLocks/>
                </p:cNvGrpSpPr>
                <p:nvPr/>
              </p:nvGrpSpPr>
              <p:grpSpPr bwMode="auto">
                <a:xfrm>
                  <a:off x="6280049" y="2055335"/>
                  <a:ext cx="731610" cy="920732"/>
                  <a:chOff x="6280049" y="2055335"/>
                  <a:chExt cx="731610" cy="920732"/>
                </a:xfrm>
              </p:grpSpPr>
              <p:grpSp>
                <p:nvGrpSpPr>
                  <p:cNvPr id="452501" name="Group 641"/>
                  <p:cNvGrpSpPr>
                    <a:grpSpLocks/>
                  </p:cNvGrpSpPr>
                  <p:nvPr/>
                </p:nvGrpSpPr>
                <p:grpSpPr bwMode="auto">
                  <a:xfrm>
                    <a:off x="6280049" y="2055335"/>
                    <a:ext cx="680752" cy="139401"/>
                    <a:chOff x="5414286" y="2921098"/>
                    <a:chExt cx="680752" cy="139401"/>
                  </a:xfrm>
                </p:grpSpPr>
                <p:sp>
                  <p:nvSpPr>
                    <p:cNvPr id="452515" name="Rectangle 188"/>
                    <p:cNvSpPr>
                      <a:spLocks noChangeArrowheads="1"/>
                    </p:cNvSpPr>
                    <p:nvPr/>
                  </p:nvSpPr>
                  <p:spPr bwMode="auto">
                    <a:xfrm>
                      <a:off x="5423586" y="2995812"/>
                      <a:ext cx="542590"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516" name="AutoShape 189"/>
                    <p:cNvSpPr>
                      <a:spLocks noChangeArrowheads="1"/>
                    </p:cNvSpPr>
                    <p:nvPr/>
                  </p:nvSpPr>
                  <p:spPr bwMode="auto">
                    <a:xfrm>
                      <a:off x="5423586" y="2920618"/>
                      <a:ext cx="668087"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517" name="Freeform 190"/>
                    <p:cNvSpPr>
                      <a:spLocks/>
                    </p:cNvSpPr>
                    <p:nvPr/>
                  </p:nvSpPr>
                  <p:spPr bwMode="auto">
                    <a:xfrm>
                      <a:off x="5969869" y="2922185"/>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518" name="Freeform 191"/>
                    <p:cNvSpPr>
                      <a:spLocks/>
                    </p:cNvSpPr>
                    <p:nvPr/>
                  </p:nvSpPr>
                  <p:spPr bwMode="auto">
                    <a:xfrm>
                      <a:off x="5501098" y="2936284"/>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519" name="Freeform 192"/>
                    <p:cNvSpPr>
                      <a:spLocks/>
                    </p:cNvSpPr>
                    <p:nvPr/>
                  </p:nvSpPr>
                  <p:spPr bwMode="auto">
                    <a:xfrm>
                      <a:off x="5622906" y="2933151"/>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918" name="Straight Connector 642"/>
                  <p:cNvCxnSpPr/>
                  <p:nvPr/>
                </p:nvCxnSpPr>
                <p:spPr>
                  <a:xfrm flipH="1">
                    <a:off x="6998041" y="2125350"/>
                    <a:ext cx="11072"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Straight Connector 643"/>
                  <p:cNvCxnSpPr/>
                  <p:nvPr/>
                </p:nvCxnSpPr>
                <p:spPr>
                  <a:xfrm>
                    <a:off x="6876233" y="2303934"/>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644"/>
                  <p:cNvCxnSpPr/>
                  <p:nvPr/>
                </p:nvCxnSpPr>
                <p:spPr>
                  <a:xfrm>
                    <a:off x="6872543" y="236816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645"/>
                  <p:cNvCxnSpPr/>
                  <p:nvPr/>
                </p:nvCxnSpPr>
                <p:spPr>
                  <a:xfrm>
                    <a:off x="6872543" y="244492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646"/>
                  <p:cNvCxnSpPr/>
                  <p:nvPr/>
                </p:nvCxnSpPr>
                <p:spPr>
                  <a:xfrm>
                    <a:off x="6868851" y="250915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647"/>
                  <p:cNvCxnSpPr/>
                  <p:nvPr/>
                </p:nvCxnSpPr>
                <p:spPr>
                  <a:xfrm>
                    <a:off x="6865161" y="2570245"/>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648"/>
                  <p:cNvCxnSpPr/>
                  <p:nvPr/>
                </p:nvCxnSpPr>
                <p:spPr>
                  <a:xfrm>
                    <a:off x="6865161" y="2637605"/>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5" name="Straight Connector 649"/>
                  <p:cNvCxnSpPr/>
                  <p:nvPr/>
                </p:nvCxnSpPr>
                <p:spPr>
                  <a:xfrm>
                    <a:off x="6861469" y="270653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6" name="Straight Connector 650"/>
                  <p:cNvCxnSpPr/>
                  <p:nvPr/>
                </p:nvCxnSpPr>
                <p:spPr>
                  <a:xfrm>
                    <a:off x="6868851" y="277546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7" name="Straight Connector 651"/>
                  <p:cNvCxnSpPr/>
                  <p:nvPr/>
                </p:nvCxnSpPr>
                <p:spPr>
                  <a:xfrm>
                    <a:off x="6872543" y="284282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8" name="Straight Connector 652"/>
                  <p:cNvCxnSpPr/>
                  <p:nvPr/>
                </p:nvCxnSpPr>
                <p:spPr>
                  <a:xfrm>
                    <a:off x="6872543" y="291174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9" name="Straight Connector 653"/>
                  <p:cNvCxnSpPr/>
                  <p:nvPr/>
                </p:nvCxnSpPr>
                <p:spPr>
                  <a:xfrm>
                    <a:off x="6876233" y="297597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0" name="Straight Connector 654"/>
                  <p:cNvCxnSpPr/>
                  <p:nvPr/>
                </p:nvCxnSpPr>
                <p:spPr>
                  <a:xfrm flipH="1">
                    <a:off x="6876233" y="2131616"/>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381" name="Group 697"/>
              <p:cNvGrpSpPr>
                <a:grpSpLocks/>
              </p:cNvGrpSpPr>
              <p:nvPr/>
            </p:nvGrpSpPr>
            <p:grpSpPr bwMode="auto">
              <a:xfrm>
                <a:off x="1678171" y="4876798"/>
                <a:ext cx="331695" cy="1030941"/>
                <a:chOff x="6240352" y="2055335"/>
                <a:chExt cx="771307" cy="1017716"/>
              </a:xfrm>
            </p:grpSpPr>
            <p:grpSp>
              <p:nvGrpSpPr>
                <p:cNvPr id="452441" name="Group 698"/>
                <p:cNvGrpSpPr>
                  <a:grpSpLocks/>
                </p:cNvGrpSpPr>
                <p:nvPr/>
              </p:nvGrpSpPr>
              <p:grpSpPr bwMode="auto">
                <a:xfrm>
                  <a:off x="6240352" y="2235573"/>
                  <a:ext cx="697981" cy="837478"/>
                  <a:chOff x="6395998" y="3062424"/>
                  <a:chExt cx="564403" cy="837478"/>
                </a:xfrm>
              </p:grpSpPr>
              <p:sp>
                <p:nvSpPr>
                  <p:cNvPr id="878" name="Rectangle 719"/>
                  <p:cNvSpPr/>
                  <p:nvPr/>
                </p:nvSpPr>
                <p:spPr>
                  <a:xfrm>
                    <a:off x="6509637" y="3061859"/>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79" name="Straight Connector 720"/>
                  <p:cNvCxnSpPr/>
                  <p:nvPr/>
                </p:nvCxnSpPr>
                <p:spPr>
                  <a:xfrm flipV="1">
                    <a:off x="6846909"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0" name="Rectangle 721"/>
                  <p:cNvSpPr/>
                  <p:nvPr/>
                </p:nvSpPr>
                <p:spPr>
                  <a:xfrm>
                    <a:off x="6476804" y="307125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81" name="Straight Connector 722"/>
                  <p:cNvCxnSpPr/>
                  <p:nvPr/>
                </p:nvCxnSpPr>
                <p:spPr>
                  <a:xfrm flipV="1">
                    <a:off x="6396218"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2" name="Rectangle 723"/>
                  <p:cNvSpPr/>
                  <p:nvPr/>
                </p:nvSpPr>
                <p:spPr>
                  <a:xfrm>
                    <a:off x="6817061" y="3702569"/>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883" name="Rectangle 724"/>
                  <p:cNvSpPr/>
                  <p:nvPr/>
                </p:nvSpPr>
                <p:spPr>
                  <a:xfrm>
                    <a:off x="6405171" y="3157416"/>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84" name="Straight Connector 725"/>
                  <p:cNvCxnSpPr/>
                  <p:nvPr/>
                </p:nvCxnSpPr>
                <p:spPr>
                  <a:xfrm flipV="1">
                    <a:off x="6846909" y="3804394"/>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469" name="Group 726"/>
                  <p:cNvGrpSpPr>
                    <a:grpSpLocks/>
                  </p:cNvGrpSpPr>
                  <p:nvPr/>
                </p:nvGrpSpPr>
                <p:grpSpPr bwMode="auto">
                  <a:xfrm>
                    <a:off x="6400318" y="3137421"/>
                    <a:ext cx="559121" cy="92788"/>
                    <a:chOff x="6582044" y="2846082"/>
                    <a:chExt cx="559121" cy="92788"/>
                  </a:xfrm>
                </p:grpSpPr>
                <p:cxnSp>
                  <p:nvCxnSpPr>
                    <p:cNvPr id="913" name="Straight Connector 754"/>
                    <p:cNvCxnSpPr/>
                    <p:nvPr/>
                  </p:nvCxnSpPr>
                  <p:spPr>
                    <a:xfrm flipV="1">
                      <a:off x="7028633" y="2845713"/>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4" name="Straight Connector 755"/>
                    <p:cNvCxnSpPr/>
                    <p:nvPr/>
                  </p:nvCxnSpPr>
                  <p:spPr>
                    <a:xfrm flipV="1">
                      <a:off x="6580927" y="2938138"/>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0" name="Group 727"/>
                  <p:cNvGrpSpPr>
                    <a:grpSpLocks/>
                  </p:cNvGrpSpPr>
                  <p:nvPr/>
                </p:nvGrpSpPr>
                <p:grpSpPr bwMode="auto">
                  <a:xfrm>
                    <a:off x="6399838" y="3203285"/>
                    <a:ext cx="559121" cy="92788"/>
                    <a:chOff x="6582044" y="2846082"/>
                    <a:chExt cx="559121" cy="92788"/>
                  </a:xfrm>
                </p:grpSpPr>
                <p:cxnSp>
                  <p:nvCxnSpPr>
                    <p:cNvPr id="911" name="Straight Connector 752"/>
                    <p:cNvCxnSpPr/>
                    <p:nvPr/>
                  </p:nvCxnSpPr>
                  <p:spPr>
                    <a:xfrm flipV="1">
                      <a:off x="7029115" y="284564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2" name="Straight Connector 753"/>
                    <p:cNvCxnSpPr/>
                    <p:nvPr/>
                  </p:nvCxnSpPr>
                  <p:spPr>
                    <a:xfrm flipV="1">
                      <a:off x="6581409" y="2933370"/>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1" name="Group 728"/>
                  <p:cNvGrpSpPr>
                    <a:grpSpLocks/>
                  </p:cNvGrpSpPr>
                  <p:nvPr/>
                </p:nvGrpSpPr>
                <p:grpSpPr bwMode="auto">
                  <a:xfrm>
                    <a:off x="6399358" y="3269149"/>
                    <a:ext cx="559121" cy="92788"/>
                    <a:chOff x="6582044" y="2846082"/>
                    <a:chExt cx="559121" cy="92788"/>
                  </a:xfrm>
                </p:grpSpPr>
                <p:cxnSp>
                  <p:nvCxnSpPr>
                    <p:cNvPr id="909" name="Straight Connector 750"/>
                    <p:cNvCxnSpPr/>
                    <p:nvPr/>
                  </p:nvCxnSpPr>
                  <p:spPr>
                    <a:xfrm flipV="1">
                      <a:off x="7026610" y="284557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0" name="Straight Connector 751"/>
                    <p:cNvCxnSpPr/>
                    <p:nvPr/>
                  </p:nvCxnSpPr>
                  <p:spPr>
                    <a:xfrm flipV="1">
                      <a:off x="6581888" y="2933300"/>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2" name="Group 729"/>
                  <p:cNvGrpSpPr>
                    <a:grpSpLocks/>
                  </p:cNvGrpSpPr>
                  <p:nvPr/>
                </p:nvGrpSpPr>
                <p:grpSpPr bwMode="auto">
                  <a:xfrm>
                    <a:off x="6398878" y="3335013"/>
                    <a:ext cx="559121" cy="92788"/>
                    <a:chOff x="6582044" y="2846082"/>
                    <a:chExt cx="559121" cy="92788"/>
                  </a:xfrm>
                </p:grpSpPr>
                <p:cxnSp>
                  <p:nvCxnSpPr>
                    <p:cNvPr id="907" name="Straight Connector 748"/>
                    <p:cNvCxnSpPr/>
                    <p:nvPr/>
                  </p:nvCxnSpPr>
                  <p:spPr>
                    <a:xfrm flipV="1">
                      <a:off x="7027090" y="284550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8" name="Straight Connector 749"/>
                    <p:cNvCxnSpPr/>
                    <p:nvPr/>
                  </p:nvCxnSpPr>
                  <p:spPr>
                    <a:xfrm flipV="1">
                      <a:off x="6582367" y="2933230"/>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3" name="Group 730"/>
                  <p:cNvGrpSpPr>
                    <a:grpSpLocks/>
                  </p:cNvGrpSpPr>
                  <p:nvPr/>
                </p:nvGrpSpPr>
                <p:grpSpPr bwMode="auto">
                  <a:xfrm>
                    <a:off x="6398398" y="3400877"/>
                    <a:ext cx="559121" cy="92788"/>
                    <a:chOff x="6582044" y="2846082"/>
                    <a:chExt cx="559121" cy="92788"/>
                  </a:xfrm>
                </p:grpSpPr>
                <p:cxnSp>
                  <p:nvCxnSpPr>
                    <p:cNvPr id="905" name="Straight Connector 746"/>
                    <p:cNvCxnSpPr/>
                    <p:nvPr/>
                  </p:nvCxnSpPr>
                  <p:spPr>
                    <a:xfrm flipV="1">
                      <a:off x="7027569" y="2845435"/>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6" name="Straight Connector 747"/>
                    <p:cNvCxnSpPr/>
                    <p:nvPr/>
                  </p:nvCxnSpPr>
                  <p:spPr>
                    <a:xfrm flipV="1">
                      <a:off x="6582847" y="2933160"/>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4" name="Group 731"/>
                  <p:cNvGrpSpPr>
                    <a:grpSpLocks/>
                  </p:cNvGrpSpPr>
                  <p:nvPr/>
                </p:nvGrpSpPr>
                <p:grpSpPr bwMode="auto">
                  <a:xfrm>
                    <a:off x="6397918" y="3466741"/>
                    <a:ext cx="559121" cy="92788"/>
                    <a:chOff x="6582044" y="2846082"/>
                    <a:chExt cx="559121" cy="92788"/>
                  </a:xfrm>
                </p:grpSpPr>
                <p:cxnSp>
                  <p:nvCxnSpPr>
                    <p:cNvPr id="903" name="Straight Connector 744"/>
                    <p:cNvCxnSpPr/>
                    <p:nvPr/>
                  </p:nvCxnSpPr>
                  <p:spPr>
                    <a:xfrm flipV="1">
                      <a:off x="7028051" y="2845365"/>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4" name="Straight Connector 745"/>
                    <p:cNvCxnSpPr/>
                    <p:nvPr/>
                  </p:nvCxnSpPr>
                  <p:spPr>
                    <a:xfrm flipV="1">
                      <a:off x="6583328" y="2939356"/>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5" name="Group 732"/>
                  <p:cNvGrpSpPr>
                    <a:grpSpLocks/>
                  </p:cNvGrpSpPr>
                  <p:nvPr/>
                </p:nvGrpSpPr>
                <p:grpSpPr bwMode="auto">
                  <a:xfrm>
                    <a:off x="6397438" y="3532605"/>
                    <a:ext cx="559121" cy="92788"/>
                    <a:chOff x="6582044" y="2846082"/>
                    <a:chExt cx="559121" cy="92788"/>
                  </a:xfrm>
                </p:grpSpPr>
                <p:cxnSp>
                  <p:nvCxnSpPr>
                    <p:cNvPr id="901" name="Straight Connector 742"/>
                    <p:cNvCxnSpPr/>
                    <p:nvPr/>
                  </p:nvCxnSpPr>
                  <p:spPr>
                    <a:xfrm flipV="1">
                      <a:off x="7028530" y="284059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2" name="Straight Connector 743"/>
                    <p:cNvCxnSpPr/>
                    <p:nvPr/>
                  </p:nvCxnSpPr>
                  <p:spPr>
                    <a:xfrm flipV="1">
                      <a:off x="6580824" y="293928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6" name="Group 733"/>
                  <p:cNvGrpSpPr>
                    <a:grpSpLocks/>
                  </p:cNvGrpSpPr>
                  <p:nvPr/>
                </p:nvGrpSpPr>
                <p:grpSpPr bwMode="auto">
                  <a:xfrm>
                    <a:off x="6396958" y="3598469"/>
                    <a:ext cx="559121" cy="92788"/>
                    <a:chOff x="6582044" y="2846082"/>
                    <a:chExt cx="559121" cy="92788"/>
                  </a:xfrm>
                </p:grpSpPr>
                <p:cxnSp>
                  <p:nvCxnSpPr>
                    <p:cNvPr id="899" name="Straight Connector 740"/>
                    <p:cNvCxnSpPr/>
                    <p:nvPr/>
                  </p:nvCxnSpPr>
                  <p:spPr>
                    <a:xfrm flipV="1">
                      <a:off x="7029010" y="2840525"/>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0" name="Straight Connector 741"/>
                    <p:cNvCxnSpPr/>
                    <p:nvPr/>
                  </p:nvCxnSpPr>
                  <p:spPr>
                    <a:xfrm flipV="1">
                      <a:off x="6581303" y="293921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7" name="Group 734"/>
                  <p:cNvGrpSpPr>
                    <a:grpSpLocks/>
                  </p:cNvGrpSpPr>
                  <p:nvPr/>
                </p:nvGrpSpPr>
                <p:grpSpPr bwMode="auto">
                  <a:xfrm>
                    <a:off x="6396478" y="3664333"/>
                    <a:ext cx="559121" cy="92788"/>
                    <a:chOff x="6582044" y="2846082"/>
                    <a:chExt cx="559121" cy="92788"/>
                  </a:xfrm>
                </p:grpSpPr>
                <p:cxnSp>
                  <p:nvCxnSpPr>
                    <p:cNvPr id="897" name="Straight Connector 738"/>
                    <p:cNvCxnSpPr/>
                    <p:nvPr/>
                  </p:nvCxnSpPr>
                  <p:spPr>
                    <a:xfrm flipV="1">
                      <a:off x="7026505" y="284672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8" name="Straight Connector 739"/>
                    <p:cNvCxnSpPr/>
                    <p:nvPr/>
                  </p:nvCxnSpPr>
                  <p:spPr>
                    <a:xfrm flipV="1">
                      <a:off x="6581785" y="2939147"/>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78" name="Group 735"/>
                  <p:cNvGrpSpPr>
                    <a:grpSpLocks/>
                  </p:cNvGrpSpPr>
                  <p:nvPr/>
                </p:nvGrpSpPr>
                <p:grpSpPr bwMode="auto">
                  <a:xfrm>
                    <a:off x="6395998" y="3730197"/>
                    <a:ext cx="559121" cy="92788"/>
                    <a:chOff x="6582044" y="2846082"/>
                    <a:chExt cx="559121" cy="92788"/>
                  </a:xfrm>
                </p:grpSpPr>
                <p:cxnSp>
                  <p:nvCxnSpPr>
                    <p:cNvPr id="895" name="Straight Connector 736"/>
                    <p:cNvCxnSpPr/>
                    <p:nvPr/>
                  </p:nvCxnSpPr>
                  <p:spPr>
                    <a:xfrm flipV="1">
                      <a:off x="7026985" y="284665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6" name="Straight Connector 737"/>
                    <p:cNvCxnSpPr/>
                    <p:nvPr/>
                  </p:nvCxnSpPr>
                  <p:spPr>
                    <a:xfrm flipV="1">
                      <a:off x="6582264" y="2939078"/>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442" name="Group 699"/>
                <p:cNvGrpSpPr>
                  <a:grpSpLocks/>
                </p:cNvGrpSpPr>
                <p:nvPr/>
              </p:nvGrpSpPr>
              <p:grpSpPr bwMode="auto">
                <a:xfrm>
                  <a:off x="6280049" y="2055335"/>
                  <a:ext cx="731610" cy="920732"/>
                  <a:chOff x="6280049" y="2055335"/>
                  <a:chExt cx="731610" cy="920732"/>
                </a:xfrm>
              </p:grpSpPr>
              <p:grpSp>
                <p:nvGrpSpPr>
                  <p:cNvPr id="452443" name="Group 700"/>
                  <p:cNvGrpSpPr>
                    <a:grpSpLocks/>
                  </p:cNvGrpSpPr>
                  <p:nvPr/>
                </p:nvGrpSpPr>
                <p:grpSpPr bwMode="auto">
                  <a:xfrm>
                    <a:off x="6280049" y="2055335"/>
                    <a:ext cx="680752" cy="139401"/>
                    <a:chOff x="5414286" y="2921098"/>
                    <a:chExt cx="680752" cy="139401"/>
                  </a:xfrm>
                </p:grpSpPr>
                <p:sp>
                  <p:nvSpPr>
                    <p:cNvPr id="452457" name="Rectangle 188"/>
                    <p:cNvSpPr>
                      <a:spLocks noChangeArrowheads="1"/>
                    </p:cNvSpPr>
                    <p:nvPr/>
                  </p:nvSpPr>
                  <p:spPr bwMode="auto">
                    <a:xfrm>
                      <a:off x="5415463" y="2995812"/>
                      <a:ext cx="549974"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458" name="AutoShape 189"/>
                    <p:cNvSpPr>
                      <a:spLocks noChangeArrowheads="1"/>
                    </p:cNvSpPr>
                    <p:nvPr/>
                  </p:nvSpPr>
                  <p:spPr bwMode="auto">
                    <a:xfrm>
                      <a:off x="5415463" y="2920618"/>
                      <a:ext cx="675472"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459" name="Freeform 190"/>
                    <p:cNvSpPr>
                      <a:spLocks/>
                    </p:cNvSpPr>
                    <p:nvPr/>
                  </p:nvSpPr>
                  <p:spPr bwMode="auto">
                    <a:xfrm>
                      <a:off x="5969127" y="2922185"/>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460" name="Freeform 191"/>
                    <p:cNvSpPr>
                      <a:spLocks/>
                    </p:cNvSpPr>
                    <p:nvPr/>
                  </p:nvSpPr>
                  <p:spPr bwMode="auto">
                    <a:xfrm>
                      <a:off x="5500359" y="2936284"/>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461" name="Freeform 192"/>
                    <p:cNvSpPr>
                      <a:spLocks/>
                    </p:cNvSpPr>
                    <p:nvPr/>
                  </p:nvSpPr>
                  <p:spPr bwMode="auto">
                    <a:xfrm>
                      <a:off x="5622164" y="2933151"/>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860" name="Straight Connector 701"/>
                  <p:cNvCxnSpPr/>
                  <p:nvPr/>
                </p:nvCxnSpPr>
                <p:spPr>
                  <a:xfrm flipH="1">
                    <a:off x="6997299" y="2125350"/>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702"/>
                  <p:cNvCxnSpPr/>
                  <p:nvPr/>
                </p:nvCxnSpPr>
                <p:spPr>
                  <a:xfrm>
                    <a:off x="6875494" y="230393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2" name="Straight Connector 703"/>
                  <p:cNvCxnSpPr/>
                  <p:nvPr/>
                </p:nvCxnSpPr>
                <p:spPr>
                  <a:xfrm>
                    <a:off x="6871802" y="236816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3" name="Straight Connector 704"/>
                  <p:cNvCxnSpPr/>
                  <p:nvPr/>
                </p:nvCxnSpPr>
                <p:spPr>
                  <a:xfrm>
                    <a:off x="6871802" y="244492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4" name="Straight Connector 705"/>
                  <p:cNvCxnSpPr/>
                  <p:nvPr/>
                </p:nvCxnSpPr>
                <p:spPr>
                  <a:xfrm>
                    <a:off x="6868112" y="250915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5" name="Straight Connector 706"/>
                  <p:cNvCxnSpPr/>
                  <p:nvPr/>
                </p:nvCxnSpPr>
                <p:spPr>
                  <a:xfrm>
                    <a:off x="6864420" y="2570245"/>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6" name="Straight Connector 707"/>
                  <p:cNvCxnSpPr/>
                  <p:nvPr/>
                </p:nvCxnSpPr>
                <p:spPr>
                  <a:xfrm>
                    <a:off x="6864420" y="2637605"/>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708"/>
                  <p:cNvCxnSpPr/>
                  <p:nvPr/>
                </p:nvCxnSpPr>
                <p:spPr>
                  <a:xfrm>
                    <a:off x="6860730" y="270653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8" name="Straight Connector 709"/>
                  <p:cNvCxnSpPr/>
                  <p:nvPr/>
                </p:nvCxnSpPr>
                <p:spPr>
                  <a:xfrm>
                    <a:off x="6868112" y="277546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9" name="Straight Connector 710"/>
                  <p:cNvCxnSpPr/>
                  <p:nvPr/>
                </p:nvCxnSpPr>
                <p:spPr>
                  <a:xfrm>
                    <a:off x="6871802" y="284282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0" name="Straight Connector 711"/>
                  <p:cNvCxnSpPr/>
                  <p:nvPr/>
                </p:nvCxnSpPr>
                <p:spPr>
                  <a:xfrm>
                    <a:off x="6871802" y="291174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1" name="Straight Connector 712"/>
                  <p:cNvCxnSpPr/>
                  <p:nvPr/>
                </p:nvCxnSpPr>
                <p:spPr>
                  <a:xfrm>
                    <a:off x="6875494" y="297597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2" name="Straight Connector 713"/>
                  <p:cNvCxnSpPr/>
                  <p:nvPr/>
                </p:nvCxnSpPr>
                <p:spPr>
                  <a:xfrm flipH="1">
                    <a:off x="6875494" y="2131616"/>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382" name="Group 756"/>
              <p:cNvGrpSpPr>
                <a:grpSpLocks/>
              </p:cNvGrpSpPr>
              <p:nvPr/>
            </p:nvGrpSpPr>
            <p:grpSpPr bwMode="auto">
              <a:xfrm>
                <a:off x="2054687" y="4876798"/>
                <a:ext cx="331695" cy="1030941"/>
                <a:chOff x="6240352" y="2055335"/>
                <a:chExt cx="771307" cy="1017716"/>
              </a:xfrm>
            </p:grpSpPr>
            <p:grpSp>
              <p:nvGrpSpPr>
                <p:cNvPr id="452383" name="Group 757"/>
                <p:cNvGrpSpPr>
                  <a:grpSpLocks/>
                </p:cNvGrpSpPr>
                <p:nvPr/>
              </p:nvGrpSpPr>
              <p:grpSpPr bwMode="auto">
                <a:xfrm>
                  <a:off x="6240352" y="2235573"/>
                  <a:ext cx="697981" cy="837478"/>
                  <a:chOff x="6395998" y="3062424"/>
                  <a:chExt cx="564403" cy="837478"/>
                </a:xfrm>
              </p:grpSpPr>
              <p:sp>
                <p:nvSpPr>
                  <p:cNvPr id="820" name="Rectangle 778"/>
                  <p:cNvSpPr/>
                  <p:nvPr/>
                </p:nvSpPr>
                <p:spPr>
                  <a:xfrm>
                    <a:off x="6509037" y="3061859"/>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21" name="Straight Connector 779"/>
                  <p:cNvCxnSpPr/>
                  <p:nvPr/>
                </p:nvCxnSpPr>
                <p:spPr>
                  <a:xfrm flipV="1">
                    <a:off x="6846311"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2" name="Rectangle 780"/>
                  <p:cNvSpPr/>
                  <p:nvPr/>
                </p:nvSpPr>
                <p:spPr>
                  <a:xfrm>
                    <a:off x="6476206" y="307125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23" name="Straight Connector 781"/>
                  <p:cNvCxnSpPr/>
                  <p:nvPr/>
                </p:nvCxnSpPr>
                <p:spPr>
                  <a:xfrm flipV="1">
                    <a:off x="6395618" y="306185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4" name="Rectangle 782"/>
                  <p:cNvSpPr/>
                  <p:nvPr/>
                </p:nvSpPr>
                <p:spPr>
                  <a:xfrm>
                    <a:off x="6816464" y="3702569"/>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825" name="Rectangle 783"/>
                  <p:cNvSpPr/>
                  <p:nvPr/>
                </p:nvSpPr>
                <p:spPr>
                  <a:xfrm>
                    <a:off x="6404573" y="3157416"/>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26" name="Straight Connector 784"/>
                  <p:cNvCxnSpPr/>
                  <p:nvPr/>
                </p:nvCxnSpPr>
                <p:spPr>
                  <a:xfrm flipV="1">
                    <a:off x="6846311" y="3804394"/>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411" name="Group 785"/>
                  <p:cNvGrpSpPr>
                    <a:grpSpLocks/>
                  </p:cNvGrpSpPr>
                  <p:nvPr/>
                </p:nvGrpSpPr>
                <p:grpSpPr bwMode="auto">
                  <a:xfrm>
                    <a:off x="6400318" y="3137421"/>
                    <a:ext cx="559121" cy="92788"/>
                    <a:chOff x="6582044" y="2846082"/>
                    <a:chExt cx="559121" cy="92788"/>
                  </a:xfrm>
                </p:grpSpPr>
                <p:cxnSp>
                  <p:nvCxnSpPr>
                    <p:cNvPr id="855" name="Straight Connector 813"/>
                    <p:cNvCxnSpPr/>
                    <p:nvPr/>
                  </p:nvCxnSpPr>
                  <p:spPr>
                    <a:xfrm flipV="1">
                      <a:off x="7028036" y="2845713"/>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14"/>
                    <p:cNvCxnSpPr/>
                    <p:nvPr/>
                  </p:nvCxnSpPr>
                  <p:spPr>
                    <a:xfrm flipV="1">
                      <a:off x="6571374" y="2938138"/>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2" name="Group 786"/>
                  <p:cNvGrpSpPr>
                    <a:grpSpLocks/>
                  </p:cNvGrpSpPr>
                  <p:nvPr/>
                </p:nvGrpSpPr>
                <p:grpSpPr bwMode="auto">
                  <a:xfrm>
                    <a:off x="6399838" y="3203285"/>
                    <a:ext cx="559121" cy="92788"/>
                    <a:chOff x="6582044" y="2846082"/>
                    <a:chExt cx="559121" cy="92788"/>
                  </a:xfrm>
                </p:grpSpPr>
                <p:cxnSp>
                  <p:nvCxnSpPr>
                    <p:cNvPr id="853" name="Straight Connector 811"/>
                    <p:cNvCxnSpPr/>
                    <p:nvPr/>
                  </p:nvCxnSpPr>
                  <p:spPr>
                    <a:xfrm flipV="1">
                      <a:off x="7028517" y="284564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Straight Connector 812"/>
                    <p:cNvCxnSpPr/>
                    <p:nvPr/>
                  </p:nvCxnSpPr>
                  <p:spPr>
                    <a:xfrm flipV="1">
                      <a:off x="6580811" y="2933370"/>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3" name="Group 787"/>
                  <p:cNvGrpSpPr>
                    <a:grpSpLocks/>
                  </p:cNvGrpSpPr>
                  <p:nvPr/>
                </p:nvGrpSpPr>
                <p:grpSpPr bwMode="auto">
                  <a:xfrm>
                    <a:off x="6399358" y="3269149"/>
                    <a:ext cx="559121" cy="92788"/>
                    <a:chOff x="6582044" y="2846082"/>
                    <a:chExt cx="559121" cy="92788"/>
                  </a:xfrm>
                </p:grpSpPr>
                <p:cxnSp>
                  <p:nvCxnSpPr>
                    <p:cNvPr id="851" name="Straight Connector 809"/>
                    <p:cNvCxnSpPr/>
                    <p:nvPr/>
                  </p:nvCxnSpPr>
                  <p:spPr>
                    <a:xfrm flipV="1">
                      <a:off x="7017058" y="284557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10"/>
                    <p:cNvCxnSpPr/>
                    <p:nvPr/>
                  </p:nvCxnSpPr>
                  <p:spPr>
                    <a:xfrm flipV="1">
                      <a:off x="6581290" y="2933300"/>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4" name="Group 788"/>
                  <p:cNvGrpSpPr>
                    <a:grpSpLocks/>
                  </p:cNvGrpSpPr>
                  <p:nvPr/>
                </p:nvGrpSpPr>
                <p:grpSpPr bwMode="auto">
                  <a:xfrm>
                    <a:off x="6398878" y="3335013"/>
                    <a:ext cx="559121" cy="92788"/>
                    <a:chOff x="6582044" y="2846082"/>
                    <a:chExt cx="559121" cy="92788"/>
                  </a:xfrm>
                </p:grpSpPr>
                <p:cxnSp>
                  <p:nvCxnSpPr>
                    <p:cNvPr id="849" name="Straight Connector 807"/>
                    <p:cNvCxnSpPr/>
                    <p:nvPr/>
                  </p:nvCxnSpPr>
                  <p:spPr>
                    <a:xfrm flipV="1">
                      <a:off x="7026490" y="2845504"/>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08"/>
                    <p:cNvCxnSpPr/>
                    <p:nvPr/>
                  </p:nvCxnSpPr>
                  <p:spPr>
                    <a:xfrm flipV="1">
                      <a:off x="6581770" y="2933230"/>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5" name="Group 789"/>
                  <p:cNvGrpSpPr>
                    <a:grpSpLocks/>
                  </p:cNvGrpSpPr>
                  <p:nvPr/>
                </p:nvGrpSpPr>
                <p:grpSpPr bwMode="auto">
                  <a:xfrm>
                    <a:off x="6398398" y="3400877"/>
                    <a:ext cx="559121" cy="92788"/>
                    <a:chOff x="6582044" y="2846082"/>
                    <a:chExt cx="559121" cy="92788"/>
                  </a:xfrm>
                </p:grpSpPr>
                <p:cxnSp>
                  <p:nvCxnSpPr>
                    <p:cNvPr id="847" name="Straight Connector 805"/>
                    <p:cNvCxnSpPr/>
                    <p:nvPr/>
                  </p:nvCxnSpPr>
                  <p:spPr>
                    <a:xfrm flipV="1">
                      <a:off x="7026970" y="2845435"/>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Straight Connector 806"/>
                    <p:cNvCxnSpPr/>
                    <p:nvPr/>
                  </p:nvCxnSpPr>
                  <p:spPr>
                    <a:xfrm flipV="1">
                      <a:off x="6582249" y="2933160"/>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6" name="Group 790"/>
                  <p:cNvGrpSpPr>
                    <a:grpSpLocks/>
                  </p:cNvGrpSpPr>
                  <p:nvPr/>
                </p:nvGrpSpPr>
                <p:grpSpPr bwMode="auto">
                  <a:xfrm>
                    <a:off x="6397918" y="3466741"/>
                    <a:ext cx="559121" cy="92788"/>
                    <a:chOff x="6582044" y="2846082"/>
                    <a:chExt cx="559121" cy="92788"/>
                  </a:xfrm>
                </p:grpSpPr>
                <p:cxnSp>
                  <p:nvCxnSpPr>
                    <p:cNvPr id="845" name="Straight Connector 803"/>
                    <p:cNvCxnSpPr/>
                    <p:nvPr/>
                  </p:nvCxnSpPr>
                  <p:spPr>
                    <a:xfrm flipV="1">
                      <a:off x="7027451" y="2845365"/>
                      <a:ext cx="113419" cy="93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6" name="Straight Connector 804"/>
                    <p:cNvCxnSpPr/>
                    <p:nvPr/>
                  </p:nvCxnSpPr>
                  <p:spPr>
                    <a:xfrm flipV="1">
                      <a:off x="6582730" y="293935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7" name="Group 791"/>
                  <p:cNvGrpSpPr>
                    <a:grpSpLocks/>
                  </p:cNvGrpSpPr>
                  <p:nvPr/>
                </p:nvGrpSpPr>
                <p:grpSpPr bwMode="auto">
                  <a:xfrm>
                    <a:off x="6397438" y="3532605"/>
                    <a:ext cx="559121" cy="92788"/>
                    <a:chOff x="6582044" y="2846082"/>
                    <a:chExt cx="559121" cy="92788"/>
                  </a:xfrm>
                </p:grpSpPr>
                <p:cxnSp>
                  <p:nvCxnSpPr>
                    <p:cNvPr id="843" name="Straight Connector 801"/>
                    <p:cNvCxnSpPr/>
                    <p:nvPr/>
                  </p:nvCxnSpPr>
                  <p:spPr>
                    <a:xfrm flipV="1">
                      <a:off x="7027930" y="284059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4" name="Straight Connector 802"/>
                    <p:cNvCxnSpPr/>
                    <p:nvPr/>
                  </p:nvCxnSpPr>
                  <p:spPr>
                    <a:xfrm flipV="1">
                      <a:off x="6571271" y="2939286"/>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8" name="Group 792"/>
                  <p:cNvGrpSpPr>
                    <a:grpSpLocks/>
                  </p:cNvGrpSpPr>
                  <p:nvPr/>
                </p:nvGrpSpPr>
                <p:grpSpPr bwMode="auto">
                  <a:xfrm>
                    <a:off x="6396958" y="3598469"/>
                    <a:ext cx="559121" cy="92788"/>
                    <a:chOff x="6582044" y="2846082"/>
                    <a:chExt cx="559121" cy="92788"/>
                  </a:xfrm>
                </p:grpSpPr>
                <p:cxnSp>
                  <p:nvCxnSpPr>
                    <p:cNvPr id="841" name="Straight Connector 799"/>
                    <p:cNvCxnSpPr/>
                    <p:nvPr/>
                  </p:nvCxnSpPr>
                  <p:spPr>
                    <a:xfrm flipV="1">
                      <a:off x="7028410" y="2840525"/>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2" name="Straight Connector 800"/>
                    <p:cNvCxnSpPr/>
                    <p:nvPr/>
                  </p:nvCxnSpPr>
                  <p:spPr>
                    <a:xfrm flipV="1">
                      <a:off x="6580703" y="293921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19" name="Group 793"/>
                  <p:cNvGrpSpPr>
                    <a:grpSpLocks/>
                  </p:cNvGrpSpPr>
                  <p:nvPr/>
                </p:nvGrpSpPr>
                <p:grpSpPr bwMode="auto">
                  <a:xfrm>
                    <a:off x="6396478" y="3664333"/>
                    <a:ext cx="559121" cy="92788"/>
                    <a:chOff x="6582044" y="2846082"/>
                    <a:chExt cx="559121" cy="92788"/>
                  </a:xfrm>
                </p:grpSpPr>
                <p:cxnSp>
                  <p:nvCxnSpPr>
                    <p:cNvPr id="839" name="Straight Connector 797"/>
                    <p:cNvCxnSpPr/>
                    <p:nvPr/>
                  </p:nvCxnSpPr>
                  <p:spPr>
                    <a:xfrm flipV="1">
                      <a:off x="7016952" y="284672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0" name="Straight Connector 798"/>
                    <p:cNvCxnSpPr/>
                    <p:nvPr/>
                  </p:nvCxnSpPr>
                  <p:spPr>
                    <a:xfrm flipV="1">
                      <a:off x="6581185" y="2939147"/>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420" name="Group 794"/>
                  <p:cNvGrpSpPr>
                    <a:grpSpLocks/>
                  </p:cNvGrpSpPr>
                  <p:nvPr/>
                </p:nvGrpSpPr>
                <p:grpSpPr bwMode="auto">
                  <a:xfrm>
                    <a:off x="6395998" y="3730197"/>
                    <a:ext cx="559121" cy="92788"/>
                    <a:chOff x="6582044" y="2846082"/>
                    <a:chExt cx="559121" cy="92788"/>
                  </a:xfrm>
                </p:grpSpPr>
                <p:cxnSp>
                  <p:nvCxnSpPr>
                    <p:cNvPr id="837" name="Straight Connector 795"/>
                    <p:cNvCxnSpPr/>
                    <p:nvPr/>
                  </p:nvCxnSpPr>
                  <p:spPr>
                    <a:xfrm flipV="1">
                      <a:off x="7026387" y="284665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8" name="Straight Connector 796"/>
                    <p:cNvCxnSpPr/>
                    <p:nvPr/>
                  </p:nvCxnSpPr>
                  <p:spPr>
                    <a:xfrm flipV="1">
                      <a:off x="6581664" y="293907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384" name="Group 758"/>
                <p:cNvGrpSpPr>
                  <a:grpSpLocks/>
                </p:cNvGrpSpPr>
                <p:nvPr/>
              </p:nvGrpSpPr>
              <p:grpSpPr bwMode="auto">
                <a:xfrm>
                  <a:off x="6280049" y="2055335"/>
                  <a:ext cx="731610" cy="920732"/>
                  <a:chOff x="6280049" y="2055335"/>
                  <a:chExt cx="731610" cy="920732"/>
                </a:xfrm>
              </p:grpSpPr>
              <p:grpSp>
                <p:nvGrpSpPr>
                  <p:cNvPr id="452385" name="Group 759"/>
                  <p:cNvGrpSpPr>
                    <a:grpSpLocks/>
                  </p:cNvGrpSpPr>
                  <p:nvPr/>
                </p:nvGrpSpPr>
                <p:grpSpPr bwMode="auto">
                  <a:xfrm>
                    <a:off x="6280049" y="2055335"/>
                    <a:ext cx="680752" cy="139401"/>
                    <a:chOff x="5414286" y="2921098"/>
                    <a:chExt cx="680752" cy="139401"/>
                  </a:xfrm>
                </p:grpSpPr>
                <p:sp>
                  <p:nvSpPr>
                    <p:cNvPr id="452399" name="Rectangle 188"/>
                    <p:cNvSpPr>
                      <a:spLocks noChangeArrowheads="1"/>
                    </p:cNvSpPr>
                    <p:nvPr/>
                  </p:nvSpPr>
                  <p:spPr bwMode="auto">
                    <a:xfrm>
                      <a:off x="5414723" y="2995812"/>
                      <a:ext cx="54997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400" name="AutoShape 189"/>
                    <p:cNvSpPr>
                      <a:spLocks noChangeArrowheads="1"/>
                    </p:cNvSpPr>
                    <p:nvPr/>
                  </p:nvSpPr>
                  <p:spPr bwMode="auto">
                    <a:xfrm>
                      <a:off x="5414723" y="2920618"/>
                      <a:ext cx="675469" cy="78327"/>
                    </a:xfrm>
                    <a:prstGeom prst="parallelogram">
                      <a:avLst>
                        <a:gd name="adj" fmla="val 12276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401" name="Freeform 190"/>
                    <p:cNvSpPr>
                      <a:spLocks/>
                    </p:cNvSpPr>
                    <p:nvPr/>
                  </p:nvSpPr>
                  <p:spPr bwMode="auto">
                    <a:xfrm>
                      <a:off x="5968387" y="2922185"/>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402" name="Freeform 191"/>
                    <p:cNvSpPr>
                      <a:spLocks/>
                    </p:cNvSpPr>
                    <p:nvPr/>
                  </p:nvSpPr>
                  <p:spPr bwMode="auto">
                    <a:xfrm>
                      <a:off x="5499617" y="2936284"/>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403" name="Freeform 192"/>
                    <p:cNvSpPr>
                      <a:spLocks/>
                    </p:cNvSpPr>
                    <p:nvPr/>
                  </p:nvSpPr>
                  <p:spPr bwMode="auto">
                    <a:xfrm>
                      <a:off x="5621424" y="2933151"/>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802" name="Straight Connector 760"/>
                  <p:cNvCxnSpPr/>
                  <p:nvPr/>
                </p:nvCxnSpPr>
                <p:spPr>
                  <a:xfrm flipH="1">
                    <a:off x="6996560" y="2125350"/>
                    <a:ext cx="11072"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3" name="Straight Connector 761"/>
                  <p:cNvCxnSpPr/>
                  <p:nvPr/>
                </p:nvCxnSpPr>
                <p:spPr>
                  <a:xfrm>
                    <a:off x="6874752" y="2303934"/>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4" name="Straight Connector 762"/>
                  <p:cNvCxnSpPr/>
                  <p:nvPr/>
                </p:nvCxnSpPr>
                <p:spPr>
                  <a:xfrm>
                    <a:off x="6871062" y="236816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5" name="Straight Connector 763"/>
                  <p:cNvCxnSpPr/>
                  <p:nvPr/>
                </p:nvCxnSpPr>
                <p:spPr>
                  <a:xfrm>
                    <a:off x="6871062" y="244492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6" name="Straight Connector 764"/>
                  <p:cNvCxnSpPr/>
                  <p:nvPr/>
                </p:nvCxnSpPr>
                <p:spPr>
                  <a:xfrm>
                    <a:off x="6867370" y="250915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7" name="Straight Connector 765"/>
                  <p:cNvCxnSpPr/>
                  <p:nvPr/>
                </p:nvCxnSpPr>
                <p:spPr>
                  <a:xfrm>
                    <a:off x="6863680" y="2570245"/>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8" name="Straight Connector 766"/>
                  <p:cNvCxnSpPr/>
                  <p:nvPr/>
                </p:nvCxnSpPr>
                <p:spPr>
                  <a:xfrm>
                    <a:off x="6863680" y="2637605"/>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9" name="Straight Connector 767"/>
                  <p:cNvCxnSpPr/>
                  <p:nvPr/>
                </p:nvCxnSpPr>
                <p:spPr>
                  <a:xfrm>
                    <a:off x="6859988" y="270653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0" name="Straight Connector 768"/>
                  <p:cNvCxnSpPr/>
                  <p:nvPr/>
                </p:nvCxnSpPr>
                <p:spPr>
                  <a:xfrm>
                    <a:off x="6867370" y="277546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1" name="Straight Connector 769"/>
                  <p:cNvCxnSpPr/>
                  <p:nvPr/>
                </p:nvCxnSpPr>
                <p:spPr>
                  <a:xfrm>
                    <a:off x="6871062" y="284282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2" name="Straight Connector 770"/>
                  <p:cNvCxnSpPr/>
                  <p:nvPr/>
                </p:nvCxnSpPr>
                <p:spPr>
                  <a:xfrm>
                    <a:off x="6871062" y="291174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3" name="Straight Connector 771"/>
                  <p:cNvCxnSpPr/>
                  <p:nvPr/>
                </p:nvCxnSpPr>
                <p:spPr>
                  <a:xfrm>
                    <a:off x="6874752" y="297597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Straight Connector 772"/>
                  <p:cNvCxnSpPr/>
                  <p:nvPr/>
                </p:nvCxnSpPr>
                <p:spPr>
                  <a:xfrm flipH="1">
                    <a:off x="6874752" y="2131616"/>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51597" name="Group 815"/>
            <p:cNvGrpSpPr>
              <a:grpSpLocks/>
            </p:cNvGrpSpPr>
            <p:nvPr/>
          </p:nvGrpSpPr>
          <p:grpSpPr bwMode="auto">
            <a:xfrm>
              <a:off x="2267009" y="2732231"/>
              <a:ext cx="1470209" cy="1869141"/>
              <a:chOff x="916173" y="4038600"/>
              <a:chExt cx="1470209" cy="1869141"/>
            </a:xfrm>
          </p:grpSpPr>
          <p:grpSp>
            <p:nvGrpSpPr>
              <p:cNvPr id="452128" name="Group 187"/>
              <p:cNvGrpSpPr>
                <a:grpSpLocks/>
              </p:cNvGrpSpPr>
              <p:nvPr/>
            </p:nvGrpSpPr>
            <p:grpSpPr bwMode="auto">
              <a:xfrm>
                <a:off x="1295400" y="4038600"/>
                <a:ext cx="1052512" cy="355600"/>
                <a:chOff x="4410" y="1365"/>
                <a:chExt cx="663" cy="224"/>
              </a:xfrm>
            </p:grpSpPr>
            <p:sp>
              <p:nvSpPr>
                <p:cNvPr id="452369" name="Rectangle 188"/>
                <p:cNvSpPr>
                  <a:spLocks noChangeArrowheads="1"/>
                </p:cNvSpPr>
                <p:nvPr/>
              </p:nvSpPr>
              <p:spPr bwMode="auto">
                <a:xfrm>
                  <a:off x="4410" y="1500"/>
                  <a:ext cx="498"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370" name="AutoShape 189"/>
                <p:cNvSpPr>
                  <a:spLocks noChangeArrowheads="1"/>
                </p:cNvSpPr>
                <p:nvPr/>
              </p:nvSpPr>
              <p:spPr bwMode="auto">
                <a:xfrm>
                  <a:off x="4410" y="1368"/>
                  <a:ext cx="666" cy="135"/>
                </a:xfrm>
                <a:prstGeom prst="parallelogram">
                  <a:avLst>
                    <a:gd name="adj" fmla="val 122785"/>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371" name="Freeform 190"/>
                <p:cNvSpPr>
                  <a:spLocks/>
                </p:cNvSpPr>
                <p:nvPr/>
              </p:nvSpPr>
              <p:spPr bwMode="auto">
                <a:xfrm>
                  <a:off x="4907"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372" name="Freeform 191"/>
                <p:cNvSpPr>
                  <a:spLocks/>
                </p:cNvSpPr>
                <p:nvPr/>
              </p:nvSpPr>
              <p:spPr bwMode="auto">
                <a:xfrm>
                  <a:off x="4475" y="1395"/>
                  <a:ext cx="509" cy="80"/>
                </a:xfrm>
                <a:custGeom>
                  <a:avLst/>
                  <a:gdLst>
                    <a:gd name="T0" fmla="*/ 0 w 280"/>
                    <a:gd name="T1" fmla="*/ 80 h 63"/>
                    <a:gd name="T2" fmla="*/ 67 w 280"/>
                    <a:gd name="T3" fmla="*/ 79 h 63"/>
                    <a:gd name="T4" fmla="*/ 398 w 280"/>
                    <a:gd name="T5" fmla="*/ 0 h 63"/>
                    <a:gd name="T6" fmla="*/ 509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2373" name="Freeform 192"/>
                <p:cNvSpPr>
                  <a:spLocks/>
                </p:cNvSpPr>
                <p:nvPr/>
              </p:nvSpPr>
              <p:spPr bwMode="auto">
                <a:xfrm>
                  <a:off x="4593" y="1391"/>
                  <a:ext cx="296" cy="93"/>
                </a:xfrm>
                <a:custGeom>
                  <a:avLst/>
                  <a:gdLst>
                    <a:gd name="T0" fmla="*/ 0 w 293"/>
                    <a:gd name="T1" fmla="*/ 0 h 93"/>
                    <a:gd name="T2" fmla="*/ 68 w 293"/>
                    <a:gd name="T3" fmla="*/ 1 h 93"/>
                    <a:gd name="T4" fmla="*/ 197 w 293"/>
                    <a:gd name="T5" fmla="*/ 93 h 93"/>
                    <a:gd name="T6" fmla="*/ 296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cxnSp>
            <p:nvCxnSpPr>
              <p:cNvPr id="545" name="Straight Connector 817"/>
              <p:cNvCxnSpPr/>
              <p:nvPr/>
            </p:nvCxnSpPr>
            <p:spPr>
              <a:xfrm flipH="1">
                <a:off x="1180779" y="4381699"/>
                <a:ext cx="357149" cy="49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traight Connector 818"/>
              <p:cNvCxnSpPr>
                <a:stCxn id="452369" idx="2"/>
              </p:cNvCxnSpPr>
              <p:nvPr/>
            </p:nvCxnSpPr>
            <p:spPr>
              <a:xfrm flipH="1">
                <a:off x="1485547" y="4391220"/>
                <a:ext cx="203178" cy="48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7" name="Straight Connector 819"/>
              <p:cNvCxnSpPr/>
              <p:nvPr/>
            </p:nvCxnSpPr>
            <p:spPr>
              <a:xfrm>
                <a:off x="1804600" y="4395981"/>
                <a:ext cx="57144" cy="491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820"/>
              <p:cNvCxnSpPr>
                <a:endCxn id="452154" idx="0"/>
              </p:cNvCxnSpPr>
              <p:nvPr/>
            </p:nvCxnSpPr>
            <p:spPr>
              <a:xfrm>
                <a:off x="1944285" y="4419784"/>
                <a:ext cx="274609" cy="45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133" name="Group 821"/>
              <p:cNvGrpSpPr>
                <a:grpSpLocks/>
              </p:cNvGrpSpPr>
              <p:nvPr/>
            </p:nvGrpSpPr>
            <p:grpSpPr bwMode="auto">
              <a:xfrm>
                <a:off x="916173" y="4876800"/>
                <a:ext cx="331695" cy="1030941"/>
                <a:chOff x="6240352" y="2055335"/>
                <a:chExt cx="771307" cy="1017716"/>
              </a:xfrm>
            </p:grpSpPr>
            <p:grpSp>
              <p:nvGrpSpPr>
                <p:cNvPr id="452311" name="Group 999"/>
                <p:cNvGrpSpPr>
                  <a:grpSpLocks/>
                </p:cNvGrpSpPr>
                <p:nvPr/>
              </p:nvGrpSpPr>
              <p:grpSpPr bwMode="auto">
                <a:xfrm>
                  <a:off x="6240352" y="2235573"/>
                  <a:ext cx="697981" cy="837478"/>
                  <a:chOff x="6395998" y="3062424"/>
                  <a:chExt cx="564403" cy="837478"/>
                </a:xfrm>
              </p:grpSpPr>
              <p:sp>
                <p:nvSpPr>
                  <p:cNvPr id="748" name="Rectangle 1020"/>
                  <p:cNvSpPr/>
                  <p:nvPr/>
                </p:nvSpPr>
                <p:spPr>
                  <a:xfrm>
                    <a:off x="6508516" y="3062346"/>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49" name="Straight Connector 1021"/>
                  <p:cNvCxnSpPr/>
                  <p:nvPr/>
                </p:nvCxnSpPr>
                <p:spPr>
                  <a:xfrm flipV="1">
                    <a:off x="6845790" y="30623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0" name="Rectangle 1022"/>
                  <p:cNvSpPr/>
                  <p:nvPr/>
                </p:nvSpPr>
                <p:spPr>
                  <a:xfrm>
                    <a:off x="6475686" y="3071745"/>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51" name="Straight Connector 1023"/>
                  <p:cNvCxnSpPr/>
                  <p:nvPr/>
                </p:nvCxnSpPr>
                <p:spPr>
                  <a:xfrm flipV="1">
                    <a:off x="6395097" y="30623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2" name="Rectangle 1024"/>
                  <p:cNvSpPr/>
                  <p:nvPr/>
                </p:nvSpPr>
                <p:spPr>
                  <a:xfrm>
                    <a:off x="6815943" y="3703058"/>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753" name="Rectangle 1025"/>
                  <p:cNvSpPr/>
                  <p:nvPr/>
                </p:nvSpPr>
                <p:spPr>
                  <a:xfrm>
                    <a:off x="6404052" y="3157905"/>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754" name="Straight Connector 1026"/>
                  <p:cNvCxnSpPr/>
                  <p:nvPr/>
                </p:nvCxnSpPr>
                <p:spPr>
                  <a:xfrm flipV="1">
                    <a:off x="6845790" y="380488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339" name="Group 1027"/>
                  <p:cNvGrpSpPr>
                    <a:grpSpLocks/>
                  </p:cNvGrpSpPr>
                  <p:nvPr/>
                </p:nvGrpSpPr>
                <p:grpSpPr bwMode="auto">
                  <a:xfrm>
                    <a:off x="6400318" y="3137421"/>
                    <a:ext cx="559121" cy="92788"/>
                    <a:chOff x="6582044" y="2846082"/>
                    <a:chExt cx="559121" cy="92788"/>
                  </a:xfrm>
                </p:grpSpPr>
                <p:cxnSp>
                  <p:nvCxnSpPr>
                    <p:cNvPr id="783" name="Straight Connector 1055"/>
                    <p:cNvCxnSpPr/>
                    <p:nvPr/>
                  </p:nvCxnSpPr>
                  <p:spPr>
                    <a:xfrm flipV="1">
                      <a:off x="7027515" y="284620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Straight Connector 1056"/>
                    <p:cNvCxnSpPr/>
                    <p:nvPr/>
                  </p:nvCxnSpPr>
                  <p:spPr>
                    <a:xfrm flipV="1">
                      <a:off x="6570853" y="2938626"/>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0" name="Group 1028"/>
                  <p:cNvGrpSpPr>
                    <a:grpSpLocks/>
                  </p:cNvGrpSpPr>
                  <p:nvPr/>
                </p:nvGrpSpPr>
                <p:grpSpPr bwMode="auto">
                  <a:xfrm>
                    <a:off x="6399838" y="3203285"/>
                    <a:ext cx="559121" cy="92788"/>
                    <a:chOff x="6582044" y="2846082"/>
                    <a:chExt cx="559121" cy="92788"/>
                  </a:xfrm>
                </p:grpSpPr>
                <p:cxnSp>
                  <p:nvCxnSpPr>
                    <p:cNvPr id="781" name="Straight Connector 1053"/>
                    <p:cNvCxnSpPr/>
                    <p:nvPr/>
                  </p:nvCxnSpPr>
                  <p:spPr>
                    <a:xfrm flipV="1">
                      <a:off x="7027996" y="284613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2" name="Straight Connector 1054"/>
                    <p:cNvCxnSpPr/>
                    <p:nvPr/>
                  </p:nvCxnSpPr>
                  <p:spPr>
                    <a:xfrm flipV="1">
                      <a:off x="6571335" y="2938557"/>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1" name="Group 1029"/>
                  <p:cNvGrpSpPr>
                    <a:grpSpLocks/>
                  </p:cNvGrpSpPr>
                  <p:nvPr/>
                </p:nvGrpSpPr>
                <p:grpSpPr bwMode="auto">
                  <a:xfrm>
                    <a:off x="6399358" y="3269149"/>
                    <a:ext cx="559121" cy="92788"/>
                    <a:chOff x="6582044" y="2846082"/>
                    <a:chExt cx="559121" cy="92788"/>
                  </a:xfrm>
                </p:grpSpPr>
                <p:cxnSp>
                  <p:nvCxnSpPr>
                    <p:cNvPr id="779" name="Straight Connector 1051"/>
                    <p:cNvCxnSpPr/>
                    <p:nvPr/>
                  </p:nvCxnSpPr>
                  <p:spPr>
                    <a:xfrm flipV="1">
                      <a:off x="7016537" y="284606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0" name="Straight Connector 1052"/>
                    <p:cNvCxnSpPr/>
                    <p:nvPr/>
                  </p:nvCxnSpPr>
                  <p:spPr>
                    <a:xfrm flipV="1">
                      <a:off x="6580769" y="2938487"/>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2" name="Group 1030"/>
                  <p:cNvGrpSpPr>
                    <a:grpSpLocks/>
                  </p:cNvGrpSpPr>
                  <p:nvPr/>
                </p:nvGrpSpPr>
                <p:grpSpPr bwMode="auto">
                  <a:xfrm>
                    <a:off x="6398878" y="3335013"/>
                    <a:ext cx="559121" cy="92788"/>
                    <a:chOff x="6582044" y="2846082"/>
                    <a:chExt cx="559121" cy="92788"/>
                  </a:xfrm>
                </p:grpSpPr>
                <p:cxnSp>
                  <p:nvCxnSpPr>
                    <p:cNvPr id="777" name="Straight Connector 1049"/>
                    <p:cNvCxnSpPr/>
                    <p:nvPr/>
                  </p:nvCxnSpPr>
                  <p:spPr>
                    <a:xfrm flipV="1">
                      <a:off x="7017016" y="284599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8" name="Straight Connector 1050"/>
                    <p:cNvCxnSpPr/>
                    <p:nvPr/>
                  </p:nvCxnSpPr>
                  <p:spPr>
                    <a:xfrm flipV="1">
                      <a:off x="6581249" y="2938417"/>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3" name="Group 1031"/>
                  <p:cNvGrpSpPr>
                    <a:grpSpLocks/>
                  </p:cNvGrpSpPr>
                  <p:nvPr/>
                </p:nvGrpSpPr>
                <p:grpSpPr bwMode="auto">
                  <a:xfrm>
                    <a:off x="6398398" y="3400877"/>
                    <a:ext cx="559121" cy="92788"/>
                    <a:chOff x="6582044" y="2846082"/>
                    <a:chExt cx="559121" cy="92788"/>
                  </a:xfrm>
                </p:grpSpPr>
                <p:cxnSp>
                  <p:nvCxnSpPr>
                    <p:cNvPr id="775" name="Straight Connector 1047"/>
                    <p:cNvCxnSpPr/>
                    <p:nvPr/>
                  </p:nvCxnSpPr>
                  <p:spPr>
                    <a:xfrm flipV="1">
                      <a:off x="7026449" y="284592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6" name="Straight Connector 1048"/>
                    <p:cNvCxnSpPr/>
                    <p:nvPr/>
                  </p:nvCxnSpPr>
                  <p:spPr>
                    <a:xfrm flipV="1">
                      <a:off x="6581728" y="2938348"/>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4" name="Group 1032"/>
                  <p:cNvGrpSpPr>
                    <a:grpSpLocks/>
                  </p:cNvGrpSpPr>
                  <p:nvPr/>
                </p:nvGrpSpPr>
                <p:grpSpPr bwMode="auto">
                  <a:xfrm>
                    <a:off x="6397918" y="3466741"/>
                    <a:ext cx="559121" cy="92788"/>
                    <a:chOff x="6582044" y="2846082"/>
                    <a:chExt cx="559121" cy="92788"/>
                  </a:xfrm>
                </p:grpSpPr>
                <p:cxnSp>
                  <p:nvCxnSpPr>
                    <p:cNvPr id="773" name="Straight Connector 1045"/>
                    <p:cNvCxnSpPr/>
                    <p:nvPr/>
                  </p:nvCxnSpPr>
                  <p:spPr>
                    <a:xfrm flipV="1">
                      <a:off x="7026930" y="284585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Straight Connector 1046"/>
                    <p:cNvCxnSpPr/>
                    <p:nvPr/>
                  </p:nvCxnSpPr>
                  <p:spPr>
                    <a:xfrm flipV="1">
                      <a:off x="6582209" y="2944544"/>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5" name="Group 1033"/>
                  <p:cNvGrpSpPr>
                    <a:grpSpLocks/>
                  </p:cNvGrpSpPr>
                  <p:nvPr/>
                </p:nvGrpSpPr>
                <p:grpSpPr bwMode="auto">
                  <a:xfrm>
                    <a:off x="6397438" y="3532605"/>
                    <a:ext cx="559121" cy="92788"/>
                    <a:chOff x="6582044" y="2846082"/>
                    <a:chExt cx="559121" cy="92788"/>
                  </a:xfrm>
                </p:grpSpPr>
                <p:cxnSp>
                  <p:nvCxnSpPr>
                    <p:cNvPr id="771" name="Straight Connector 1043"/>
                    <p:cNvCxnSpPr/>
                    <p:nvPr/>
                  </p:nvCxnSpPr>
                  <p:spPr>
                    <a:xfrm flipV="1">
                      <a:off x="7027410" y="284578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Straight Connector 1044"/>
                    <p:cNvCxnSpPr/>
                    <p:nvPr/>
                  </p:nvCxnSpPr>
                  <p:spPr>
                    <a:xfrm flipV="1">
                      <a:off x="6570750" y="2944474"/>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6" name="Group 1034"/>
                  <p:cNvGrpSpPr>
                    <a:grpSpLocks/>
                  </p:cNvGrpSpPr>
                  <p:nvPr/>
                </p:nvGrpSpPr>
                <p:grpSpPr bwMode="auto">
                  <a:xfrm>
                    <a:off x="6396958" y="3598469"/>
                    <a:ext cx="559121" cy="92788"/>
                    <a:chOff x="6582044" y="2846082"/>
                    <a:chExt cx="559121" cy="92788"/>
                  </a:xfrm>
                </p:grpSpPr>
                <p:cxnSp>
                  <p:nvCxnSpPr>
                    <p:cNvPr id="769" name="Straight Connector 1041"/>
                    <p:cNvCxnSpPr/>
                    <p:nvPr/>
                  </p:nvCxnSpPr>
                  <p:spPr>
                    <a:xfrm flipV="1">
                      <a:off x="7027889" y="2845713"/>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0" name="Straight Connector 1042"/>
                    <p:cNvCxnSpPr/>
                    <p:nvPr/>
                  </p:nvCxnSpPr>
                  <p:spPr>
                    <a:xfrm flipV="1">
                      <a:off x="6571229" y="2944405"/>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7" name="Group 1035"/>
                  <p:cNvGrpSpPr>
                    <a:grpSpLocks/>
                  </p:cNvGrpSpPr>
                  <p:nvPr/>
                </p:nvGrpSpPr>
                <p:grpSpPr bwMode="auto">
                  <a:xfrm>
                    <a:off x="6396478" y="3664333"/>
                    <a:ext cx="559121" cy="92788"/>
                    <a:chOff x="6582044" y="2846082"/>
                    <a:chExt cx="559121" cy="92788"/>
                  </a:xfrm>
                </p:grpSpPr>
                <p:cxnSp>
                  <p:nvCxnSpPr>
                    <p:cNvPr id="767" name="Straight Connector 1039"/>
                    <p:cNvCxnSpPr/>
                    <p:nvPr/>
                  </p:nvCxnSpPr>
                  <p:spPr>
                    <a:xfrm flipV="1">
                      <a:off x="7016431" y="2851909"/>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8" name="Straight Connector 1040"/>
                    <p:cNvCxnSpPr/>
                    <p:nvPr/>
                  </p:nvCxnSpPr>
                  <p:spPr>
                    <a:xfrm flipV="1">
                      <a:off x="6580664" y="2939635"/>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348" name="Group 1036"/>
                  <p:cNvGrpSpPr>
                    <a:grpSpLocks/>
                  </p:cNvGrpSpPr>
                  <p:nvPr/>
                </p:nvGrpSpPr>
                <p:grpSpPr bwMode="auto">
                  <a:xfrm>
                    <a:off x="6395998" y="3730197"/>
                    <a:ext cx="559121" cy="92788"/>
                    <a:chOff x="6582044" y="2846082"/>
                    <a:chExt cx="559121" cy="92788"/>
                  </a:xfrm>
                </p:grpSpPr>
                <p:cxnSp>
                  <p:nvCxnSpPr>
                    <p:cNvPr id="765" name="Straight Connector 1037"/>
                    <p:cNvCxnSpPr/>
                    <p:nvPr/>
                  </p:nvCxnSpPr>
                  <p:spPr>
                    <a:xfrm flipV="1">
                      <a:off x="7016911" y="2851840"/>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6" name="Straight Connector 1038"/>
                    <p:cNvCxnSpPr/>
                    <p:nvPr/>
                  </p:nvCxnSpPr>
                  <p:spPr>
                    <a:xfrm flipV="1">
                      <a:off x="6581143" y="2939566"/>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312" name="Group 1000"/>
                <p:cNvGrpSpPr>
                  <a:grpSpLocks/>
                </p:cNvGrpSpPr>
                <p:nvPr/>
              </p:nvGrpSpPr>
              <p:grpSpPr bwMode="auto">
                <a:xfrm>
                  <a:off x="6280049" y="2055335"/>
                  <a:ext cx="731610" cy="920732"/>
                  <a:chOff x="6280049" y="2055335"/>
                  <a:chExt cx="731610" cy="920732"/>
                </a:xfrm>
              </p:grpSpPr>
              <p:grpSp>
                <p:nvGrpSpPr>
                  <p:cNvPr id="452313" name="Group 1001"/>
                  <p:cNvGrpSpPr>
                    <a:grpSpLocks/>
                  </p:cNvGrpSpPr>
                  <p:nvPr/>
                </p:nvGrpSpPr>
                <p:grpSpPr bwMode="auto">
                  <a:xfrm>
                    <a:off x="6280049" y="2055335"/>
                    <a:ext cx="680752" cy="139401"/>
                    <a:chOff x="5414286" y="2921098"/>
                    <a:chExt cx="680752" cy="139401"/>
                  </a:xfrm>
                </p:grpSpPr>
                <p:sp>
                  <p:nvSpPr>
                    <p:cNvPr id="452327" name="Rectangle 188"/>
                    <p:cNvSpPr>
                      <a:spLocks noChangeArrowheads="1"/>
                    </p:cNvSpPr>
                    <p:nvPr/>
                  </p:nvSpPr>
                  <p:spPr bwMode="auto">
                    <a:xfrm>
                      <a:off x="5414079" y="2996300"/>
                      <a:ext cx="549972"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328" name="AutoShape 189"/>
                    <p:cNvSpPr>
                      <a:spLocks noChangeArrowheads="1"/>
                    </p:cNvSpPr>
                    <p:nvPr/>
                  </p:nvSpPr>
                  <p:spPr bwMode="auto">
                    <a:xfrm>
                      <a:off x="5414079" y="2921107"/>
                      <a:ext cx="675469" cy="78327"/>
                    </a:xfrm>
                    <a:prstGeom prst="parallelogram">
                      <a:avLst>
                        <a:gd name="adj" fmla="val 12276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329" name="Freeform 190"/>
                    <p:cNvSpPr>
                      <a:spLocks/>
                    </p:cNvSpPr>
                    <p:nvPr/>
                  </p:nvSpPr>
                  <p:spPr bwMode="auto">
                    <a:xfrm>
                      <a:off x="5967743" y="2922673"/>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330" name="Freeform 191"/>
                    <p:cNvSpPr>
                      <a:spLocks/>
                    </p:cNvSpPr>
                    <p:nvPr/>
                  </p:nvSpPr>
                  <p:spPr bwMode="auto">
                    <a:xfrm>
                      <a:off x="5498973" y="2936772"/>
                      <a:ext cx="524136" cy="45429"/>
                    </a:xfrm>
                    <a:custGeom>
                      <a:avLst/>
                      <a:gdLst>
                        <a:gd name="T0" fmla="*/ 0 w 280"/>
                        <a:gd name="T1" fmla="*/ 45429 h 63"/>
                        <a:gd name="T2" fmla="*/ 69261 w 280"/>
                        <a:gd name="T3" fmla="*/ 44708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331" name="Freeform 192"/>
                    <p:cNvSpPr>
                      <a:spLocks/>
                    </p:cNvSpPr>
                    <p:nvPr/>
                  </p:nvSpPr>
                  <p:spPr bwMode="auto">
                    <a:xfrm>
                      <a:off x="5620780" y="2933639"/>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730" name="Straight Connector 1002"/>
                  <p:cNvCxnSpPr/>
                  <p:nvPr/>
                </p:nvCxnSpPr>
                <p:spPr>
                  <a:xfrm flipH="1">
                    <a:off x="6995916" y="2125837"/>
                    <a:ext cx="11072" cy="844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1" name="Straight Connector 1003"/>
                  <p:cNvCxnSpPr/>
                  <p:nvPr/>
                </p:nvCxnSpPr>
                <p:spPr>
                  <a:xfrm>
                    <a:off x="6874108" y="230442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2" name="Straight Connector 1004"/>
                  <p:cNvCxnSpPr/>
                  <p:nvPr/>
                </p:nvCxnSpPr>
                <p:spPr>
                  <a:xfrm>
                    <a:off x="6870418" y="236865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3" name="Straight Connector 1005"/>
                  <p:cNvCxnSpPr/>
                  <p:nvPr/>
                </p:nvCxnSpPr>
                <p:spPr>
                  <a:xfrm>
                    <a:off x="6870418" y="244541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Straight Connector 1006"/>
                  <p:cNvCxnSpPr/>
                  <p:nvPr/>
                </p:nvCxnSpPr>
                <p:spPr>
                  <a:xfrm>
                    <a:off x="6866726" y="250963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5" name="Straight Connector 1007"/>
                  <p:cNvCxnSpPr/>
                  <p:nvPr/>
                </p:nvCxnSpPr>
                <p:spPr>
                  <a:xfrm>
                    <a:off x="6863036" y="2570732"/>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6" name="Straight Connector 1008"/>
                  <p:cNvCxnSpPr/>
                  <p:nvPr/>
                </p:nvCxnSpPr>
                <p:spPr>
                  <a:xfrm>
                    <a:off x="6863036" y="263809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7" name="Straight Connector 1009"/>
                  <p:cNvCxnSpPr/>
                  <p:nvPr/>
                </p:nvCxnSpPr>
                <p:spPr>
                  <a:xfrm>
                    <a:off x="6859344" y="270702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8" name="Straight Connector 1010"/>
                  <p:cNvCxnSpPr/>
                  <p:nvPr/>
                </p:nvCxnSpPr>
                <p:spPr>
                  <a:xfrm>
                    <a:off x="6866726" y="277594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9" name="Straight Connector 1011"/>
                  <p:cNvCxnSpPr/>
                  <p:nvPr/>
                </p:nvCxnSpPr>
                <p:spPr>
                  <a:xfrm>
                    <a:off x="6870418" y="284330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0" name="Straight Connector 1012"/>
                  <p:cNvCxnSpPr/>
                  <p:nvPr/>
                </p:nvCxnSpPr>
                <p:spPr>
                  <a:xfrm>
                    <a:off x="6870418" y="291223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1" name="Straight Connector 1013"/>
                  <p:cNvCxnSpPr/>
                  <p:nvPr/>
                </p:nvCxnSpPr>
                <p:spPr>
                  <a:xfrm>
                    <a:off x="6874108" y="2976465"/>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2" name="Straight Connector 1014"/>
                  <p:cNvCxnSpPr/>
                  <p:nvPr/>
                </p:nvCxnSpPr>
                <p:spPr>
                  <a:xfrm flipH="1">
                    <a:off x="6874108" y="2132103"/>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134" name="Group 822"/>
              <p:cNvGrpSpPr>
                <a:grpSpLocks/>
              </p:cNvGrpSpPr>
              <p:nvPr/>
            </p:nvGrpSpPr>
            <p:grpSpPr bwMode="auto">
              <a:xfrm>
                <a:off x="1301655" y="4876798"/>
                <a:ext cx="331695" cy="1030941"/>
                <a:chOff x="6240352" y="2055335"/>
                <a:chExt cx="771307" cy="1017716"/>
              </a:xfrm>
            </p:grpSpPr>
            <p:grpSp>
              <p:nvGrpSpPr>
                <p:cNvPr id="452253" name="Group 941"/>
                <p:cNvGrpSpPr>
                  <a:grpSpLocks/>
                </p:cNvGrpSpPr>
                <p:nvPr/>
              </p:nvGrpSpPr>
              <p:grpSpPr bwMode="auto">
                <a:xfrm>
                  <a:off x="6240352" y="2235573"/>
                  <a:ext cx="697981" cy="837478"/>
                  <a:chOff x="6395998" y="3062424"/>
                  <a:chExt cx="564403" cy="837478"/>
                </a:xfrm>
              </p:grpSpPr>
              <p:sp>
                <p:nvSpPr>
                  <p:cNvPr id="690" name="Rectangle 962"/>
                  <p:cNvSpPr/>
                  <p:nvPr/>
                </p:nvSpPr>
                <p:spPr>
                  <a:xfrm>
                    <a:off x="6508968" y="3062348"/>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91" name="Straight Connector 963"/>
                  <p:cNvCxnSpPr/>
                  <p:nvPr/>
                </p:nvCxnSpPr>
                <p:spPr>
                  <a:xfrm flipV="1">
                    <a:off x="6846239"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2" name="Rectangle 964"/>
                  <p:cNvSpPr/>
                  <p:nvPr/>
                </p:nvSpPr>
                <p:spPr>
                  <a:xfrm>
                    <a:off x="6476135" y="307174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93" name="Straight Connector 965"/>
                  <p:cNvCxnSpPr/>
                  <p:nvPr/>
                </p:nvCxnSpPr>
                <p:spPr>
                  <a:xfrm flipV="1">
                    <a:off x="6395549"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4" name="Rectangle 966"/>
                  <p:cNvSpPr/>
                  <p:nvPr/>
                </p:nvSpPr>
                <p:spPr>
                  <a:xfrm>
                    <a:off x="6816392" y="3703060"/>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695" name="Rectangle 967"/>
                  <p:cNvSpPr/>
                  <p:nvPr/>
                </p:nvSpPr>
                <p:spPr>
                  <a:xfrm>
                    <a:off x="6404502" y="3157907"/>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96" name="Straight Connector 968"/>
                  <p:cNvCxnSpPr/>
                  <p:nvPr/>
                </p:nvCxnSpPr>
                <p:spPr>
                  <a:xfrm flipV="1">
                    <a:off x="6846239" y="380488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281" name="Group 969"/>
                  <p:cNvGrpSpPr>
                    <a:grpSpLocks/>
                  </p:cNvGrpSpPr>
                  <p:nvPr/>
                </p:nvGrpSpPr>
                <p:grpSpPr bwMode="auto">
                  <a:xfrm>
                    <a:off x="6400318" y="3137421"/>
                    <a:ext cx="559121" cy="92788"/>
                    <a:chOff x="6582044" y="2846082"/>
                    <a:chExt cx="559121" cy="92788"/>
                  </a:xfrm>
                </p:grpSpPr>
                <p:cxnSp>
                  <p:nvCxnSpPr>
                    <p:cNvPr id="725" name="Straight Connector 997"/>
                    <p:cNvCxnSpPr/>
                    <p:nvPr/>
                  </p:nvCxnSpPr>
                  <p:spPr>
                    <a:xfrm flipV="1">
                      <a:off x="7027964" y="284620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6" name="Straight Connector 998"/>
                    <p:cNvCxnSpPr/>
                    <p:nvPr/>
                  </p:nvCxnSpPr>
                  <p:spPr>
                    <a:xfrm flipV="1">
                      <a:off x="6571305" y="2938628"/>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2" name="Group 970"/>
                  <p:cNvGrpSpPr>
                    <a:grpSpLocks/>
                  </p:cNvGrpSpPr>
                  <p:nvPr/>
                </p:nvGrpSpPr>
                <p:grpSpPr bwMode="auto">
                  <a:xfrm>
                    <a:off x="6399838" y="3203285"/>
                    <a:ext cx="559121" cy="92788"/>
                    <a:chOff x="6582044" y="2846082"/>
                    <a:chExt cx="559121" cy="92788"/>
                  </a:xfrm>
                </p:grpSpPr>
                <p:cxnSp>
                  <p:nvCxnSpPr>
                    <p:cNvPr id="723" name="Straight Connector 995"/>
                    <p:cNvCxnSpPr/>
                    <p:nvPr/>
                  </p:nvCxnSpPr>
                  <p:spPr>
                    <a:xfrm flipV="1">
                      <a:off x="7028445" y="284613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Straight Connector 996"/>
                    <p:cNvCxnSpPr/>
                    <p:nvPr/>
                  </p:nvCxnSpPr>
                  <p:spPr>
                    <a:xfrm flipV="1">
                      <a:off x="6580739" y="2938559"/>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3" name="Group 971"/>
                  <p:cNvGrpSpPr>
                    <a:grpSpLocks/>
                  </p:cNvGrpSpPr>
                  <p:nvPr/>
                </p:nvGrpSpPr>
                <p:grpSpPr bwMode="auto">
                  <a:xfrm>
                    <a:off x="6399358" y="3269149"/>
                    <a:ext cx="559121" cy="92788"/>
                    <a:chOff x="6582044" y="2846082"/>
                    <a:chExt cx="559121" cy="92788"/>
                  </a:xfrm>
                </p:grpSpPr>
                <p:cxnSp>
                  <p:nvCxnSpPr>
                    <p:cNvPr id="721" name="Straight Connector 993"/>
                    <p:cNvCxnSpPr/>
                    <p:nvPr/>
                  </p:nvCxnSpPr>
                  <p:spPr>
                    <a:xfrm flipV="1">
                      <a:off x="7016986" y="284606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2" name="Straight Connector 994"/>
                    <p:cNvCxnSpPr/>
                    <p:nvPr/>
                  </p:nvCxnSpPr>
                  <p:spPr>
                    <a:xfrm flipV="1">
                      <a:off x="6581219" y="2938489"/>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4" name="Group 972"/>
                  <p:cNvGrpSpPr>
                    <a:grpSpLocks/>
                  </p:cNvGrpSpPr>
                  <p:nvPr/>
                </p:nvGrpSpPr>
                <p:grpSpPr bwMode="auto">
                  <a:xfrm>
                    <a:off x="6398878" y="3335013"/>
                    <a:ext cx="559121" cy="92788"/>
                    <a:chOff x="6582044" y="2846082"/>
                    <a:chExt cx="559121" cy="92788"/>
                  </a:xfrm>
                </p:grpSpPr>
                <p:cxnSp>
                  <p:nvCxnSpPr>
                    <p:cNvPr id="719" name="Straight Connector 991"/>
                    <p:cNvCxnSpPr/>
                    <p:nvPr/>
                  </p:nvCxnSpPr>
                  <p:spPr>
                    <a:xfrm flipV="1">
                      <a:off x="7026421" y="284599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0" name="Straight Connector 992"/>
                    <p:cNvCxnSpPr/>
                    <p:nvPr/>
                  </p:nvCxnSpPr>
                  <p:spPr>
                    <a:xfrm flipV="1">
                      <a:off x="6581698" y="2938419"/>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5" name="Group 973"/>
                  <p:cNvGrpSpPr>
                    <a:grpSpLocks/>
                  </p:cNvGrpSpPr>
                  <p:nvPr/>
                </p:nvGrpSpPr>
                <p:grpSpPr bwMode="auto">
                  <a:xfrm>
                    <a:off x="6398398" y="3400877"/>
                    <a:ext cx="559121" cy="92788"/>
                    <a:chOff x="6582044" y="2846082"/>
                    <a:chExt cx="559121" cy="92788"/>
                  </a:xfrm>
                </p:grpSpPr>
                <p:cxnSp>
                  <p:nvCxnSpPr>
                    <p:cNvPr id="717" name="Straight Connector 989"/>
                    <p:cNvCxnSpPr/>
                    <p:nvPr/>
                  </p:nvCxnSpPr>
                  <p:spPr>
                    <a:xfrm flipV="1">
                      <a:off x="7026900" y="284592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8" name="Straight Connector 990"/>
                    <p:cNvCxnSpPr/>
                    <p:nvPr/>
                  </p:nvCxnSpPr>
                  <p:spPr>
                    <a:xfrm flipV="1">
                      <a:off x="6582177" y="2938350"/>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6" name="Group 974"/>
                  <p:cNvGrpSpPr>
                    <a:grpSpLocks/>
                  </p:cNvGrpSpPr>
                  <p:nvPr/>
                </p:nvGrpSpPr>
                <p:grpSpPr bwMode="auto">
                  <a:xfrm>
                    <a:off x="6397918" y="3466741"/>
                    <a:ext cx="559121" cy="92788"/>
                    <a:chOff x="6582044" y="2846082"/>
                    <a:chExt cx="559121" cy="92788"/>
                  </a:xfrm>
                </p:grpSpPr>
                <p:cxnSp>
                  <p:nvCxnSpPr>
                    <p:cNvPr id="715" name="Straight Connector 987"/>
                    <p:cNvCxnSpPr/>
                    <p:nvPr/>
                  </p:nvCxnSpPr>
                  <p:spPr>
                    <a:xfrm flipV="1">
                      <a:off x="7027381" y="284585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6" name="Straight Connector 988"/>
                    <p:cNvCxnSpPr/>
                    <p:nvPr/>
                  </p:nvCxnSpPr>
                  <p:spPr>
                    <a:xfrm flipV="1">
                      <a:off x="6582659" y="2944546"/>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7" name="Group 975"/>
                  <p:cNvGrpSpPr>
                    <a:grpSpLocks/>
                  </p:cNvGrpSpPr>
                  <p:nvPr/>
                </p:nvGrpSpPr>
                <p:grpSpPr bwMode="auto">
                  <a:xfrm>
                    <a:off x="6397438" y="3532605"/>
                    <a:ext cx="559121" cy="92788"/>
                    <a:chOff x="6582044" y="2846082"/>
                    <a:chExt cx="559121" cy="92788"/>
                  </a:xfrm>
                </p:grpSpPr>
                <p:cxnSp>
                  <p:nvCxnSpPr>
                    <p:cNvPr id="713" name="Straight Connector 985"/>
                    <p:cNvCxnSpPr/>
                    <p:nvPr/>
                  </p:nvCxnSpPr>
                  <p:spPr>
                    <a:xfrm flipV="1">
                      <a:off x="7027861" y="284578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4" name="Straight Connector 986"/>
                    <p:cNvCxnSpPr/>
                    <p:nvPr/>
                  </p:nvCxnSpPr>
                  <p:spPr>
                    <a:xfrm flipV="1">
                      <a:off x="6571199" y="2944476"/>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8" name="Group 976"/>
                  <p:cNvGrpSpPr>
                    <a:grpSpLocks/>
                  </p:cNvGrpSpPr>
                  <p:nvPr/>
                </p:nvGrpSpPr>
                <p:grpSpPr bwMode="auto">
                  <a:xfrm>
                    <a:off x="6396958" y="3598469"/>
                    <a:ext cx="559121" cy="92788"/>
                    <a:chOff x="6582044" y="2846082"/>
                    <a:chExt cx="559121" cy="92788"/>
                  </a:xfrm>
                </p:grpSpPr>
                <p:cxnSp>
                  <p:nvCxnSpPr>
                    <p:cNvPr id="711" name="Straight Connector 983"/>
                    <p:cNvCxnSpPr/>
                    <p:nvPr/>
                  </p:nvCxnSpPr>
                  <p:spPr>
                    <a:xfrm flipV="1">
                      <a:off x="7028340" y="2845715"/>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2" name="Straight Connector 984"/>
                    <p:cNvCxnSpPr/>
                    <p:nvPr/>
                  </p:nvCxnSpPr>
                  <p:spPr>
                    <a:xfrm flipV="1">
                      <a:off x="6580634" y="294440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89" name="Group 977"/>
                  <p:cNvGrpSpPr>
                    <a:grpSpLocks/>
                  </p:cNvGrpSpPr>
                  <p:nvPr/>
                </p:nvGrpSpPr>
                <p:grpSpPr bwMode="auto">
                  <a:xfrm>
                    <a:off x="6396478" y="3664333"/>
                    <a:ext cx="559121" cy="92788"/>
                    <a:chOff x="6582044" y="2846082"/>
                    <a:chExt cx="559121" cy="92788"/>
                  </a:xfrm>
                </p:grpSpPr>
                <p:cxnSp>
                  <p:nvCxnSpPr>
                    <p:cNvPr id="709" name="Straight Connector 981"/>
                    <p:cNvCxnSpPr/>
                    <p:nvPr/>
                  </p:nvCxnSpPr>
                  <p:spPr>
                    <a:xfrm flipV="1">
                      <a:off x="7016883" y="2851911"/>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0" name="Straight Connector 982"/>
                    <p:cNvCxnSpPr/>
                    <p:nvPr/>
                  </p:nvCxnSpPr>
                  <p:spPr>
                    <a:xfrm flipV="1">
                      <a:off x="6581115" y="2939637"/>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90" name="Group 978"/>
                  <p:cNvGrpSpPr>
                    <a:grpSpLocks/>
                  </p:cNvGrpSpPr>
                  <p:nvPr/>
                </p:nvGrpSpPr>
                <p:grpSpPr bwMode="auto">
                  <a:xfrm>
                    <a:off x="6395998" y="3730197"/>
                    <a:ext cx="559121" cy="92788"/>
                    <a:chOff x="6582044" y="2846082"/>
                    <a:chExt cx="559121" cy="92788"/>
                  </a:xfrm>
                </p:grpSpPr>
                <p:cxnSp>
                  <p:nvCxnSpPr>
                    <p:cNvPr id="707" name="Straight Connector 979"/>
                    <p:cNvCxnSpPr/>
                    <p:nvPr/>
                  </p:nvCxnSpPr>
                  <p:spPr>
                    <a:xfrm flipV="1">
                      <a:off x="7026315" y="2851842"/>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8" name="Straight Connector 980"/>
                    <p:cNvCxnSpPr/>
                    <p:nvPr/>
                  </p:nvCxnSpPr>
                  <p:spPr>
                    <a:xfrm flipV="1">
                      <a:off x="6581595" y="2939568"/>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254" name="Group 942"/>
                <p:cNvGrpSpPr>
                  <a:grpSpLocks/>
                </p:cNvGrpSpPr>
                <p:nvPr/>
              </p:nvGrpSpPr>
              <p:grpSpPr bwMode="auto">
                <a:xfrm>
                  <a:off x="6280049" y="2055335"/>
                  <a:ext cx="731610" cy="920732"/>
                  <a:chOff x="6280049" y="2055335"/>
                  <a:chExt cx="731610" cy="920732"/>
                </a:xfrm>
              </p:grpSpPr>
              <p:grpSp>
                <p:nvGrpSpPr>
                  <p:cNvPr id="452255" name="Group 943"/>
                  <p:cNvGrpSpPr>
                    <a:grpSpLocks/>
                  </p:cNvGrpSpPr>
                  <p:nvPr/>
                </p:nvGrpSpPr>
                <p:grpSpPr bwMode="auto">
                  <a:xfrm>
                    <a:off x="6280049" y="2055335"/>
                    <a:ext cx="680752" cy="139401"/>
                    <a:chOff x="5414286" y="2921098"/>
                    <a:chExt cx="680752" cy="139401"/>
                  </a:xfrm>
                </p:grpSpPr>
                <p:sp>
                  <p:nvSpPr>
                    <p:cNvPr id="452269" name="Rectangle 188"/>
                    <p:cNvSpPr>
                      <a:spLocks noChangeArrowheads="1"/>
                    </p:cNvSpPr>
                    <p:nvPr/>
                  </p:nvSpPr>
                  <p:spPr bwMode="auto">
                    <a:xfrm>
                      <a:off x="5414635" y="2996302"/>
                      <a:ext cx="549974"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270" name="AutoShape 189"/>
                    <p:cNvSpPr>
                      <a:spLocks noChangeArrowheads="1"/>
                    </p:cNvSpPr>
                    <p:nvPr/>
                  </p:nvSpPr>
                  <p:spPr bwMode="auto">
                    <a:xfrm>
                      <a:off x="5414635" y="2921109"/>
                      <a:ext cx="675472"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271" name="Freeform 190"/>
                    <p:cNvSpPr>
                      <a:spLocks/>
                    </p:cNvSpPr>
                    <p:nvPr/>
                  </p:nvSpPr>
                  <p:spPr bwMode="auto">
                    <a:xfrm>
                      <a:off x="5968299" y="2922675"/>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272" name="Freeform 191"/>
                    <p:cNvSpPr>
                      <a:spLocks/>
                    </p:cNvSpPr>
                    <p:nvPr/>
                  </p:nvSpPr>
                  <p:spPr bwMode="auto">
                    <a:xfrm>
                      <a:off x="5499531" y="2936774"/>
                      <a:ext cx="524136" cy="45429"/>
                    </a:xfrm>
                    <a:custGeom>
                      <a:avLst/>
                      <a:gdLst>
                        <a:gd name="T0" fmla="*/ 0 w 280"/>
                        <a:gd name="T1" fmla="*/ 45429 h 63"/>
                        <a:gd name="T2" fmla="*/ 69261 w 280"/>
                        <a:gd name="T3" fmla="*/ 44708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273" name="Freeform 192"/>
                    <p:cNvSpPr>
                      <a:spLocks/>
                    </p:cNvSpPr>
                    <p:nvPr/>
                  </p:nvSpPr>
                  <p:spPr bwMode="auto">
                    <a:xfrm>
                      <a:off x="5621336" y="2933641"/>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672" name="Straight Connector 944"/>
                  <p:cNvCxnSpPr/>
                  <p:nvPr/>
                </p:nvCxnSpPr>
                <p:spPr>
                  <a:xfrm flipH="1">
                    <a:off x="6996471" y="2125839"/>
                    <a:ext cx="11074" cy="844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traight Connector 945"/>
                  <p:cNvCxnSpPr/>
                  <p:nvPr/>
                </p:nvCxnSpPr>
                <p:spPr>
                  <a:xfrm>
                    <a:off x="6874666" y="230442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4" name="Straight Connector 946"/>
                  <p:cNvCxnSpPr/>
                  <p:nvPr/>
                </p:nvCxnSpPr>
                <p:spPr>
                  <a:xfrm>
                    <a:off x="6870974" y="236865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5" name="Straight Connector 947"/>
                  <p:cNvCxnSpPr/>
                  <p:nvPr/>
                </p:nvCxnSpPr>
                <p:spPr>
                  <a:xfrm>
                    <a:off x="6870974" y="244541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6" name="Straight Connector 948"/>
                  <p:cNvCxnSpPr/>
                  <p:nvPr/>
                </p:nvCxnSpPr>
                <p:spPr>
                  <a:xfrm>
                    <a:off x="6867284" y="250964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949"/>
                  <p:cNvCxnSpPr/>
                  <p:nvPr/>
                </p:nvCxnSpPr>
                <p:spPr>
                  <a:xfrm>
                    <a:off x="6863592" y="2570734"/>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950"/>
                  <p:cNvCxnSpPr/>
                  <p:nvPr/>
                </p:nvCxnSpPr>
                <p:spPr>
                  <a:xfrm>
                    <a:off x="6863592" y="263809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951"/>
                  <p:cNvCxnSpPr/>
                  <p:nvPr/>
                </p:nvCxnSpPr>
                <p:spPr>
                  <a:xfrm>
                    <a:off x="6859902" y="270702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0" name="Straight Connector 952"/>
                  <p:cNvCxnSpPr/>
                  <p:nvPr/>
                </p:nvCxnSpPr>
                <p:spPr>
                  <a:xfrm>
                    <a:off x="6867284" y="277595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1" name="Straight Connector 953"/>
                  <p:cNvCxnSpPr/>
                  <p:nvPr/>
                </p:nvCxnSpPr>
                <p:spPr>
                  <a:xfrm>
                    <a:off x="6870974" y="284331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traight Connector 954"/>
                  <p:cNvCxnSpPr/>
                  <p:nvPr/>
                </p:nvCxnSpPr>
                <p:spPr>
                  <a:xfrm>
                    <a:off x="6870974" y="291223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955"/>
                  <p:cNvCxnSpPr/>
                  <p:nvPr/>
                </p:nvCxnSpPr>
                <p:spPr>
                  <a:xfrm>
                    <a:off x="6874666" y="2976467"/>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956"/>
                  <p:cNvCxnSpPr/>
                  <p:nvPr/>
                </p:nvCxnSpPr>
                <p:spPr>
                  <a:xfrm flipH="1">
                    <a:off x="6874666" y="2132105"/>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135" name="Group 823"/>
              <p:cNvGrpSpPr>
                <a:grpSpLocks/>
              </p:cNvGrpSpPr>
              <p:nvPr/>
            </p:nvGrpSpPr>
            <p:grpSpPr bwMode="auto">
              <a:xfrm>
                <a:off x="1678171" y="4876798"/>
                <a:ext cx="331695" cy="1030941"/>
                <a:chOff x="6240352" y="2055335"/>
                <a:chExt cx="771307" cy="1017716"/>
              </a:xfrm>
            </p:grpSpPr>
            <p:grpSp>
              <p:nvGrpSpPr>
                <p:cNvPr id="452195" name="Group 883"/>
                <p:cNvGrpSpPr>
                  <a:grpSpLocks/>
                </p:cNvGrpSpPr>
                <p:nvPr/>
              </p:nvGrpSpPr>
              <p:grpSpPr bwMode="auto">
                <a:xfrm>
                  <a:off x="6240352" y="2235573"/>
                  <a:ext cx="697981" cy="837478"/>
                  <a:chOff x="6395998" y="3062424"/>
                  <a:chExt cx="564403" cy="837478"/>
                </a:xfrm>
              </p:grpSpPr>
              <p:sp>
                <p:nvSpPr>
                  <p:cNvPr id="632" name="Rectangle 904"/>
                  <p:cNvSpPr/>
                  <p:nvPr/>
                </p:nvSpPr>
                <p:spPr>
                  <a:xfrm>
                    <a:off x="6508368" y="3062348"/>
                    <a:ext cx="459646"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33" name="Straight Connector 905"/>
                  <p:cNvCxnSpPr/>
                  <p:nvPr/>
                </p:nvCxnSpPr>
                <p:spPr>
                  <a:xfrm flipV="1">
                    <a:off x="6848625" y="3062348"/>
                    <a:ext cx="122374"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4" name="Rectangle 906"/>
                  <p:cNvSpPr/>
                  <p:nvPr/>
                </p:nvSpPr>
                <p:spPr>
                  <a:xfrm>
                    <a:off x="6475537" y="3071747"/>
                    <a:ext cx="134311"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35" name="Straight Connector 907"/>
                  <p:cNvCxnSpPr/>
                  <p:nvPr/>
                </p:nvCxnSpPr>
                <p:spPr>
                  <a:xfrm flipV="1">
                    <a:off x="6394949"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6" name="Rectangle 908"/>
                  <p:cNvSpPr/>
                  <p:nvPr/>
                </p:nvSpPr>
                <p:spPr>
                  <a:xfrm>
                    <a:off x="6815794" y="3703060"/>
                    <a:ext cx="143266"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637" name="Rectangle 909"/>
                  <p:cNvSpPr/>
                  <p:nvPr/>
                </p:nvSpPr>
                <p:spPr>
                  <a:xfrm>
                    <a:off x="6403904" y="3157907"/>
                    <a:ext cx="447707"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638" name="Straight Connector 910"/>
                  <p:cNvCxnSpPr/>
                  <p:nvPr/>
                </p:nvCxnSpPr>
                <p:spPr>
                  <a:xfrm flipV="1">
                    <a:off x="6848625" y="3804884"/>
                    <a:ext cx="122374"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223" name="Group 911"/>
                  <p:cNvGrpSpPr>
                    <a:grpSpLocks/>
                  </p:cNvGrpSpPr>
                  <p:nvPr/>
                </p:nvGrpSpPr>
                <p:grpSpPr bwMode="auto">
                  <a:xfrm>
                    <a:off x="6400318" y="3137421"/>
                    <a:ext cx="559121" cy="92788"/>
                    <a:chOff x="6582044" y="2846082"/>
                    <a:chExt cx="559121" cy="92788"/>
                  </a:xfrm>
                </p:grpSpPr>
                <p:cxnSp>
                  <p:nvCxnSpPr>
                    <p:cNvPr id="667" name="Straight Connector 939"/>
                    <p:cNvCxnSpPr/>
                    <p:nvPr/>
                  </p:nvCxnSpPr>
                  <p:spPr>
                    <a:xfrm flipV="1">
                      <a:off x="7039305" y="284620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8" name="Straight Connector 940"/>
                    <p:cNvCxnSpPr/>
                    <p:nvPr/>
                  </p:nvCxnSpPr>
                  <p:spPr>
                    <a:xfrm flipV="1">
                      <a:off x="6570705" y="2938628"/>
                      <a:ext cx="474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24" name="Group 912"/>
                  <p:cNvGrpSpPr>
                    <a:grpSpLocks/>
                  </p:cNvGrpSpPr>
                  <p:nvPr/>
                </p:nvGrpSpPr>
                <p:grpSpPr bwMode="auto">
                  <a:xfrm>
                    <a:off x="6399838" y="3203285"/>
                    <a:ext cx="559121" cy="92788"/>
                    <a:chOff x="6582044" y="2846082"/>
                    <a:chExt cx="559121" cy="92788"/>
                  </a:xfrm>
                </p:grpSpPr>
                <p:cxnSp>
                  <p:nvCxnSpPr>
                    <p:cNvPr id="665" name="Straight Connector 937"/>
                    <p:cNvCxnSpPr/>
                    <p:nvPr/>
                  </p:nvCxnSpPr>
                  <p:spPr>
                    <a:xfrm flipV="1">
                      <a:off x="7039786" y="284613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6" name="Straight Connector 938"/>
                    <p:cNvCxnSpPr/>
                    <p:nvPr/>
                  </p:nvCxnSpPr>
                  <p:spPr>
                    <a:xfrm flipV="1">
                      <a:off x="6571186" y="2938559"/>
                      <a:ext cx="474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25" name="Group 913"/>
                  <p:cNvGrpSpPr>
                    <a:grpSpLocks/>
                  </p:cNvGrpSpPr>
                  <p:nvPr/>
                </p:nvGrpSpPr>
                <p:grpSpPr bwMode="auto">
                  <a:xfrm>
                    <a:off x="6399358" y="3269149"/>
                    <a:ext cx="559121" cy="92788"/>
                    <a:chOff x="6582044" y="2846082"/>
                    <a:chExt cx="559121" cy="92788"/>
                  </a:xfrm>
                </p:grpSpPr>
                <p:cxnSp>
                  <p:nvCxnSpPr>
                    <p:cNvPr id="663" name="Straight Connector 935"/>
                    <p:cNvCxnSpPr/>
                    <p:nvPr/>
                  </p:nvCxnSpPr>
                  <p:spPr>
                    <a:xfrm flipV="1">
                      <a:off x="7028327" y="284606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936"/>
                    <p:cNvCxnSpPr/>
                    <p:nvPr/>
                  </p:nvCxnSpPr>
                  <p:spPr>
                    <a:xfrm flipV="1">
                      <a:off x="6580621" y="2938489"/>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26" name="Group 914"/>
                  <p:cNvGrpSpPr>
                    <a:grpSpLocks/>
                  </p:cNvGrpSpPr>
                  <p:nvPr/>
                </p:nvGrpSpPr>
                <p:grpSpPr bwMode="auto">
                  <a:xfrm>
                    <a:off x="6398878" y="3335013"/>
                    <a:ext cx="559121" cy="92788"/>
                    <a:chOff x="6582044" y="2846082"/>
                    <a:chExt cx="559121" cy="92788"/>
                  </a:xfrm>
                </p:grpSpPr>
                <p:cxnSp>
                  <p:nvCxnSpPr>
                    <p:cNvPr id="661" name="Straight Connector 933"/>
                    <p:cNvCxnSpPr/>
                    <p:nvPr/>
                  </p:nvCxnSpPr>
                  <p:spPr>
                    <a:xfrm flipV="1">
                      <a:off x="7028806" y="284599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934"/>
                    <p:cNvCxnSpPr/>
                    <p:nvPr/>
                  </p:nvCxnSpPr>
                  <p:spPr>
                    <a:xfrm flipV="1">
                      <a:off x="6581100" y="2938419"/>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27" name="Group 915"/>
                  <p:cNvGrpSpPr>
                    <a:grpSpLocks/>
                  </p:cNvGrpSpPr>
                  <p:nvPr/>
                </p:nvGrpSpPr>
                <p:grpSpPr bwMode="auto">
                  <a:xfrm>
                    <a:off x="6398398" y="3400877"/>
                    <a:ext cx="559121" cy="92788"/>
                    <a:chOff x="6582044" y="2846082"/>
                    <a:chExt cx="559121" cy="92788"/>
                  </a:xfrm>
                </p:grpSpPr>
                <p:cxnSp>
                  <p:nvCxnSpPr>
                    <p:cNvPr id="659" name="Straight Connector 931"/>
                    <p:cNvCxnSpPr/>
                    <p:nvPr/>
                  </p:nvCxnSpPr>
                  <p:spPr>
                    <a:xfrm flipV="1">
                      <a:off x="7029286" y="2845924"/>
                      <a:ext cx="122372"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0" name="Straight Connector 932"/>
                    <p:cNvCxnSpPr/>
                    <p:nvPr/>
                  </p:nvCxnSpPr>
                  <p:spPr>
                    <a:xfrm flipV="1">
                      <a:off x="6581580" y="2938350"/>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28" name="Group 916"/>
                  <p:cNvGrpSpPr>
                    <a:grpSpLocks/>
                  </p:cNvGrpSpPr>
                  <p:nvPr/>
                </p:nvGrpSpPr>
                <p:grpSpPr bwMode="auto">
                  <a:xfrm>
                    <a:off x="6397918" y="3466741"/>
                    <a:ext cx="559121" cy="92788"/>
                    <a:chOff x="6582044" y="2846082"/>
                    <a:chExt cx="559121" cy="92788"/>
                  </a:xfrm>
                </p:grpSpPr>
                <p:cxnSp>
                  <p:nvCxnSpPr>
                    <p:cNvPr id="657" name="Straight Connector 929"/>
                    <p:cNvCxnSpPr/>
                    <p:nvPr/>
                  </p:nvCxnSpPr>
                  <p:spPr>
                    <a:xfrm flipV="1">
                      <a:off x="7038720" y="284585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930"/>
                    <p:cNvCxnSpPr/>
                    <p:nvPr/>
                  </p:nvCxnSpPr>
                  <p:spPr>
                    <a:xfrm flipV="1">
                      <a:off x="6582061" y="2944546"/>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29" name="Group 917"/>
                  <p:cNvGrpSpPr>
                    <a:grpSpLocks/>
                  </p:cNvGrpSpPr>
                  <p:nvPr/>
                </p:nvGrpSpPr>
                <p:grpSpPr bwMode="auto">
                  <a:xfrm>
                    <a:off x="6397438" y="3532605"/>
                    <a:ext cx="559121" cy="92788"/>
                    <a:chOff x="6582044" y="2846082"/>
                    <a:chExt cx="559121" cy="92788"/>
                  </a:xfrm>
                </p:grpSpPr>
                <p:cxnSp>
                  <p:nvCxnSpPr>
                    <p:cNvPr id="655" name="Straight Connector 927"/>
                    <p:cNvCxnSpPr/>
                    <p:nvPr/>
                  </p:nvCxnSpPr>
                  <p:spPr>
                    <a:xfrm flipV="1">
                      <a:off x="7039200" y="284578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928"/>
                    <p:cNvCxnSpPr/>
                    <p:nvPr/>
                  </p:nvCxnSpPr>
                  <p:spPr>
                    <a:xfrm flipV="1">
                      <a:off x="6570602" y="2944476"/>
                      <a:ext cx="474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30" name="Group 918"/>
                  <p:cNvGrpSpPr>
                    <a:grpSpLocks/>
                  </p:cNvGrpSpPr>
                  <p:nvPr/>
                </p:nvGrpSpPr>
                <p:grpSpPr bwMode="auto">
                  <a:xfrm>
                    <a:off x="6396958" y="3598469"/>
                    <a:ext cx="559121" cy="92788"/>
                    <a:chOff x="6582044" y="2846082"/>
                    <a:chExt cx="559121" cy="92788"/>
                  </a:xfrm>
                </p:grpSpPr>
                <p:cxnSp>
                  <p:nvCxnSpPr>
                    <p:cNvPr id="653" name="Straight Connector 925"/>
                    <p:cNvCxnSpPr/>
                    <p:nvPr/>
                  </p:nvCxnSpPr>
                  <p:spPr>
                    <a:xfrm flipV="1">
                      <a:off x="7039679" y="2845715"/>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926"/>
                    <p:cNvCxnSpPr/>
                    <p:nvPr/>
                  </p:nvCxnSpPr>
                  <p:spPr>
                    <a:xfrm flipV="1">
                      <a:off x="6571081" y="2944407"/>
                      <a:ext cx="4745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31" name="Group 919"/>
                  <p:cNvGrpSpPr>
                    <a:grpSpLocks/>
                  </p:cNvGrpSpPr>
                  <p:nvPr/>
                </p:nvGrpSpPr>
                <p:grpSpPr bwMode="auto">
                  <a:xfrm>
                    <a:off x="6396478" y="3664333"/>
                    <a:ext cx="559121" cy="92788"/>
                    <a:chOff x="6582044" y="2846082"/>
                    <a:chExt cx="559121" cy="92788"/>
                  </a:xfrm>
                </p:grpSpPr>
                <p:cxnSp>
                  <p:nvCxnSpPr>
                    <p:cNvPr id="651" name="Straight Connector 923"/>
                    <p:cNvCxnSpPr/>
                    <p:nvPr/>
                  </p:nvCxnSpPr>
                  <p:spPr>
                    <a:xfrm flipV="1">
                      <a:off x="7028222" y="2851911"/>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924"/>
                    <p:cNvCxnSpPr/>
                    <p:nvPr/>
                  </p:nvCxnSpPr>
                  <p:spPr>
                    <a:xfrm flipV="1">
                      <a:off x="6571562" y="2939637"/>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232" name="Group 920"/>
                  <p:cNvGrpSpPr>
                    <a:grpSpLocks/>
                  </p:cNvGrpSpPr>
                  <p:nvPr/>
                </p:nvGrpSpPr>
                <p:grpSpPr bwMode="auto">
                  <a:xfrm>
                    <a:off x="6395998" y="3730197"/>
                    <a:ext cx="559121" cy="92788"/>
                    <a:chOff x="6582044" y="2846082"/>
                    <a:chExt cx="559121" cy="92788"/>
                  </a:xfrm>
                </p:grpSpPr>
                <p:cxnSp>
                  <p:nvCxnSpPr>
                    <p:cNvPr id="649" name="Straight Connector 921"/>
                    <p:cNvCxnSpPr/>
                    <p:nvPr/>
                  </p:nvCxnSpPr>
                  <p:spPr>
                    <a:xfrm flipV="1">
                      <a:off x="7028701" y="2851842"/>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922"/>
                    <p:cNvCxnSpPr/>
                    <p:nvPr/>
                  </p:nvCxnSpPr>
                  <p:spPr>
                    <a:xfrm flipV="1">
                      <a:off x="6580995" y="2939568"/>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196" name="Group 884"/>
                <p:cNvGrpSpPr>
                  <a:grpSpLocks/>
                </p:cNvGrpSpPr>
                <p:nvPr/>
              </p:nvGrpSpPr>
              <p:grpSpPr bwMode="auto">
                <a:xfrm>
                  <a:off x="6280049" y="2055335"/>
                  <a:ext cx="731610" cy="920732"/>
                  <a:chOff x="6280049" y="2055335"/>
                  <a:chExt cx="731610" cy="920732"/>
                </a:xfrm>
              </p:grpSpPr>
              <p:grpSp>
                <p:nvGrpSpPr>
                  <p:cNvPr id="452197" name="Group 885"/>
                  <p:cNvGrpSpPr>
                    <a:grpSpLocks/>
                  </p:cNvGrpSpPr>
                  <p:nvPr/>
                </p:nvGrpSpPr>
                <p:grpSpPr bwMode="auto">
                  <a:xfrm>
                    <a:off x="6280049" y="2055335"/>
                    <a:ext cx="680752" cy="139401"/>
                    <a:chOff x="5414286" y="2921098"/>
                    <a:chExt cx="680752" cy="139401"/>
                  </a:xfrm>
                </p:grpSpPr>
                <p:sp>
                  <p:nvSpPr>
                    <p:cNvPr id="452211" name="Rectangle 188"/>
                    <p:cNvSpPr>
                      <a:spLocks noChangeArrowheads="1"/>
                    </p:cNvSpPr>
                    <p:nvPr/>
                  </p:nvSpPr>
                  <p:spPr bwMode="auto">
                    <a:xfrm>
                      <a:off x="5413895" y="2996302"/>
                      <a:ext cx="553664"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212" name="AutoShape 189"/>
                    <p:cNvSpPr>
                      <a:spLocks noChangeArrowheads="1"/>
                    </p:cNvSpPr>
                    <p:nvPr/>
                  </p:nvSpPr>
                  <p:spPr bwMode="auto">
                    <a:xfrm>
                      <a:off x="5413895" y="2921109"/>
                      <a:ext cx="679162" cy="78327"/>
                    </a:xfrm>
                    <a:prstGeom prst="parallelogram">
                      <a:avLst>
                        <a:gd name="adj" fmla="val 122797"/>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213" name="Freeform 190"/>
                    <p:cNvSpPr>
                      <a:spLocks/>
                    </p:cNvSpPr>
                    <p:nvPr/>
                  </p:nvSpPr>
                  <p:spPr bwMode="auto">
                    <a:xfrm>
                      <a:off x="5971250" y="2922675"/>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214" name="Freeform 191"/>
                    <p:cNvSpPr>
                      <a:spLocks/>
                    </p:cNvSpPr>
                    <p:nvPr/>
                  </p:nvSpPr>
                  <p:spPr bwMode="auto">
                    <a:xfrm>
                      <a:off x="5498789" y="2936774"/>
                      <a:ext cx="527828" cy="45429"/>
                    </a:xfrm>
                    <a:custGeom>
                      <a:avLst/>
                      <a:gdLst>
                        <a:gd name="T0" fmla="*/ 0 w 280"/>
                        <a:gd name="T1" fmla="*/ 45429 h 63"/>
                        <a:gd name="T2" fmla="*/ 69749 w 280"/>
                        <a:gd name="T3" fmla="*/ 44708 h 63"/>
                        <a:gd name="T4" fmla="*/ 412837 w 280"/>
                        <a:gd name="T5" fmla="*/ 0 h 63"/>
                        <a:gd name="T6" fmla="*/ 527828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215" name="Freeform 192"/>
                    <p:cNvSpPr>
                      <a:spLocks/>
                    </p:cNvSpPr>
                    <p:nvPr/>
                  </p:nvSpPr>
                  <p:spPr bwMode="auto">
                    <a:xfrm>
                      <a:off x="5624287" y="2933641"/>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614" name="Straight Connector 886"/>
                  <p:cNvCxnSpPr/>
                  <p:nvPr/>
                </p:nvCxnSpPr>
                <p:spPr>
                  <a:xfrm flipH="1">
                    <a:off x="7010496" y="2125839"/>
                    <a:ext cx="11072" cy="844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5" name="Straight Connector 887"/>
                  <p:cNvCxnSpPr/>
                  <p:nvPr/>
                </p:nvCxnSpPr>
                <p:spPr>
                  <a:xfrm>
                    <a:off x="6888689" y="2304424"/>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6" name="Straight Connector 888"/>
                  <p:cNvCxnSpPr/>
                  <p:nvPr/>
                </p:nvCxnSpPr>
                <p:spPr>
                  <a:xfrm>
                    <a:off x="6884999" y="236865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889"/>
                  <p:cNvCxnSpPr/>
                  <p:nvPr/>
                </p:nvCxnSpPr>
                <p:spPr>
                  <a:xfrm>
                    <a:off x="6881307" y="2445412"/>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890"/>
                  <p:cNvCxnSpPr/>
                  <p:nvPr/>
                </p:nvCxnSpPr>
                <p:spPr>
                  <a:xfrm>
                    <a:off x="6881307" y="250964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891"/>
                  <p:cNvCxnSpPr/>
                  <p:nvPr/>
                </p:nvCxnSpPr>
                <p:spPr>
                  <a:xfrm>
                    <a:off x="6877617" y="2570734"/>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892"/>
                  <p:cNvCxnSpPr/>
                  <p:nvPr/>
                </p:nvCxnSpPr>
                <p:spPr>
                  <a:xfrm>
                    <a:off x="6877617" y="263809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1" name="Straight Connector 893"/>
                  <p:cNvCxnSpPr/>
                  <p:nvPr/>
                </p:nvCxnSpPr>
                <p:spPr>
                  <a:xfrm>
                    <a:off x="6873925" y="270702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2" name="Straight Connector 894"/>
                  <p:cNvCxnSpPr/>
                  <p:nvPr/>
                </p:nvCxnSpPr>
                <p:spPr>
                  <a:xfrm>
                    <a:off x="6881307" y="277595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895"/>
                  <p:cNvCxnSpPr/>
                  <p:nvPr/>
                </p:nvCxnSpPr>
                <p:spPr>
                  <a:xfrm>
                    <a:off x="6884999" y="284331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896"/>
                  <p:cNvCxnSpPr/>
                  <p:nvPr/>
                </p:nvCxnSpPr>
                <p:spPr>
                  <a:xfrm>
                    <a:off x="6881307" y="2912238"/>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897"/>
                  <p:cNvCxnSpPr/>
                  <p:nvPr/>
                </p:nvCxnSpPr>
                <p:spPr>
                  <a:xfrm>
                    <a:off x="6888689" y="2976467"/>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898"/>
                  <p:cNvCxnSpPr/>
                  <p:nvPr/>
                </p:nvCxnSpPr>
                <p:spPr>
                  <a:xfrm flipH="1">
                    <a:off x="6888689" y="2132105"/>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136" name="Group 824"/>
              <p:cNvGrpSpPr>
                <a:grpSpLocks/>
              </p:cNvGrpSpPr>
              <p:nvPr/>
            </p:nvGrpSpPr>
            <p:grpSpPr bwMode="auto">
              <a:xfrm>
                <a:off x="2054687" y="4876798"/>
                <a:ext cx="331695" cy="1030941"/>
                <a:chOff x="6240352" y="2055335"/>
                <a:chExt cx="771307" cy="1017716"/>
              </a:xfrm>
            </p:grpSpPr>
            <p:grpSp>
              <p:nvGrpSpPr>
                <p:cNvPr id="452137" name="Group 825"/>
                <p:cNvGrpSpPr>
                  <a:grpSpLocks/>
                </p:cNvGrpSpPr>
                <p:nvPr/>
              </p:nvGrpSpPr>
              <p:grpSpPr bwMode="auto">
                <a:xfrm>
                  <a:off x="6240352" y="2235573"/>
                  <a:ext cx="697981" cy="837478"/>
                  <a:chOff x="6395998" y="3062424"/>
                  <a:chExt cx="564403" cy="837478"/>
                </a:xfrm>
              </p:grpSpPr>
              <p:sp>
                <p:nvSpPr>
                  <p:cNvPr id="574" name="Rectangle 846"/>
                  <p:cNvSpPr/>
                  <p:nvPr/>
                </p:nvSpPr>
                <p:spPr>
                  <a:xfrm>
                    <a:off x="6510754" y="3062348"/>
                    <a:ext cx="447707" cy="7425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75" name="Straight Connector 847"/>
                  <p:cNvCxnSpPr/>
                  <p:nvPr/>
                </p:nvCxnSpPr>
                <p:spPr>
                  <a:xfrm flipV="1">
                    <a:off x="6848027"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6" name="Rectangle 848"/>
                  <p:cNvSpPr/>
                  <p:nvPr/>
                </p:nvSpPr>
                <p:spPr>
                  <a:xfrm>
                    <a:off x="6477923" y="307174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77" name="Straight Connector 849"/>
                  <p:cNvCxnSpPr/>
                  <p:nvPr/>
                </p:nvCxnSpPr>
                <p:spPr>
                  <a:xfrm flipV="1">
                    <a:off x="6397335" y="306234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8" name="Rectangle 850"/>
                  <p:cNvSpPr/>
                  <p:nvPr/>
                </p:nvSpPr>
                <p:spPr>
                  <a:xfrm>
                    <a:off x="6818180" y="3703060"/>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579" name="Rectangle 851"/>
                  <p:cNvSpPr/>
                  <p:nvPr/>
                </p:nvSpPr>
                <p:spPr>
                  <a:xfrm>
                    <a:off x="6406290" y="3157907"/>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80" name="Straight Connector 852"/>
                  <p:cNvCxnSpPr/>
                  <p:nvPr/>
                </p:nvCxnSpPr>
                <p:spPr>
                  <a:xfrm flipV="1">
                    <a:off x="6848027" y="380488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165" name="Group 853"/>
                  <p:cNvGrpSpPr>
                    <a:grpSpLocks/>
                  </p:cNvGrpSpPr>
                  <p:nvPr/>
                </p:nvGrpSpPr>
                <p:grpSpPr bwMode="auto">
                  <a:xfrm>
                    <a:off x="6400318" y="3137421"/>
                    <a:ext cx="559121" cy="92788"/>
                    <a:chOff x="6582044" y="2846082"/>
                    <a:chExt cx="559121" cy="92788"/>
                  </a:xfrm>
                </p:grpSpPr>
                <p:cxnSp>
                  <p:nvCxnSpPr>
                    <p:cNvPr id="609" name="Straight Connector 881"/>
                    <p:cNvCxnSpPr/>
                    <p:nvPr/>
                  </p:nvCxnSpPr>
                  <p:spPr>
                    <a:xfrm flipV="1">
                      <a:off x="7038705" y="284620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882"/>
                    <p:cNvCxnSpPr/>
                    <p:nvPr/>
                  </p:nvCxnSpPr>
                  <p:spPr>
                    <a:xfrm flipV="1">
                      <a:off x="6582046" y="2938628"/>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66" name="Group 854"/>
                  <p:cNvGrpSpPr>
                    <a:grpSpLocks/>
                  </p:cNvGrpSpPr>
                  <p:nvPr/>
                </p:nvGrpSpPr>
                <p:grpSpPr bwMode="auto">
                  <a:xfrm>
                    <a:off x="6399838" y="3203285"/>
                    <a:ext cx="559121" cy="92788"/>
                    <a:chOff x="6582044" y="2846082"/>
                    <a:chExt cx="559121" cy="92788"/>
                  </a:xfrm>
                </p:grpSpPr>
                <p:cxnSp>
                  <p:nvCxnSpPr>
                    <p:cNvPr id="607" name="Straight Connector 879"/>
                    <p:cNvCxnSpPr/>
                    <p:nvPr/>
                  </p:nvCxnSpPr>
                  <p:spPr>
                    <a:xfrm flipV="1">
                      <a:off x="7039187" y="284613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880"/>
                    <p:cNvCxnSpPr/>
                    <p:nvPr/>
                  </p:nvCxnSpPr>
                  <p:spPr>
                    <a:xfrm flipV="1">
                      <a:off x="6582527" y="2938559"/>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67" name="Group 855"/>
                  <p:cNvGrpSpPr>
                    <a:grpSpLocks/>
                  </p:cNvGrpSpPr>
                  <p:nvPr/>
                </p:nvGrpSpPr>
                <p:grpSpPr bwMode="auto">
                  <a:xfrm>
                    <a:off x="6399358" y="3269149"/>
                    <a:ext cx="559121" cy="92788"/>
                    <a:chOff x="6582044" y="2846082"/>
                    <a:chExt cx="559121" cy="92788"/>
                  </a:xfrm>
                </p:grpSpPr>
                <p:cxnSp>
                  <p:nvCxnSpPr>
                    <p:cNvPr id="605" name="Straight Connector 877"/>
                    <p:cNvCxnSpPr/>
                    <p:nvPr/>
                  </p:nvCxnSpPr>
                  <p:spPr>
                    <a:xfrm flipV="1">
                      <a:off x="7027727" y="284606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6" name="Straight Connector 878"/>
                    <p:cNvCxnSpPr/>
                    <p:nvPr/>
                  </p:nvCxnSpPr>
                  <p:spPr>
                    <a:xfrm flipV="1">
                      <a:off x="6583007" y="2938489"/>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68" name="Group 856"/>
                  <p:cNvGrpSpPr>
                    <a:grpSpLocks/>
                  </p:cNvGrpSpPr>
                  <p:nvPr/>
                </p:nvGrpSpPr>
                <p:grpSpPr bwMode="auto">
                  <a:xfrm>
                    <a:off x="6398878" y="3335013"/>
                    <a:ext cx="559121" cy="92788"/>
                    <a:chOff x="6582044" y="2846082"/>
                    <a:chExt cx="559121" cy="92788"/>
                  </a:xfrm>
                </p:grpSpPr>
                <p:cxnSp>
                  <p:nvCxnSpPr>
                    <p:cNvPr id="603" name="Straight Connector 875"/>
                    <p:cNvCxnSpPr/>
                    <p:nvPr/>
                  </p:nvCxnSpPr>
                  <p:spPr>
                    <a:xfrm flipV="1">
                      <a:off x="7028207" y="2845993"/>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Straight Connector 876"/>
                    <p:cNvCxnSpPr/>
                    <p:nvPr/>
                  </p:nvCxnSpPr>
                  <p:spPr>
                    <a:xfrm flipV="1">
                      <a:off x="6583486" y="2938419"/>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69" name="Group 857"/>
                  <p:cNvGrpSpPr>
                    <a:grpSpLocks/>
                  </p:cNvGrpSpPr>
                  <p:nvPr/>
                </p:nvGrpSpPr>
                <p:grpSpPr bwMode="auto">
                  <a:xfrm>
                    <a:off x="6398398" y="3400877"/>
                    <a:ext cx="559121" cy="92788"/>
                    <a:chOff x="6582044" y="2846082"/>
                    <a:chExt cx="559121" cy="92788"/>
                  </a:xfrm>
                </p:grpSpPr>
                <p:cxnSp>
                  <p:nvCxnSpPr>
                    <p:cNvPr id="601" name="Straight Connector 873"/>
                    <p:cNvCxnSpPr/>
                    <p:nvPr/>
                  </p:nvCxnSpPr>
                  <p:spPr>
                    <a:xfrm flipV="1">
                      <a:off x="7028686" y="284592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874"/>
                    <p:cNvCxnSpPr/>
                    <p:nvPr/>
                  </p:nvCxnSpPr>
                  <p:spPr>
                    <a:xfrm flipV="1">
                      <a:off x="6592919" y="2938350"/>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70" name="Group 858"/>
                  <p:cNvGrpSpPr>
                    <a:grpSpLocks/>
                  </p:cNvGrpSpPr>
                  <p:nvPr/>
                </p:nvGrpSpPr>
                <p:grpSpPr bwMode="auto">
                  <a:xfrm>
                    <a:off x="6397918" y="3466741"/>
                    <a:ext cx="559121" cy="92788"/>
                    <a:chOff x="6582044" y="2846082"/>
                    <a:chExt cx="559121" cy="92788"/>
                  </a:xfrm>
                </p:grpSpPr>
                <p:cxnSp>
                  <p:nvCxnSpPr>
                    <p:cNvPr id="599" name="Straight Connector 871"/>
                    <p:cNvCxnSpPr/>
                    <p:nvPr/>
                  </p:nvCxnSpPr>
                  <p:spPr>
                    <a:xfrm flipV="1">
                      <a:off x="7038123" y="2845854"/>
                      <a:ext cx="104464"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872"/>
                    <p:cNvCxnSpPr/>
                    <p:nvPr/>
                  </p:nvCxnSpPr>
                  <p:spPr>
                    <a:xfrm flipV="1">
                      <a:off x="6593400" y="2944546"/>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71" name="Group 859"/>
                  <p:cNvGrpSpPr>
                    <a:grpSpLocks/>
                  </p:cNvGrpSpPr>
                  <p:nvPr/>
                </p:nvGrpSpPr>
                <p:grpSpPr bwMode="auto">
                  <a:xfrm>
                    <a:off x="6397438" y="3532605"/>
                    <a:ext cx="559121" cy="92788"/>
                    <a:chOff x="6582044" y="2846082"/>
                    <a:chExt cx="559121" cy="92788"/>
                  </a:xfrm>
                </p:grpSpPr>
                <p:cxnSp>
                  <p:nvCxnSpPr>
                    <p:cNvPr id="597" name="Straight Connector 869"/>
                    <p:cNvCxnSpPr/>
                    <p:nvPr/>
                  </p:nvCxnSpPr>
                  <p:spPr>
                    <a:xfrm flipV="1">
                      <a:off x="7038602" y="2845784"/>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8" name="Straight Connector 870"/>
                    <p:cNvCxnSpPr/>
                    <p:nvPr/>
                  </p:nvCxnSpPr>
                  <p:spPr>
                    <a:xfrm flipV="1">
                      <a:off x="6581941" y="2944476"/>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72" name="Group 860"/>
                  <p:cNvGrpSpPr>
                    <a:grpSpLocks/>
                  </p:cNvGrpSpPr>
                  <p:nvPr/>
                </p:nvGrpSpPr>
                <p:grpSpPr bwMode="auto">
                  <a:xfrm>
                    <a:off x="6396958" y="3598469"/>
                    <a:ext cx="559121" cy="92788"/>
                    <a:chOff x="6582044" y="2846082"/>
                    <a:chExt cx="559121" cy="92788"/>
                  </a:xfrm>
                </p:grpSpPr>
                <p:cxnSp>
                  <p:nvCxnSpPr>
                    <p:cNvPr id="595" name="Straight Connector 867"/>
                    <p:cNvCxnSpPr/>
                    <p:nvPr/>
                  </p:nvCxnSpPr>
                  <p:spPr>
                    <a:xfrm flipV="1">
                      <a:off x="7039081" y="2845715"/>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868"/>
                    <p:cNvCxnSpPr/>
                    <p:nvPr/>
                  </p:nvCxnSpPr>
                  <p:spPr>
                    <a:xfrm flipV="1">
                      <a:off x="6582420" y="2944407"/>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73" name="Group 861"/>
                  <p:cNvGrpSpPr>
                    <a:grpSpLocks/>
                  </p:cNvGrpSpPr>
                  <p:nvPr/>
                </p:nvGrpSpPr>
                <p:grpSpPr bwMode="auto">
                  <a:xfrm>
                    <a:off x="6396478" y="3664333"/>
                    <a:ext cx="559121" cy="92788"/>
                    <a:chOff x="6582044" y="2846082"/>
                    <a:chExt cx="559121" cy="92788"/>
                  </a:xfrm>
                </p:grpSpPr>
                <p:cxnSp>
                  <p:nvCxnSpPr>
                    <p:cNvPr id="593" name="Straight Connector 865"/>
                    <p:cNvCxnSpPr/>
                    <p:nvPr/>
                  </p:nvCxnSpPr>
                  <p:spPr>
                    <a:xfrm flipV="1">
                      <a:off x="7027624" y="2851911"/>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866"/>
                    <p:cNvCxnSpPr/>
                    <p:nvPr/>
                  </p:nvCxnSpPr>
                  <p:spPr>
                    <a:xfrm flipV="1">
                      <a:off x="6582901" y="293963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74" name="Group 862"/>
                  <p:cNvGrpSpPr>
                    <a:grpSpLocks/>
                  </p:cNvGrpSpPr>
                  <p:nvPr/>
                </p:nvGrpSpPr>
                <p:grpSpPr bwMode="auto">
                  <a:xfrm>
                    <a:off x="6395998" y="3730197"/>
                    <a:ext cx="559121" cy="92788"/>
                    <a:chOff x="6582044" y="2846082"/>
                    <a:chExt cx="559121" cy="92788"/>
                  </a:xfrm>
                </p:grpSpPr>
                <p:cxnSp>
                  <p:nvCxnSpPr>
                    <p:cNvPr id="591" name="Straight Connector 863"/>
                    <p:cNvCxnSpPr/>
                    <p:nvPr/>
                  </p:nvCxnSpPr>
                  <p:spPr>
                    <a:xfrm flipV="1">
                      <a:off x="7028103" y="2851842"/>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Straight Connector 864"/>
                    <p:cNvCxnSpPr/>
                    <p:nvPr/>
                  </p:nvCxnSpPr>
                  <p:spPr>
                    <a:xfrm flipV="1">
                      <a:off x="6583381" y="293956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138" name="Group 826"/>
                <p:cNvGrpSpPr>
                  <a:grpSpLocks/>
                </p:cNvGrpSpPr>
                <p:nvPr/>
              </p:nvGrpSpPr>
              <p:grpSpPr bwMode="auto">
                <a:xfrm>
                  <a:off x="6280049" y="2055335"/>
                  <a:ext cx="731610" cy="920732"/>
                  <a:chOff x="6280049" y="2055335"/>
                  <a:chExt cx="731610" cy="920732"/>
                </a:xfrm>
              </p:grpSpPr>
              <p:grpSp>
                <p:nvGrpSpPr>
                  <p:cNvPr id="452139" name="Group 827"/>
                  <p:cNvGrpSpPr>
                    <a:grpSpLocks/>
                  </p:cNvGrpSpPr>
                  <p:nvPr/>
                </p:nvGrpSpPr>
                <p:grpSpPr bwMode="auto">
                  <a:xfrm>
                    <a:off x="6280049" y="2055335"/>
                    <a:ext cx="680752" cy="139401"/>
                    <a:chOff x="5414286" y="2921098"/>
                    <a:chExt cx="680752" cy="139401"/>
                  </a:xfrm>
                </p:grpSpPr>
                <p:sp>
                  <p:nvSpPr>
                    <p:cNvPr id="452153" name="Rectangle 188"/>
                    <p:cNvSpPr>
                      <a:spLocks noChangeArrowheads="1"/>
                    </p:cNvSpPr>
                    <p:nvPr/>
                  </p:nvSpPr>
                  <p:spPr bwMode="auto">
                    <a:xfrm>
                      <a:off x="5424228" y="2996302"/>
                      <a:ext cx="542590" cy="6422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154" name="AutoShape 189"/>
                    <p:cNvSpPr>
                      <a:spLocks noChangeArrowheads="1"/>
                    </p:cNvSpPr>
                    <p:nvPr/>
                  </p:nvSpPr>
                  <p:spPr bwMode="auto">
                    <a:xfrm>
                      <a:off x="5424228" y="2921109"/>
                      <a:ext cx="668087"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155" name="Freeform 190"/>
                    <p:cNvSpPr>
                      <a:spLocks/>
                    </p:cNvSpPr>
                    <p:nvPr/>
                  </p:nvSpPr>
                  <p:spPr bwMode="auto">
                    <a:xfrm>
                      <a:off x="5970510" y="2922675"/>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156" name="Freeform 191"/>
                    <p:cNvSpPr>
                      <a:spLocks/>
                    </p:cNvSpPr>
                    <p:nvPr/>
                  </p:nvSpPr>
                  <p:spPr bwMode="auto">
                    <a:xfrm>
                      <a:off x="5509122" y="2936774"/>
                      <a:ext cx="516753" cy="45429"/>
                    </a:xfrm>
                    <a:custGeom>
                      <a:avLst/>
                      <a:gdLst>
                        <a:gd name="T0" fmla="*/ 0 w 280"/>
                        <a:gd name="T1" fmla="*/ 45429 h 63"/>
                        <a:gd name="T2" fmla="*/ 68285 w 280"/>
                        <a:gd name="T3" fmla="*/ 44708 h 63"/>
                        <a:gd name="T4" fmla="*/ 404175 w 280"/>
                        <a:gd name="T5" fmla="*/ 0 h 63"/>
                        <a:gd name="T6" fmla="*/ 516753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157" name="Freeform 192"/>
                    <p:cNvSpPr>
                      <a:spLocks/>
                    </p:cNvSpPr>
                    <p:nvPr/>
                  </p:nvSpPr>
                  <p:spPr bwMode="auto">
                    <a:xfrm>
                      <a:off x="5630929" y="2933641"/>
                      <a:ext cx="295288" cy="53262"/>
                    </a:xfrm>
                    <a:custGeom>
                      <a:avLst/>
                      <a:gdLst>
                        <a:gd name="T0" fmla="*/ 0 w 293"/>
                        <a:gd name="T1" fmla="*/ 0 h 93"/>
                        <a:gd name="T2" fmla="*/ 67523 w 293"/>
                        <a:gd name="T3" fmla="*/ 573 h 93"/>
                        <a:gd name="T4" fmla="*/ 196523 w 293"/>
                        <a:gd name="T5" fmla="*/ 53262 h 93"/>
                        <a:gd name="T6" fmla="*/ 295288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556" name="Straight Connector 828"/>
                  <p:cNvCxnSpPr/>
                  <p:nvPr/>
                </p:nvCxnSpPr>
                <p:spPr>
                  <a:xfrm flipH="1">
                    <a:off x="6998683" y="2125839"/>
                    <a:ext cx="11072" cy="844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829"/>
                  <p:cNvCxnSpPr/>
                  <p:nvPr/>
                </p:nvCxnSpPr>
                <p:spPr>
                  <a:xfrm>
                    <a:off x="6887950" y="2304424"/>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830"/>
                  <p:cNvCxnSpPr/>
                  <p:nvPr/>
                </p:nvCxnSpPr>
                <p:spPr>
                  <a:xfrm>
                    <a:off x="6884257" y="2368652"/>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Straight Connector 831"/>
                  <p:cNvCxnSpPr/>
                  <p:nvPr/>
                </p:nvCxnSpPr>
                <p:spPr>
                  <a:xfrm>
                    <a:off x="6884257" y="2445412"/>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832"/>
                  <p:cNvCxnSpPr/>
                  <p:nvPr/>
                </p:nvCxnSpPr>
                <p:spPr>
                  <a:xfrm>
                    <a:off x="6880567" y="2509640"/>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833"/>
                  <p:cNvCxnSpPr/>
                  <p:nvPr/>
                </p:nvCxnSpPr>
                <p:spPr>
                  <a:xfrm>
                    <a:off x="6876875" y="2570734"/>
                    <a:ext cx="129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834"/>
                  <p:cNvCxnSpPr/>
                  <p:nvPr/>
                </p:nvCxnSpPr>
                <p:spPr>
                  <a:xfrm>
                    <a:off x="6876875" y="2638096"/>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835"/>
                  <p:cNvCxnSpPr/>
                  <p:nvPr/>
                </p:nvCxnSpPr>
                <p:spPr>
                  <a:xfrm>
                    <a:off x="6873185" y="2707023"/>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836"/>
                  <p:cNvCxnSpPr/>
                  <p:nvPr/>
                </p:nvCxnSpPr>
                <p:spPr>
                  <a:xfrm>
                    <a:off x="6880567" y="2775951"/>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837"/>
                  <p:cNvCxnSpPr/>
                  <p:nvPr/>
                </p:nvCxnSpPr>
                <p:spPr>
                  <a:xfrm>
                    <a:off x="6884257" y="2843311"/>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838"/>
                  <p:cNvCxnSpPr/>
                  <p:nvPr/>
                </p:nvCxnSpPr>
                <p:spPr>
                  <a:xfrm>
                    <a:off x="6884257" y="2912238"/>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7" name="Straight Connector 839"/>
                  <p:cNvCxnSpPr/>
                  <p:nvPr/>
                </p:nvCxnSpPr>
                <p:spPr>
                  <a:xfrm>
                    <a:off x="6887950" y="2976467"/>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8" name="Straight Connector 840"/>
                  <p:cNvCxnSpPr/>
                  <p:nvPr/>
                </p:nvCxnSpPr>
                <p:spPr>
                  <a:xfrm flipH="1">
                    <a:off x="6887950" y="2132105"/>
                    <a:ext cx="1254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51598" name="Group 1062"/>
            <p:cNvGrpSpPr>
              <a:grpSpLocks/>
            </p:cNvGrpSpPr>
            <p:nvPr/>
          </p:nvGrpSpPr>
          <p:grpSpPr bwMode="auto">
            <a:xfrm>
              <a:off x="3857904" y="2759971"/>
              <a:ext cx="1470209" cy="1869141"/>
              <a:chOff x="916173" y="4038600"/>
              <a:chExt cx="1470209" cy="1869141"/>
            </a:xfrm>
          </p:grpSpPr>
          <p:grpSp>
            <p:nvGrpSpPr>
              <p:cNvPr id="451882" name="Group 187"/>
              <p:cNvGrpSpPr>
                <a:grpSpLocks/>
              </p:cNvGrpSpPr>
              <p:nvPr/>
            </p:nvGrpSpPr>
            <p:grpSpPr bwMode="auto">
              <a:xfrm>
                <a:off x="1295400" y="4038600"/>
                <a:ext cx="1052512" cy="355600"/>
                <a:chOff x="4410" y="1365"/>
                <a:chExt cx="663" cy="224"/>
              </a:xfrm>
            </p:grpSpPr>
            <p:sp>
              <p:nvSpPr>
                <p:cNvPr id="452123" name="Rectangle 188"/>
                <p:cNvSpPr>
                  <a:spLocks noChangeArrowheads="1"/>
                </p:cNvSpPr>
                <p:nvPr/>
              </p:nvSpPr>
              <p:spPr bwMode="auto">
                <a:xfrm>
                  <a:off x="4413"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124" name="AutoShape 189"/>
                <p:cNvSpPr>
                  <a:spLocks noChangeArrowheads="1"/>
                </p:cNvSpPr>
                <p:nvPr/>
              </p:nvSpPr>
              <p:spPr bwMode="auto">
                <a:xfrm>
                  <a:off x="4413"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125"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126" name="Freeform 191"/>
                <p:cNvSpPr>
                  <a:spLocks/>
                </p:cNvSpPr>
                <p:nvPr/>
              </p:nvSpPr>
              <p:spPr bwMode="auto">
                <a:xfrm>
                  <a:off x="4478"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2127" name="Freeform 192"/>
                <p:cNvSpPr>
                  <a:spLocks/>
                </p:cNvSpPr>
                <p:nvPr/>
              </p:nvSpPr>
              <p:spPr bwMode="auto">
                <a:xfrm>
                  <a:off x="4596"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cxnSp>
            <p:nvCxnSpPr>
              <p:cNvPr id="299" name="Straight Connector 1064"/>
              <p:cNvCxnSpPr/>
              <p:nvPr/>
            </p:nvCxnSpPr>
            <p:spPr>
              <a:xfrm flipH="1">
                <a:off x="1181977" y="4380935"/>
                <a:ext cx="355562" cy="49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1065"/>
              <p:cNvCxnSpPr>
                <a:stCxn id="452123" idx="2"/>
              </p:cNvCxnSpPr>
              <p:nvPr/>
            </p:nvCxnSpPr>
            <p:spPr>
              <a:xfrm flipH="1">
                <a:off x="1486744" y="4390457"/>
                <a:ext cx="201592" cy="48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1066"/>
              <p:cNvCxnSpPr/>
              <p:nvPr/>
            </p:nvCxnSpPr>
            <p:spPr>
              <a:xfrm>
                <a:off x="1804211" y="4395218"/>
                <a:ext cx="57144" cy="491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1067"/>
              <p:cNvCxnSpPr>
                <a:endCxn id="451908" idx="0"/>
              </p:cNvCxnSpPr>
              <p:nvPr/>
            </p:nvCxnSpPr>
            <p:spPr>
              <a:xfrm>
                <a:off x="1943896" y="4419021"/>
                <a:ext cx="274609" cy="45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887" name="Group 1068"/>
              <p:cNvGrpSpPr>
                <a:grpSpLocks/>
              </p:cNvGrpSpPr>
              <p:nvPr/>
            </p:nvGrpSpPr>
            <p:grpSpPr bwMode="auto">
              <a:xfrm>
                <a:off x="916173" y="4876800"/>
                <a:ext cx="331695" cy="1030941"/>
                <a:chOff x="6240352" y="2055335"/>
                <a:chExt cx="771307" cy="1017716"/>
              </a:xfrm>
            </p:grpSpPr>
            <p:grpSp>
              <p:nvGrpSpPr>
                <p:cNvPr id="452065" name="Group 1246"/>
                <p:cNvGrpSpPr>
                  <a:grpSpLocks/>
                </p:cNvGrpSpPr>
                <p:nvPr/>
              </p:nvGrpSpPr>
              <p:grpSpPr bwMode="auto">
                <a:xfrm>
                  <a:off x="6240352" y="2235573"/>
                  <a:ext cx="697981" cy="837478"/>
                  <a:chOff x="6395998" y="3062424"/>
                  <a:chExt cx="564403" cy="837478"/>
                </a:xfrm>
              </p:grpSpPr>
              <p:sp>
                <p:nvSpPr>
                  <p:cNvPr id="502" name="Rectangle 1267"/>
                  <p:cNvSpPr/>
                  <p:nvPr/>
                </p:nvSpPr>
                <p:spPr>
                  <a:xfrm>
                    <a:off x="6510771" y="3056893"/>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03" name="Straight Connector 1268"/>
                  <p:cNvCxnSpPr/>
                  <p:nvPr/>
                </p:nvCxnSpPr>
                <p:spPr>
                  <a:xfrm flipV="1">
                    <a:off x="6848042" y="3056893"/>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Rectangle 1269"/>
                  <p:cNvSpPr/>
                  <p:nvPr/>
                </p:nvSpPr>
                <p:spPr>
                  <a:xfrm>
                    <a:off x="6477938" y="3066292"/>
                    <a:ext cx="131327" cy="1206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05" name="Straight Connector 1270"/>
                  <p:cNvCxnSpPr/>
                  <p:nvPr/>
                </p:nvCxnSpPr>
                <p:spPr>
                  <a:xfrm flipV="1">
                    <a:off x="6397352" y="3056893"/>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6" name="Rectangle 1271"/>
                  <p:cNvSpPr/>
                  <p:nvPr/>
                </p:nvSpPr>
                <p:spPr>
                  <a:xfrm>
                    <a:off x="6818195" y="3702304"/>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507" name="Rectangle 1272"/>
                  <p:cNvSpPr/>
                  <p:nvPr/>
                </p:nvSpPr>
                <p:spPr>
                  <a:xfrm>
                    <a:off x="6406305" y="3157151"/>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508" name="Straight Connector 1273"/>
                  <p:cNvCxnSpPr/>
                  <p:nvPr/>
                </p:nvCxnSpPr>
                <p:spPr>
                  <a:xfrm flipV="1">
                    <a:off x="6848042" y="3804129"/>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093" name="Group 1274"/>
                  <p:cNvGrpSpPr>
                    <a:grpSpLocks/>
                  </p:cNvGrpSpPr>
                  <p:nvPr/>
                </p:nvGrpSpPr>
                <p:grpSpPr bwMode="auto">
                  <a:xfrm>
                    <a:off x="6400318" y="3137421"/>
                    <a:ext cx="559121" cy="92788"/>
                    <a:chOff x="6582044" y="2846082"/>
                    <a:chExt cx="559121" cy="92788"/>
                  </a:xfrm>
                </p:grpSpPr>
                <p:cxnSp>
                  <p:nvCxnSpPr>
                    <p:cNvPr id="537" name="Straight Connector 1302"/>
                    <p:cNvCxnSpPr/>
                    <p:nvPr/>
                  </p:nvCxnSpPr>
                  <p:spPr>
                    <a:xfrm flipV="1">
                      <a:off x="7038722" y="2845447"/>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1303"/>
                    <p:cNvCxnSpPr/>
                    <p:nvPr/>
                  </p:nvCxnSpPr>
                  <p:spPr>
                    <a:xfrm flipV="1">
                      <a:off x="6582061" y="2933173"/>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94" name="Group 1275"/>
                  <p:cNvGrpSpPr>
                    <a:grpSpLocks/>
                  </p:cNvGrpSpPr>
                  <p:nvPr/>
                </p:nvGrpSpPr>
                <p:grpSpPr bwMode="auto">
                  <a:xfrm>
                    <a:off x="6399838" y="3203285"/>
                    <a:ext cx="559121" cy="92788"/>
                    <a:chOff x="6582044" y="2846082"/>
                    <a:chExt cx="559121" cy="92788"/>
                  </a:xfrm>
                </p:grpSpPr>
                <p:cxnSp>
                  <p:nvCxnSpPr>
                    <p:cNvPr id="535" name="Straight Connector 1300"/>
                    <p:cNvCxnSpPr/>
                    <p:nvPr/>
                  </p:nvCxnSpPr>
                  <p:spPr>
                    <a:xfrm flipV="1">
                      <a:off x="7039204" y="2845378"/>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6" name="Straight Connector 1301"/>
                    <p:cNvCxnSpPr/>
                    <p:nvPr/>
                  </p:nvCxnSpPr>
                  <p:spPr>
                    <a:xfrm flipV="1">
                      <a:off x="6582542" y="2933104"/>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95" name="Group 1276"/>
                  <p:cNvGrpSpPr>
                    <a:grpSpLocks/>
                  </p:cNvGrpSpPr>
                  <p:nvPr/>
                </p:nvGrpSpPr>
                <p:grpSpPr bwMode="auto">
                  <a:xfrm>
                    <a:off x="6399358" y="3269149"/>
                    <a:ext cx="559121" cy="92788"/>
                    <a:chOff x="6582044" y="2846082"/>
                    <a:chExt cx="559121" cy="92788"/>
                  </a:xfrm>
                </p:grpSpPr>
                <p:cxnSp>
                  <p:nvCxnSpPr>
                    <p:cNvPr id="533" name="Straight Connector 1298"/>
                    <p:cNvCxnSpPr/>
                    <p:nvPr/>
                  </p:nvCxnSpPr>
                  <p:spPr>
                    <a:xfrm flipV="1">
                      <a:off x="7027744" y="2845308"/>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1299"/>
                    <p:cNvCxnSpPr/>
                    <p:nvPr/>
                  </p:nvCxnSpPr>
                  <p:spPr>
                    <a:xfrm flipV="1">
                      <a:off x="6583022" y="293303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96" name="Group 1277"/>
                  <p:cNvGrpSpPr>
                    <a:grpSpLocks/>
                  </p:cNvGrpSpPr>
                  <p:nvPr/>
                </p:nvGrpSpPr>
                <p:grpSpPr bwMode="auto">
                  <a:xfrm>
                    <a:off x="6398878" y="3335013"/>
                    <a:ext cx="559121" cy="92788"/>
                    <a:chOff x="6582044" y="2846082"/>
                    <a:chExt cx="559121" cy="92788"/>
                  </a:xfrm>
                </p:grpSpPr>
                <p:cxnSp>
                  <p:nvCxnSpPr>
                    <p:cNvPr id="531" name="Straight Connector 1296"/>
                    <p:cNvCxnSpPr/>
                    <p:nvPr/>
                  </p:nvCxnSpPr>
                  <p:spPr>
                    <a:xfrm flipV="1">
                      <a:off x="7028224" y="284053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1297"/>
                    <p:cNvCxnSpPr/>
                    <p:nvPr/>
                  </p:nvCxnSpPr>
                  <p:spPr>
                    <a:xfrm flipV="1">
                      <a:off x="6583501" y="293296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97" name="Group 1278"/>
                  <p:cNvGrpSpPr>
                    <a:grpSpLocks/>
                  </p:cNvGrpSpPr>
                  <p:nvPr/>
                </p:nvGrpSpPr>
                <p:grpSpPr bwMode="auto">
                  <a:xfrm>
                    <a:off x="6398398" y="3400877"/>
                    <a:ext cx="559121" cy="92788"/>
                    <a:chOff x="6582044" y="2846082"/>
                    <a:chExt cx="559121" cy="92788"/>
                  </a:xfrm>
                </p:grpSpPr>
                <p:cxnSp>
                  <p:nvCxnSpPr>
                    <p:cNvPr id="529" name="Straight Connector 1294"/>
                    <p:cNvCxnSpPr/>
                    <p:nvPr/>
                  </p:nvCxnSpPr>
                  <p:spPr>
                    <a:xfrm flipV="1">
                      <a:off x="7028703" y="284046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Straight Connector 1295"/>
                    <p:cNvCxnSpPr/>
                    <p:nvPr/>
                  </p:nvCxnSpPr>
                  <p:spPr>
                    <a:xfrm flipV="1">
                      <a:off x="6592936" y="2932895"/>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98" name="Group 1279"/>
                  <p:cNvGrpSpPr>
                    <a:grpSpLocks/>
                  </p:cNvGrpSpPr>
                  <p:nvPr/>
                </p:nvGrpSpPr>
                <p:grpSpPr bwMode="auto">
                  <a:xfrm>
                    <a:off x="6397918" y="3466741"/>
                    <a:ext cx="559121" cy="92788"/>
                    <a:chOff x="6582044" y="2846082"/>
                    <a:chExt cx="559121" cy="92788"/>
                  </a:xfrm>
                </p:grpSpPr>
                <p:cxnSp>
                  <p:nvCxnSpPr>
                    <p:cNvPr id="527" name="Straight Connector 1292"/>
                    <p:cNvCxnSpPr/>
                    <p:nvPr/>
                  </p:nvCxnSpPr>
                  <p:spPr>
                    <a:xfrm flipV="1">
                      <a:off x="7038138" y="2840399"/>
                      <a:ext cx="104466"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1293"/>
                    <p:cNvCxnSpPr/>
                    <p:nvPr/>
                  </p:nvCxnSpPr>
                  <p:spPr>
                    <a:xfrm flipV="1">
                      <a:off x="6593417" y="2939091"/>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99" name="Group 1280"/>
                  <p:cNvGrpSpPr>
                    <a:grpSpLocks/>
                  </p:cNvGrpSpPr>
                  <p:nvPr/>
                </p:nvGrpSpPr>
                <p:grpSpPr bwMode="auto">
                  <a:xfrm>
                    <a:off x="6397438" y="3532605"/>
                    <a:ext cx="559121" cy="92788"/>
                    <a:chOff x="6582044" y="2846082"/>
                    <a:chExt cx="559121" cy="92788"/>
                  </a:xfrm>
                </p:grpSpPr>
                <p:cxnSp>
                  <p:nvCxnSpPr>
                    <p:cNvPr id="525" name="Straight Connector 1290"/>
                    <p:cNvCxnSpPr/>
                    <p:nvPr/>
                  </p:nvCxnSpPr>
                  <p:spPr>
                    <a:xfrm flipV="1">
                      <a:off x="7038617" y="2840329"/>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1291"/>
                    <p:cNvCxnSpPr/>
                    <p:nvPr/>
                  </p:nvCxnSpPr>
                  <p:spPr>
                    <a:xfrm flipV="1">
                      <a:off x="6581958" y="2939021"/>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00" name="Group 1281"/>
                  <p:cNvGrpSpPr>
                    <a:grpSpLocks/>
                  </p:cNvGrpSpPr>
                  <p:nvPr/>
                </p:nvGrpSpPr>
                <p:grpSpPr bwMode="auto">
                  <a:xfrm>
                    <a:off x="6396958" y="3598469"/>
                    <a:ext cx="559121" cy="92788"/>
                    <a:chOff x="6582044" y="2846082"/>
                    <a:chExt cx="559121" cy="92788"/>
                  </a:xfrm>
                </p:grpSpPr>
                <p:cxnSp>
                  <p:nvCxnSpPr>
                    <p:cNvPr id="523" name="Straight Connector 1288"/>
                    <p:cNvCxnSpPr/>
                    <p:nvPr/>
                  </p:nvCxnSpPr>
                  <p:spPr>
                    <a:xfrm flipV="1">
                      <a:off x="7039096" y="2840260"/>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1289"/>
                    <p:cNvCxnSpPr/>
                    <p:nvPr/>
                  </p:nvCxnSpPr>
                  <p:spPr>
                    <a:xfrm flipV="1">
                      <a:off x="6582437" y="2938952"/>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01" name="Group 1282"/>
                  <p:cNvGrpSpPr>
                    <a:grpSpLocks/>
                  </p:cNvGrpSpPr>
                  <p:nvPr/>
                </p:nvGrpSpPr>
                <p:grpSpPr bwMode="auto">
                  <a:xfrm>
                    <a:off x="6396478" y="3664333"/>
                    <a:ext cx="559121" cy="92788"/>
                    <a:chOff x="6582044" y="2846082"/>
                    <a:chExt cx="559121" cy="92788"/>
                  </a:xfrm>
                </p:grpSpPr>
                <p:cxnSp>
                  <p:nvCxnSpPr>
                    <p:cNvPr id="521" name="Straight Connector 1286"/>
                    <p:cNvCxnSpPr/>
                    <p:nvPr/>
                  </p:nvCxnSpPr>
                  <p:spPr>
                    <a:xfrm flipV="1">
                      <a:off x="7027639" y="284645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1287"/>
                    <p:cNvCxnSpPr/>
                    <p:nvPr/>
                  </p:nvCxnSpPr>
                  <p:spPr>
                    <a:xfrm flipV="1">
                      <a:off x="6582918" y="2938882"/>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102" name="Group 1283"/>
                  <p:cNvGrpSpPr>
                    <a:grpSpLocks/>
                  </p:cNvGrpSpPr>
                  <p:nvPr/>
                </p:nvGrpSpPr>
                <p:grpSpPr bwMode="auto">
                  <a:xfrm>
                    <a:off x="6395998" y="3730197"/>
                    <a:ext cx="559121" cy="92788"/>
                    <a:chOff x="6582044" y="2846082"/>
                    <a:chExt cx="559121" cy="92788"/>
                  </a:xfrm>
                </p:grpSpPr>
                <p:cxnSp>
                  <p:nvCxnSpPr>
                    <p:cNvPr id="519" name="Straight Connector 1284"/>
                    <p:cNvCxnSpPr/>
                    <p:nvPr/>
                  </p:nvCxnSpPr>
                  <p:spPr>
                    <a:xfrm flipV="1">
                      <a:off x="7028118" y="2846387"/>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1285"/>
                    <p:cNvCxnSpPr/>
                    <p:nvPr/>
                  </p:nvCxnSpPr>
                  <p:spPr>
                    <a:xfrm flipV="1">
                      <a:off x="6583398" y="2938813"/>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066" name="Group 1247"/>
                <p:cNvGrpSpPr>
                  <a:grpSpLocks/>
                </p:cNvGrpSpPr>
                <p:nvPr/>
              </p:nvGrpSpPr>
              <p:grpSpPr bwMode="auto">
                <a:xfrm>
                  <a:off x="6280049" y="2055335"/>
                  <a:ext cx="731610" cy="920732"/>
                  <a:chOff x="6280049" y="2055335"/>
                  <a:chExt cx="731610" cy="920732"/>
                </a:xfrm>
              </p:grpSpPr>
              <p:grpSp>
                <p:nvGrpSpPr>
                  <p:cNvPr id="452067" name="Group 1248"/>
                  <p:cNvGrpSpPr>
                    <a:grpSpLocks/>
                  </p:cNvGrpSpPr>
                  <p:nvPr/>
                </p:nvGrpSpPr>
                <p:grpSpPr bwMode="auto">
                  <a:xfrm>
                    <a:off x="6280049" y="2055335"/>
                    <a:ext cx="680752" cy="139401"/>
                    <a:chOff x="5414286" y="2921098"/>
                    <a:chExt cx="680752" cy="139401"/>
                  </a:xfrm>
                </p:grpSpPr>
                <p:sp>
                  <p:nvSpPr>
                    <p:cNvPr id="452081" name="Rectangle 188"/>
                    <p:cNvSpPr>
                      <a:spLocks noChangeArrowheads="1"/>
                    </p:cNvSpPr>
                    <p:nvPr/>
                  </p:nvSpPr>
                  <p:spPr bwMode="auto">
                    <a:xfrm>
                      <a:off x="5424247" y="2995546"/>
                      <a:ext cx="54259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082" name="AutoShape 189"/>
                    <p:cNvSpPr>
                      <a:spLocks noChangeArrowheads="1"/>
                    </p:cNvSpPr>
                    <p:nvPr/>
                  </p:nvSpPr>
                  <p:spPr bwMode="auto">
                    <a:xfrm>
                      <a:off x="5424247" y="2920353"/>
                      <a:ext cx="668090"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083" name="Freeform 190"/>
                    <p:cNvSpPr>
                      <a:spLocks/>
                    </p:cNvSpPr>
                    <p:nvPr/>
                  </p:nvSpPr>
                  <p:spPr bwMode="auto">
                    <a:xfrm>
                      <a:off x="5970529" y="2921920"/>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084" name="Freeform 191"/>
                    <p:cNvSpPr>
                      <a:spLocks/>
                    </p:cNvSpPr>
                    <p:nvPr/>
                  </p:nvSpPr>
                  <p:spPr bwMode="auto">
                    <a:xfrm>
                      <a:off x="5509143" y="2936018"/>
                      <a:ext cx="516753" cy="45430"/>
                    </a:xfrm>
                    <a:custGeom>
                      <a:avLst/>
                      <a:gdLst>
                        <a:gd name="T0" fmla="*/ 0 w 280"/>
                        <a:gd name="T1" fmla="*/ 45430 h 63"/>
                        <a:gd name="T2" fmla="*/ 68285 w 280"/>
                        <a:gd name="T3" fmla="*/ 44709 h 63"/>
                        <a:gd name="T4" fmla="*/ 404175 w 280"/>
                        <a:gd name="T5" fmla="*/ 0 h 63"/>
                        <a:gd name="T6" fmla="*/ 516753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085" name="Freeform 192"/>
                    <p:cNvSpPr>
                      <a:spLocks/>
                    </p:cNvSpPr>
                    <p:nvPr/>
                  </p:nvSpPr>
                  <p:spPr bwMode="auto">
                    <a:xfrm>
                      <a:off x="5630948" y="2932885"/>
                      <a:ext cx="295288" cy="53262"/>
                    </a:xfrm>
                    <a:custGeom>
                      <a:avLst/>
                      <a:gdLst>
                        <a:gd name="T0" fmla="*/ 0 w 293"/>
                        <a:gd name="T1" fmla="*/ 0 h 93"/>
                        <a:gd name="T2" fmla="*/ 67523 w 293"/>
                        <a:gd name="T3" fmla="*/ 573 h 93"/>
                        <a:gd name="T4" fmla="*/ 196523 w 293"/>
                        <a:gd name="T5" fmla="*/ 53262 h 93"/>
                        <a:gd name="T6" fmla="*/ 295288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484" name="Straight Connector 1249"/>
                  <p:cNvCxnSpPr/>
                  <p:nvPr/>
                </p:nvCxnSpPr>
                <p:spPr>
                  <a:xfrm flipH="1">
                    <a:off x="6998701" y="2125084"/>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1250"/>
                  <p:cNvCxnSpPr/>
                  <p:nvPr/>
                </p:nvCxnSpPr>
                <p:spPr>
                  <a:xfrm>
                    <a:off x="6887968" y="2303669"/>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1251"/>
                  <p:cNvCxnSpPr/>
                  <p:nvPr/>
                </p:nvCxnSpPr>
                <p:spPr>
                  <a:xfrm>
                    <a:off x="6884278" y="2367896"/>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1252"/>
                  <p:cNvCxnSpPr/>
                  <p:nvPr/>
                </p:nvCxnSpPr>
                <p:spPr>
                  <a:xfrm>
                    <a:off x="6884278" y="2444657"/>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1253"/>
                  <p:cNvCxnSpPr/>
                  <p:nvPr/>
                </p:nvCxnSpPr>
                <p:spPr>
                  <a:xfrm>
                    <a:off x="6880586" y="2508884"/>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1254"/>
                  <p:cNvCxnSpPr/>
                  <p:nvPr/>
                </p:nvCxnSpPr>
                <p:spPr>
                  <a:xfrm>
                    <a:off x="6876896" y="2569979"/>
                    <a:ext cx="1291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1255"/>
                  <p:cNvCxnSpPr/>
                  <p:nvPr/>
                </p:nvCxnSpPr>
                <p:spPr>
                  <a:xfrm>
                    <a:off x="6876896" y="2637340"/>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1256"/>
                  <p:cNvCxnSpPr/>
                  <p:nvPr/>
                </p:nvCxnSpPr>
                <p:spPr>
                  <a:xfrm>
                    <a:off x="6873204" y="2706267"/>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1257"/>
                  <p:cNvCxnSpPr/>
                  <p:nvPr/>
                </p:nvCxnSpPr>
                <p:spPr>
                  <a:xfrm>
                    <a:off x="6880586" y="2775195"/>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1258"/>
                  <p:cNvCxnSpPr/>
                  <p:nvPr/>
                </p:nvCxnSpPr>
                <p:spPr>
                  <a:xfrm>
                    <a:off x="6884278" y="2842556"/>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1259"/>
                  <p:cNvCxnSpPr/>
                  <p:nvPr/>
                </p:nvCxnSpPr>
                <p:spPr>
                  <a:xfrm>
                    <a:off x="6884278" y="2911483"/>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1260"/>
                  <p:cNvCxnSpPr/>
                  <p:nvPr/>
                </p:nvCxnSpPr>
                <p:spPr>
                  <a:xfrm>
                    <a:off x="6887968" y="2975711"/>
                    <a:ext cx="1254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1261"/>
                  <p:cNvCxnSpPr/>
                  <p:nvPr/>
                </p:nvCxnSpPr>
                <p:spPr>
                  <a:xfrm flipH="1">
                    <a:off x="6887968" y="2131351"/>
                    <a:ext cx="1254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888" name="Group 1069"/>
              <p:cNvGrpSpPr>
                <a:grpSpLocks/>
              </p:cNvGrpSpPr>
              <p:nvPr/>
            </p:nvGrpSpPr>
            <p:grpSpPr bwMode="auto">
              <a:xfrm>
                <a:off x="1301655" y="4876798"/>
                <a:ext cx="331695" cy="1030941"/>
                <a:chOff x="6240352" y="2055335"/>
                <a:chExt cx="771307" cy="1017716"/>
              </a:xfrm>
            </p:grpSpPr>
            <p:grpSp>
              <p:nvGrpSpPr>
                <p:cNvPr id="452007" name="Group 1188"/>
                <p:cNvGrpSpPr>
                  <a:grpSpLocks/>
                </p:cNvGrpSpPr>
                <p:nvPr/>
              </p:nvGrpSpPr>
              <p:grpSpPr bwMode="auto">
                <a:xfrm>
                  <a:off x="6240352" y="2235573"/>
                  <a:ext cx="697981" cy="837478"/>
                  <a:chOff x="6395998" y="3062424"/>
                  <a:chExt cx="564403" cy="837478"/>
                </a:xfrm>
              </p:grpSpPr>
              <p:sp>
                <p:nvSpPr>
                  <p:cNvPr id="444" name="Rectangle 1209"/>
                  <p:cNvSpPr/>
                  <p:nvPr/>
                </p:nvSpPr>
                <p:spPr>
                  <a:xfrm>
                    <a:off x="6520175" y="3056895"/>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45" name="Straight Connector 1210"/>
                  <p:cNvCxnSpPr/>
                  <p:nvPr/>
                </p:nvCxnSpPr>
                <p:spPr>
                  <a:xfrm flipV="1">
                    <a:off x="6857447" y="3056895"/>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6" name="Rectangle 1211"/>
                  <p:cNvSpPr/>
                  <p:nvPr/>
                </p:nvSpPr>
                <p:spPr>
                  <a:xfrm>
                    <a:off x="6487342" y="3066294"/>
                    <a:ext cx="131327" cy="1206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47" name="Straight Connector 1212"/>
                  <p:cNvCxnSpPr/>
                  <p:nvPr/>
                </p:nvCxnSpPr>
                <p:spPr>
                  <a:xfrm flipV="1">
                    <a:off x="6406756" y="3056895"/>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8" name="Rectangle 1213"/>
                  <p:cNvSpPr/>
                  <p:nvPr/>
                </p:nvSpPr>
                <p:spPr>
                  <a:xfrm>
                    <a:off x="6827600" y="3702306"/>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449" name="Rectangle 1214"/>
                  <p:cNvSpPr/>
                  <p:nvPr/>
                </p:nvSpPr>
                <p:spPr>
                  <a:xfrm>
                    <a:off x="6415709" y="3157153"/>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450" name="Straight Connector 1215"/>
                  <p:cNvCxnSpPr/>
                  <p:nvPr/>
                </p:nvCxnSpPr>
                <p:spPr>
                  <a:xfrm flipV="1">
                    <a:off x="6857447" y="3804131"/>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2035" name="Group 1216"/>
                  <p:cNvGrpSpPr>
                    <a:grpSpLocks/>
                  </p:cNvGrpSpPr>
                  <p:nvPr/>
                </p:nvGrpSpPr>
                <p:grpSpPr bwMode="auto">
                  <a:xfrm>
                    <a:off x="6400318" y="3137421"/>
                    <a:ext cx="559121" cy="92788"/>
                    <a:chOff x="6582044" y="2846082"/>
                    <a:chExt cx="559121" cy="92788"/>
                  </a:xfrm>
                </p:grpSpPr>
                <p:cxnSp>
                  <p:nvCxnSpPr>
                    <p:cNvPr id="479" name="Straight Connector 1244"/>
                    <p:cNvCxnSpPr/>
                    <p:nvPr/>
                  </p:nvCxnSpPr>
                  <p:spPr>
                    <a:xfrm flipV="1">
                      <a:off x="7039172" y="2845449"/>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1245"/>
                    <p:cNvCxnSpPr/>
                    <p:nvPr/>
                  </p:nvCxnSpPr>
                  <p:spPr>
                    <a:xfrm flipV="1">
                      <a:off x="6582512" y="2933175"/>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36" name="Group 1217"/>
                  <p:cNvGrpSpPr>
                    <a:grpSpLocks/>
                  </p:cNvGrpSpPr>
                  <p:nvPr/>
                </p:nvGrpSpPr>
                <p:grpSpPr bwMode="auto">
                  <a:xfrm>
                    <a:off x="6399838" y="3203285"/>
                    <a:ext cx="559121" cy="92788"/>
                    <a:chOff x="6582044" y="2846082"/>
                    <a:chExt cx="559121" cy="92788"/>
                  </a:xfrm>
                </p:grpSpPr>
                <p:cxnSp>
                  <p:nvCxnSpPr>
                    <p:cNvPr id="477" name="Straight Connector 1242"/>
                    <p:cNvCxnSpPr/>
                    <p:nvPr/>
                  </p:nvCxnSpPr>
                  <p:spPr>
                    <a:xfrm flipV="1">
                      <a:off x="7039653" y="2845380"/>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1243"/>
                    <p:cNvCxnSpPr/>
                    <p:nvPr/>
                  </p:nvCxnSpPr>
                  <p:spPr>
                    <a:xfrm flipV="1">
                      <a:off x="6582993" y="2933106"/>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37" name="Group 1218"/>
                  <p:cNvGrpSpPr>
                    <a:grpSpLocks/>
                  </p:cNvGrpSpPr>
                  <p:nvPr/>
                </p:nvGrpSpPr>
                <p:grpSpPr bwMode="auto">
                  <a:xfrm>
                    <a:off x="6399358" y="3269149"/>
                    <a:ext cx="559121" cy="92788"/>
                    <a:chOff x="6582044" y="2846082"/>
                    <a:chExt cx="559121" cy="92788"/>
                  </a:xfrm>
                </p:grpSpPr>
                <p:cxnSp>
                  <p:nvCxnSpPr>
                    <p:cNvPr id="475" name="Straight Connector 1240"/>
                    <p:cNvCxnSpPr/>
                    <p:nvPr/>
                  </p:nvCxnSpPr>
                  <p:spPr>
                    <a:xfrm flipV="1">
                      <a:off x="7028194" y="2845310"/>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1241"/>
                    <p:cNvCxnSpPr/>
                    <p:nvPr/>
                  </p:nvCxnSpPr>
                  <p:spPr>
                    <a:xfrm flipV="1">
                      <a:off x="6583473" y="293303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38" name="Group 1219"/>
                  <p:cNvGrpSpPr>
                    <a:grpSpLocks/>
                  </p:cNvGrpSpPr>
                  <p:nvPr/>
                </p:nvGrpSpPr>
                <p:grpSpPr bwMode="auto">
                  <a:xfrm>
                    <a:off x="6398878" y="3335013"/>
                    <a:ext cx="559121" cy="92788"/>
                    <a:chOff x="6582044" y="2846082"/>
                    <a:chExt cx="559121" cy="92788"/>
                  </a:xfrm>
                </p:grpSpPr>
                <p:cxnSp>
                  <p:nvCxnSpPr>
                    <p:cNvPr id="473" name="Straight Connector 1238"/>
                    <p:cNvCxnSpPr/>
                    <p:nvPr/>
                  </p:nvCxnSpPr>
                  <p:spPr>
                    <a:xfrm flipV="1">
                      <a:off x="7028673" y="284054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1239"/>
                    <p:cNvCxnSpPr/>
                    <p:nvPr/>
                  </p:nvCxnSpPr>
                  <p:spPr>
                    <a:xfrm flipV="1">
                      <a:off x="6592906" y="2932966"/>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39" name="Group 1220"/>
                  <p:cNvGrpSpPr>
                    <a:grpSpLocks/>
                  </p:cNvGrpSpPr>
                  <p:nvPr/>
                </p:nvGrpSpPr>
                <p:grpSpPr bwMode="auto">
                  <a:xfrm>
                    <a:off x="6398398" y="3400877"/>
                    <a:ext cx="559121" cy="92788"/>
                    <a:chOff x="6582044" y="2846082"/>
                    <a:chExt cx="559121" cy="92788"/>
                  </a:xfrm>
                </p:grpSpPr>
                <p:cxnSp>
                  <p:nvCxnSpPr>
                    <p:cNvPr id="471" name="Straight Connector 1236"/>
                    <p:cNvCxnSpPr/>
                    <p:nvPr/>
                  </p:nvCxnSpPr>
                  <p:spPr>
                    <a:xfrm flipV="1">
                      <a:off x="7038107" y="2840471"/>
                      <a:ext cx="104464"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1237"/>
                    <p:cNvCxnSpPr/>
                    <p:nvPr/>
                  </p:nvCxnSpPr>
                  <p:spPr>
                    <a:xfrm flipV="1">
                      <a:off x="6593385" y="293289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40" name="Group 1221"/>
                  <p:cNvGrpSpPr>
                    <a:grpSpLocks/>
                  </p:cNvGrpSpPr>
                  <p:nvPr/>
                </p:nvGrpSpPr>
                <p:grpSpPr bwMode="auto">
                  <a:xfrm>
                    <a:off x="6397918" y="3466741"/>
                    <a:ext cx="559121" cy="92788"/>
                    <a:chOff x="6582044" y="2846082"/>
                    <a:chExt cx="559121" cy="92788"/>
                  </a:xfrm>
                </p:grpSpPr>
                <p:cxnSp>
                  <p:nvCxnSpPr>
                    <p:cNvPr id="469" name="Straight Connector 1234"/>
                    <p:cNvCxnSpPr/>
                    <p:nvPr/>
                  </p:nvCxnSpPr>
                  <p:spPr>
                    <a:xfrm flipV="1">
                      <a:off x="7038589" y="2840401"/>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0" name="Straight Connector 1235"/>
                    <p:cNvCxnSpPr/>
                    <p:nvPr/>
                  </p:nvCxnSpPr>
                  <p:spPr>
                    <a:xfrm flipV="1">
                      <a:off x="6593866" y="293909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41" name="Group 1222"/>
                  <p:cNvGrpSpPr>
                    <a:grpSpLocks/>
                  </p:cNvGrpSpPr>
                  <p:nvPr/>
                </p:nvGrpSpPr>
                <p:grpSpPr bwMode="auto">
                  <a:xfrm>
                    <a:off x="6397438" y="3532605"/>
                    <a:ext cx="559121" cy="92788"/>
                    <a:chOff x="6582044" y="2846082"/>
                    <a:chExt cx="559121" cy="92788"/>
                  </a:xfrm>
                </p:grpSpPr>
                <p:cxnSp>
                  <p:nvCxnSpPr>
                    <p:cNvPr id="467" name="Straight Connector 1232"/>
                    <p:cNvCxnSpPr/>
                    <p:nvPr/>
                  </p:nvCxnSpPr>
                  <p:spPr>
                    <a:xfrm flipV="1">
                      <a:off x="7039068" y="2840331"/>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1233"/>
                    <p:cNvCxnSpPr/>
                    <p:nvPr/>
                  </p:nvCxnSpPr>
                  <p:spPr>
                    <a:xfrm flipV="1">
                      <a:off x="6582407" y="2939023"/>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42" name="Group 1223"/>
                  <p:cNvGrpSpPr>
                    <a:grpSpLocks/>
                  </p:cNvGrpSpPr>
                  <p:nvPr/>
                </p:nvGrpSpPr>
                <p:grpSpPr bwMode="auto">
                  <a:xfrm>
                    <a:off x="6396958" y="3598469"/>
                    <a:ext cx="559121" cy="92788"/>
                    <a:chOff x="6582044" y="2846082"/>
                    <a:chExt cx="559121" cy="92788"/>
                  </a:xfrm>
                </p:grpSpPr>
                <p:cxnSp>
                  <p:nvCxnSpPr>
                    <p:cNvPr id="465" name="Straight Connector 1230"/>
                    <p:cNvCxnSpPr/>
                    <p:nvPr/>
                  </p:nvCxnSpPr>
                  <p:spPr>
                    <a:xfrm flipV="1">
                      <a:off x="7039548" y="284026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1231"/>
                    <p:cNvCxnSpPr/>
                    <p:nvPr/>
                  </p:nvCxnSpPr>
                  <p:spPr>
                    <a:xfrm flipV="1">
                      <a:off x="6582886" y="2938954"/>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43" name="Group 1224"/>
                  <p:cNvGrpSpPr>
                    <a:grpSpLocks/>
                  </p:cNvGrpSpPr>
                  <p:nvPr/>
                </p:nvGrpSpPr>
                <p:grpSpPr bwMode="auto">
                  <a:xfrm>
                    <a:off x="6396478" y="3664333"/>
                    <a:ext cx="559121" cy="92788"/>
                    <a:chOff x="6582044" y="2846082"/>
                    <a:chExt cx="559121" cy="92788"/>
                  </a:xfrm>
                </p:grpSpPr>
                <p:cxnSp>
                  <p:nvCxnSpPr>
                    <p:cNvPr id="463" name="Straight Connector 1228"/>
                    <p:cNvCxnSpPr/>
                    <p:nvPr/>
                  </p:nvCxnSpPr>
                  <p:spPr>
                    <a:xfrm flipV="1">
                      <a:off x="7028090" y="284645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1229"/>
                    <p:cNvCxnSpPr/>
                    <p:nvPr/>
                  </p:nvCxnSpPr>
                  <p:spPr>
                    <a:xfrm flipV="1">
                      <a:off x="6583368" y="293888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044" name="Group 1225"/>
                  <p:cNvGrpSpPr>
                    <a:grpSpLocks/>
                  </p:cNvGrpSpPr>
                  <p:nvPr/>
                </p:nvGrpSpPr>
                <p:grpSpPr bwMode="auto">
                  <a:xfrm>
                    <a:off x="6395998" y="3730197"/>
                    <a:ext cx="559121" cy="92788"/>
                    <a:chOff x="6582044" y="2846082"/>
                    <a:chExt cx="559121" cy="92788"/>
                  </a:xfrm>
                </p:grpSpPr>
                <p:cxnSp>
                  <p:nvCxnSpPr>
                    <p:cNvPr id="461" name="Straight Connector 1226"/>
                    <p:cNvCxnSpPr/>
                    <p:nvPr/>
                  </p:nvCxnSpPr>
                  <p:spPr>
                    <a:xfrm flipV="1">
                      <a:off x="7028570" y="284638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1227"/>
                    <p:cNvCxnSpPr/>
                    <p:nvPr/>
                  </p:nvCxnSpPr>
                  <p:spPr>
                    <a:xfrm flipV="1">
                      <a:off x="6592802" y="2938815"/>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2008" name="Group 1189"/>
                <p:cNvGrpSpPr>
                  <a:grpSpLocks/>
                </p:cNvGrpSpPr>
                <p:nvPr/>
              </p:nvGrpSpPr>
              <p:grpSpPr bwMode="auto">
                <a:xfrm>
                  <a:off x="6280049" y="2055335"/>
                  <a:ext cx="731610" cy="920732"/>
                  <a:chOff x="6280049" y="2055335"/>
                  <a:chExt cx="731610" cy="920732"/>
                </a:xfrm>
              </p:grpSpPr>
              <p:grpSp>
                <p:nvGrpSpPr>
                  <p:cNvPr id="452009" name="Group 1190"/>
                  <p:cNvGrpSpPr>
                    <a:grpSpLocks/>
                  </p:cNvGrpSpPr>
                  <p:nvPr/>
                </p:nvGrpSpPr>
                <p:grpSpPr bwMode="auto">
                  <a:xfrm>
                    <a:off x="6280049" y="2055335"/>
                    <a:ext cx="680752" cy="139401"/>
                    <a:chOff x="5414286" y="2921098"/>
                    <a:chExt cx="680752" cy="139401"/>
                  </a:xfrm>
                </p:grpSpPr>
                <p:sp>
                  <p:nvSpPr>
                    <p:cNvPr id="452023" name="Rectangle 188"/>
                    <p:cNvSpPr>
                      <a:spLocks noChangeArrowheads="1"/>
                    </p:cNvSpPr>
                    <p:nvPr/>
                  </p:nvSpPr>
                  <p:spPr bwMode="auto">
                    <a:xfrm>
                      <a:off x="5424805" y="2995548"/>
                      <a:ext cx="542590"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024" name="AutoShape 189"/>
                    <p:cNvSpPr>
                      <a:spLocks noChangeArrowheads="1"/>
                    </p:cNvSpPr>
                    <p:nvPr/>
                  </p:nvSpPr>
                  <p:spPr bwMode="auto">
                    <a:xfrm>
                      <a:off x="5424805" y="2920355"/>
                      <a:ext cx="668087"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2025" name="Freeform 190"/>
                    <p:cNvSpPr>
                      <a:spLocks/>
                    </p:cNvSpPr>
                    <p:nvPr/>
                  </p:nvSpPr>
                  <p:spPr bwMode="auto">
                    <a:xfrm>
                      <a:off x="5971087" y="2921922"/>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2026" name="Freeform 191"/>
                    <p:cNvSpPr>
                      <a:spLocks/>
                    </p:cNvSpPr>
                    <p:nvPr/>
                  </p:nvSpPr>
                  <p:spPr bwMode="auto">
                    <a:xfrm>
                      <a:off x="5509699" y="2936020"/>
                      <a:ext cx="516753" cy="45430"/>
                    </a:xfrm>
                    <a:custGeom>
                      <a:avLst/>
                      <a:gdLst>
                        <a:gd name="T0" fmla="*/ 0 w 280"/>
                        <a:gd name="T1" fmla="*/ 45430 h 63"/>
                        <a:gd name="T2" fmla="*/ 68285 w 280"/>
                        <a:gd name="T3" fmla="*/ 44709 h 63"/>
                        <a:gd name="T4" fmla="*/ 404175 w 280"/>
                        <a:gd name="T5" fmla="*/ 0 h 63"/>
                        <a:gd name="T6" fmla="*/ 516753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2027" name="Freeform 192"/>
                    <p:cNvSpPr>
                      <a:spLocks/>
                    </p:cNvSpPr>
                    <p:nvPr/>
                  </p:nvSpPr>
                  <p:spPr bwMode="auto">
                    <a:xfrm>
                      <a:off x="5631506" y="2932887"/>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426" name="Straight Connector 1191"/>
                  <p:cNvCxnSpPr/>
                  <p:nvPr/>
                </p:nvCxnSpPr>
                <p:spPr>
                  <a:xfrm flipH="1">
                    <a:off x="7010331" y="2125086"/>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1192"/>
                  <p:cNvCxnSpPr/>
                  <p:nvPr/>
                </p:nvCxnSpPr>
                <p:spPr>
                  <a:xfrm>
                    <a:off x="6888526" y="230367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1193"/>
                  <p:cNvCxnSpPr/>
                  <p:nvPr/>
                </p:nvCxnSpPr>
                <p:spPr>
                  <a:xfrm>
                    <a:off x="6884834" y="236789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1194"/>
                  <p:cNvCxnSpPr/>
                  <p:nvPr/>
                </p:nvCxnSpPr>
                <p:spPr>
                  <a:xfrm>
                    <a:off x="6884834" y="244465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1195"/>
                  <p:cNvCxnSpPr/>
                  <p:nvPr/>
                </p:nvCxnSpPr>
                <p:spPr>
                  <a:xfrm>
                    <a:off x="6881144" y="250888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1196"/>
                  <p:cNvCxnSpPr/>
                  <p:nvPr/>
                </p:nvCxnSpPr>
                <p:spPr>
                  <a:xfrm>
                    <a:off x="6877452" y="2569981"/>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1197"/>
                  <p:cNvCxnSpPr/>
                  <p:nvPr/>
                </p:nvCxnSpPr>
                <p:spPr>
                  <a:xfrm>
                    <a:off x="6877452" y="263734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1198"/>
                  <p:cNvCxnSpPr/>
                  <p:nvPr/>
                </p:nvCxnSpPr>
                <p:spPr>
                  <a:xfrm>
                    <a:off x="6873762" y="270626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1199"/>
                  <p:cNvCxnSpPr/>
                  <p:nvPr/>
                </p:nvCxnSpPr>
                <p:spPr>
                  <a:xfrm>
                    <a:off x="6881144" y="2775197"/>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1200"/>
                  <p:cNvCxnSpPr/>
                  <p:nvPr/>
                </p:nvCxnSpPr>
                <p:spPr>
                  <a:xfrm>
                    <a:off x="6884834" y="284255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1201"/>
                  <p:cNvCxnSpPr/>
                  <p:nvPr/>
                </p:nvCxnSpPr>
                <p:spPr>
                  <a:xfrm>
                    <a:off x="6884834" y="2911485"/>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1202"/>
                  <p:cNvCxnSpPr/>
                  <p:nvPr/>
                </p:nvCxnSpPr>
                <p:spPr>
                  <a:xfrm>
                    <a:off x="6888526" y="297571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1203"/>
                  <p:cNvCxnSpPr/>
                  <p:nvPr/>
                </p:nvCxnSpPr>
                <p:spPr>
                  <a:xfrm flipH="1">
                    <a:off x="6888526" y="2131353"/>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889" name="Group 1070"/>
              <p:cNvGrpSpPr>
                <a:grpSpLocks/>
              </p:cNvGrpSpPr>
              <p:nvPr/>
            </p:nvGrpSpPr>
            <p:grpSpPr bwMode="auto">
              <a:xfrm>
                <a:off x="1678171" y="4876798"/>
                <a:ext cx="331695" cy="1030941"/>
                <a:chOff x="6240352" y="2055335"/>
                <a:chExt cx="771307" cy="1017716"/>
              </a:xfrm>
            </p:grpSpPr>
            <p:grpSp>
              <p:nvGrpSpPr>
                <p:cNvPr id="451949" name="Group 1130"/>
                <p:cNvGrpSpPr>
                  <a:grpSpLocks/>
                </p:cNvGrpSpPr>
                <p:nvPr/>
              </p:nvGrpSpPr>
              <p:grpSpPr bwMode="auto">
                <a:xfrm>
                  <a:off x="6240352" y="2235573"/>
                  <a:ext cx="697981" cy="837478"/>
                  <a:chOff x="6395998" y="3062424"/>
                  <a:chExt cx="564403" cy="837478"/>
                </a:xfrm>
              </p:grpSpPr>
              <p:sp>
                <p:nvSpPr>
                  <p:cNvPr id="386" name="Rectangle 1151"/>
                  <p:cNvSpPr/>
                  <p:nvPr/>
                </p:nvSpPr>
                <p:spPr>
                  <a:xfrm>
                    <a:off x="6510622" y="3056895"/>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87" name="Straight Connector 1152"/>
                  <p:cNvCxnSpPr/>
                  <p:nvPr/>
                </p:nvCxnSpPr>
                <p:spPr>
                  <a:xfrm flipV="1">
                    <a:off x="6847894" y="3056895"/>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8" name="Rectangle 1153"/>
                  <p:cNvSpPr/>
                  <p:nvPr/>
                </p:nvSpPr>
                <p:spPr>
                  <a:xfrm>
                    <a:off x="6477789" y="3066294"/>
                    <a:ext cx="131327" cy="1206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89" name="Straight Connector 1154"/>
                  <p:cNvCxnSpPr/>
                  <p:nvPr/>
                </p:nvCxnSpPr>
                <p:spPr>
                  <a:xfrm flipV="1">
                    <a:off x="6397203" y="3056895"/>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0" name="Rectangle 1155"/>
                  <p:cNvSpPr/>
                  <p:nvPr/>
                </p:nvSpPr>
                <p:spPr>
                  <a:xfrm>
                    <a:off x="6818047" y="3702306"/>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391" name="Rectangle 1156"/>
                  <p:cNvSpPr/>
                  <p:nvPr/>
                </p:nvSpPr>
                <p:spPr>
                  <a:xfrm>
                    <a:off x="6406156" y="3157153"/>
                    <a:ext cx="444723"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92" name="Straight Connector 1157"/>
                  <p:cNvCxnSpPr/>
                  <p:nvPr/>
                </p:nvCxnSpPr>
                <p:spPr>
                  <a:xfrm flipV="1">
                    <a:off x="6847894" y="3804131"/>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977" name="Group 1158"/>
                  <p:cNvGrpSpPr>
                    <a:grpSpLocks/>
                  </p:cNvGrpSpPr>
                  <p:nvPr/>
                </p:nvGrpSpPr>
                <p:grpSpPr bwMode="auto">
                  <a:xfrm>
                    <a:off x="6400318" y="3137421"/>
                    <a:ext cx="559121" cy="92788"/>
                    <a:chOff x="6582044" y="2846082"/>
                    <a:chExt cx="559121" cy="92788"/>
                  </a:xfrm>
                </p:grpSpPr>
                <p:cxnSp>
                  <p:nvCxnSpPr>
                    <p:cNvPr id="421" name="Straight Connector 1186"/>
                    <p:cNvCxnSpPr/>
                    <p:nvPr/>
                  </p:nvCxnSpPr>
                  <p:spPr>
                    <a:xfrm flipV="1">
                      <a:off x="7029619" y="2845449"/>
                      <a:ext cx="122374"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1187"/>
                    <p:cNvCxnSpPr/>
                    <p:nvPr/>
                  </p:nvCxnSpPr>
                  <p:spPr>
                    <a:xfrm flipV="1">
                      <a:off x="6581912" y="2933175"/>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78" name="Group 1159"/>
                  <p:cNvGrpSpPr>
                    <a:grpSpLocks/>
                  </p:cNvGrpSpPr>
                  <p:nvPr/>
                </p:nvGrpSpPr>
                <p:grpSpPr bwMode="auto">
                  <a:xfrm>
                    <a:off x="6399838" y="3203285"/>
                    <a:ext cx="559121" cy="92788"/>
                    <a:chOff x="6582044" y="2846082"/>
                    <a:chExt cx="559121" cy="92788"/>
                  </a:xfrm>
                </p:grpSpPr>
                <p:cxnSp>
                  <p:nvCxnSpPr>
                    <p:cNvPr id="419" name="Straight Connector 1184"/>
                    <p:cNvCxnSpPr/>
                    <p:nvPr/>
                  </p:nvCxnSpPr>
                  <p:spPr>
                    <a:xfrm flipV="1">
                      <a:off x="7039055" y="2845380"/>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1185"/>
                    <p:cNvCxnSpPr/>
                    <p:nvPr/>
                  </p:nvCxnSpPr>
                  <p:spPr>
                    <a:xfrm flipV="1">
                      <a:off x="6582394" y="2933106"/>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79" name="Group 1160"/>
                  <p:cNvGrpSpPr>
                    <a:grpSpLocks/>
                  </p:cNvGrpSpPr>
                  <p:nvPr/>
                </p:nvGrpSpPr>
                <p:grpSpPr bwMode="auto">
                  <a:xfrm>
                    <a:off x="6399358" y="3269149"/>
                    <a:ext cx="559121" cy="92788"/>
                    <a:chOff x="6582044" y="2846082"/>
                    <a:chExt cx="559121" cy="92788"/>
                  </a:xfrm>
                </p:grpSpPr>
                <p:cxnSp>
                  <p:nvCxnSpPr>
                    <p:cNvPr id="417" name="Straight Connector 1182"/>
                    <p:cNvCxnSpPr/>
                    <p:nvPr/>
                  </p:nvCxnSpPr>
                  <p:spPr>
                    <a:xfrm flipV="1">
                      <a:off x="7027596" y="2845310"/>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1183"/>
                    <p:cNvCxnSpPr/>
                    <p:nvPr/>
                  </p:nvCxnSpPr>
                  <p:spPr>
                    <a:xfrm flipV="1">
                      <a:off x="6582873" y="2933036"/>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0" name="Group 1161"/>
                  <p:cNvGrpSpPr>
                    <a:grpSpLocks/>
                  </p:cNvGrpSpPr>
                  <p:nvPr/>
                </p:nvGrpSpPr>
                <p:grpSpPr bwMode="auto">
                  <a:xfrm>
                    <a:off x="6398878" y="3335013"/>
                    <a:ext cx="559121" cy="92788"/>
                    <a:chOff x="6582044" y="2846082"/>
                    <a:chExt cx="559121" cy="92788"/>
                  </a:xfrm>
                </p:grpSpPr>
                <p:cxnSp>
                  <p:nvCxnSpPr>
                    <p:cNvPr id="415" name="Straight Connector 1180"/>
                    <p:cNvCxnSpPr/>
                    <p:nvPr/>
                  </p:nvCxnSpPr>
                  <p:spPr>
                    <a:xfrm flipV="1">
                      <a:off x="7028075" y="284054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1181"/>
                    <p:cNvCxnSpPr/>
                    <p:nvPr/>
                  </p:nvCxnSpPr>
                  <p:spPr>
                    <a:xfrm flipV="1">
                      <a:off x="6583353" y="2932966"/>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1" name="Group 1162"/>
                  <p:cNvGrpSpPr>
                    <a:grpSpLocks/>
                  </p:cNvGrpSpPr>
                  <p:nvPr/>
                </p:nvGrpSpPr>
                <p:grpSpPr bwMode="auto">
                  <a:xfrm>
                    <a:off x="6398398" y="3400877"/>
                    <a:ext cx="559121" cy="92788"/>
                    <a:chOff x="6582044" y="2846082"/>
                    <a:chExt cx="559121" cy="92788"/>
                  </a:xfrm>
                </p:grpSpPr>
                <p:cxnSp>
                  <p:nvCxnSpPr>
                    <p:cNvPr id="413" name="Straight Connector 1178"/>
                    <p:cNvCxnSpPr/>
                    <p:nvPr/>
                  </p:nvCxnSpPr>
                  <p:spPr>
                    <a:xfrm flipV="1">
                      <a:off x="7028555" y="284047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1179"/>
                    <p:cNvCxnSpPr/>
                    <p:nvPr/>
                  </p:nvCxnSpPr>
                  <p:spPr>
                    <a:xfrm flipV="1">
                      <a:off x="6592787" y="2932897"/>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2" name="Group 1163"/>
                  <p:cNvGrpSpPr>
                    <a:grpSpLocks/>
                  </p:cNvGrpSpPr>
                  <p:nvPr/>
                </p:nvGrpSpPr>
                <p:grpSpPr bwMode="auto">
                  <a:xfrm>
                    <a:off x="6397918" y="3466741"/>
                    <a:ext cx="559121" cy="92788"/>
                    <a:chOff x="6582044" y="2846082"/>
                    <a:chExt cx="559121" cy="92788"/>
                  </a:xfrm>
                </p:grpSpPr>
                <p:cxnSp>
                  <p:nvCxnSpPr>
                    <p:cNvPr id="411" name="Straight Connector 1176"/>
                    <p:cNvCxnSpPr/>
                    <p:nvPr/>
                  </p:nvCxnSpPr>
                  <p:spPr>
                    <a:xfrm flipV="1">
                      <a:off x="7029036" y="2840401"/>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1177"/>
                    <p:cNvCxnSpPr/>
                    <p:nvPr/>
                  </p:nvCxnSpPr>
                  <p:spPr>
                    <a:xfrm flipV="1">
                      <a:off x="6593268" y="2939093"/>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3" name="Group 1164"/>
                  <p:cNvGrpSpPr>
                    <a:grpSpLocks/>
                  </p:cNvGrpSpPr>
                  <p:nvPr/>
                </p:nvGrpSpPr>
                <p:grpSpPr bwMode="auto">
                  <a:xfrm>
                    <a:off x="6397438" y="3532605"/>
                    <a:ext cx="559121" cy="92788"/>
                    <a:chOff x="6582044" y="2846082"/>
                    <a:chExt cx="559121" cy="92788"/>
                  </a:xfrm>
                </p:grpSpPr>
                <p:cxnSp>
                  <p:nvCxnSpPr>
                    <p:cNvPr id="409" name="Straight Connector 1174"/>
                    <p:cNvCxnSpPr/>
                    <p:nvPr/>
                  </p:nvCxnSpPr>
                  <p:spPr>
                    <a:xfrm flipV="1">
                      <a:off x="7029515" y="2840331"/>
                      <a:ext cx="122372"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1175"/>
                    <p:cNvCxnSpPr/>
                    <p:nvPr/>
                  </p:nvCxnSpPr>
                  <p:spPr>
                    <a:xfrm flipV="1">
                      <a:off x="6581809" y="2939023"/>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4" name="Group 1165"/>
                  <p:cNvGrpSpPr>
                    <a:grpSpLocks/>
                  </p:cNvGrpSpPr>
                  <p:nvPr/>
                </p:nvGrpSpPr>
                <p:grpSpPr bwMode="auto">
                  <a:xfrm>
                    <a:off x="6396958" y="3598469"/>
                    <a:ext cx="559121" cy="92788"/>
                    <a:chOff x="6582044" y="2846082"/>
                    <a:chExt cx="559121" cy="92788"/>
                  </a:xfrm>
                </p:grpSpPr>
                <p:cxnSp>
                  <p:nvCxnSpPr>
                    <p:cNvPr id="407" name="Straight Connector 1172"/>
                    <p:cNvCxnSpPr/>
                    <p:nvPr/>
                  </p:nvCxnSpPr>
                  <p:spPr>
                    <a:xfrm flipV="1">
                      <a:off x="7038948" y="284026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1173"/>
                    <p:cNvCxnSpPr/>
                    <p:nvPr/>
                  </p:nvCxnSpPr>
                  <p:spPr>
                    <a:xfrm flipV="1">
                      <a:off x="6582288" y="2938954"/>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5" name="Group 1166"/>
                  <p:cNvGrpSpPr>
                    <a:grpSpLocks/>
                  </p:cNvGrpSpPr>
                  <p:nvPr/>
                </p:nvGrpSpPr>
                <p:grpSpPr bwMode="auto">
                  <a:xfrm>
                    <a:off x="6396478" y="3664333"/>
                    <a:ext cx="559121" cy="92788"/>
                    <a:chOff x="6582044" y="2846082"/>
                    <a:chExt cx="559121" cy="92788"/>
                  </a:xfrm>
                </p:grpSpPr>
                <p:cxnSp>
                  <p:nvCxnSpPr>
                    <p:cNvPr id="405" name="Straight Connector 1170"/>
                    <p:cNvCxnSpPr/>
                    <p:nvPr/>
                  </p:nvCxnSpPr>
                  <p:spPr>
                    <a:xfrm flipV="1">
                      <a:off x="7027490" y="284645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1171"/>
                    <p:cNvCxnSpPr/>
                    <p:nvPr/>
                  </p:nvCxnSpPr>
                  <p:spPr>
                    <a:xfrm flipV="1">
                      <a:off x="6582770" y="2938884"/>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86" name="Group 1167"/>
                  <p:cNvGrpSpPr>
                    <a:grpSpLocks/>
                  </p:cNvGrpSpPr>
                  <p:nvPr/>
                </p:nvGrpSpPr>
                <p:grpSpPr bwMode="auto">
                  <a:xfrm>
                    <a:off x="6395998" y="3730197"/>
                    <a:ext cx="559121" cy="92788"/>
                    <a:chOff x="6582044" y="2846082"/>
                    <a:chExt cx="559121" cy="92788"/>
                  </a:xfrm>
                </p:grpSpPr>
                <p:cxnSp>
                  <p:nvCxnSpPr>
                    <p:cNvPr id="403" name="Straight Connector 1168"/>
                    <p:cNvCxnSpPr/>
                    <p:nvPr/>
                  </p:nvCxnSpPr>
                  <p:spPr>
                    <a:xfrm flipV="1">
                      <a:off x="7027970" y="284638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1169"/>
                    <p:cNvCxnSpPr/>
                    <p:nvPr/>
                  </p:nvCxnSpPr>
                  <p:spPr>
                    <a:xfrm flipV="1">
                      <a:off x="6583249" y="293881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950" name="Group 1131"/>
                <p:cNvGrpSpPr>
                  <a:grpSpLocks/>
                </p:cNvGrpSpPr>
                <p:nvPr/>
              </p:nvGrpSpPr>
              <p:grpSpPr bwMode="auto">
                <a:xfrm>
                  <a:off x="6280049" y="2055335"/>
                  <a:ext cx="731610" cy="920732"/>
                  <a:chOff x="6280049" y="2055335"/>
                  <a:chExt cx="731610" cy="920732"/>
                </a:xfrm>
              </p:grpSpPr>
              <p:grpSp>
                <p:nvGrpSpPr>
                  <p:cNvPr id="451951" name="Group 1132"/>
                  <p:cNvGrpSpPr>
                    <a:grpSpLocks/>
                  </p:cNvGrpSpPr>
                  <p:nvPr/>
                </p:nvGrpSpPr>
                <p:grpSpPr bwMode="auto">
                  <a:xfrm>
                    <a:off x="6280049" y="2055335"/>
                    <a:ext cx="680752" cy="139401"/>
                    <a:chOff x="5414286" y="2921098"/>
                    <a:chExt cx="680752" cy="139401"/>
                  </a:xfrm>
                </p:grpSpPr>
                <p:sp>
                  <p:nvSpPr>
                    <p:cNvPr id="451965" name="Rectangle 188"/>
                    <p:cNvSpPr>
                      <a:spLocks noChangeArrowheads="1"/>
                    </p:cNvSpPr>
                    <p:nvPr/>
                  </p:nvSpPr>
                  <p:spPr bwMode="auto">
                    <a:xfrm>
                      <a:off x="5424063" y="2995548"/>
                      <a:ext cx="54259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966" name="AutoShape 189"/>
                    <p:cNvSpPr>
                      <a:spLocks noChangeArrowheads="1"/>
                    </p:cNvSpPr>
                    <p:nvPr/>
                  </p:nvSpPr>
                  <p:spPr bwMode="auto">
                    <a:xfrm>
                      <a:off x="5424063" y="2920355"/>
                      <a:ext cx="668090"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967" name="Freeform 190"/>
                    <p:cNvSpPr>
                      <a:spLocks/>
                    </p:cNvSpPr>
                    <p:nvPr/>
                  </p:nvSpPr>
                  <p:spPr bwMode="auto">
                    <a:xfrm>
                      <a:off x="5970345" y="2921922"/>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968" name="Freeform 191"/>
                    <p:cNvSpPr>
                      <a:spLocks/>
                    </p:cNvSpPr>
                    <p:nvPr/>
                  </p:nvSpPr>
                  <p:spPr bwMode="auto">
                    <a:xfrm>
                      <a:off x="5508959" y="2936020"/>
                      <a:ext cx="516753" cy="45430"/>
                    </a:xfrm>
                    <a:custGeom>
                      <a:avLst/>
                      <a:gdLst>
                        <a:gd name="T0" fmla="*/ 0 w 280"/>
                        <a:gd name="T1" fmla="*/ 45430 h 63"/>
                        <a:gd name="T2" fmla="*/ 68285 w 280"/>
                        <a:gd name="T3" fmla="*/ 44709 h 63"/>
                        <a:gd name="T4" fmla="*/ 404175 w 280"/>
                        <a:gd name="T5" fmla="*/ 0 h 63"/>
                        <a:gd name="T6" fmla="*/ 516753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969" name="Freeform 192"/>
                    <p:cNvSpPr>
                      <a:spLocks/>
                    </p:cNvSpPr>
                    <p:nvPr/>
                  </p:nvSpPr>
                  <p:spPr bwMode="auto">
                    <a:xfrm>
                      <a:off x="5630764" y="2932887"/>
                      <a:ext cx="295288" cy="53262"/>
                    </a:xfrm>
                    <a:custGeom>
                      <a:avLst/>
                      <a:gdLst>
                        <a:gd name="T0" fmla="*/ 0 w 293"/>
                        <a:gd name="T1" fmla="*/ 0 h 93"/>
                        <a:gd name="T2" fmla="*/ 67523 w 293"/>
                        <a:gd name="T3" fmla="*/ 573 h 93"/>
                        <a:gd name="T4" fmla="*/ 196523 w 293"/>
                        <a:gd name="T5" fmla="*/ 53262 h 93"/>
                        <a:gd name="T6" fmla="*/ 295288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368" name="Straight Connector 1133"/>
                  <p:cNvCxnSpPr/>
                  <p:nvPr/>
                </p:nvCxnSpPr>
                <p:spPr>
                  <a:xfrm flipH="1">
                    <a:off x="6998518" y="2125086"/>
                    <a:ext cx="11074"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1134"/>
                  <p:cNvCxnSpPr/>
                  <p:nvPr/>
                </p:nvCxnSpPr>
                <p:spPr>
                  <a:xfrm>
                    <a:off x="6876712" y="230367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1135"/>
                  <p:cNvCxnSpPr/>
                  <p:nvPr/>
                </p:nvCxnSpPr>
                <p:spPr>
                  <a:xfrm>
                    <a:off x="6873020" y="236789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1136"/>
                  <p:cNvCxnSpPr/>
                  <p:nvPr/>
                </p:nvCxnSpPr>
                <p:spPr>
                  <a:xfrm>
                    <a:off x="6873020" y="244465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1137"/>
                  <p:cNvCxnSpPr/>
                  <p:nvPr/>
                </p:nvCxnSpPr>
                <p:spPr>
                  <a:xfrm>
                    <a:off x="6869330" y="250888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1138"/>
                  <p:cNvCxnSpPr/>
                  <p:nvPr/>
                </p:nvCxnSpPr>
                <p:spPr>
                  <a:xfrm>
                    <a:off x="6865638" y="2569981"/>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1139"/>
                  <p:cNvCxnSpPr/>
                  <p:nvPr/>
                </p:nvCxnSpPr>
                <p:spPr>
                  <a:xfrm>
                    <a:off x="6865638" y="263734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1140"/>
                  <p:cNvCxnSpPr/>
                  <p:nvPr/>
                </p:nvCxnSpPr>
                <p:spPr>
                  <a:xfrm>
                    <a:off x="6861948" y="270626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1141"/>
                  <p:cNvCxnSpPr/>
                  <p:nvPr/>
                </p:nvCxnSpPr>
                <p:spPr>
                  <a:xfrm>
                    <a:off x="6869330" y="2775197"/>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1142"/>
                  <p:cNvCxnSpPr/>
                  <p:nvPr/>
                </p:nvCxnSpPr>
                <p:spPr>
                  <a:xfrm>
                    <a:off x="6873020" y="284255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1143"/>
                  <p:cNvCxnSpPr/>
                  <p:nvPr/>
                </p:nvCxnSpPr>
                <p:spPr>
                  <a:xfrm>
                    <a:off x="6873020" y="2911485"/>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1144"/>
                  <p:cNvCxnSpPr/>
                  <p:nvPr/>
                </p:nvCxnSpPr>
                <p:spPr>
                  <a:xfrm>
                    <a:off x="6876712" y="297571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1145"/>
                  <p:cNvCxnSpPr/>
                  <p:nvPr/>
                </p:nvCxnSpPr>
                <p:spPr>
                  <a:xfrm flipH="1">
                    <a:off x="6876712" y="2131353"/>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890" name="Group 1071"/>
              <p:cNvGrpSpPr>
                <a:grpSpLocks/>
              </p:cNvGrpSpPr>
              <p:nvPr/>
            </p:nvGrpSpPr>
            <p:grpSpPr bwMode="auto">
              <a:xfrm>
                <a:off x="2054687" y="4876798"/>
                <a:ext cx="331695" cy="1030941"/>
                <a:chOff x="6240352" y="2055335"/>
                <a:chExt cx="771307" cy="1017716"/>
              </a:xfrm>
            </p:grpSpPr>
            <p:grpSp>
              <p:nvGrpSpPr>
                <p:cNvPr id="451891" name="Group 1072"/>
                <p:cNvGrpSpPr>
                  <a:grpSpLocks/>
                </p:cNvGrpSpPr>
                <p:nvPr/>
              </p:nvGrpSpPr>
              <p:grpSpPr bwMode="auto">
                <a:xfrm>
                  <a:off x="6240352" y="2235573"/>
                  <a:ext cx="697981" cy="837478"/>
                  <a:chOff x="6395998" y="3062424"/>
                  <a:chExt cx="564403" cy="837478"/>
                </a:xfrm>
              </p:grpSpPr>
              <p:sp>
                <p:nvSpPr>
                  <p:cNvPr id="328" name="Rectangle 1093"/>
                  <p:cNvSpPr/>
                  <p:nvPr/>
                </p:nvSpPr>
                <p:spPr>
                  <a:xfrm>
                    <a:off x="6510022" y="3056895"/>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29" name="Straight Connector 1094"/>
                  <p:cNvCxnSpPr/>
                  <p:nvPr/>
                </p:nvCxnSpPr>
                <p:spPr>
                  <a:xfrm flipV="1">
                    <a:off x="6847296" y="3056895"/>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Rectangle 1095"/>
                  <p:cNvSpPr/>
                  <p:nvPr/>
                </p:nvSpPr>
                <p:spPr>
                  <a:xfrm>
                    <a:off x="6477192" y="3066294"/>
                    <a:ext cx="131327" cy="1206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31" name="Straight Connector 1096"/>
                  <p:cNvCxnSpPr/>
                  <p:nvPr/>
                </p:nvCxnSpPr>
                <p:spPr>
                  <a:xfrm flipV="1">
                    <a:off x="6396603" y="3056895"/>
                    <a:ext cx="113419" cy="97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Rectangle 1097"/>
                  <p:cNvSpPr/>
                  <p:nvPr/>
                </p:nvSpPr>
                <p:spPr>
                  <a:xfrm>
                    <a:off x="6817449" y="3702306"/>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333" name="Rectangle 1098"/>
                  <p:cNvSpPr/>
                  <p:nvPr/>
                </p:nvSpPr>
                <p:spPr>
                  <a:xfrm>
                    <a:off x="6405558" y="3157153"/>
                    <a:ext cx="444721" cy="74253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334" name="Straight Connector 1099"/>
                  <p:cNvCxnSpPr/>
                  <p:nvPr/>
                </p:nvCxnSpPr>
                <p:spPr>
                  <a:xfrm flipV="1">
                    <a:off x="6847296" y="3804131"/>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919" name="Group 1100"/>
                  <p:cNvGrpSpPr>
                    <a:grpSpLocks/>
                  </p:cNvGrpSpPr>
                  <p:nvPr/>
                </p:nvGrpSpPr>
                <p:grpSpPr bwMode="auto">
                  <a:xfrm>
                    <a:off x="6400318" y="3137421"/>
                    <a:ext cx="559121" cy="92788"/>
                    <a:chOff x="6582044" y="2846082"/>
                    <a:chExt cx="559121" cy="92788"/>
                  </a:xfrm>
                </p:grpSpPr>
                <p:cxnSp>
                  <p:nvCxnSpPr>
                    <p:cNvPr id="363" name="Straight Connector 1128"/>
                    <p:cNvCxnSpPr/>
                    <p:nvPr/>
                  </p:nvCxnSpPr>
                  <p:spPr>
                    <a:xfrm flipV="1">
                      <a:off x="7029021" y="2845449"/>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1129"/>
                    <p:cNvCxnSpPr/>
                    <p:nvPr/>
                  </p:nvCxnSpPr>
                  <p:spPr>
                    <a:xfrm flipV="1">
                      <a:off x="6581315" y="2933175"/>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0" name="Group 1101"/>
                  <p:cNvGrpSpPr>
                    <a:grpSpLocks/>
                  </p:cNvGrpSpPr>
                  <p:nvPr/>
                </p:nvGrpSpPr>
                <p:grpSpPr bwMode="auto">
                  <a:xfrm>
                    <a:off x="6399838" y="3203285"/>
                    <a:ext cx="559121" cy="92788"/>
                    <a:chOff x="6582044" y="2846082"/>
                    <a:chExt cx="559121" cy="92788"/>
                  </a:xfrm>
                </p:grpSpPr>
                <p:cxnSp>
                  <p:nvCxnSpPr>
                    <p:cNvPr id="361" name="Straight Connector 1126"/>
                    <p:cNvCxnSpPr/>
                    <p:nvPr/>
                  </p:nvCxnSpPr>
                  <p:spPr>
                    <a:xfrm flipV="1">
                      <a:off x="7029502" y="2845380"/>
                      <a:ext cx="122372"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1127"/>
                    <p:cNvCxnSpPr/>
                    <p:nvPr/>
                  </p:nvCxnSpPr>
                  <p:spPr>
                    <a:xfrm flipV="1">
                      <a:off x="6581796" y="293310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1" name="Group 1102"/>
                  <p:cNvGrpSpPr>
                    <a:grpSpLocks/>
                  </p:cNvGrpSpPr>
                  <p:nvPr/>
                </p:nvGrpSpPr>
                <p:grpSpPr bwMode="auto">
                  <a:xfrm>
                    <a:off x="6399358" y="3269149"/>
                    <a:ext cx="559121" cy="92788"/>
                    <a:chOff x="6582044" y="2846082"/>
                    <a:chExt cx="559121" cy="92788"/>
                  </a:xfrm>
                </p:grpSpPr>
                <p:cxnSp>
                  <p:nvCxnSpPr>
                    <p:cNvPr id="359" name="Straight Connector 1124"/>
                    <p:cNvCxnSpPr/>
                    <p:nvPr/>
                  </p:nvCxnSpPr>
                  <p:spPr>
                    <a:xfrm flipV="1">
                      <a:off x="7026996" y="2845310"/>
                      <a:ext cx="113419" cy="8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1125"/>
                    <p:cNvCxnSpPr/>
                    <p:nvPr/>
                  </p:nvCxnSpPr>
                  <p:spPr>
                    <a:xfrm flipV="1">
                      <a:off x="6582275" y="293303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2" name="Group 1103"/>
                  <p:cNvGrpSpPr>
                    <a:grpSpLocks/>
                  </p:cNvGrpSpPr>
                  <p:nvPr/>
                </p:nvGrpSpPr>
                <p:grpSpPr bwMode="auto">
                  <a:xfrm>
                    <a:off x="6398878" y="3335013"/>
                    <a:ext cx="559121" cy="92788"/>
                    <a:chOff x="6582044" y="2846082"/>
                    <a:chExt cx="559121" cy="92788"/>
                  </a:xfrm>
                </p:grpSpPr>
                <p:cxnSp>
                  <p:nvCxnSpPr>
                    <p:cNvPr id="357" name="Straight Connector 1122"/>
                    <p:cNvCxnSpPr/>
                    <p:nvPr/>
                  </p:nvCxnSpPr>
                  <p:spPr>
                    <a:xfrm flipV="1">
                      <a:off x="7027475" y="284054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1123"/>
                    <p:cNvCxnSpPr/>
                    <p:nvPr/>
                  </p:nvCxnSpPr>
                  <p:spPr>
                    <a:xfrm flipV="1">
                      <a:off x="6582755" y="293296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3" name="Group 1104"/>
                  <p:cNvGrpSpPr>
                    <a:grpSpLocks/>
                  </p:cNvGrpSpPr>
                  <p:nvPr/>
                </p:nvGrpSpPr>
                <p:grpSpPr bwMode="auto">
                  <a:xfrm>
                    <a:off x="6398398" y="3400877"/>
                    <a:ext cx="559121" cy="92788"/>
                    <a:chOff x="6582044" y="2846082"/>
                    <a:chExt cx="559121" cy="92788"/>
                  </a:xfrm>
                </p:grpSpPr>
                <p:cxnSp>
                  <p:nvCxnSpPr>
                    <p:cNvPr id="355" name="Straight Connector 1120"/>
                    <p:cNvCxnSpPr/>
                    <p:nvPr/>
                  </p:nvCxnSpPr>
                  <p:spPr>
                    <a:xfrm flipV="1">
                      <a:off x="7027955" y="284047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1121"/>
                    <p:cNvCxnSpPr/>
                    <p:nvPr/>
                  </p:nvCxnSpPr>
                  <p:spPr>
                    <a:xfrm flipV="1">
                      <a:off x="6583234" y="2932897"/>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4" name="Group 1105"/>
                  <p:cNvGrpSpPr>
                    <a:grpSpLocks/>
                  </p:cNvGrpSpPr>
                  <p:nvPr/>
                </p:nvGrpSpPr>
                <p:grpSpPr bwMode="auto">
                  <a:xfrm>
                    <a:off x="6397918" y="3466741"/>
                    <a:ext cx="559121" cy="92788"/>
                    <a:chOff x="6582044" y="2846082"/>
                    <a:chExt cx="559121" cy="92788"/>
                  </a:xfrm>
                </p:grpSpPr>
                <p:cxnSp>
                  <p:nvCxnSpPr>
                    <p:cNvPr id="353" name="Straight Connector 1118"/>
                    <p:cNvCxnSpPr/>
                    <p:nvPr/>
                  </p:nvCxnSpPr>
                  <p:spPr>
                    <a:xfrm flipV="1">
                      <a:off x="7028436" y="2840401"/>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1119"/>
                    <p:cNvCxnSpPr/>
                    <p:nvPr/>
                  </p:nvCxnSpPr>
                  <p:spPr>
                    <a:xfrm flipV="1">
                      <a:off x="6592669" y="2939093"/>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5" name="Group 1106"/>
                  <p:cNvGrpSpPr>
                    <a:grpSpLocks/>
                  </p:cNvGrpSpPr>
                  <p:nvPr/>
                </p:nvGrpSpPr>
                <p:grpSpPr bwMode="auto">
                  <a:xfrm>
                    <a:off x="6397438" y="3532605"/>
                    <a:ext cx="559121" cy="92788"/>
                    <a:chOff x="6582044" y="2846082"/>
                    <a:chExt cx="559121" cy="92788"/>
                  </a:xfrm>
                </p:grpSpPr>
                <p:cxnSp>
                  <p:nvCxnSpPr>
                    <p:cNvPr id="351" name="Straight Connector 1116"/>
                    <p:cNvCxnSpPr/>
                    <p:nvPr/>
                  </p:nvCxnSpPr>
                  <p:spPr>
                    <a:xfrm flipV="1">
                      <a:off x="7028916" y="2840331"/>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1117"/>
                    <p:cNvCxnSpPr/>
                    <p:nvPr/>
                  </p:nvCxnSpPr>
                  <p:spPr>
                    <a:xfrm flipV="1">
                      <a:off x="6581209" y="2939023"/>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6" name="Group 1107"/>
                  <p:cNvGrpSpPr>
                    <a:grpSpLocks/>
                  </p:cNvGrpSpPr>
                  <p:nvPr/>
                </p:nvGrpSpPr>
                <p:grpSpPr bwMode="auto">
                  <a:xfrm>
                    <a:off x="6396958" y="3598469"/>
                    <a:ext cx="559121" cy="92788"/>
                    <a:chOff x="6582044" y="2846082"/>
                    <a:chExt cx="559121" cy="92788"/>
                  </a:xfrm>
                </p:grpSpPr>
                <p:cxnSp>
                  <p:nvCxnSpPr>
                    <p:cNvPr id="349" name="Straight Connector 1114"/>
                    <p:cNvCxnSpPr/>
                    <p:nvPr/>
                  </p:nvCxnSpPr>
                  <p:spPr>
                    <a:xfrm flipV="1">
                      <a:off x="7029395" y="2840262"/>
                      <a:ext cx="122374"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1115"/>
                    <p:cNvCxnSpPr/>
                    <p:nvPr/>
                  </p:nvCxnSpPr>
                  <p:spPr>
                    <a:xfrm flipV="1">
                      <a:off x="6581689" y="2938954"/>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7" name="Group 1108"/>
                  <p:cNvGrpSpPr>
                    <a:grpSpLocks/>
                  </p:cNvGrpSpPr>
                  <p:nvPr/>
                </p:nvGrpSpPr>
                <p:grpSpPr bwMode="auto">
                  <a:xfrm>
                    <a:off x="6396478" y="3664333"/>
                    <a:ext cx="559121" cy="92788"/>
                    <a:chOff x="6582044" y="2846082"/>
                    <a:chExt cx="559121" cy="92788"/>
                  </a:xfrm>
                </p:grpSpPr>
                <p:cxnSp>
                  <p:nvCxnSpPr>
                    <p:cNvPr id="347" name="Straight Connector 1112"/>
                    <p:cNvCxnSpPr/>
                    <p:nvPr/>
                  </p:nvCxnSpPr>
                  <p:spPr>
                    <a:xfrm flipV="1">
                      <a:off x="7026892" y="284645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1113"/>
                    <p:cNvCxnSpPr/>
                    <p:nvPr/>
                  </p:nvCxnSpPr>
                  <p:spPr>
                    <a:xfrm flipV="1">
                      <a:off x="6582170" y="293888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928" name="Group 1109"/>
                  <p:cNvGrpSpPr>
                    <a:grpSpLocks/>
                  </p:cNvGrpSpPr>
                  <p:nvPr/>
                </p:nvGrpSpPr>
                <p:grpSpPr bwMode="auto">
                  <a:xfrm>
                    <a:off x="6395998" y="3730197"/>
                    <a:ext cx="559121" cy="92788"/>
                    <a:chOff x="6582044" y="2846082"/>
                    <a:chExt cx="559121" cy="92788"/>
                  </a:xfrm>
                </p:grpSpPr>
                <p:cxnSp>
                  <p:nvCxnSpPr>
                    <p:cNvPr id="345" name="Straight Connector 1110"/>
                    <p:cNvCxnSpPr/>
                    <p:nvPr/>
                  </p:nvCxnSpPr>
                  <p:spPr>
                    <a:xfrm flipV="1">
                      <a:off x="7027372" y="284638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1111"/>
                    <p:cNvCxnSpPr/>
                    <p:nvPr/>
                  </p:nvCxnSpPr>
                  <p:spPr>
                    <a:xfrm flipV="1">
                      <a:off x="6582649" y="2938815"/>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892" name="Group 1073"/>
                <p:cNvGrpSpPr>
                  <a:grpSpLocks/>
                </p:cNvGrpSpPr>
                <p:nvPr/>
              </p:nvGrpSpPr>
              <p:grpSpPr bwMode="auto">
                <a:xfrm>
                  <a:off x="6280049" y="2055335"/>
                  <a:ext cx="731610" cy="920732"/>
                  <a:chOff x="6280049" y="2055335"/>
                  <a:chExt cx="731610" cy="920732"/>
                </a:xfrm>
              </p:grpSpPr>
              <p:grpSp>
                <p:nvGrpSpPr>
                  <p:cNvPr id="451893" name="Group 1074"/>
                  <p:cNvGrpSpPr>
                    <a:grpSpLocks/>
                  </p:cNvGrpSpPr>
                  <p:nvPr/>
                </p:nvGrpSpPr>
                <p:grpSpPr bwMode="auto">
                  <a:xfrm>
                    <a:off x="6280049" y="2055335"/>
                    <a:ext cx="680752" cy="139401"/>
                    <a:chOff x="5414286" y="2921098"/>
                    <a:chExt cx="680752" cy="139401"/>
                  </a:xfrm>
                </p:grpSpPr>
                <p:sp>
                  <p:nvSpPr>
                    <p:cNvPr id="451907" name="Rectangle 188"/>
                    <p:cNvSpPr>
                      <a:spLocks noChangeArrowheads="1"/>
                    </p:cNvSpPr>
                    <p:nvPr/>
                  </p:nvSpPr>
                  <p:spPr bwMode="auto">
                    <a:xfrm>
                      <a:off x="5415941" y="2995548"/>
                      <a:ext cx="54997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908" name="AutoShape 189"/>
                    <p:cNvSpPr>
                      <a:spLocks noChangeArrowheads="1"/>
                    </p:cNvSpPr>
                    <p:nvPr/>
                  </p:nvSpPr>
                  <p:spPr bwMode="auto">
                    <a:xfrm>
                      <a:off x="5415941" y="2920355"/>
                      <a:ext cx="675469" cy="78327"/>
                    </a:xfrm>
                    <a:prstGeom prst="parallelogram">
                      <a:avLst>
                        <a:gd name="adj" fmla="val 12276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909" name="Freeform 190"/>
                    <p:cNvSpPr>
                      <a:spLocks/>
                    </p:cNvSpPr>
                    <p:nvPr/>
                  </p:nvSpPr>
                  <p:spPr bwMode="auto">
                    <a:xfrm>
                      <a:off x="5969606" y="2921922"/>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910" name="Freeform 191"/>
                    <p:cNvSpPr>
                      <a:spLocks/>
                    </p:cNvSpPr>
                    <p:nvPr/>
                  </p:nvSpPr>
                  <p:spPr bwMode="auto">
                    <a:xfrm>
                      <a:off x="5500836" y="2936020"/>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911" name="Freeform 192"/>
                    <p:cNvSpPr>
                      <a:spLocks/>
                    </p:cNvSpPr>
                    <p:nvPr/>
                  </p:nvSpPr>
                  <p:spPr bwMode="auto">
                    <a:xfrm>
                      <a:off x="5622643" y="2932887"/>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310" name="Straight Connector 1075"/>
                  <p:cNvCxnSpPr/>
                  <p:nvPr/>
                </p:nvCxnSpPr>
                <p:spPr>
                  <a:xfrm flipH="1">
                    <a:off x="6997778" y="2125086"/>
                    <a:ext cx="11072" cy="8443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1076"/>
                  <p:cNvCxnSpPr/>
                  <p:nvPr/>
                </p:nvCxnSpPr>
                <p:spPr>
                  <a:xfrm>
                    <a:off x="6875971" y="230367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1077"/>
                  <p:cNvCxnSpPr/>
                  <p:nvPr/>
                </p:nvCxnSpPr>
                <p:spPr>
                  <a:xfrm>
                    <a:off x="6872281" y="236789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1078"/>
                  <p:cNvCxnSpPr/>
                  <p:nvPr/>
                </p:nvCxnSpPr>
                <p:spPr>
                  <a:xfrm>
                    <a:off x="6872281" y="244465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1079"/>
                  <p:cNvCxnSpPr/>
                  <p:nvPr/>
                </p:nvCxnSpPr>
                <p:spPr>
                  <a:xfrm>
                    <a:off x="6868588" y="250888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1080"/>
                  <p:cNvCxnSpPr/>
                  <p:nvPr/>
                </p:nvCxnSpPr>
                <p:spPr>
                  <a:xfrm>
                    <a:off x="6864898" y="2569981"/>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1081"/>
                  <p:cNvCxnSpPr/>
                  <p:nvPr/>
                </p:nvCxnSpPr>
                <p:spPr>
                  <a:xfrm>
                    <a:off x="6864898" y="263734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1082"/>
                  <p:cNvCxnSpPr/>
                  <p:nvPr/>
                </p:nvCxnSpPr>
                <p:spPr>
                  <a:xfrm>
                    <a:off x="6861206" y="270626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1083"/>
                  <p:cNvCxnSpPr/>
                  <p:nvPr/>
                </p:nvCxnSpPr>
                <p:spPr>
                  <a:xfrm>
                    <a:off x="6868588" y="2775197"/>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1084"/>
                  <p:cNvCxnSpPr/>
                  <p:nvPr/>
                </p:nvCxnSpPr>
                <p:spPr>
                  <a:xfrm>
                    <a:off x="6872281" y="284255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1085"/>
                  <p:cNvCxnSpPr/>
                  <p:nvPr/>
                </p:nvCxnSpPr>
                <p:spPr>
                  <a:xfrm>
                    <a:off x="6872281" y="2911485"/>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1086"/>
                  <p:cNvCxnSpPr/>
                  <p:nvPr/>
                </p:nvCxnSpPr>
                <p:spPr>
                  <a:xfrm>
                    <a:off x="6875971" y="297571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1087"/>
                  <p:cNvCxnSpPr/>
                  <p:nvPr/>
                </p:nvCxnSpPr>
                <p:spPr>
                  <a:xfrm flipH="1">
                    <a:off x="6875971" y="2131353"/>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51599" name="Group 1309"/>
            <p:cNvGrpSpPr>
              <a:grpSpLocks/>
            </p:cNvGrpSpPr>
            <p:nvPr/>
          </p:nvGrpSpPr>
          <p:grpSpPr bwMode="auto">
            <a:xfrm>
              <a:off x="5422100" y="2766672"/>
              <a:ext cx="1470209" cy="1869141"/>
              <a:chOff x="916173" y="4038600"/>
              <a:chExt cx="1470209" cy="1869141"/>
            </a:xfrm>
          </p:grpSpPr>
          <p:grpSp>
            <p:nvGrpSpPr>
              <p:cNvPr id="451636" name="Group 187"/>
              <p:cNvGrpSpPr>
                <a:grpSpLocks/>
              </p:cNvGrpSpPr>
              <p:nvPr/>
            </p:nvGrpSpPr>
            <p:grpSpPr bwMode="auto">
              <a:xfrm>
                <a:off x="1295400" y="4038600"/>
                <a:ext cx="1052512" cy="355600"/>
                <a:chOff x="4410" y="1365"/>
                <a:chExt cx="663" cy="224"/>
              </a:xfrm>
            </p:grpSpPr>
            <p:sp>
              <p:nvSpPr>
                <p:cNvPr id="451877" name="Rectangle 188"/>
                <p:cNvSpPr>
                  <a:spLocks noChangeArrowheads="1"/>
                </p:cNvSpPr>
                <p:nvPr/>
              </p:nvSpPr>
              <p:spPr bwMode="auto">
                <a:xfrm>
                  <a:off x="4410" y="1497"/>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878"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879"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880" name="Freeform 191"/>
                <p:cNvSpPr>
                  <a:spLocks/>
                </p:cNvSpPr>
                <p:nvPr/>
              </p:nvSpPr>
              <p:spPr bwMode="auto">
                <a:xfrm>
                  <a:off x="4475" y="1392"/>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1881" name="Freeform 192"/>
                <p:cNvSpPr>
                  <a:spLocks/>
                </p:cNvSpPr>
                <p:nvPr/>
              </p:nvSpPr>
              <p:spPr bwMode="auto">
                <a:xfrm>
                  <a:off x="4593" y="1388"/>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cxnSp>
            <p:nvCxnSpPr>
              <p:cNvPr id="53" name="Straight Connector 1311"/>
              <p:cNvCxnSpPr/>
              <p:nvPr/>
            </p:nvCxnSpPr>
            <p:spPr>
              <a:xfrm flipH="1">
                <a:off x="1181303" y="4380581"/>
                <a:ext cx="355562" cy="49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1312"/>
              <p:cNvCxnSpPr>
                <a:stCxn id="451877" idx="2"/>
              </p:cNvCxnSpPr>
              <p:nvPr/>
            </p:nvCxnSpPr>
            <p:spPr>
              <a:xfrm flipH="1">
                <a:off x="1486071" y="4390103"/>
                <a:ext cx="201591" cy="48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1313"/>
              <p:cNvCxnSpPr/>
              <p:nvPr/>
            </p:nvCxnSpPr>
            <p:spPr>
              <a:xfrm>
                <a:off x="1803537" y="4394864"/>
                <a:ext cx="57144" cy="491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1314"/>
              <p:cNvCxnSpPr>
                <a:endCxn id="451662" idx="0"/>
              </p:cNvCxnSpPr>
              <p:nvPr/>
            </p:nvCxnSpPr>
            <p:spPr>
              <a:xfrm>
                <a:off x="1943222" y="4418667"/>
                <a:ext cx="274608" cy="457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641" name="Group 1315"/>
              <p:cNvGrpSpPr>
                <a:grpSpLocks/>
              </p:cNvGrpSpPr>
              <p:nvPr/>
            </p:nvGrpSpPr>
            <p:grpSpPr bwMode="auto">
              <a:xfrm>
                <a:off x="916173" y="4876800"/>
                <a:ext cx="331695" cy="1030941"/>
                <a:chOff x="6240352" y="2055335"/>
                <a:chExt cx="771307" cy="1017716"/>
              </a:xfrm>
            </p:grpSpPr>
            <p:grpSp>
              <p:nvGrpSpPr>
                <p:cNvPr id="451819" name="Group 1493"/>
                <p:cNvGrpSpPr>
                  <a:grpSpLocks/>
                </p:cNvGrpSpPr>
                <p:nvPr/>
              </p:nvGrpSpPr>
              <p:grpSpPr bwMode="auto">
                <a:xfrm>
                  <a:off x="6240352" y="2235573"/>
                  <a:ext cx="697981" cy="837478"/>
                  <a:chOff x="6395998" y="3062424"/>
                  <a:chExt cx="564403" cy="837478"/>
                </a:xfrm>
              </p:grpSpPr>
              <p:sp>
                <p:nvSpPr>
                  <p:cNvPr id="256" name="Rectangle 1514"/>
                  <p:cNvSpPr/>
                  <p:nvPr/>
                </p:nvSpPr>
                <p:spPr>
                  <a:xfrm>
                    <a:off x="6509502" y="3056544"/>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57" name="Straight Connector 1515"/>
                  <p:cNvCxnSpPr/>
                  <p:nvPr/>
                </p:nvCxnSpPr>
                <p:spPr>
                  <a:xfrm flipV="1">
                    <a:off x="6846775" y="305654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Rectangle 1516"/>
                  <p:cNvSpPr/>
                  <p:nvPr/>
                </p:nvSpPr>
                <p:spPr>
                  <a:xfrm>
                    <a:off x="6476671" y="3065943"/>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59" name="Straight Connector 1517"/>
                  <p:cNvCxnSpPr/>
                  <p:nvPr/>
                </p:nvCxnSpPr>
                <p:spPr>
                  <a:xfrm flipV="1">
                    <a:off x="6396083" y="3056544"/>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Rectangle 1518"/>
                  <p:cNvSpPr/>
                  <p:nvPr/>
                </p:nvSpPr>
                <p:spPr>
                  <a:xfrm>
                    <a:off x="6816928" y="3701955"/>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261" name="Rectangle 1519"/>
                  <p:cNvSpPr/>
                  <p:nvPr/>
                </p:nvSpPr>
                <p:spPr>
                  <a:xfrm>
                    <a:off x="6405038" y="3152103"/>
                    <a:ext cx="444721" cy="7472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62" name="Straight Connector 1520"/>
                  <p:cNvCxnSpPr/>
                  <p:nvPr/>
                </p:nvCxnSpPr>
                <p:spPr>
                  <a:xfrm flipV="1">
                    <a:off x="6846775" y="3803780"/>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847" name="Group 1521"/>
                  <p:cNvGrpSpPr>
                    <a:grpSpLocks/>
                  </p:cNvGrpSpPr>
                  <p:nvPr/>
                </p:nvGrpSpPr>
                <p:grpSpPr bwMode="auto">
                  <a:xfrm>
                    <a:off x="6400318" y="3137421"/>
                    <a:ext cx="559121" cy="92788"/>
                    <a:chOff x="6582044" y="2846082"/>
                    <a:chExt cx="559121" cy="92788"/>
                  </a:xfrm>
                </p:grpSpPr>
                <p:cxnSp>
                  <p:nvCxnSpPr>
                    <p:cNvPr id="291" name="Straight Connector 1549"/>
                    <p:cNvCxnSpPr/>
                    <p:nvPr/>
                  </p:nvCxnSpPr>
                  <p:spPr>
                    <a:xfrm flipV="1">
                      <a:off x="7028500" y="284039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1550"/>
                    <p:cNvCxnSpPr/>
                    <p:nvPr/>
                  </p:nvCxnSpPr>
                  <p:spPr>
                    <a:xfrm flipV="1">
                      <a:off x="6580794" y="2932824"/>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48" name="Group 1522"/>
                  <p:cNvGrpSpPr>
                    <a:grpSpLocks/>
                  </p:cNvGrpSpPr>
                  <p:nvPr/>
                </p:nvGrpSpPr>
                <p:grpSpPr bwMode="auto">
                  <a:xfrm>
                    <a:off x="6399838" y="3203285"/>
                    <a:ext cx="559121" cy="92788"/>
                    <a:chOff x="6582044" y="2846082"/>
                    <a:chExt cx="559121" cy="92788"/>
                  </a:xfrm>
                </p:grpSpPr>
                <p:cxnSp>
                  <p:nvCxnSpPr>
                    <p:cNvPr id="289" name="Straight Connector 1547"/>
                    <p:cNvCxnSpPr/>
                    <p:nvPr/>
                  </p:nvCxnSpPr>
                  <p:spPr>
                    <a:xfrm flipV="1">
                      <a:off x="7028981" y="284032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1548"/>
                    <p:cNvCxnSpPr/>
                    <p:nvPr/>
                  </p:nvCxnSpPr>
                  <p:spPr>
                    <a:xfrm flipV="1">
                      <a:off x="6581275" y="2932755"/>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49" name="Group 1523"/>
                  <p:cNvGrpSpPr>
                    <a:grpSpLocks/>
                  </p:cNvGrpSpPr>
                  <p:nvPr/>
                </p:nvGrpSpPr>
                <p:grpSpPr bwMode="auto">
                  <a:xfrm>
                    <a:off x="6399358" y="3269149"/>
                    <a:ext cx="559121" cy="92788"/>
                    <a:chOff x="6582044" y="2846082"/>
                    <a:chExt cx="559121" cy="92788"/>
                  </a:xfrm>
                </p:grpSpPr>
                <p:cxnSp>
                  <p:nvCxnSpPr>
                    <p:cNvPr id="287" name="Straight Connector 1545"/>
                    <p:cNvCxnSpPr/>
                    <p:nvPr/>
                  </p:nvCxnSpPr>
                  <p:spPr>
                    <a:xfrm flipV="1">
                      <a:off x="7026475" y="284025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1546"/>
                    <p:cNvCxnSpPr/>
                    <p:nvPr/>
                  </p:nvCxnSpPr>
                  <p:spPr>
                    <a:xfrm flipV="1">
                      <a:off x="6581754" y="293268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0" name="Group 1524"/>
                  <p:cNvGrpSpPr>
                    <a:grpSpLocks/>
                  </p:cNvGrpSpPr>
                  <p:nvPr/>
                </p:nvGrpSpPr>
                <p:grpSpPr bwMode="auto">
                  <a:xfrm>
                    <a:off x="6398878" y="3335013"/>
                    <a:ext cx="559121" cy="92788"/>
                    <a:chOff x="6582044" y="2846082"/>
                    <a:chExt cx="559121" cy="92788"/>
                  </a:xfrm>
                </p:grpSpPr>
                <p:cxnSp>
                  <p:nvCxnSpPr>
                    <p:cNvPr id="285" name="Straight Connector 1543"/>
                    <p:cNvCxnSpPr/>
                    <p:nvPr/>
                  </p:nvCxnSpPr>
                  <p:spPr>
                    <a:xfrm flipV="1">
                      <a:off x="7026955" y="284018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1544"/>
                    <p:cNvCxnSpPr/>
                    <p:nvPr/>
                  </p:nvCxnSpPr>
                  <p:spPr>
                    <a:xfrm flipV="1">
                      <a:off x="6582234" y="293261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1" name="Group 1525"/>
                  <p:cNvGrpSpPr>
                    <a:grpSpLocks/>
                  </p:cNvGrpSpPr>
                  <p:nvPr/>
                </p:nvGrpSpPr>
                <p:grpSpPr bwMode="auto">
                  <a:xfrm>
                    <a:off x="6398398" y="3400877"/>
                    <a:ext cx="559121" cy="92788"/>
                    <a:chOff x="6582044" y="2846082"/>
                    <a:chExt cx="559121" cy="92788"/>
                  </a:xfrm>
                </p:grpSpPr>
                <p:cxnSp>
                  <p:nvCxnSpPr>
                    <p:cNvPr id="283" name="Straight Connector 1541"/>
                    <p:cNvCxnSpPr/>
                    <p:nvPr/>
                  </p:nvCxnSpPr>
                  <p:spPr>
                    <a:xfrm flipV="1">
                      <a:off x="7027434" y="284012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1542"/>
                    <p:cNvCxnSpPr/>
                    <p:nvPr/>
                  </p:nvCxnSpPr>
                  <p:spPr>
                    <a:xfrm flipV="1">
                      <a:off x="6582713" y="2932546"/>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2" name="Group 1526"/>
                  <p:cNvGrpSpPr>
                    <a:grpSpLocks/>
                  </p:cNvGrpSpPr>
                  <p:nvPr/>
                </p:nvGrpSpPr>
                <p:grpSpPr bwMode="auto">
                  <a:xfrm>
                    <a:off x="6397918" y="3466741"/>
                    <a:ext cx="559121" cy="92788"/>
                    <a:chOff x="6582044" y="2846082"/>
                    <a:chExt cx="559121" cy="92788"/>
                  </a:xfrm>
                </p:grpSpPr>
                <p:cxnSp>
                  <p:nvCxnSpPr>
                    <p:cNvPr id="281" name="Straight Connector 1539"/>
                    <p:cNvCxnSpPr/>
                    <p:nvPr/>
                  </p:nvCxnSpPr>
                  <p:spPr>
                    <a:xfrm flipV="1">
                      <a:off x="7027915" y="2840050"/>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1540"/>
                    <p:cNvCxnSpPr/>
                    <p:nvPr/>
                  </p:nvCxnSpPr>
                  <p:spPr>
                    <a:xfrm flipV="1">
                      <a:off x="6583195" y="2938742"/>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3" name="Group 1527"/>
                  <p:cNvGrpSpPr>
                    <a:grpSpLocks/>
                  </p:cNvGrpSpPr>
                  <p:nvPr/>
                </p:nvGrpSpPr>
                <p:grpSpPr bwMode="auto">
                  <a:xfrm>
                    <a:off x="6397438" y="3532605"/>
                    <a:ext cx="559121" cy="92788"/>
                    <a:chOff x="6582044" y="2846082"/>
                    <a:chExt cx="559121" cy="92788"/>
                  </a:xfrm>
                </p:grpSpPr>
                <p:cxnSp>
                  <p:nvCxnSpPr>
                    <p:cNvPr id="279" name="Straight Connector 1537"/>
                    <p:cNvCxnSpPr/>
                    <p:nvPr/>
                  </p:nvCxnSpPr>
                  <p:spPr>
                    <a:xfrm flipV="1">
                      <a:off x="7028395" y="2839980"/>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1538"/>
                    <p:cNvCxnSpPr/>
                    <p:nvPr/>
                  </p:nvCxnSpPr>
                  <p:spPr>
                    <a:xfrm flipV="1">
                      <a:off x="6580688" y="2938672"/>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4" name="Group 1528"/>
                  <p:cNvGrpSpPr>
                    <a:grpSpLocks/>
                  </p:cNvGrpSpPr>
                  <p:nvPr/>
                </p:nvGrpSpPr>
                <p:grpSpPr bwMode="auto">
                  <a:xfrm>
                    <a:off x="6396958" y="3598469"/>
                    <a:ext cx="559121" cy="92788"/>
                    <a:chOff x="6582044" y="2846082"/>
                    <a:chExt cx="559121" cy="92788"/>
                  </a:xfrm>
                </p:grpSpPr>
                <p:cxnSp>
                  <p:nvCxnSpPr>
                    <p:cNvPr id="277" name="Straight Connector 1535"/>
                    <p:cNvCxnSpPr/>
                    <p:nvPr/>
                  </p:nvCxnSpPr>
                  <p:spPr>
                    <a:xfrm flipV="1">
                      <a:off x="7028874" y="2839911"/>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1536"/>
                    <p:cNvCxnSpPr/>
                    <p:nvPr/>
                  </p:nvCxnSpPr>
                  <p:spPr>
                    <a:xfrm flipV="1">
                      <a:off x="6581168" y="2938603"/>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5" name="Group 1529"/>
                  <p:cNvGrpSpPr>
                    <a:grpSpLocks/>
                  </p:cNvGrpSpPr>
                  <p:nvPr/>
                </p:nvGrpSpPr>
                <p:grpSpPr bwMode="auto">
                  <a:xfrm>
                    <a:off x="6396478" y="3664333"/>
                    <a:ext cx="559121" cy="92788"/>
                    <a:chOff x="6582044" y="2846082"/>
                    <a:chExt cx="559121" cy="92788"/>
                  </a:xfrm>
                </p:grpSpPr>
                <p:cxnSp>
                  <p:nvCxnSpPr>
                    <p:cNvPr id="275" name="Straight Connector 1533"/>
                    <p:cNvCxnSpPr/>
                    <p:nvPr/>
                  </p:nvCxnSpPr>
                  <p:spPr>
                    <a:xfrm flipV="1">
                      <a:off x="7026372" y="2846107"/>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1534"/>
                    <p:cNvCxnSpPr/>
                    <p:nvPr/>
                  </p:nvCxnSpPr>
                  <p:spPr>
                    <a:xfrm flipV="1">
                      <a:off x="6581649" y="293853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856" name="Group 1530"/>
                  <p:cNvGrpSpPr>
                    <a:grpSpLocks/>
                  </p:cNvGrpSpPr>
                  <p:nvPr/>
                </p:nvGrpSpPr>
                <p:grpSpPr bwMode="auto">
                  <a:xfrm>
                    <a:off x="6395998" y="3730197"/>
                    <a:ext cx="559121" cy="92788"/>
                    <a:chOff x="6582044" y="2846082"/>
                    <a:chExt cx="559121" cy="92788"/>
                  </a:xfrm>
                </p:grpSpPr>
                <p:cxnSp>
                  <p:nvCxnSpPr>
                    <p:cNvPr id="273" name="Straight Connector 1531"/>
                    <p:cNvCxnSpPr/>
                    <p:nvPr/>
                  </p:nvCxnSpPr>
                  <p:spPr>
                    <a:xfrm flipV="1">
                      <a:off x="7026851" y="2846038"/>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1532"/>
                    <p:cNvCxnSpPr/>
                    <p:nvPr/>
                  </p:nvCxnSpPr>
                  <p:spPr>
                    <a:xfrm flipV="1">
                      <a:off x="6582129" y="2938463"/>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820" name="Group 1494"/>
                <p:cNvGrpSpPr>
                  <a:grpSpLocks/>
                </p:cNvGrpSpPr>
                <p:nvPr/>
              </p:nvGrpSpPr>
              <p:grpSpPr bwMode="auto">
                <a:xfrm>
                  <a:off x="6280049" y="2055335"/>
                  <a:ext cx="731610" cy="920732"/>
                  <a:chOff x="6280049" y="2055335"/>
                  <a:chExt cx="731610" cy="920732"/>
                </a:xfrm>
              </p:grpSpPr>
              <p:grpSp>
                <p:nvGrpSpPr>
                  <p:cNvPr id="451821" name="Group 1495"/>
                  <p:cNvGrpSpPr>
                    <a:grpSpLocks/>
                  </p:cNvGrpSpPr>
                  <p:nvPr/>
                </p:nvGrpSpPr>
                <p:grpSpPr bwMode="auto">
                  <a:xfrm>
                    <a:off x="6280049" y="2055335"/>
                    <a:ext cx="680752" cy="139401"/>
                    <a:chOff x="5414286" y="2921098"/>
                    <a:chExt cx="680752" cy="139401"/>
                  </a:xfrm>
                </p:grpSpPr>
                <p:sp>
                  <p:nvSpPr>
                    <p:cNvPr id="451835" name="Rectangle 188"/>
                    <p:cNvSpPr>
                      <a:spLocks noChangeArrowheads="1"/>
                    </p:cNvSpPr>
                    <p:nvPr/>
                  </p:nvSpPr>
                  <p:spPr bwMode="auto">
                    <a:xfrm>
                      <a:off x="5415297" y="2992064"/>
                      <a:ext cx="54997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836" name="AutoShape 189"/>
                    <p:cNvSpPr>
                      <a:spLocks noChangeArrowheads="1"/>
                    </p:cNvSpPr>
                    <p:nvPr/>
                  </p:nvSpPr>
                  <p:spPr bwMode="auto">
                    <a:xfrm>
                      <a:off x="5415297" y="2916871"/>
                      <a:ext cx="675469" cy="78327"/>
                    </a:xfrm>
                    <a:prstGeom prst="parallelogram">
                      <a:avLst>
                        <a:gd name="adj" fmla="val 12276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837" name="Freeform 190"/>
                    <p:cNvSpPr>
                      <a:spLocks/>
                    </p:cNvSpPr>
                    <p:nvPr/>
                  </p:nvSpPr>
                  <p:spPr bwMode="auto">
                    <a:xfrm>
                      <a:off x="5968962" y="2918438"/>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838" name="Freeform 191"/>
                    <p:cNvSpPr>
                      <a:spLocks/>
                    </p:cNvSpPr>
                    <p:nvPr/>
                  </p:nvSpPr>
                  <p:spPr bwMode="auto">
                    <a:xfrm>
                      <a:off x="5500191" y="2932536"/>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839" name="Freeform 192"/>
                    <p:cNvSpPr>
                      <a:spLocks/>
                    </p:cNvSpPr>
                    <p:nvPr/>
                  </p:nvSpPr>
                  <p:spPr bwMode="auto">
                    <a:xfrm>
                      <a:off x="5621999" y="2929403"/>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238" name="Straight Connector 1496"/>
                  <p:cNvCxnSpPr/>
                  <p:nvPr/>
                </p:nvCxnSpPr>
                <p:spPr>
                  <a:xfrm flipH="1">
                    <a:off x="6997134" y="2120035"/>
                    <a:ext cx="11072" cy="84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1497"/>
                  <p:cNvCxnSpPr/>
                  <p:nvPr/>
                </p:nvCxnSpPr>
                <p:spPr>
                  <a:xfrm>
                    <a:off x="6875327" y="229862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1498"/>
                  <p:cNvCxnSpPr/>
                  <p:nvPr/>
                </p:nvCxnSpPr>
                <p:spPr>
                  <a:xfrm>
                    <a:off x="6871637" y="236284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1499"/>
                  <p:cNvCxnSpPr/>
                  <p:nvPr/>
                </p:nvCxnSpPr>
                <p:spPr>
                  <a:xfrm>
                    <a:off x="6871637" y="243960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1500"/>
                  <p:cNvCxnSpPr/>
                  <p:nvPr/>
                </p:nvCxnSpPr>
                <p:spPr>
                  <a:xfrm>
                    <a:off x="6867944" y="250383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1501"/>
                  <p:cNvCxnSpPr/>
                  <p:nvPr/>
                </p:nvCxnSpPr>
                <p:spPr>
                  <a:xfrm>
                    <a:off x="6864254" y="2564930"/>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1502"/>
                  <p:cNvCxnSpPr/>
                  <p:nvPr/>
                </p:nvCxnSpPr>
                <p:spPr>
                  <a:xfrm>
                    <a:off x="6864254" y="263229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1503"/>
                  <p:cNvCxnSpPr/>
                  <p:nvPr/>
                </p:nvCxnSpPr>
                <p:spPr>
                  <a:xfrm>
                    <a:off x="6860562" y="270121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1504"/>
                  <p:cNvCxnSpPr/>
                  <p:nvPr/>
                </p:nvCxnSpPr>
                <p:spPr>
                  <a:xfrm>
                    <a:off x="6867944" y="277014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1505"/>
                  <p:cNvCxnSpPr/>
                  <p:nvPr/>
                </p:nvCxnSpPr>
                <p:spPr>
                  <a:xfrm>
                    <a:off x="6871637" y="2842207"/>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1506"/>
                  <p:cNvCxnSpPr/>
                  <p:nvPr/>
                </p:nvCxnSpPr>
                <p:spPr>
                  <a:xfrm>
                    <a:off x="6871637" y="2911134"/>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1507"/>
                  <p:cNvCxnSpPr/>
                  <p:nvPr/>
                </p:nvCxnSpPr>
                <p:spPr>
                  <a:xfrm>
                    <a:off x="6875327" y="297536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1508"/>
                  <p:cNvCxnSpPr/>
                  <p:nvPr/>
                </p:nvCxnSpPr>
                <p:spPr>
                  <a:xfrm flipH="1">
                    <a:off x="6875327" y="2126301"/>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642" name="Group 1316"/>
              <p:cNvGrpSpPr>
                <a:grpSpLocks/>
              </p:cNvGrpSpPr>
              <p:nvPr/>
            </p:nvGrpSpPr>
            <p:grpSpPr bwMode="auto">
              <a:xfrm>
                <a:off x="1301655" y="4876798"/>
                <a:ext cx="331695" cy="1030941"/>
                <a:chOff x="6240352" y="2055335"/>
                <a:chExt cx="771307" cy="1017716"/>
              </a:xfrm>
            </p:grpSpPr>
            <p:grpSp>
              <p:nvGrpSpPr>
                <p:cNvPr id="451761" name="Group 1435"/>
                <p:cNvGrpSpPr>
                  <a:grpSpLocks/>
                </p:cNvGrpSpPr>
                <p:nvPr/>
              </p:nvGrpSpPr>
              <p:grpSpPr bwMode="auto">
                <a:xfrm>
                  <a:off x="6240352" y="2235573"/>
                  <a:ext cx="697981" cy="837478"/>
                  <a:chOff x="6395998" y="3062424"/>
                  <a:chExt cx="564403" cy="837478"/>
                </a:xfrm>
              </p:grpSpPr>
              <p:sp>
                <p:nvSpPr>
                  <p:cNvPr id="198" name="Rectangle 1456"/>
                  <p:cNvSpPr/>
                  <p:nvPr/>
                </p:nvSpPr>
                <p:spPr>
                  <a:xfrm>
                    <a:off x="6509953" y="3056546"/>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99" name="Straight Connector 1457"/>
                  <p:cNvCxnSpPr/>
                  <p:nvPr/>
                </p:nvCxnSpPr>
                <p:spPr>
                  <a:xfrm flipV="1">
                    <a:off x="6847224" y="30565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Rectangle 1458"/>
                  <p:cNvSpPr/>
                  <p:nvPr/>
                </p:nvSpPr>
                <p:spPr>
                  <a:xfrm>
                    <a:off x="6477120" y="3065945"/>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01" name="Straight Connector 1459"/>
                  <p:cNvCxnSpPr/>
                  <p:nvPr/>
                </p:nvCxnSpPr>
                <p:spPr>
                  <a:xfrm flipV="1">
                    <a:off x="6396534" y="30565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Rectangle 1460"/>
                  <p:cNvSpPr/>
                  <p:nvPr/>
                </p:nvSpPr>
                <p:spPr>
                  <a:xfrm>
                    <a:off x="6817377" y="370195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203" name="Rectangle 1461"/>
                  <p:cNvSpPr/>
                  <p:nvPr/>
                </p:nvSpPr>
                <p:spPr>
                  <a:xfrm>
                    <a:off x="6405487" y="3152105"/>
                    <a:ext cx="444723" cy="7472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204" name="Straight Connector 1462"/>
                  <p:cNvCxnSpPr/>
                  <p:nvPr/>
                </p:nvCxnSpPr>
                <p:spPr>
                  <a:xfrm flipV="1">
                    <a:off x="6847224" y="3803782"/>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789" name="Group 1463"/>
                  <p:cNvGrpSpPr>
                    <a:grpSpLocks/>
                  </p:cNvGrpSpPr>
                  <p:nvPr/>
                </p:nvGrpSpPr>
                <p:grpSpPr bwMode="auto">
                  <a:xfrm>
                    <a:off x="6400318" y="3137421"/>
                    <a:ext cx="559121" cy="92788"/>
                    <a:chOff x="6582044" y="2846082"/>
                    <a:chExt cx="559121" cy="92788"/>
                  </a:xfrm>
                </p:grpSpPr>
                <p:cxnSp>
                  <p:nvCxnSpPr>
                    <p:cNvPr id="233" name="Straight Connector 1491"/>
                    <p:cNvCxnSpPr/>
                    <p:nvPr/>
                  </p:nvCxnSpPr>
                  <p:spPr>
                    <a:xfrm flipV="1">
                      <a:off x="7028949" y="284040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1492"/>
                    <p:cNvCxnSpPr/>
                    <p:nvPr/>
                  </p:nvCxnSpPr>
                  <p:spPr>
                    <a:xfrm flipV="1">
                      <a:off x="6581243" y="293282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0" name="Group 1464"/>
                  <p:cNvGrpSpPr>
                    <a:grpSpLocks/>
                  </p:cNvGrpSpPr>
                  <p:nvPr/>
                </p:nvGrpSpPr>
                <p:grpSpPr bwMode="auto">
                  <a:xfrm>
                    <a:off x="6399838" y="3203285"/>
                    <a:ext cx="559121" cy="92788"/>
                    <a:chOff x="6582044" y="2846082"/>
                    <a:chExt cx="559121" cy="92788"/>
                  </a:xfrm>
                </p:grpSpPr>
                <p:cxnSp>
                  <p:nvCxnSpPr>
                    <p:cNvPr id="231" name="Straight Connector 1489"/>
                    <p:cNvCxnSpPr/>
                    <p:nvPr/>
                  </p:nvCxnSpPr>
                  <p:spPr>
                    <a:xfrm flipV="1">
                      <a:off x="7029431" y="2840331"/>
                      <a:ext cx="122374"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1490"/>
                    <p:cNvCxnSpPr/>
                    <p:nvPr/>
                  </p:nvCxnSpPr>
                  <p:spPr>
                    <a:xfrm flipV="1">
                      <a:off x="6581724" y="293275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1" name="Group 1465"/>
                  <p:cNvGrpSpPr>
                    <a:grpSpLocks/>
                  </p:cNvGrpSpPr>
                  <p:nvPr/>
                </p:nvGrpSpPr>
                <p:grpSpPr bwMode="auto">
                  <a:xfrm>
                    <a:off x="6399358" y="3269149"/>
                    <a:ext cx="559121" cy="92788"/>
                    <a:chOff x="6582044" y="2846082"/>
                    <a:chExt cx="559121" cy="92788"/>
                  </a:xfrm>
                </p:grpSpPr>
                <p:cxnSp>
                  <p:nvCxnSpPr>
                    <p:cNvPr id="229" name="Straight Connector 1487"/>
                    <p:cNvCxnSpPr/>
                    <p:nvPr/>
                  </p:nvCxnSpPr>
                  <p:spPr>
                    <a:xfrm flipV="1">
                      <a:off x="7026926" y="284026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1488"/>
                    <p:cNvCxnSpPr/>
                    <p:nvPr/>
                  </p:nvCxnSpPr>
                  <p:spPr>
                    <a:xfrm flipV="1">
                      <a:off x="6582204" y="293268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2" name="Group 1466"/>
                  <p:cNvGrpSpPr>
                    <a:grpSpLocks/>
                  </p:cNvGrpSpPr>
                  <p:nvPr/>
                </p:nvGrpSpPr>
                <p:grpSpPr bwMode="auto">
                  <a:xfrm>
                    <a:off x="6398878" y="3335013"/>
                    <a:ext cx="559121" cy="92788"/>
                    <a:chOff x="6582044" y="2846082"/>
                    <a:chExt cx="559121" cy="92788"/>
                  </a:xfrm>
                </p:grpSpPr>
                <p:cxnSp>
                  <p:nvCxnSpPr>
                    <p:cNvPr id="227" name="Straight Connector 1485"/>
                    <p:cNvCxnSpPr/>
                    <p:nvPr/>
                  </p:nvCxnSpPr>
                  <p:spPr>
                    <a:xfrm flipV="1">
                      <a:off x="7027406" y="284019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1486"/>
                    <p:cNvCxnSpPr/>
                    <p:nvPr/>
                  </p:nvCxnSpPr>
                  <p:spPr>
                    <a:xfrm flipV="1">
                      <a:off x="6582683" y="293261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3" name="Group 1467"/>
                  <p:cNvGrpSpPr>
                    <a:grpSpLocks/>
                  </p:cNvGrpSpPr>
                  <p:nvPr/>
                </p:nvGrpSpPr>
                <p:grpSpPr bwMode="auto">
                  <a:xfrm>
                    <a:off x="6398398" y="3400877"/>
                    <a:ext cx="559121" cy="92788"/>
                    <a:chOff x="6582044" y="2846082"/>
                    <a:chExt cx="559121" cy="92788"/>
                  </a:xfrm>
                </p:grpSpPr>
                <p:cxnSp>
                  <p:nvCxnSpPr>
                    <p:cNvPr id="225" name="Straight Connector 1483"/>
                    <p:cNvCxnSpPr/>
                    <p:nvPr/>
                  </p:nvCxnSpPr>
                  <p:spPr>
                    <a:xfrm flipV="1">
                      <a:off x="7027885" y="284012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1484"/>
                    <p:cNvCxnSpPr/>
                    <p:nvPr/>
                  </p:nvCxnSpPr>
                  <p:spPr>
                    <a:xfrm flipV="1">
                      <a:off x="6583163" y="293254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4" name="Group 1468"/>
                  <p:cNvGrpSpPr>
                    <a:grpSpLocks/>
                  </p:cNvGrpSpPr>
                  <p:nvPr/>
                </p:nvGrpSpPr>
                <p:grpSpPr bwMode="auto">
                  <a:xfrm>
                    <a:off x="6397918" y="3466741"/>
                    <a:ext cx="559121" cy="92788"/>
                    <a:chOff x="6582044" y="2846082"/>
                    <a:chExt cx="559121" cy="92788"/>
                  </a:xfrm>
                </p:grpSpPr>
                <p:cxnSp>
                  <p:nvCxnSpPr>
                    <p:cNvPr id="223" name="Straight Connector 1481"/>
                    <p:cNvCxnSpPr/>
                    <p:nvPr/>
                  </p:nvCxnSpPr>
                  <p:spPr>
                    <a:xfrm flipV="1">
                      <a:off x="7028367" y="284005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1482"/>
                    <p:cNvCxnSpPr/>
                    <p:nvPr/>
                  </p:nvCxnSpPr>
                  <p:spPr>
                    <a:xfrm flipV="1">
                      <a:off x="6592599" y="2938744"/>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5" name="Group 1469"/>
                  <p:cNvGrpSpPr>
                    <a:grpSpLocks/>
                  </p:cNvGrpSpPr>
                  <p:nvPr/>
                </p:nvGrpSpPr>
                <p:grpSpPr bwMode="auto">
                  <a:xfrm>
                    <a:off x="6397438" y="3532605"/>
                    <a:ext cx="559121" cy="92788"/>
                    <a:chOff x="6582044" y="2846082"/>
                    <a:chExt cx="559121" cy="92788"/>
                  </a:xfrm>
                </p:grpSpPr>
                <p:cxnSp>
                  <p:nvCxnSpPr>
                    <p:cNvPr id="221" name="Straight Connector 1479"/>
                    <p:cNvCxnSpPr/>
                    <p:nvPr/>
                  </p:nvCxnSpPr>
                  <p:spPr>
                    <a:xfrm flipV="1">
                      <a:off x="7028846" y="283998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1480"/>
                    <p:cNvCxnSpPr/>
                    <p:nvPr/>
                  </p:nvCxnSpPr>
                  <p:spPr>
                    <a:xfrm flipV="1">
                      <a:off x="6581140" y="2938674"/>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6" name="Group 1470"/>
                  <p:cNvGrpSpPr>
                    <a:grpSpLocks/>
                  </p:cNvGrpSpPr>
                  <p:nvPr/>
                </p:nvGrpSpPr>
                <p:grpSpPr bwMode="auto">
                  <a:xfrm>
                    <a:off x="6396958" y="3598469"/>
                    <a:ext cx="559121" cy="92788"/>
                    <a:chOff x="6582044" y="2846082"/>
                    <a:chExt cx="559121" cy="92788"/>
                  </a:xfrm>
                </p:grpSpPr>
                <p:cxnSp>
                  <p:nvCxnSpPr>
                    <p:cNvPr id="219" name="Straight Connector 1477"/>
                    <p:cNvCxnSpPr/>
                    <p:nvPr/>
                  </p:nvCxnSpPr>
                  <p:spPr>
                    <a:xfrm flipV="1">
                      <a:off x="7029325" y="2839913"/>
                      <a:ext cx="122372"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1478"/>
                    <p:cNvCxnSpPr/>
                    <p:nvPr/>
                  </p:nvCxnSpPr>
                  <p:spPr>
                    <a:xfrm flipV="1">
                      <a:off x="6581619" y="2938605"/>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7" name="Group 1471"/>
                  <p:cNvGrpSpPr>
                    <a:grpSpLocks/>
                  </p:cNvGrpSpPr>
                  <p:nvPr/>
                </p:nvGrpSpPr>
                <p:grpSpPr bwMode="auto">
                  <a:xfrm>
                    <a:off x="6396478" y="3664333"/>
                    <a:ext cx="559121" cy="92788"/>
                    <a:chOff x="6582044" y="2846082"/>
                    <a:chExt cx="559121" cy="92788"/>
                  </a:xfrm>
                </p:grpSpPr>
                <p:cxnSp>
                  <p:nvCxnSpPr>
                    <p:cNvPr id="217" name="Straight Connector 1475"/>
                    <p:cNvCxnSpPr/>
                    <p:nvPr/>
                  </p:nvCxnSpPr>
                  <p:spPr>
                    <a:xfrm flipV="1">
                      <a:off x="7026821" y="284610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1476"/>
                    <p:cNvCxnSpPr/>
                    <p:nvPr/>
                  </p:nvCxnSpPr>
                  <p:spPr>
                    <a:xfrm flipV="1">
                      <a:off x="6582100" y="2938534"/>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98" name="Group 1472"/>
                  <p:cNvGrpSpPr>
                    <a:grpSpLocks/>
                  </p:cNvGrpSpPr>
                  <p:nvPr/>
                </p:nvGrpSpPr>
                <p:grpSpPr bwMode="auto">
                  <a:xfrm>
                    <a:off x="6395998" y="3730197"/>
                    <a:ext cx="559121" cy="92788"/>
                    <a:chOff x="6582044" y="2846082"/>
                    <a:chExt cx="559121" cy="92788"/>
                  </a:xfrm>
                </p:grpSpPr>
                <p:cxnSp>
                  <p:nvCxnSpPr>
                    <p:cNvPr id="215" name="Straight Connector 1473"/>
                    <p:cNvCxnSpPr/>
                    <p:nvPr/>
                  </p:nvCxnSpPr>
                  <p:spPr>
                    <a:xfrm flipV="1">
                      <a:off x="7027300" y="284604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1474"/>
                    <p:cNvCxnSpPr/>
                    <p:nvPr/>
                  </p:nvCxnSpPr>
                  <p:spPr>
                    <a:xfrm flipV="1">
                      <a:off x="6582580" y="293846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762" name="Group 1436"/>
                <p:cNvGrpSpPr>
                  <a:grpSpLocks/>
                </p:cNvGrpSpPr>
                <p:nvPr/>
              </p:nvGrpSpPr>
              <p:grpSpPr bwMode="auto">
                <a:xfrm>
                  <a:off x="6280049" y="2055335"/>
                  <a:ext cx="731610" cy="920732"/>
                  <a:chOff x="6280049" y="2055335"/>
                  <a:chExt cx="731610" cy="920732"/>
                </a:xfrm>
              </p:grpSpPr>
              <p:grpSp>
                <p:nvGrpSpPr>
                  <p:cNvPr id="451763" name="Group 1437"/>
                  <p:cNvGrpSpPr>
                    <a:grpSpLocks/>
                  </p:cNvGrpSpPr>
                  <p:nvPr/>
                </p:nvGrpSpPr>
                <p:grpSpPr bwMode="auto">
                  <a:xfrm>
                    <a:off x="6280049" y="2055335"/>
                    <a:ext cx="680752" cy="139401"/>
                    <a:chOff x="5414286" y="2921098"/>
                    <a:chExt cx="680752" cy="139401"/>
                  </a:xfrm>
                </p:grpSpPr>
                <p:sp>
                  <p:nvSpPr>
                    <p:cNvPr id="451777" name="Rectangle 188"/>
                    <p:cNvSpPr>
                      <a:spLocks noChangeArrowheads="1"/>
                    </p:cNvSpPr>
                    <p:nvPr/>
                  </p:nvSpPr>
                  <p:spPr bwMode="auto">
                    <a:xfrm>
                      <a:off x="5415853" y="2992066"/>
                      <a:ext cx="549974"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778" name="AutoShape 189"/>
                    <p:cNvSpPr>
                      <a:spLocks noChangeArrowheads="1"/>
                    </p:cNvSpPr>
                    <p:nvPr/>
                  </p:nvSpPr>
                  <p:spPr bwMode="auto">
                    <a:xfrm>
                      <a:off x="5415853" y="2916873"/>
                      <a:ext cx="675472"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779" name="Freeform 190"/>
                    <p:cNvSpPr>
                      <a:spLocks/>
                    </p:cNvSpPr>
                    <p:nvPr/>
                  </p:nvSpPr>
                  <p:spPr bwMode="auto">
                    <a:xfrm>
                      <a:off x="5969517" y="2918440"/>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780" name="Freeform 191"/>
                    <p:cNvSpPr>
                      <a:spLocks/>
                    </p:cNvSpPr>
                    <p:nvPr/>
                  </p:nvSpPr>
                  <p:spPr bwMode="auto">
                    <a:xfrm>
                      <a:off x="5500749" y="2932538"/>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781" name="Freeform 192"/>
                    <p:cNvSpPr>
                      <a:spLocks/>
                    </p:cNvSpPr>
                    <p:nvPr/>
                  </p:nvSpPr>
                  <p:spPr bwMode="auto">
                    <a:xfrm>
                      <a:off x="5622554" y="2929405"/>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180" name="Straight Connector 1438"/>
                  <p:cNvCxnSpPr/>
                  <p:nvPr/>
                </p:nvCxnSpPr>
                <p:spPr>
                  <a:xfrm flipH="1">
                    <a:off x="6997690" y="2120037"/>
                    <a:ext cx="11074" cy="84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439"/>
                  <p:cNvCxnSpPr/>
                  <p:nvPr/>
                </p:nvCxnSpPr>
                <p:spPr>
                  <a:xfrm>
                    <a:off x="6875885" y="229862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440"/>
                  <p:cNvCxnSpPr/>
                  <p:nvPr/>
                </p:nvCxnSpPr>
                <p:spPr>
                  <a:xfrm>
                    <a:off x="6872192" y="236285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441"/>
                  <p:cNvCxnSpPr/>
                  <p:nvPr/>
                </p:nvCxnSpPr>
                <p:spPr>
                  <a:xfrm>
                    <a:off x="6872192" y="243960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442"/>
                  <p:cNvCxnSpPr/>
                  <p:nvPr/>
                </p:nvCxnSpPr>
                <p:spPr>
                  <a:xfrm>
                    <a:off x="6868502" y="250383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443"/>
                  <p:cNvCxnSpPr/>
                  <p:nvPr/>
                </p:nvCxnSpPr>
                <p:spPr>
                  <a:xfrm>
                    <a:off x="6864810" y="2564932"/>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444"/>
                  <p:cNvCxnSpPr/>
                  <p:nvPr/>
                </p:nvCxnSpPr>
                <p:spPr>
                  <a:xfrm>
                    <a:off x="6864810" y="263229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445"/>
                  <p:cNvCxnSpPr/>
                  <p:nvPr/>
                </p:nvCxnSpPr>
                <p:spPr>
                  <a:xfrm>
                    <a:off x="6861120" y="270122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446"/>
                  <p:cNvCxnSpPr/>
                  <p:nvPr/>
                </p:nvCxnSpPr>
                <p:spPr>
                  <a:xfrm>
                    <a:off x="6868502" y="277014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447"/>
                  <p:cNvCxnSpPr/>
                  <p:nvPr/>
                </p:nvCxnSpPr>
                <p:spPr>
                  <a:xfrm>
                    <a:off x="6872192" y="284220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448"/>
                  <p:cNvCxnSpPr/>
                  <p:nvPr/>
                </p:nvCxnSpPr>
                <p:spPr>
                  <a:xfrm>
                    <a:off x="6872192" y="291113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449"/>
                  <p:cNvCxnSpPr/>
                  <p:nvPr/>
                </p:nvCxnSpPr>
                <p:spPr>
                  <a:xfrm>
                    <a:off x="6875885" y="297536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450"/>
                  <p:cNvCxnSpPr/>
                  <p:nvPr/>
                </p:nvCxnSpPr>
                <p:spPr>
                  <a:xfrm flipH="1">
                    <a:off x="6875885" y="2126303"/>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643" name="Group 1317"/>
              <p:cNvGrpSpPr>
                <a:grpSpLocks/>
              </p:cNvGrpSpPr>
              <p:nvPr/>
            </p:nvGrpSpPr>
            <p:grpSpPr bwMode="auto">
              <a:xfrm>
                <a:off x="1678171" y="4876798"/>
                <a:ext cx="331695" cy="1030941"/>
                <a:chOff x="6240352" y="2055335"/>
                <a:chExt cx="771307" cy="1017716"/>
              </a:xfrm>
            </p:grpSpPr>
            <p:grpSp>
              <p:nvGrpSpPr>
                <p:cNvPr id="451703" name="Group 1377"/>
                <p:cNvGrpSpPr>
                  <a:grpSpLocks/>
                </p:cNvGrpSpPr>
                <p:nvPr/>
              </p:nvGrpSpPr>
              <p:grpSpPr bwMode="auto">
                <a:xfrm>
                  <a:off x="6240352" y="2235573"/>
                  <a:ext cx="697981" cy="837478"/>
                  <a:chOff x="6395998" y="3062424"/>
                  <a:chExt cx="564403" cy="837478"/>
                </a:xfrm>
              </p:grpSpPr>
              <p:sp>
                <p:nvSpPr>
                  <p:cNvPr id="140" name="Rectangle 1398"/>
                  <p:cNvSpPr/>
                  <p:nvPr/>
                </p:nvSpPr>
                <p:spPr>
                  <a:xfrm>
                    <a:off x="6509353" y="3056546"/>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41" name="Straight Connector 1399"/>
                  <p:cNvCxnSpPr/>
                  <p:nvPr/>
                </p:nvCxnSpPr>
                <p:spPr>
                  <a:xfrm flipV="1">
                    <a:off x="6846627" y="30565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00"/>
                  <p:cNvSpPr/>
                  <p:nvPr/>
                </p:nvSpPr>
                <p:spPr>
                  <a:xfrm>
                    <a:off x="6476522" y="3065945"/>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43" name="Straight Connector 1401"/>
                  <p:cNvCxnSpPr/>
                  <p:nvPr/>
                </p:nvCxnSpPr>
                <p:spPr>
                  <a:xfrm flipV="1">
                    <a:off x="6395934" y="30565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Rectangle 1402"/>
                  <p:cNvSpPr/>
                  <p:nvPr/>
                </p:nvSpPr>
                <p:spPr>
                  <a:xfrm>
                    <a:off x="6816779" y="370195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145" name="Rectangle 1403"/>
                  <p:cNvSpPr/>
                  <p:nvPr/>
                </p:nvSpPr>
                <p:spPr>
                  <a:xfrm>
                    <a:off x="6404889" y="3152105"/>
                    <a:ext cx="444721" cy="7472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146" name="Straight Connector 1404"/>
                  <p:cNvCxnSpPr/>
                  <p:nvPr/>
                </p:nvCxnSpPr>
                <p:spPr>
                  <a:xfrm flipV="1">
                    <a:off x="6846627" y="3803782"/>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731" name="Group 1405"/>
                  <p:cNvGrpSpPr>
                    <a:grpSpLocks/>
                  </p:cNvGrpSpPr>
                  <p:nvPr/>
                </p:nvGrpSpPr>
                <p:grpSpPr bwMode="auto">
                  <a:xfrm>
                    <a:off x="6400318" y="3137421"/>
                    <a:ext cx="559121" cy="92788"/>
                    <a:chOff x="6582044" y="2846082"/>
                    <a:chExt cx="559121" cy="92788"/>
                  </a:xfrm>
                </p:grpSpPr>
                <p:cxnSp>
                  <p:nvCxnSpPr>
                    <p:cNvPr id="175" name="Straight Connector 1433"/>
                    <p:cNvCxnSpPr/>
                    <p:nvPr/>
                  </p:nvCxnSpPr>
                  <p:spPr>
                    <a:xfrm flipV="1">
                      <a:off x="7028351" y="284040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434"/>
                    <p:cNvCxnSpPr/>
                    <p:nvPr/>
                  </p:nvCxnSpPr>
                  <p:spPr>
                    <a:xfrm flipV="1">
                      <a:off x="6580645" y="2932826"/>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2" name="Group 1406"/>
                  <p:cNvGrpSpPr>
                    <a:grpSpLocks/>
                  </p:cNvGrpSpPr>
                  <p:nvPr/>
                </p:nvGrpSpPr>
                <p:grpSpPr bwMode="auto">
                  <a:xfrm>
                    <a:off x="6399838" y="3203285"/>
                    <a:ext cx="559121" cy="92788"/>
                    <a:chOff x="6582044" y="2846082"/>
                    <a:chExt cx="559121" cy="92788"/>
                  </a:xfrm>
                </p:grpSpPr>
                <p:cxnSp>
                  <p:nvCxnSpPr>
                    <p:cNvPr id="173" name="Straight Connector 1431"/>
                    <p:cNvCxnSpPr/>
                    <p:nvPr/>
                  </p:nvCxnSpPr>
                  <p:spPr>
                    <a:xfrm flipV="1">
                      <a:off x="7028833" y="284033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432"/>
                    <p:cNvCxnSpPr/>
                    <p:nvPr/>
                  </p:nvCxnSpPr>
                  <p:spPr>
                    <a:xfrm flipV="1">
                      <a:off x="6581126" y="2932757"/>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3" name="Group 1407"/>
                  <p:cNvGrpSpPr>
                    <a:grpSpLocks/>
                  </p:cNvGrpSpPr>
                  <p:nvPr/>
                </p:nvGrpSpPr>
                <p:grpSpPr bwMode="auto">
                  <a:xfrm>
                    <a:off x="6399358" y="3269149"/>
                    <a:ext cx="559121" cy="92788"/>
                    <a:chOff x="6582044" y="2846082"/>
                    <a:chExt cx="559121" cy="92788"/>
                  </a:xfrm>
                </p:grpSpPr>
                <p:cxnSp>
                  <p:nvCxnSpPr>
                    <p:cNvPr id="171" name="Straight Connector 1429"/>
                    <p:cNvCxnSpPr/>
                    <p:nvPr/>
                  </p:nvCxnSpPr>
                  <p:spPr>
                    <a:xfrm flipV="1">
                      <a:off x="7026327" y="284026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430"/>
                    <p:cNvCxnSpPr/>
                    <p:nvPr/>
                  </p:nvCxnSpPr>
                  <p:spPr>
                    <a:xfrm flipV="1">
                      <a:off x="6581606" y="2932687"/>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4" name="Group 1408"/>
                  <p:cNvGrpSpPr>
                    <a:grpSpLocks/>
                  </p:cNvGrpSpPr>
                  <p:nvPr/>
                </p:nvGrpSpPr>
                <p:grpSpPr bwMode="auto">
                  <a:xfrm>
                    <a:off x="6398878" y="3335013"/>
                    <a:ext cx="559121" cy="92788"/>
                    <a:chOff x="6582044" y="2846082"/>
                    <a:chExt cx="559121" cy="92788"/>
                  </a:xfrm>
                </p:grpSpPr>
                <p:cxnSp>
                  <p:nvCxnSpPr>
                    <p:cNvPr id="169" name="Straight Connector 1427"/>
                    <p:cNvCxnSpPr/>
                    <p:nvPr/>
                  </p:nvCxnSpPr>
                  <p:spPr>
                    <a:xfrm flipV="1">
                      <a:off x="7026806" y="284019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428"/>
                    <p:cNvCxnSpPr/>
                    <p:nvPr/>
                  </p:nvCxnSpPr>
                  <p:spPr>
                    <a:xfrm flipV="1">
                      <a:off x="6582085" y="2932617"/>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5" name="Group 1409"/>
                  <p:cNvGrpSpPr>
                    <a:grpSpLocks/>
                  </p:cNvGrpSpPr>
                  <p:nvPr/>
                </p:nvGrpSpPr>
                <p:grpSpPr bwMode="auto">
                  <a:xfrm>
                    <a:off x="6398398" y="3400877"/>
                    <a:ext cx="559121" cy="92788"/>
                    <a:chOff x="6582044" y="2846082"/>
                    <a:chExt cx="559121" cy="92788"/>
                  </a:xfrm>
                </p:grpSpPr>
                <p:cxnSp>
                  <p:nvCxnSpPr>
                    <p:cNvPr id="167" name="Straight Connector 1425"/>
                    <p:cNvCxnSpPr/>
                    <p:nvPr/>
                  </p:nvCxnSpPr>
                  <p:spPr>
                    <a:xfrm flipV="1">
                      <a:off x="7027285" y="284012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426"/>
                    <p:cNvCxnSpPr/>
                    <p:nvPr/>
                  </p:nvCxnSpPr>
                  <p:spPr>
                    <a:xfrm flipV="1">
                      <a:off x="6582565" y="2932548"/>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6" name="Group 1410"/>
                  <p:cNvGrpSpPr>
                    <a:grpSpLocks/>
                  </p:cNvGrpSpPr>
                  <p:nvPr/>
                </p:nvGrpSpPr>
                <p:grpSpPr bwMode="auto">
                  <a:xfrm>
                    <a:off x="6397918" y="3466741"/>
                    <a:ext cx="559121" cy="92788"/>
                    <a:chOff x="6582044" y="2846082"/>
                    <a:chExt cx="559121" cy="92788"/>
                  </a:xfrm>
                </p:grpSpPr>
                <p:cxnSp>
                  <p:nvCxnSpPr>
                    <p:cNvPr id="165" name="Straight Connector 1423"/>
                    <p:cNvCxnSpPr/>
                    <p:nvPr/>
                  </p:nvCxnSpPr>
                  <p:spPr>
                    <a:xfrm flipV="1">
                      <a:off x="7027767" y="284005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424"/>
                    <p:cNvCxnSpPr/>
                    <p:nvPr/>
                  </p:nvCxnSpPr>
                  <p:spPr>
                    <a:xfrm flipV="1">
                      <a:off x="6583046" y="2938744"/>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7" name="Group 1411"/>
                  <p:cNvGrpSpPr>
                    <a:grpSpLocks/>
                  </p:cNvGrpSpPr>
                  <p:nvPr/>
                </p:nvGrpSpPr>
                <p:grpSpPr bwMode="auto">
                  <a:xfrm>
                    <a:off x="6397438" y="3532605"/>
                    <a:ext cx="559121" cy="92788"/>
                    <a:chOff x="6582044" y="2846082"/>
                    <a:chExt cx="559121" cy="92788"/>
                  </a:xfrm>
                </p:grpSpPr>
                <p:cxnSp>
                  <p:nvCxnSpPr>
                    <p:cNvPr id="163" name="Straight Connector 1421"/>
                    <p:cNvCxnSpPr/>
                    <p:nvPr/>
                  </p:nvCxnSpPr>
                  <p:spPr>
                    <a:xfrm flipV="1">
                      <a:off x="7028246" y="283998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422"/>
                    <p:cNvCxnSpPr/>
                    <p:nvPr/>
                  </p:nvCxnSpPr>
                  <p:spPr>
                    <a:xfrm flipV="1">
                      <a:off x="6571587" y="2938674"/>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8" name="Group 1412"/>
                  <p:cNvGrpSpPr>
                    <a:grpSpLocks/>
                  </p:cNvGrpSpPr>
                  <p:nvPr/>
                </p:nvGrpSpPr>
                <p:grpSpPr bwMode="auto">
                  <a:xfrm>
                    <a:off x="6396958" y="3598469"/>
                    <a:ext cx="559121" cy="92788"/>
                    <a:chOff x="6582044" y="2846082"/>
                    <a:chExt cx="559121" cy="92788"/>
                  </a:xfrm>
                </p:grpSpPr>
                <p:cxnSp>
                  <p:nvCxnSpPr>
                    <p:cNvPr id="161" name="Straight Connector 1419"/>
                    <p:cNvCxnSpPr/>
                    <p:nvPr/>
                  </p:nvCxnSpPr>
                  <p:spPr>
                    <a:xfrm flipV="1">
                      <a:off x="7028726" y="2839913"/>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420"/>
                    <p:cNvCxnSpPr/>
                    <p:nvPr/>
                  </p:nvCxnSpPr>
                  <p:spPr>
                    <a:xfrm flipV="1">
                      <a:off x="6581019" y="2938605"/>
                      <a:ext cx="4536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39" name="Group 1413"/>
                  <p:cNvGrpSpPr>
                    <a:grpSpLocks/>
                  </p:cNvGrpSpPr>
                  <p:nvPr/>
                </p:nvGrpSpPr>
                <p:grpSpPr bwMode="auto">
                  <a:xfrm>
                    <a:off x="6396478" y="3664333"/>
                    <a:ext cx="559121" cy="92788"/>
                    <a:chOff x="6582044" y="2846082"/>
                    <a:chExt cx="559121" cy="92788"/>
                  </a:xfrm>
                </p:grpSpPr>
                <p:cxnSp>
                  <p:nvCxnSpPr>
                    <p:cNvPr id="159" name="Straight Connector 1417"/>
                    <p:cNvCxnSpPr/>
                    <p:nvPr/>
                  </p:nvCxnSpPr>
                  <p:spPr>
                    <a:xfrm flipV="1">
                      <a:off x="7026223" y="2846109"/>
                      <a:ext cx="104464"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418"/>
                    <p:cNvCxnSpPr/>
                    <p:nvPr/>
                  </p:nvCxnSpPr>
                  <p:spPr>
                    <a:xfrm flipV="1">
                      <a:off x="6581501" y="293853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740" name="Group 1414"/>
                  <p:cNvGrpSpPr>
                    <a:grpSpLocks/>
                  </p:cNvGrpSpPr>
                  <p:nvPr/>
                </p:nvGrpSpPr>
                <p:grpSpPr bwMode="auto">
                  <a:xfrm>
                    <a:off x="6395998" y="3730197"/>
                    <a:ext cx="559121" cy="92788"/>
                    <a:chOff x="6582044" y="2846082"/>
                    <a:chExt cx="559121" cy="92788"/>
                  </a:xfrm>
                </p:grpSpPr>
                <p:cxnSp>
                  <p:nvCxnSpPr>
                    <p:cNvPr id="157" name="Straight Connector 1415"/>
                    <p:cNvCxnSpPr/>
                    <p:nvPr/>
                  </p:nvCxnSpPr>
                  <p:spPr>
                    <a:xfrm flipV="1">
                      <a:off x="7026703" y="284604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416"/>
                    <p:cNvCxnSpPr/>
                    <p:nvPr/>
                  </p:nvCxnSpPr>
                  <p:spPr>
                    <a:xfrm flipV="1">
                      <a:off x="6581980" y="2938465"/>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704" name="Group 1378"/>
                <p:cNvGrpSpPr>
                  <a:grpSpLocks/>
                </p:cNvGrpSpPr>
                <p:nvPr/>
              </p:nvGrpSpPr>
              <p:grpSpPr bwMode="auto">
                <a:xfrm>
                  <a:off x="6280049" y="2055335"/>
                  <a:ext cx="731610" cy="920732"/>
                  <a:chOff x="6280049" y="2055335"/>
                  <a:chExt cx="731610" cy="920732"/>
                </a:xfrm>
              </p:grpSpPr>
              <p:grpSp>
                <p:nvGrpSpPr>
                  <p:cNvPr id="451705" name="Group 1379"/>
                  <p:cNvGrpSpPr>
                    <a:grpSpLocks/>
                  </p:cNvGrpSpPr>
                  <p:nvPr/>
                </p:nvGrpSpPr>
                <p:grpSpPr bwMode="auto">
                  <a:xfrm>
                    <a:off x="6280049" y="2055335"/>
                    <a:ext cx="680752" cy="139401"/>
                    <a:chOff x="5414286" y="2921098"/>
                    <a:chExt cx="680752" cy="139401"/>
                  </a:xfrm>
                </p:grpSpPr>
                <p:sp>
                  <p:nvSpPr>
                    <p:cNvPr id="451719" name="Rectangle 188"/>
                    <p:cNvSpPr>
                      <a:spLocks noChangeArrowheads="1"/>
                    </p:cNvSpPr>
                    <p:nvPr/>
                  </p:nvSpPr>
                  <p:spPr bwMode="auto">
                    <a:xfrm>
                      <a:off x="5415114" y="2992066"/>
                      <a:ext cx="549972"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720" name="AutoShape 189"/>
                    <p:cNvSpPr>
                      <a:spLocks noChangeArrowheads="1"/>
                    </p:cNvSpPr>
                    <p:nvPr/>
                  </p:nvSpPr>
                  <p:spPr bwMode="auto">
                    <a:xfrm>
                      <a:off x="5415114" y="2916873"/>
                      <a:ext cx="675469" cy="78327"/>
                    </a:xfrm>
                    <a:prstGeom prst="parallelogram">
                      <a:avLst>
                        <a:gd name="adj" fmla="val 12276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721" name="Freeform 190"/>
                    <p:cNvSpPr>
                      <a:spLocks/>
                    </p:cNvSpPr>
                    <p:nvPr/>
                  </p:nvSpPr>
                  <p:spPr bwMode="auto">
                    <a:xfrm>
                      <a:off x="5968778" y="2918440"/>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722" name="Freeform 191"/>
                    <p:cNvSpPr>
                      <a:spLocks/>
                    </p:cNvSpPr>
                    <p:nvPr/>
                  </p:nvSpPr>
                  <p:spPr bwMode="auto">
                    <a:xfrm>
                      <a:off x="5500008" y="2932538"/>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723" name="Freeform 192"/>
                    <p:cNvSpPr>
                      <a:spLocks/>
                    </p:cNvSpPr>
                    <p:nvPr/>
                  </p:nvSpPr>
                  <p:spPr bwMode="auto">
                    <a:xfrm>
                      <a:off x="5621815" y="2929405"/>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122" name="Straight Connector 1380"/>
                  <p:cNvCxnSpPr/>
                  <p:nvPr/>
                </p:nvCxnSpPr>
                <p:spPr>
                  <a:xfrm flipH="1">
                    <a:off x="6996950" y="2120037"/>
                    <a:ext cx="11072" cy="84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381"/>
                  <p:cNvCxnSpPr/>
                  <p:nvPr/>
                </p:nvCxnSpPr>
                <p:spPr>
                  <a:xfrm>
                    <a:off x="6875143" y="2298622"/>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382"/>
                  <p:cNvCxnSpPr/>
                  <p:nvPr/>
                </p:nvCxnSpPr>
                <p:spPr>
                  <a:xfrm>
                    <a:off x="6871453" y="2362850"/>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383"/>
                  <p:cNvCxnSpPr/>
                  <p:nvPr/>
                </p:nvCxnSpPr>
                <p:spPr>
                  <a:xfrm>
                    <a:off x="6871453" y="243960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384"/>
                  <p:cNvCxnSpPr/>
                  <p:nvPr/>
                </p:nvCxnSpPr>
                <p:spPr>
                  <a:xfrm>
                    <a:off x="6867761" y="250383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385"/>
                  <p:cNvCxnSpPr/>
                  <p:nvPr/>
                </p:nvCxnSpPr>
                <p:spPr>
                  <a:xfrm>
                    <a:off x="6864071" y="2564932"/>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386"/>
                  <p:cNvCxnSpPr/>
                  <p:nvPr/>
                </p:nvCxnSpPr>
                <p:spPr>
                  <a:xfrm>
                    <a:off x="6864071" y="263229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387"/>
                  <p:cNvCxnSpPr/>
                  <p:nvPr/>
                </p:nvCxnSpPr>
                <p:spPr>
                  <a:xfrm>
                    <a:off x="6860378" y="2701221"/>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388"/>
                  <p:cNvCxnSpPr/>
                  <p:nvPr/>
                </p:nvCxnSpPr>
                <p:spPr>
                  <a:xfrm>
                    <a:off x="6867761" y="2770148"/>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89"/>
                  <p:cNvCxnSpPr/>
                  <p:nvPr/>
                </p:nvCxnSpPr>
                <p:spPr>
                  <a:xfrm>
                    <a:off x="6871453" y="2842209"/>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90"/>
                  <p:cNvCxnSpPr/>
                  <p:nvPr/>
                </p:nvCxnSpPr>
                <p:spPr>
                  <a:xfrm>
                    <a:off x="6871453" y="2911136"/>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91"/>
                  <p:cNvCxnSpPr/>
                  <p:nvPr/>
                </p:nvCxnSpPr>
                <p:spPr>
                  <a:xfrm>
                    <a:off x="6875143" y="297536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92"/>
                  <p:cNvCxnSpPr/>
                  <p:nvPr/>
                </p:nvCxnSpPr>
                <p:spPr>
                  <a:xfrm flipH="1">
                    <a:off x="6875143" y="2126303"/>
                    <a:ext cx="13657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644" name="Group 1318"/>
              <p:cNvGrpSpPr>
                <a:grpSpLocks/>
              </p:cNvGrpSpPr>
              <p:nvPr/>
            </p:nvGrpSpPr>
            <p:grpSpPr bwMode="auto">
              <a:xfrm>
                <a:off x="2054687" y="4876798"/>
                <a:ext cx="331695" cy="1030941"/>
                <a:chOff x="6240352" y="2055335"/>
                <a:chExt cx="771307" cy="1017716"/>
              </a:xfrm>
            </p:grpSpPr>
            <p:grpSp>
              <p:nvGrpSpPr>
                <p:cNvPr id="451645" name="Group 1319"/>
                <p:cNvGrpSpPr>
                  <a:grpSpLocks/>
                </p:cNvGrpSpPr>
                <p:nvPr/>
              </p:nvGrpSpPr>
              <p:grpSpPr bwMode="auto">
                <a:xfrm>
                  <a:off x="6240352" y="2235573"/>
                  <a:ext cx="697981" cy="837478"/>
                  <a:chOff x="6395998" y="3062424"/>
                  <a:chExt cx="564403" cy="837478"/>
                </a:xfrm>
              </p:grpSpPr>
              <p:sp>
                <p:nvSpPr>
                  <p:cNvPr id="82" name="Rectangle 1340"/>
                  <p:cNvSpPr/>
                  <p:nvPr/>
                </p:nvSpPr>
                <p:spPr>
                  <a:xfrm>
                    <a:off x="6508755" y="3056546"/>
                    <a:ext cx="447707" cy="7472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3" name="Straight Connector 1341"/>
                  <p:cNvCxnSpPr/>
                  <p:nvPr/>
                </p:nvCxnSpPr>
                <p:spPr>
                  <a:xfrm flipV="1">
                    <a:off x="6846027" y="30565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ectangle 1342"/>
                  <p:cNvSpPr/>
                  <p:nvPr/>
                </p:nvSpPr>
                <p:spPr>
                  <a:xfrm>
                    <a:off x="6475922" y="3065945"/>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5" name="Straight Connector 1343"/>
                  <p:cNvCxnSpPr/>
                  <p:nvPr/>
                </p:nvCxnSpPr>
                <p:spPr>
                  <a:xfrm flipV="1">
                    <a:off x="6395336" y="3056546"/>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1344"/>
                  <p:cNvSpPr/>
                  <p:nvPr/>
                </p:nvSpPr>
                <p:spPr>
                  <a:xfrm>
                    <a:off x="6816180" y="3701957"/>
                    <a:ext cx="131327" cy="1159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sp>
                <p:nvSpPr>
                  <p:cNvPr id="87" name="Rectangle 1345"/>
                  <p:cNvSpPr/>
                  <p:nvPr/>
                </p:nvSpPr>
                <p:spPr>
                  <a:xfrm>
                    <a:off x="6404289" y="3152105"/>
                    <a:ext cx="444723" cy="7472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i="0">
                      <a:solidFill>
                        <a:prstClr val="white"/>
                      </a:solidFill>
                    </a:endParaRPr>
                  </a:p>
                </p:txBody>
              </p:sp>
              <p:cxnSp>
                <p:nvCxnSpPr>
                  <p:cNvPr id="88" name="Straight Connector 1346"/>
                  <p:cNvCxnSpPr/>
                  <p:nvPr/>
                </p:nvCxnSpPr>
                <p:spPr>
                  <a:xfrm flipV="1">
                    <a:off x="6846027" y="3803782"/>
                    <a:ext cx="113419" cy="92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1673" name="Group 1347"/>
                  <p:cNvGrpSpPr>
                    <a:grpSpLocks/>
                  </p:cNvGrpSpPr>
                  <p:nvPr/>
                </p:nvGrpSpPr>
                <p:grpSpPr bwMode="auto">
                  <a:xfrm>
                    <a:off x="6400318" y="3137421"/>
                    <a:ext cx="559121" cy="92788"/>
                    <a:chOff x="6582044" y="2846082"/>
                    <a:chExt cx="559121" cy="92788"/>
                  </a:xfrm>
                </p:grpSpPr>
                <p:cxnSp>
                  <p:nvCxnSpPr>
                    <p:cNvPr id="117" name="Straight Connector 1375"/>
                    <p:cNvCxnSpPr/>
                    <p:nvPr/>
                  </p:nvCxnSpPr>
                  <p:spPr>
                    <a:xfrm flipV="1">
                      <a:off x="7027752" y="2840400"/>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376"/>
                    <p:cNvCxnSpPr/>
                    <p:nvPr/>
                  </p:nvCxnSpPr>
                  <p:spPr>
                    <a:xfrm flipV="1">
                      <a:off x="6571092" y="2932826"/>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74" name="Group 1348"/>
                  <p:cNvGrpSpPr>
                    <a:grpSpLocks/>
                  </p:cNvGrpSpPr>
                  <p:nvPr/>
                </p:nvGrpSpPr>
                <p:grpSpPr bwMode="auto">
                  <a:xfrm>
                    <a:off x="6399838" y="3203285"/>
                    <a:ext cx="559121" cy="92788"/>
                    <a:chOff x="6582044" y="2846082"/>
                    <a:chExt cx="559121" cy="92788"/>
                  </a:xfrm>
                </p:grpSpPr>
                <p:cxnSp>
                  <p:nvCxnSpPr>
                    <p:cNvPr id="115" name="Straight Connector 1373"/>
                    <p:cNvCxnSpPr/>
                    <p:nvPr/>
                  </p:nvCxnSpPr>
                  <p:spPr>
                    <a:xfrm flipV="1">
                      <a:off x="7028233" y="284033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374"/>
                    <p:cNvCxnSpPr/>
                    <p:nvPr/>
                  </p:nvCxnSpPr>
                  <p:spPr>
                    <a:xfrm flipV="1">
                      <a:off x="6571574" y="2932757"/>
                      <a:ext cx="462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75" name="Group 1349"/>
                  <p:cNvGrpSpPr>
                    <a:grpSpLocks/>
                  </p:cNvGrpSpPr>
                  <p:nvPr/>
                </p:nvGrpSpPr>
                <p:grpSpPr bwMode="auto">
                  <a:xfrm>
                    <a:off x="6399358" y="3269149"/>
                    <a:ext cx="559121" cy="92788"/>
                    <a:chOff x="6582044" y="2846082"/>
                    <a:chExt cx="559121" cy="92788"/>
                  </a:xfrm>
                </p:grpSpPr>
                <p:cxnSp>
                  <p:nvCxnSpPr>
                    <p:cNvPr id="113" name="Straight Connector 1371"/>
                    <p:cNvCxnSpPr/>
                    <p:nvPr/>
                  </p:nvCxnSpPr>
                  <p:spPr>
                    <a:xfrm flipV="1">
                      <a:off x="7016774" y="2840261"/>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372"/>
                    <p:cNvCxnSpPr/>
                    <p:nvPr/>
                  </p:nvCxnSpPr>
                  <p:spPr>
                    <a:xfrm flipV="1">
                      <a:off x="6581006" y="2932687"/>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76" name="Group 1350"/>
                  <p:cNvGrpSpPr>
                    <a:grpSpLocks/>
                  </p:cNvGrpSpPr>
                  <p:nvPr/>
                </p:nvGrpSpPr>
                <p:grpSpPr bwMode="auto">
                  <a:xfrm>
                    <a:off x="6398878" y="3335013"/>
                    <a:ext cx="559121" cy="92788"/>
                    <a:chOff x="6582044" y="2846082"/>
                    <a:chExt cx="559121" cy="92788"/>
                  </a:xfrm>
                </p:grpSpPr>
                <p:cxnSp>
                  <p:nvCxnSpPr>
                    <p:cNvPr id="111" name="Straight Connector 1369"/>
                    <p:cNvCxnSpPr/>
                    <p:nvPr/>
                  </p:nvCxnSpPr>
                  <p:spPr>
                    <a:xfrm flipV="1">
                      <a:off x="7026208" y="2840191"/>
                      <a:ext cx="104464"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370"/>
                    <p:cNvCxnSpPr/>
                    <p:nvPr/>
                  </p:nvCxnSpPr>
                  <p:spPr>
                    <a:xfrm flipV="1">
                      <a:off x="6581486" y="2932617"/>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77" name="Group 1351"/>
                  <p:cNvGrpSpPr>
                    <a:grpSpLocks/>
                  </p:cNvGrpSpPr>
                  <p:nvPr/>
                </p:nvGrpSpPr>
                <p:grpSpPr bwMode="auto">
                  <a:xfrm>
                    <a:off x="6398398" y="3400877"/>
                    <a:ext cx="559121" cy="92788"/>
                    <a:chOff x="6582044" y="2846082"/>
                    <a:chExt cx="559121" cy="92788"/>
                  </a:xfrm>
                </p:grpSpPr>
                <p:cxnSp>
                  <p:nvCxnSpPr>
                    <p:cNvPr id="109" name="Straight Connector 1367"/>
                    <p:cNvCxnSpPr/>
                    <p:nvPr/>
                  </p:nvCxnSpPr>
                  <p:spPr>
                    <a:xfrm flipV="1">
                      <a:off x="7026688" y="2840122"/>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368"/>
                    <p:cNvCxnSpPr/>
                    <p:nvPr/>
                  </p:nvCxnSpPr>
                  <p:spPr>
                    <a:xfrm flipV="1">
                      <a:off x="6581965" y="2932548"/>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78" name="Group 1352"/>
                  <p:cNvGrpSpPr>
                    <a:grpSpLocks/>
                  </p:cNvGrpSpPr>
                  <p:nvPr/>
                </p:nvGrpSpPr>
                <p:grpSpPr bwMode="auto">
                  <a:xfrm>
                    <a:off x="6397918" y="3466741"/>
                    <a:ext cx="559121" cy="92788"/>
                    <a:chOff x="6582044" y="2846082"/>
                    <a:chExt cx="559121" cy="92788"/>
                  </a:xfrm>
                </p:grpSpPr>
                <p:cxnSp>
                  <p:nvCxnSpPr>
                    <p:cNvPr id="107" name="Straight Connector 1365"/>
                    <p:cNvCxnSpPr/>
                    <p:nvPr/>
                  </p:nvCxnSpPr>
                  <p:spPr>
                    <a:xfrm flipV="1">
                      <a:off x="7027169" y="284005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366"/>
                    <p:cNvCxnSpPr/>
                    <p:nvPr/>
                  </p:nvCxnSpPr>
                  <p:spPr>
                    <a:xfrm flipV="1">
                      <a:off x="6582446" y="2938744"/>
                      <a:ext cx="450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79" name="Group 1353"/>
                  <p:cNvGrpSpPr>
                    <a:grpSpLocks/>
                  </p:cNvGrpSpPr>
                  <p:nvPr/>
                </p:nvGrpSpPr>
                <p:grpSpPr bwMode="auto">
                  <a:xfrm>
                    <a:off x="6397438" y="3532605"/>
                    <a:ext cx="559121" cy="92788"/>
                    <a:chOff x="6582044" y="2846082"/>
                    <a:chExt cx="559121" cy="92788"/>
                  </a:xfrm>
                </p:grpSpPr>
                <p:cxnSp>
                  <p:nvCxnSpPr>
                    <p:cNvPr id="105" name="Straight Connector 1363"/>
                    <p:cNvCxnSpPr/>
                    <p:nvPr/>
                  </p:nvCxnSpPr>
                  <p:spPr>
                    <a:xfrm flipV="1">
                      <a:off x="7027648" y="2839982"/>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364"/>
                    <p:cNvCxnSpPr/>
                    <p:nvPr/>
                  </p:nvCxnSpPr>
                  <p:spPr>
                    <a:xfrm flipV="1">
                      <a:off x="6570987" y="2938674"/>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80" name="Group 1354"/>
                  <p:cNvGrpSpPr>
                    <a:grpSpLocks/>
                  </p:cNvGrpSpPr>
                  <p:nvPr/>
                </p:nvGrpSpPr>
                <p:grpSpPr bwMode="auto">
                  <a:xfrm>
                    <a:off x="6396958" y="3598469"/>
                    <a:ext cx="559121" cy="92788"/>
                    <a:chOff x="6582044" y="2846082"/>
                    <a:chExt cx="559121" cy="92788"/>
                  </a:xfrm>
                </p:grpSpPr>
                <p:cxnSp>
                  <p:nvCxnSpPr>
                    <p:cNvPr id="103" name="Straight Connector 1361"/>
                    <p:cNvCxnSpPr/>
                    <p:nvPr/>
                  </p:nvCxnSpPr>
                  <p:spPr>
                    <a:xfrm flipV="1">
                      <a:off x="7028128" y="2839913"/>
                      <a:ext cx="113419" cy="98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362"/>
                    <p:cNvCxnSpPr/>
                    <p:nvPr/>
                  </p:nvCxnSpPr>
                  <p:spPr>
                    <a:xfrm flipV="1">
                      <a:off x="6571466" y="2938605"/>
                      <a:ext cx="4626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81" name="Group 1355"/>
                  <p:cNvGrpSpPr>
                    <a:grpSpLocks/>
                  </p:cNvGrpSpPr>
                  <p:nvPr/>
                </p:nvGrpSpPr>
                <p:grpSpPr bwMode="auto">
                  <a:xfrm>
                    <a:off x="6396478" y="3664333"/>
                    <a:ext cx="559121" cy="92788"/>
                    <a:chOff x="6582044" y="2846082"/>
                    <a:chExt cx="559121" cy="92788"/>
                  </a:xfrm>
                </p:grpSpPr>
                <p:cxnSp>
                  <p:nvCxnSpPr>
                    <p:cNvPr id="101" name="Straight Connector 1359"/>
                    <p:cNvCxnSpPr/>
                    <p:nvPr/>
                  </p:nvCxnSpPr>
                  <p:spPr>
                    <a:xfrm flipV="1">
                      <a:off x="7016670" y="2846109"/>
                      <a:ext cx="113419"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360"/>
                    <p:cNvCxnSpPr/>
                    <p:nvPr/>
                  </p:nvCxnSpPr>
                  <p:spPr>
                    <a:xfrm flipV="1">
                      <a:off x="6580903" y="2938534"/>
                      <a:ext cx="4417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682" name="Group 1356"/>
                  <p:cNvGrpSpPr>
                    <a:grpSpLocks/>
                  </p:cNvGrpSpPr>
                  <p:nvPr/>
                </p:nvGrpSpPr>
                <p:grpSpPr bwMode="auto">
                  <a:xfrm>
                    <a:off x="6395998" y="3730197"/>
                    <a:ext cx="559121" cy="92788"/>
                    <a:chOff x="6582044" y="2846082"/>
                    <a:chExt cx="559121" cy="92788"/>
                  </a:xfrm>
                </p:grpSpPr>
                <p:cxnSp>
                  <p:nvCxnSpPr>
                    <p:cNvPr id="99" name="Straight Connector 1357"/>
                    <p:cNvCxnSpPr/>
                    <p:nvPr/>
                  </p:nvCxnSpPr>
                  <p:spPr>
                    <a:xfrm flipV="1">
                      <a:off x="7026103" y="2846040"/>
                      <a:ext cx="104466" cy="92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1358"/>
                    <p:cNvCxnSpPr/>
                    <p:nvPr/>
                  </p:nvCxnSpPr>
                  <p:spPr>
                    <a:xfrm flipV="1">
                      <a:off x="6581382" y="2938465"/>
                      <a:ext cx="4506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1646" name="Group 1320"/>
                <p:cNvGrpSpPr>
                  <a:grpSpLocks/>
                </p:cNvGrpSpPr>
                <p:nvPr/>
              </p:nvGrpSpPr>
              <p:grpSpPr bwMode="auto">
                <a:xfrm>
                  <a:off x="6280049" y="2055335"/>
                  <a:ext cx="731610" cy="920732"/>
                  <a:chOff x="6280049" y="2055335"/>
                  <a:chExt cx="731610" cy="920732"/>
                </a:xfrm>
              </p:grpSpPr>
              <p:grpSp>
                <p:nvGrpSpPr>
                  <p:cNvPr id="451647" name="Group 1321"/>
                  <p:cNvGrpSpPr>
                    <a:grpSpLocks/>
                  </p:cNvGrpSpPr>
                  <p:nvPr/>
                </p:nvGrpSpPr>
                <p:grpSpPr bwMode="auto">
                  <a:xfrm>
                    <a:off x="6280049" y="2055335"/>
                    <a:ext cx="680752" cy="139401"/>
                    <a:chOff x="5414286" y="2921098"/>
                    <a:chExt cx="680752" cy="139401"/>
                  </a:xfrm>
                </p:grpSpPr>
                <p:sp>
                  <p:nvSpPr>
                    <p:cNvPr id="451661" name="Rectangle 188"/>
                    <p:cNvSpPr>
                      <a:spLocks noChangeArrowheads="1"/>
                    </p:cNvSpPr>
                    <p:nvPr/>
                  </p:nvSpPr>
                  <p:spPr bwMode="auto">
                    <a:xfrm>
                      <a:off x="5414372" y="2992066"/>
                      <a:ext cx="549974" cy="64228"/>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662" name="AutoShape 189"/>
                    <p:cNvSpPr>
                      <a:spLocks noChangeArrowheads="1"/>
                    </p:cNvSpPr>
                    <p:nvPr/>
                  </p:nvSpPr>
                  <p:spPr bwMode="auto">
                    <a:xfrm>
                      <a:off x="5414372" y="2916873"/>
                      <a:ext cx="675472" cy="78327"/>
                    </a:xfrm>
                    <a:prstGeom prst="parallelogram">
                      <a:avLst>
                        <a:gd name="adj" fmla="val 122769"/>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663" name="Freeform 190"/>
                    <p:cNvSpPr>
                      <a:spLocks/>
                    </p:cNvSpPr>
                    <p:nvPr/>
                  </p:nvSpPr>
                  <p:spPr bwMode="auto">
                    <a:xfrm>
                      <a:off x="5968036" y="2918440"/>
                      <a:ext cx="125497" cy="137855"/>
                    </a:xfrm>
                    <a:custGeom>
                      <a:avLst/>
                      <a:gdLst>
                        <a:gd name="T0" fmla="*/ 0 w 169"/>
                        <a:gd name="T1" fmla="*/ 84929 h 224"/>
                        <a:gd name="T2" fmla="*/ 0 w 169"/>
                        <a:gd name="T3" fmla="*/ 137855 h 224"/>
                        <a:gd name="T4" fmla="*/ 125497 w 169"/>
                        <a:gd name="T5" fmla="*/ 47388 h 224"/>
                        <a:gd name="T6" fmla="*/ 125497 w 169"/>
                        <a:gd name="T7" fmla="*/ 0 h 224"/>
                        <a:gd name="T8" fmla="*/ 0 w 169"/>
                        <a:gd name="T9" fmla="*/ 84929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664" name="Freeform 191"/>
                    <p:cNvSpPr>
                      <a:spLocks/>
                    </p:cNvSpPr>
                    <p:nvPr/>
                  </p:nvSpPr>
                  <p:spPr bwMode="auto">
                    <a:xfrm>
                      <a:off x="5499268" y="2932538"/>
                      <a:ext cx="524136" cy="45430"/>
                    </a:xfrm>
                    <a:custGeom>
                      <a:avLst/>
                      <a:gdLst>
                        <a:gd name="T0" fmla="*/ 0 w 280"/>
                        <a:gd name="T1" fmla="*/ 45430 h 63"/>
                        <a:gd name="T2" fmla="*/ 69261 w 280"/>
                        <a:gd name="T3" fmla="*/ 44709 h 63"/>
                        <a:gd name="T4" fmla="*/ 409949 w 280"/>
                        <a:gd name="T5" fmla="*/ 0 h 63"/>
                        <a:gd name="T6" fmla="*/ 52413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5875" cap="flat" cmpd="sng">
                      <a:solidFill>
                        <a:schemeClr val="tx1"/>
                      </a:solidFill>
                      <a:prstDash val="solid"/>
                      <a:round/>
                      <a:headEnd/>
                      <a:tailEnd/>
                    </a:ln>
                  </p:spPr>
                  <p:txBody>
                    <a:bodyPr wrap="none"/>
                    <a:lstStyle/>
                    <a:p>
                      <a:endParaRPr lang="el-GR"/>
                    </a:p>
                  </p:txBody>
                </p:sp>
                <p:sp>
                  <p:nvSpPr>
                    <p:cNvPr id="451665" name="Freeform 192"/>
                    <p:cNvSpPr>
                      <a:spLocks/>
                    </p:cNvSpPr>
                    <p:nvPr/>
                  </p:nvSpPr>
                  <p:spPr bwMode="auto">
                    <a:xfrm>
                      <a:off x="5621073" y="2929405"/>
                      <a:ext cx="302670" cy="53262"/>
                    </a:xfrm>
                    <a:custGeom>
                      <a:avLst/>
                      <a:gdLst>
                        <a:gd name="T0" fmla="*/ 0 w 293"/>
                        <a:gd name="T1" fmla="*/ 0 h 93"/>
                        <a:gd name="T2" fmla="*/ 69211 w 293"/>
                        <a:gd name="T3" fmla="*/ 573 h 93"/>
                        <a:gd name="T4" fmla="*/ 201436 w 293"/>
                        <a:gd name="T5" fmla="*/ 53262 h 93"/>
                        <a:gd name="T6" fmla="*/ 302670 w 293"/>
                        <a:gd name="T7" fmla="*/ 53262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5875" cap="flat" cmpd="sng">
                      <a:solidFill>
                        <a:schemeClr val="tx1"/>
                      </a:solidFill>
                      <a:prstDash val="solid"/>
                      <a:round/>
                      <a:headEnd/>
                      <a:tailEnd/>
                    </a:ln>
                  </p:spPr>
                  <p:txBody>
                    <a:bodyPr wrap="none"/>
                    <a:lstStyle/>
                    <a:p>
                      <a:endParaRPr lang="el-GR"/>
                    </a:p>
                  </p:txBody>
                </p:sp>
              </p:grpSp>
              <p:cxnSp>
                <p:nvCxnSpPr>
                  <p:cNvPr id="64" name="Straight Connector 1322"/>
                  <p:cNvCxnSpPr/>
                  <p:nvPr/>
                </p:nvCxnSpPr>
                <p:spPr>
                  <a:xfrm flipH="1">
                    <a:off x="6996209" y="2120037"/>
                    <a:ext cx="11074" cy="8490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1323"/>
                  <p:cNvCxnSpPr/>
                  <p:nvPr/>
                </p:nvCxnSpPr>
                <p:spPr>
                  <a:xfrm>
                    <a:off x="6874404" y="2298622"/>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1324"/>
                  <p:cNvCxnSpPr/>
                  <p:nvPr/>
                </p:nvCxnSpPr>
                <p:spPr>
                  <a:xfrm>
                    <a:off x="6870711" y="2362850"/>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1325"/>
                  <p:cNvCxnSpPr/>
                  <p:nvPr/>
                </p:nvCxnSpPr>
                <p:spPr>
                  <a:xfrm>
                    <a:off x="6870711" y="243960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1326"/>
                  <p:cNvCxnSpPr/>
                  <p:nvPr/>
                </p:nvCxnSpPr>
                <p:spPr>
                  <a:xfrm>
                    <a:off x="6867021" y="250383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1327"/>
                  <p:cNvCxnSpPr/>
                  <p:nvPr/>
                </p:nvCxnSpPr>
                <p:spPr>
                  <a:xfrm>
                    <a:off x="6863329" y="2564932"/>
                    <a:ext cx="140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1328"/>
                  <p:cNvCxnSpPr/>
                  <p:nvPr/>
                </p:nvCxnSpPr>
                <p:spPr>
                  <a:xfrm>
                    <a:off x="6863329" y="2632293"/>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1329"/>
                  <p:cNvCxnSpPr/>
                  <p:nvPr/>
                </p:nvCxnSpPr>
                <p:spPr>
                  <a:xfrm>
                    <a:off x="6859639" y="2701221"/>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1330"/>
                  <p:cNvCxnSpPr/>
                  <p:nvPr/>
                </p:nvCxnSpPr>
                <p:spPr>
                  <a:xfrm>
                    <a:off x="6867021" y="2770148"/>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1331"/>
                  <p:cNvCxnSpPr/>
                  <p:nvPr/>
                </p:nvCxnSpPr>
                <p:spPr>
                  <a:xfrm>
                    <a:off x="6870711" y="2842209"/>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1332"/>
                  <p:cNvCxnSpPr/>
                  <p:nvPr/>
                </p:nvCxnSpPr>
                <p:spPr>
                  <a:xfrm>
                    <a:off x="6870711" y="2911136"/>
                    <a:ext cx="1365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1333"/>
                  <p:cNvCxnSpPr/>
                  <p:nvPr/>
                </p:nvCxnSpPr>
                <p:spPr>
                  <a:xfrm>
                    <a:off x="6874404" y="2975363"/>
                    <a:ext cx="1365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1334"/>
                  <p:cNvCxnSpPr/>
                  <p:nvPr/>
                </p:nvCxnSpPr>
                <p:spPr>
                  <a:xfrm flipH="1">
                    <a:off x="6874404" y="2126303"/>
                    <a:ext cx="13657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51600" name="TextBox 1558"/>
            <p:cNvSpPr txBox="1">
              <a:spLocks noChangeArrowheads="1"/>
            </p:cNvSpPr>
            <p:nvPr/>
          </p:nvSpPr>
          <p:spPr bwMode="auto">
            <a:xfrm>
              <a:off x="668088" y="4554311"/>
              <a:ext cx="288894" cy="338007"/>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1</a:t>
              </a:r>
            </a:p>
          </p:txBody>
        </p:sp>
        <p:sp>
          <p:nvSpPr>
            <p:cNvPr id="451601" name="TextBox 1559"/>
            <p:cNvSpPr txBox="1">
              <a:spLocks noChangeArrowheads="1"/>
            </p:cNvSpPr>
            <p:nvPr/>
          </p:nvSpPr>
          <p:spPr bwMode="auto">
            <a:xfrm>
              <a:off x="1068096" y="4552724"/>
              <a:ext cx="288894" cy="338008"/>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2</a:t>
              </a:r>
            </a:p>
          </p:txBody>
        </p:sp>
        <p:sp>
          <p:nvSpPr>
            <p:cNvPr id="451602" name="TextBox 1560"/>
            <p:cNvSpPr txBox="1">
              <a:spLocks noChangeArrowheads="1"/>
            </p:cNvSpPr>
            <p:nvPr/>
          </p:nvSpPr>
          <p:spPr bwMode="auto">
            <a:xfrm>
              <a:off x="1466515" y="4551137"/>
              <a:ext cx="288894" cy="338007"/>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3</a:t>
              </a:r>
            </a:p>
          </p:txBody>
        </p:sp>
        <p:sp>
          <p:nvSpPr>
            <p:cNvPr id="451603" name="TextBox 1561"/>
            <p:cNvSpPr txBox="1">
              <a:spLocks noChangeArrowheads="1"/>
            </p:cNvSpPr>
            <p:nvPr/>
          </p:nvSpPr>
          <p:spPr bwMode="auto">
            <a:xfrm>
              <a:off x="1833189" y="4549550"/>
              <a:ext cx="288894" cy="338008"/>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4</a:t>
              </a:r>
            </a:p>
          </p:txBody>
        </p:sp>
        <p:sp>
          <p:nvSpPr>
            <p:cNvPr id="451604" name="TextBox 1562"/>
            <p:cNvSpPr txBox="1">
              <a:spLocks noChangeArrowheads="1"/>
            </p:cNvSpPr>
            <p:nvPr/>
          </p:nvSpPr>
          <p:spPr bwMode="auto">
            <a:xfrm>
              <a:off x="2260181" y="4547963"/>
              <a:ext cx="288894" cy="338007"/>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5</a:t>
              </a:r>
            </a:p>
          </p:txBody>
        </p:sp>
        <p:sp>
          <p:nvSpPr>
            <p:cNvPr id="451605" name="TextBox 1563"/>
            <p:cNvSpPr txBox="1">
              <a:spLocks noChangeArrowheads="1"/>
            </p:cNvSpPr>
            <p:nvPr/>
          </p:nvSpPr>
          <p:spPr bwMode="auto">
            <a:xfrm>
              <a:off x="2631617" y="4546376"/>
              <a:ext cx="288894" cy="338008"/>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6</a:t>
              </a:r>
            </a:p>
          </p:txBody>
        </p:sp>
        <p:sp>
          <p:nvSpPr>
            <p:cNvPr id="451606" name="TextBox 1564"/>
            <p:cNvSpPr txBox="1">
              <a:spLocks noChangeArrowheads="1"/>
            </p:cNvSpPr>
            <p:nvPr/>
          </p:nvSpPr>
          <p:spPr bwMode="auto">
            <a:xfrm>
              <a:off x="3014164" y="4544790"/>
              <a:ext cx="288894" cy="338007"/>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7</a:t>
              </a:r>
            </a:p>
          </p:txBody>
        </p:sp>
        <p:sp>
          <p:nvSpPr>
            <p:cNvPr id="451607" name="TextBox 1565"/>
            <p:cNvSpPr txBox="1">
              <a:spLocks noChangeArrowheads="1"/>
            </p:cNvSpPr>
            <p:nvPr/>
          </p:nvSpPr>
          <p:spPr bwMode="auto">
            <a:xfrm>
              <a:off x="3391949" y="4549550"/>
              <a:ext cx="288894" cy="338008"/>
            </a:xfrm>
            <a:prstGeom prst="rect">
              <a:avLst/>
            </a:prstGeom>
            <a:noFill/>
            <a:ln w="9525">
              <a:noFill/>
              <a:miter lim="800000"/>
              <a:headEnd/>
              <a:tailEnd/>
            </a:ln>
          </p:spPr>
          <p:txBody>
            <a:bodyPr wrap="none">
              <a:spAutoFit/>
            </a:bodyPr>
            <a:lstStyle/>
            <a:p>
              <a:r>
                <a:rPr lang="en-US" sz="1600" i="0">
                  <a:solidFill>
                    <a:srgbClr val="000000"/>
                  </a:solidFill>
                  <a:latin typeface="Calibri" pitchFamily="34" charset="0"/>
                </a:rPr>
                <a:t>8</a:t>
              </a:r>
            </a:p>
          </p:txBody>
        </p:sp>
        <p:grpSp>
          <p:nvGrpSpPr>
            <p:cNvPr id="451608" name="Group 187"/>
            <p:cNvGrpSpPr>
              <a:grpSpLocks/>
            </p:cNvGrpSpPr>
            <p:nvPr/>
          </p:nvGrpSpPr>
          <p:grpSpPr bwMode="auto">
            <a:xfrm>
              <a:off x="2646378" y="1872322"/>
              <a:ext cx="1052512" cy="355600"/>
              <a:chOff x="4410" y="1365"/>
              <a:chExt cx="663" cy="224"/>
            </a:xfrm>
          </p:grpSpPr>
          <p:sp>
            <p:nvSpPr>
              <p:cNvPr id="451631"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632"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633"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634"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1635"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grpSp>
          <p:nvGrpSpPr>
            <p:cNvPr id="451609" name="Group 187"/>
            <p:cNvGrpSpPr>
              <a:grpSpLocks/>
            </p:cNvGrpSpPr>
            <p:nvPr/>
          </p:nvGrpSpPr>
          <p:grpSpPr bwMode="auto">
            <a:xfrm>
              <a:off x="5819864" y="1872322"/>
              <a:ext cx="1052512" cy="355600"/>
              <a:chOff x="4410" y="1365"/>
              <a:chExt cx="663" cy="224"/>
            </a:xfrm>
          </p:grpSpPr>
          <p:sp>
            <p:nvSpPr>
              <p:cNvPr id="451626" name="Rectangle 188"/>
              <p:cNvSpPr>
                <a:spLocks noChangeArrowheads="1"/>
              </p:cNvSpPr>
              <p:nvPr/>
            </p:nvSpPr>
            <p:spPr bwMode="auto">
              <a:xfrm>
                <a:off x="4410" y="1500"/>
                <a:ext cx="495" cy="87"/>
              </a:xfrm>
              <a:prstGeom prst="rect">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627" name="AutoShape 189"/>
              <p:cNvSpPr>
                <a:spLocks noChangeArrowheads="1"/>
              </p:cNvSpPr>
              <p:nvPr/>
            </p:nvSpPr>
            <p:spPr bwMode="auto">
              <a:xfrm>
                <a:off x="4410" y="1368"/>
                <a:ext cx="663" cy="135"/>
              </a:xfrm>
              <a:prstGeom prst="parallelogram">
                <a:avLst>
                  <a:gd name="adj" fmla="val 122778"/>
                </a:avLst>
              </a:prstGeom>
              <a:gradFill rotWithShape="1">
                <a:gsLst>
                  <a:gs pos="0">
                    <a:schemeClr val="hlink"/>
                  </a:gs>
                  <a:gs pos="100000">
                    <a:schemeClr val="bg1"/>
                  </a:gs>
                </a:gsLst>
                <a:lin ang="0" scaled="1"/>
              </a:gradFill>
              <a:ln w="9525">
                <a:solidFill>
                  <a:schemeClr val="tx1"/>
                </a:solidFill>
                <a:miter lim="800000"/>
                <a:headEnd/>
                <a:tailEnd/>
              </a:ln>
            </p:spPr>
            <p:txBody>
              <a:bodyPr wrap="none" anchor="ctr"/>
              <a:lstStyle/>
              <a:p>
                <a:endParaRPr lang="el-GR" i="0">
                  <a:solidFill>
                    <a:srgbClr val="000000"/>
                  </a:solidFill>
                  <a:latin typeface="Calibri" pitchFamily="34" charset="0"/>
                </a:endParaRPr>
              </a:p>
            </p:txBody>
          </p:sp>
          <p:sp>
            <p:nvSpPr>
              <p:cNvPr id="451628" name="Freeform 190"/>
              <p:cNvSpPr>
                <a:spLocks/>
              </p:cNvSpPr>
              <p:nvPr/>
            </p:nvSpPr>
            <p:spPr bwMode="auto">
              <a:xfrm>
                <a:off x="4904" y="1365"/>
                <a:ext cx="169" cy="224"/>
              </a:xfrm>
              <a:custGeom>
                <a:avLst/>
                <a:gdLst>
                  <a:gd name="T0" fmla="*/ 0 w 169"/>
                  <a:gd name="T1" fmla="*/ 138 h 224"/>
                  <a:gd name="T2" fmla="*/ 0 w 169"/>
                  <a:gd name="T3" fmla="*/ 224 h 224"/>
                  <a:gd name="T4" fmla="*/ 169 w 169"/>
                  <a:gd name="T5" fmla="*/ 77 h 224"/>
                  <a:gd name="T6" fmla="*/ 169 w 169"/>
                  <a:gd name="T7" fmla="*/ 0 h 224"/>
                  <a:gd name="T8" fmla="*/ 0 w 169"/>
                  <a:gd name="T9" fmla="*/ 138 h 224"/>
                  <a:gd name="T10" fmla="*/ 0 60000 65536"/>
                  <a:gd name="T11" fmla="*/ 0 60000 65536"/>
                  <a:gd name="T12" fmla="*/ 0 60000 65536"/>
                  <a:gd name="T13" fmla="*/ 0 60000 65536"/>
                  <a:gd name="T14" fmla="*/ 0 60000 65536"/>
                  <a:gd name="T15" fmla="*/ 0 w 169"/>
                  <a:gd name="T16" fmla="*/ 0 h 224"/>
                  <a:gd name="T17" fmla="*/ 169 w 169"/>
                  <a:gd name="T18" fmla="*/ 224 h 224"/>
                </a:gdLst>
                <a:ahLst/>
                <a:cxnLst>
                  <a:cxn ang="T10">
                    <a:pos x="T0" y="T1"/>
                  </a:cxn>
                  <a:cxn ang="T11">
                    <a:pos x="T2" y="T3"/>
                  </a:cxn>
                  <a:cxn ang="T12">
                    <a:pos x="T4" y="T5"/>
                  </a:cxn>
                  <a:cxn ang="T13">
                    <a:pos x="T6" y="T7"/>
                  </a:cxn>
                  <a:cxn ang="T14">
                    <a:pos x="T8" y="T9"/>
                  </a:cxn>
                </a:cxnLst>
                <a:rect l="T15" t="T16" r="T17" b="T18"/>
                <a:pathLst>
                  <a:path w="169" h="224">
                    <a:moveTo>
                      <a:pt x="0" y="138"/>
                    </a:moveTo>
                    <a:lnTo>
                      <a:pt x="0" y="224"/>
                    </a:lnTo>
                    <a:lnTo>
                      <a:pt x="169" y="77"/>
                    </a:lnTo>
                    <a:lnTo>
                      <a:pt x="169" y="0"/>
                    </a:lnTo>
                    <a:lnTo>
                      <a:pt x="0" y="138"/>
                    </a:lnTo>
                    <a:close/>
                  </a:path>
                </a:pathLst>
              </a:custGeom>
              <a:solidFill>
                <a:schemeClr val="accent1"/>
              </a:solidFill>
              <a:ln w="6350" cmpd="sng">
                <a:solidFill>
                  <a:schemeClr val="tx1"/>
                </a:solidFill>
                <a:round/>
                <a:headEnd/>
                <a:tailEnd/>
              </a:ln>
            </p:spPr>
            <p:txBody>
              <a:bodyPr/>
              <a:lstStyle/>
              <a:p>
                <a:endParaRPr lang="el-GR"/>
              </a:p>
            </p:txBody>
          </p:sp>
          <p:sp>
            <p:nvSpPr>
              <p:cNvPr id="451629" name="Freeform 191"/>
              <p:cNvSpPr>
                <a:spLocks/>
              </p:cNvSpPr>
              <p:nvPr/>
            </p:nvSpPr>
            <p:spPr bwMode="auto">
              <a:xfrm>
                <a:off x="4475" y="1395"/>
                <a:ext cx="506" cy="80"/>
              </a:xfrm>
              <a:custGeom>
                <a:avLst/>
                <a:gdLst>
                  <a:gd name="T0" fmla="*/ 0 w 280"/>
                  <a:gd name="T1" fmla="*/ 80 h 63"/>
                  <a:gd name="T2" fmla="*/ 67 w 280"/>
                  <a:gd name="T3" fmla="*/ 79 h 63"/>
                  <a:gd name="T4" fmla="*/ 396 w 280"/>
                  <a:gd name="T5" fmla="*/ 0 h 63"/>
                  <a:gd name="T6" fmla="*/ 506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cap="flat" cmpd="sng">
                <a:solidFill>
                  <a:schemeClr val="tx1"/>
                </a:solidFill>
                <a:prstDash val="solid"/>
                <a:round/>
                <a:headEnd/>
                <a:tailEnd/>
              </a:ln>
            </p:spPr>
            <p:txBody>
              <a:bodyPr wrap="none"/>
              <a:lstStyle/>
              <a:p>
                <a:endParaRPr lang="el-GR"/>
              </a:p>
            </p:txBody>
          </p:sp>
          <p:sp>
            <p:nvSpPr>
              <p:cNvPr id="451630" name="Freeform 192"/>
              <p:cNvSpPr>
                <a:spLocks/>
              </p:cNvSpPr>
              <p:nvPr/>
            </p:nvSpPr>
            <p:spPr bwMode="auto">
              <a:xfrm>
                <a:off x="4593" y="1391"/>
                <a:ext cx="293" cy="93"/>
              </a:xfrm>
              <a:custGeom>
                <a:avLst/>
                <a:gdLst>
                  <a:gd name="T0" fmla="*/ 0 w 293"/>
                  <a:gd name="T1" fmla="*/ 0 h 93"/>
                  <a:gd name="T2" fmla="*/ 67 w 293"/>
                  <a:gd name="T3" fmla="*/ 1 h 93"/>
                  <a:gd name="T4" fmla="*/ 195 w 293"/>
                  <a:gd name="T5" fmla="*/ 93 h 93"/>
                  <a:gd name="T6" fmla="*/ 293 w 293"/>
                  <a:gd name="T7" fmla="*/ 93 h 93"/>
                  <a:gd name="T8" fmla="*/ 0 60000 65536"/>
                  <a:gd name="T9" fmla="*/ 0 60000 65536"/>
                  <a:gd name="T10" fmla="*/ 0 60000 65536"/>
                  <a:gd name="T11" fmla="*/ 0 60000 65536"/>
                  <a:gd name="T12" fmla="*/ 0 w 293"/>
                  <a:gd name="T13" fmla="*/ 0 h 93"/>
                  <a:gd name="T14" fmla="*/ 293 w 293"/>
                  <a:gd name="T15" fmla="*/ 93 h 93"/>
                </a:gdLst>
                <a:ahLst/>
                <a:cxnLst>
                  <a:cxn ang="T8">
                    <a:pos x="T0" y="T1"/>
                  </a:cxn>
                  <a:cxn ang="T9">
                    <a:pos x="T2" y="T3"/>
                  </a:cxn>
                  <a:cxn ang="T10">
                    <a:pos x="T4" y="T5"/>
                  </a:cxn>
                  <a:cxn ang="T11">
                    <a:pos x="T6" y="T7"/>
                  </a:cxn>
                </a:cxnLst>
                <a:rect l="T12" t="T13" r="T14" b="T15"/>
                <a:pathLst>
                  <a:path w="293" h="93">
                    <a:moveTo>
                      <a:pt x="0" y="0"/>
                    </a:moveTo>
                    <a:lnTo>
                      <a:pt x="67" y="1"/>
                    </a:lnTo>
                    <a:lnTo>
                      <a:pt x="195" y="93"/>
                    </a:lnTo>
                    <a:lnTo>
                      <a:pt x="293" y="93"/>
                    </a:lnTo>
                  </a:path>
                </a:pathLst>
              </a:custGeom>
              <a:noFill/>
              <a:ln w="19050" cap="flat" cmpd="sng">
                <a:solidFill>
                  <a:schemeClr val="tx1"/>
                </a:solidFill>
                <a:prstDash val="solid"/>
                <a:round/>
                <a:headEnd/>
                <a:tailEnd/>
              </a:ln>
            </p:spPr>
            <p:txBody>
              <a:bodyPr wrap="none"/>
              <a:lstStyle/>
              <a:p>
                <a:endParaRPr lang="el-GR"/>
              </a:p>
            </p:txBody>
          </p:sp>
        </p:grpSp>
        <p:cxnSp>
          <p:nvCxnSpPr>
            <p:cNvPr id="26" name="Straight Connector 19"/>
            <p:cNvCxnSpPr/>
            <p:nvPr/>
          </p:nvCxnSpPr>
          <p:spPr>
            <a:xfrm flipH="1">
              <a:off x="1368101" y="2215235"/>
              <a:ext cx="1588"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1578"/>
            <p:cNvCxnSpPr/>
            <p:nvPr/>
          </p:nvCxnSpPr>
          <p:spPr>
            <a:xfrm flipH="1">
              <a:off x="3074483" y="2224757"/>
              <a:ext cx="0"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1579"/>
            <p:cNvCxnSpPr/>
            <p:nvPr/>
          </p:nvCxnSpPr>
          <p:spPr>
            <a:xfrm flipH="1">
              <a:off x="4953883" y="2226343"/>
              <a:ext cx="1587"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1580"/>
            <p:cNvCxnSpPr/>
            <p:nvPr/>
          </p:nvCxnSpPr>
          <p:spPr>
            <a:xfrm flipH="1">
              <a:off x="6515817" y="2227930"/>
              <a:ext cx="1587"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1581"/>
            <p:cNvCxnSpPr>
              <a:endCxn id="464904" idx="0"/>
            </p:cNvCxnSpPr>
            <p:nvPr/>
          </p:nvCxnSpPr>
          <p:spPr>
            <a:xfrm flipH="1">
              <a:off x="1607788" y="2221583"/>
              <a:ext cx="1127005" cy="514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1582"/>
            <p:cNvCxnSpPr/>
            <p:nvPr/>
          </p:nvCxnSpPr>
          <p:spPr>
            <a:xfrm flipH="1">
              <a:off x="3193532" y="2221583"/>
              <a:ext cx="1304786" cy="5236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1583"/>
            <p:cNvCxnSpPr/>
            <p:nvPr/>
          </p:nvCxnSpPr>
          <p:spPr>
            <a:xfrm flipH="1">
              <a:off x="5122140" y="2253321"/>
              <a:ext cx="1301612" cy="5062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1584"/>
            <p:cNvCxnSpPr>
              <a:endCxn id="464904" idx="1"/>
            </p:cNvCxnSpPr>
            <p:nvPr/>
          </p:nvCxnSpPr>
          <p:spPr>
            <a:xfrm flipH="1">
              <a:off x="1739536" y="2231104"/>
              <a:ext cx="2596874" cy="504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1585"/>
            <p:cNvCxnSpPr/>
            <p:nvPr/>
          </p:nvCxnSpPr>
          <p:spPr>
            <a:xfrm flipH="1">
              <a:off x="3518935" y="2242212"/>
              <a:ext cx="2807989" cy="495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1586"/>
            <p:cNvCxnSpPr/>
            <p:nvPr/>
          </p:nvCxnSpPr>
          <p:spPr>
            <a:xfrm flipH="1">
              <a:off x="1977636" y="2253321"/>
              <a:ext cx="3950869" cy="4951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1587"/>
            <p:cNvCxnSpPr>
              <a:stCxn id="464913" idx="2"/>
            </p:cNvCxnSpPr>
            <p:nvPr/>
          </p:nvCxnSpPr>
          <p:spPr>
            <a:xfrm>
              <a:off x="1476039" y="2223169"/>
              <a:ext cx="1552410" cy="5173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1588"/>
            <p:cNvCxnSpPr/>
            <p:nvPr/>
          </p:nvCxnSpPr>
          <p:spPr>
            <a:xfrm>
              <a:off x="1623662" y="2223169"/>
              <a:ext cx="3014342" cy="525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1589"/>
            <p:cNvCxnSpPr/>
            <p:nvPr/>
          </p:nvCxnSpPr>
          <p:spPr>
            <a:xfrm>
              <a:off x="1868111" y="2226343"/>
              <a:ext cx="4342939" cy="545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88"/>
            <p:cNvCxnSpPr>
              <a:stCxn id="452124" idx="0"/>
            </p:cNvCxnSpPr>
            <p:nvPr/>
          </p:nvCxnSpPr>
          <p:spPr>
            <a:xfrm flipH="1" flipV="1">
              <a:off x="3166548" y="2239038"/>
              <a:ext cx="1596855" cy="525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1590"/>
            <p:cNvCxnSpPr>
              <a:stCxn id="451878" idx="0"/>
            </p:cNvCxnSpPr>
            <p:nvPr/>
          </p:nvCxnSpPr>
          <p:spPr>
            <a:xfrm flipH="1" flipV="1">
              <a:off x="3342741" y="2232691"/>
              <a:ext cx="2984183" cy="5379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1591"/>
            <p:cNvCxnSpPr>
              <a:stCxn id="451878" idx="1"/>
            </p:cNvCxnSpPr>
            <p:nvPr/>
          </p:nvCxnSpPr>
          <p:spPr>
            <a:xfrm flipH="1" flipV="1">
              <a:off x="4639591" y="2226343"/>
              <a:ext cx="1819082" cy="5443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1589" name="1045 - TextBox"/>
          <p:cNvSpPr txBox="1">
            <a:spLocks noChangeArrowheads="1"/>
          </p:cNvSpPr>
          <p:nvPr/>
        </p:nvSpPr>
        <p:spPr bwMode="auto">
          <a:xfrm>
            <a:off x="241300" y="1332411"/>
            <a:ext cx="8613775" cy="1323439"/>
          </a:xfrm>
          <a:prstGeom prst="rect">
            <a:avLst/>
          </a:prstGeom>
          <a:noFill/>
          <a:ln w="9525">
            <a:noFill/>
            <a:miter lim="800000"/>
            <a:headEnd/>
            <a:tailEnd/>
          </a:ln>
        </p:spPr>
        <p:txBody>
          <a:bodyPr wrap="square">
            <a:spAutoFit/>
          </a:bodyPr>
          <a:lstStyle/>
          <a:p>
            <a:pPr eaLnBrk="0" hangingPunct="0">
              <a:buClr>
                <a:schemeClr val="accent2"/>
              </a:buClr>
              <a:buFont typeface="Wingdings" pitchFamily="2" charset="2"/>
              <a:buChar char="q"/>
            </a:pPr>
            <a:r>
              <a:rPr lang="el-GR" i="0">
                <a:latin typeface="Gill Sans Nova" panose="020B0602020104020203" pitchFamily="34" charset="0"/>
              </a:rPr>
              <a:t> </a:t>
            </a:r>
            <a:r>
              <a:rPr lang="el-GR" sz="2000" i="0">
                <a:latin typeface="Gill Sans Nova" panose="020B0602020104020203" pitchFamily="34" charset="0"/>
              </a:rPr>
              <a:t>πλούσια διασύνδεση μεταξύ </a:t>
            </a:r>
            <a:r>
              <a:rPr lang="el-GR" sz="2000" i="0" err="1">
                <a:latin typeface="Gill Sans Nova" panose="020B0602020104020203" pitchFamily="34" charset="0"/>
              </a:rPr>
              <a:t>μεταγωγέων</a:t>
            </a:r>
            <a:r>
              <a:rPr lang="el-GR" sz="2000" i="0">
                <a:latin typeface="Gill Sans Nova" panose="020B0602020104020203" pitchFamily="34" charset="0"/>
              </a:rPr>
              <a:t>, </a:t>
            </a:r>
            <a:r>
              <a:rPr lang="en-US" sz="2000" i="0">
                <a:latin typeface="Gill Sans Nova" panose="020B0602020104020203" pitchFamily="34" charset="0"/>
              </a:rPr>
              <a:t>racks:</a:t>
            </a:r>
          </a:p>
          <a:p>
            <a:pPr lvl="1" eaLnBrk="0" hangingPunct="0">
              <a:buClr>
                <a:schemeClr val="accent2"/>
              </a:buClr>
              <a:buFont typeface="Wingdings" pitchFamily="2" charset="2"/>
              <a:buChar char="§"/>
            </a:pPr>
            <a:r>
              <a:rPr lang="el-GR" sz="2000" i="0">
                <a:latin typeface="Gill Sans Nova" panose="020B0602020104020203" pitchFamily="34" charset="0"/>
              </a:rPr>
              <a:t> αυξημένη απόδοση μεταξύ </a:t>
            </a:r>
            <a:r>
              <a:rPr lang="en-US" sz="2000" i="0">
                <a:latin typeface="Gill Sans Nova" panose="020B0602020104020203" pitchFamily="34" charset="0"/>
              </a:rPr>
              <a:t>racks (</a:t>
            </a:r>
            <a:r>
              <a:rPr lang="el-GR" sz="2000" i="0">
                <a:latin typeface="Gill Sans Nova" panose="020B0602020104020203" pitchFamily="34" charset="0"/>
              </a:rPr>
              <a:t>δυνατότητα πολλαπλών διαδρομών δρομολόγησης)</a:t>
            </a:r>
          </a:p>
          <a:p>
            <a:pPr lvl="1" eaLnBrk="0" hangingPunct="0">
              <a:buClr>
                <a:schemeClr val="accent2"/>
              </a:buClr>
              <a:buFont typeface="Wingdings" pitchFamily="2" charset="2"/>
              <a:buChar char="§"/>
            </a:pPr>
            <a:r>
              <a:rPr lang="el-GR" sz="2000" i="0">
                <a:latin typeface="Gill Sans Nova" panose="020B0602020104020203" pitchFamily="34" charset="0"/>
              </a:rPr>
              <a:t>αυξημένη αξιοπιστία μέσω πλεονασμού</a:t>
            </a:r>
          </a:p>
        </p:txBody>
      </p:sp>
      <p:sp>
        <p:nvSpPr>
          <p:cNvPr id="1047" name="Footer Placeholder 3">
            <a:extLst>
              <a:ext uri="{FF2B5EF4-FFF2-40B4-BE49-F238E27FC236}">
                <a16:creationId xmlns:a16="http://schemas.microsoft.com/office/drawing/2014/main" id="{88D23E3E-B897-405D-9EEE-1AF9C9F23DDF}"/>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048" name="Footer Placeholder 3">
            <a:extLst>
              <a:ext uri="{FF2B5EF4-FFF2-40B4-BE49-F238E27FC236}">
                <a16:creationId xmlns:a16="http://schemas.microsoft.com/office/drawing/2014/main" id="{57945E21-355C-4199-82B0-B1FBA58B4F0B}"/>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049" name="Footer Placeholder 3">
            <a:extLst>
              <a:ext uri="{FF2B5EF4-FFF2-40B4-BE49-F238E27FC236}">
                <a16:creationId xmlns:a16="http://schemas.microsoft.com/office/drawing/2014/main" id="{A883D3BA-D61B-4CD2-9EB0-3D2C61EE851B}"/>
              </a:ext>
            </a:extLst>
          </p:cNvPr>
          <p:cNvSpPr txBox="1">
            <a:spLocks/>
          </p:cNvSpPr>
          <p:nvPr/>
        </p:nvSpPr>
        <p:spPr bwMode="auto">
          <a:xfrm>
            <a:off x="2619477" y="6571822"/>
            <a:ext cx="921886"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Data center</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19822F-2F9E-4A26-A687-758F047DD223}"/>
              </a:ext>
            </a:extLst>
          </p:cNvPr>
          <p:cNvSpPr>
            <a:spLocks noGrp="1"/>
          </p:cNvSpPr>
          <p:nvPr>
            <p:ph type="title"/>
          </p:nvPr>
        </p:nvSpPr>
        <p:spPr/>
        <p:txBody>
          <a:bodyPr/>
          <a:lstStyle/>
          <a:p>
            <a:r>
              <a:rPr lang="en-US"/>
              <a:t>Modular Data Centers</a:t>
            </a:r>
            <a:endParaRPr lang="el-GR"/>
          </a:p>
        </p:txBody>
      </p:sp>
      <p:pic>
        <p:nvPicPr>
          <p:cNvPr id="5" name="Picture 1">
            <a:extLst>
              <a:ext uri="{FF2B5EF4-FFF2-40B4-BE49-F238E27FC236}">
                <a16:creationId xmlns:a16="http://schemas.microsoft.com/office/drawing/2014/main" id="{A35CA10E-68C6-41BB-AE66-FCD0B4AB0128}"/>
              </a:ext>
            </a:extLst>
          </p:cNvPr>
          <p:cNvPicPr>
            <a:picLocks noChangeAspect="1"/>
          </p:cNvPicPr>
          <p:nvPr/>
        </p:nvPicPr>
        <p:blipFill>
          <a:blip r:embed="rId2" cstate="print"/>
          <a:srcRect/>
          <a:stretch>
            <a:fillRect/>
          </a:stretch>
        </p:blipFill>
        <p:spPr bwMode="auto">
          <a:xfrm>
            <a:off x="971293" y="1257910"/>
            <a:ext cx="7191632" cy="5142890"/>
          </a:xfrm>
          <a:prstGeom prst="rect">
            <a:avLst/>
          </a:prstGeom>
          <a:noFill/>
          <a:ln w="9525">
            <a:noFill/>
            <a:miter lim="800000"/>
            <a:headEnd/>
            <a:tailEnd/>
          </a:ln>
        </p:spPr>
      </p:pic>
      <p:sp>
        <p:nvSpPr>
          <p:cNvPr id="6" name="Footer Placeholder 3">
            <a:extLst>
              <a:ext uri="{FF2B5EF4-FFF2-40B4-BE49-F238E27FC236}">
                <a16:creationId xmlns:a16="http://schemas.microsoft.com/office/drawing/2014/main" id="{025DA1D5-1379-48BC-91AA-3D78545336B8}"/>
              </a:ext>
            </a:extLst>
          </p:cNvPr>
          <p:cNvSpPr txBox="1">
            <a:spLocks/>
          </p:cNvSpPr>
          <p:nvPr/>
        </p:nvSpPr>
        <p:spPr bwMode="auto">
          <a:xfrm>
            <a:off x="1564009" y="6571239"/>
            <a:ext cx="541713" cy="286761"/>
          </a:xfrm>
          <a:prstGeom prst="rect">
            <a:avLst/>
          </a:prstGeom>
          <a:solidFill>
            <a:srgbClr val="CBE8FB"/>
          </a:solidFill>
          <a:ln w="9525">
            <a:noFill/>
            <a:miter lim="800000"/>
            <a:headEnd/>
            <a:tailEnd/>
          </a:ln>
        </p:spPr>
        <p:txBody>
          <a:bodyPr/>
          <a:lstStyle/>
          <a:p>
            <a:pPr algn="l"/>
            <a:r>
              <a:rPr lang="en-US" sz="1100" err="1">
                <a:solidFill>
                  <a:schemeClr val="bg1"/>
                </a:solidFill>
                <a:effectLst>
                  <a:outerShdw blurRad="38100" dist="38100" dir="2700000" algn="tl">
                    <a:srgbClr val="000000">
                      <a:alpha val="43137"/>
                    </a:srgbClr>
                  </a:outerShdw>
                </a:effectLst>
                <a:latin typeface="Arial" charset="0"/>
                <a:cs typeface="Arial" charset="0"/>
              </a:rPr>
              <a:t>V</a:t>
            </a:r>
            <a:r>
              <a:rPr lang="en-US" sz="1100" b="0" err="1">
                <a:solidFill>
                  <a:schemeClr val="bg1"/>
                </a:solidFill>
                <a:effectLst>
                  <a:outerShdw blurRad="38100" dist="38100" dir="2700000" algn="tl">
                    <a:srgbClr val="000000">
                      <a:alpha val="43137"/>
                    </a:srgbClr>
                  </a:outerShdw>
                </a:effectLst>
                <a:latin typeface="Arial" charset="0"/>
                <a:cs typeface="Arial" charset="0"/>
              </a:rPr>
              <a:t>oD</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7" name="Footer Placeholder 3">
            <a:extLst>
              <a:ext uri="{FF2B5EF4-FFF2-40B4-BE49-F238E27FC236}">
                <a16:creationId xmlns:a16="http://schemas.microsoft.com/office/drawing/2014/main" id="{3E07B0BF-6C0B-45F6-849D-AAF733404C65}"/>
              </a:ext>
            </a:extLst>
          </p:cNvPr>
          <p:cNvSpPr txBox="1">
            <a:spLocks/>
          </p:cNvSpPr>
          <p:nvPr/>
        </p:nvSpPr>
        <p:spPr bwMode="auto">
          <a:xfrm>
            <a:off x="2077765" y="6571239"/>
            <a:ext cx="541713" cy="286761"/>
          </a:xfrm>
          <a:prstGeom prst="rect">
            <a:avLst/>
          </a:prstGeom>
          <a:solidFill>
            <a:schemeClr val="accent2">
              <a:lumMod val="20000"/>
              <a:lumOff val="80000"/>
            </a:schemeClr>
          </a:solidFill>
          <a:ln w="9525">
            <a:noFill/>
            <a:miter lim="800000"/>
            <a:headEnd/>
            <a:tailEnd/>
          </a:ln>
        </p:spPr>
        <p:txBody>
          <a:bodyPr/>
          <a:lstStyle/>
          <a:p>
            <a:pPr algn="l"/>
            <a:r>
              <a:rPr lang="en-US" sz="1100">
                <a:solidFill>
                  <a:schemeClr val="bg1"/>
                </a:solidFill>
                <a:effectLst>
                  <a:outerShdw blurRad="38100" dist="38100" dir="2700000" algn="tl">
                    <a:srgbClr val="000000">
                      <a:alpha val="43137"/>
                    </a:srgbClr>
                  </a:outerShdw>
                </a:effectLst>
                <a:latin typeface="Arial" charset="0"/>
                <a:cs typeface="Arial" charset="0"/>
              </a:rPr>
              <a:t>CDN</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8" name="Footer Placeholder 3">
            <a:extLst>
              <a:ext uri="{FF2B5EF4-FFF2-40B4-BE49-F238E27FC236}">
                <a16:creationId xmlns:a16="http://schemas.microsoft.com/office/drawing/2014/main" id="{40665A76-FD14-447D-823F-6B6DC0A3069E}"/>
              </a:ext>
            </a:extLst>
          </p:cNvPr>
          <p:cNvSpPr txBox="1">
            <a:spLocks/>
          </p:cNvSpPr>
          <p:nvPr/>
        </p:nvSpPr>
        <p:spPr bwMode="auto">
          <a:xfrm>
            <a:off x="2619477" y="6571822"/>
            <a:ext cx="921886" cy="286761"/>
          </a:xfrm>
          <a:prstGeom prst="rect">
            <a:avLst/>
          </a:prstGeom>
          <a:solidFill>
            <a:schemeClr val="accent5">
              <a:lumMod val="20000"/>
              <a:lumOff val="80000"/>
            </a:schemeClr>
          </a:solidFill>
          <a:ln w="9525">
            <a:noFill/>
            <a:miter lim="800000"/>
            <a:headEnd/>
            <a:tailEnd/>
          </a:ln>
        </p:spPr>
        <p:txBody>
          <a:bodyPr/>
          <a:lstStyle/>
          <a:p>
            <a:pPr algn="l"/>
            <a:r>
              <a:rPr lang="en-US" sz="1100" b="0">
                <a:solidFill>
                  <a:schemeClr val="bg1"/>
                </a:solidFill>
                <a:effectLst>
                  <a:outerShdw blurRad="38100" dist="38100" dir="2700000" algn="tl">
                    <a:srgbClr val="000000">
                      <a:alpha val="43137"/>
                    </a:srgbClr>
                  </a:outerShdw>
                </a:effectLst>
                <a:latin typeface="Arial" charset="0"/>
                <a:cs typeface="Arial" charset="0"/>
              </a:rPr>
              <a:t>Data center</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3698302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l-GR">
                <a:cs typeface="Comic Sans MS"/>
              </a:rPr>
              <a:t>Τέλος Ενότητας</a:t>
            </a:r>
          </a:p>
        </p:txBody>
      </p:sp>
      <p:sp>
        <p:nvSpPr>
          <p:cNvPr id="5" name="Subtitle 4"/>
          <p:cNvSpPr>
            <a:spLocks noGrp="1"/>
          </p:cNvSpPr>
          <p:nvPr>
            <p:ph type="subTitle" idx="1"/>
          </p:nvPr>
        </p:nvSpPr>
        <p:spPr/>
        <p:txBody>
          <a:bodyPr/>
          <a:lstStyle/>
          <a:p>
            <a:endParaRPr lang="el-GR"/>
          </a:p>
        </p:txBody>
      </p:sp>
      <p:pic>
        <p:nvPicPr>
          <p:cNvPr id="7" name="7 - Εικόνα" descr="Άδειες χρήσης Creative Commons"/>
          <p:cNvPicPr>
            <a:picLocks noChangeAspect="1"/>
          </p:cNvPicPr>
          <p:nvPr/>
        </p:nvPicPr>
        <p:blipFill>
          <a:blip r:embed="rId3" cstate="print"/>
          <a:stretch>
            <a:fillRect/>
          </a:stretch>
        </p:blipFill>
        <p:spPr>
          <a:xfrm>
            <a:off x="2080877" y="5827935"/>
            <a:ext cx="1581685" cy="553393"/>
          </a:xfrm>
          <a:prstGeom prst="rect">
            <a:avLst/>
          </a:prstGeom>
        </p:spPr>
      </p:pic>
    </p:spTree>
    <p:custDataLst>
      <p:tags r:id="rId1"/>
    </p:custDataLst>
    <p:extLst>
      <p:ext uri="{BB962C8B-B14F-4D97-AF65-F5344CB8AC3E}">
        <p14:creationId xmlns:p14="http://schemas.microsoft.com/office/powerpoint/2010/main" val="3385479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atin typeface="Comic Sans MS"/>
                <a:cs typeface="Comic Sans MS"/>
              </a:rPr>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a:cs typeface="Comic Sans MS"/>
              </a:rPr>
              <a:t>Copyright </a:t>
            </a:r>
            <a:r>
              <a:rPr lang="el-GR" sz="2000" err="1">
                <a:cs typeface="Comic Sans MS"/>
              </a:rPr>
              <a:t>Εθνικόν</a:t>
            </a:r>
            <a:r>
              <a:rPr lang="el-GR" sz="2000">
                <a:cs typeface="Comic Sans MS"/>
              </a:rPr>
              <a:t> και </a:t>
            </a:r>
            <a:r>
              <a:rPr lang="el-GR" sz="2000" err="1">
                <a:cs typeface="Comic Sans MS"/>
              </a:rPr>
              <a:t>Καποδιστριακόν</a:t>
            </a:r>
            <a:r>
              <a:rPr lang="el-GR" sz="2000">
                <a:cs typeface="Comic Sans MS"/>
              </a:rPr>
              <a:t> </a:t>
            </a:r>
            <a:r>
              <a:rPr lang="el-GR" sz="2000" err="1">
                <a:cs typeface="Comic Sans MS"/>
              </a:rPr>
              <a:t>Πανεπιστήμιον</a:t>
            </a:r>
            <a:r>
              <a:rPr lang="el-GR" sz="2000">
                <a:cs typeface="Comic Sans MS"/>
              </a:rPr>
              <a:t> Αθηνών</a:t>
            </a:r>
            <a:r>
              <a:rPr lang="en-US" sz="2000">
                <a:cs typeface="Comic Sans MS"/>
              </a:rPr>
              <a:t>, </a:t>
            </a:r>
            <a:r>
              <a:rPr lang="el-GR" sz="2000">
                <a:cs typeface="Comic Sans MS"/>
              </a:rPr>
              <a:t>Μεράκος Λάζαρος 2014. «Δίκτυα Επικοινωνιών ΙΙ. Ενότητα </a:t>
            </a:r>
            <a:r>
              <a:rPr lang="en-US" sz="2000">
                <a:cs typeface="Comic Sans MS"/>
              </a:rPr>
              <a:t>4</a:t>
            </a:r>
            <a:r>
              <a:rPr lang="el-GR" sz="2000">
                <a:cs typeface="Comic Sans MS"/>
              </a:rPr>
              <a:t>: Δικτύωση Πολυμέσων». Έκδοση: 1.01. Αθήνα 2014. </a:t>
            </a:r>
            <a:br>
              <a:rPr lang="el-GR" sz="2000">
                <a:cs typeface="Comic Sans MS"/>
              </a:rPr>
            </a:br>
            <a:r>
              <a:rPr lang="el-GR" sz="2000">
                <a:cs typeface="Comic Sans MS"/>
              </a:rPr>
              <a:t>Διαθέσιμο από τη δικτυακή διεύθυνση: </a:t>
            </a:r>
          </a:p>
          <a:p>
            <a:pPr marL="0" indent="0">
              <a:buNone/>
            </a:pPr>
            <a:r>
              <a:rPr lang="en-US" sz="2000">
                <a:cs typeface="Comic Sans MS"/>
                <a:hlinkClick r:id="rId3"/>
              </a:rPr>
              <a:t>http://opencourses.uoa.gr/courses/DI15</a:t>
            </a:r>
            <a:r>
              <a:rPr lang="el-GR" sz="2000">
                <a:cs typeface="Comic Sans MS"/>
              </a:rPr>
              <a:t> </a:t>
            </a:r>
          </a:p>
        </p:txBody>
      </p:sp>
    </p:spTree>
    <p:extLst>
      <p:ext uri="{BB962C8B-B14F-4D97-AF65-F5344CB8AC3E}">
        <p14:creationId xmlns:p14="http://schemas.microsoft.com/office/powerpoint/2010/main" val="295806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12738" y="212725"/>
            <a:ext cx="7772400" cy="871538"/>
          </a:xfrm>
        </p:spPr>
        <p:txBody>
          <a:bodyPr/>
          <a:lstStyle/>
          <a:p>
            <a:r>
              <a:rPr lang="el-GR"/>
              <a:t>Πολυμέσα: Βίντεο</a:t>
            </a:r>
          </a:p>
        </p:txBody>
      </p:sp>
      <p:pic>
        <p:nvPicPr>
          <p:cNvPr id="17411" name="Picture 4"/>
          <p:cNvPicPr>
            <a:picLocks noChangeAspect="1"/>
          </p:cNvPicPr>
          <p:nvPr/>
        </p:nvPicPr>
        <p:blipFill>
          <a:blip r:embed="rId2" cstate="print"/>
          <a:srcRect/>
          <a:stretch>
            <a:fillRect/>
          </a:stretch>
        </p:blipFill>
        <p:spPr bwMode="auto">
          <a:xfrm>
            <a:off x="623887" y="3012959"/>
            <a:ext cx="1917700" cy="2171700"/>
          </a:xfrm>
          <a:prstGeom prst="rect">
            <a:avLst/>
          </a:prstGeom>
          <a:noFill/>
          <a:ln w="9525">
            <a:noFill/>
            <a:miter lim="800000"/>
            <a:headEnd/>
            <a:tailEnd/>
          </a:ln>
        </p:spPr>
      </p:pic>
      <p:grpSp>
        <p:nvGrpSpPr>
          <p:cNvPr id="2" name="Group 15"/>
          <p:cNvGrpSpPr>
            <a:grpSpLocks/>
          </p:cNvGrpSpPr>
          <p:nvPr/>
        </p:nvGrpSpPr>
        <p:grpSpPr bwMode="auto">
          <a:xfrm>
            <a:off x="561681" y="1606434"/>
            <a:ext cx="3515017" cy="1805262"/>
            <a:chOff x="5105363" y="524250"/>
            <a:chExt cx="3514186" cy="1805123"/>
          </a:xfrm>
        </p:grpSpPr>
        <p:sp>
          <p:nvSpPr>
            <p:cNvPr id="17421" name="TextBox 5"/>
            <p:cNvSpPr txBox="1">
              <a:spLocks noChangeArrowheads="1"/>
            </p:cNvSpPr>
            <p:nvPr/>
          </p:nvSpPr>
          <p:spPr bwMode="auto">
            <a:xfrm>
              <a:off x="5105363" y="1770032"/>
              <a:ext cx="2026758" cy="366684"/>
            </a:xfrm>
            <a:prstGeom prst="rect">
              <a:avLst/>
            </a:prstGeom>
            <a:noFill/>
            <a:ln w="9525">
              <a:noFill/>
              <a:miter lim="800000"/>
              <a:headEnd/>
              <a:tailEnd/>
            </a:ln>
          </p:spPr>
          <p:txBody>
            <a:bodyPr wrap="none">
              <a:spAutoFit/>
            </a:bodyPr>
            <a:lstStyle/>
            <a:p>
              <a:r>
                <a:rPr lang="en-US">
                  <a:solidFill>
                    <a:schemeClr val="bg1"/>
                  </a:solidFill>
                  <a:latin typeface="Arial Narrow" pitchFamily="34" charset="0"/>
                  <a:ea typeface="MS PGothic" pitchFamily="34" charset="-128"/>
                </a:rPr>
                <a:t>……………………...…</a:t>
              </a:r>
            </a:p>
          </p:txBody>
        </p:sp>
        <p:sp>
          <p:nvSpPr>
            <p:cNvPr id="17422" name="TextBox 8"/>
            <p:cNvSpPr txBox="1">
              <a:spLocks noChangeArrowheads="1"/>
            </p:cNvSpPr>
            <p:nvPr/>
          </p:nvSpPr>
          <p:spPr bwMode="auto">
            <a:xfrm>
              <a:off x="5808751" y="524250"/>
              <a:ext cx="2810798" cy="1384888"/>
            </a:xfrm>
            <a:prstGeom prst="rect">
              <a:avLst/>
            </a:prstGeom>
            <a:noFill/>
            <a:ln w="9525">
              <a:noFill/>
              <a:miter lim="800000"/>
              <a:headEnd/>
              <a:tailEnd/>
            </a:ln>
          </p:spPr>
          <p:txBody>
            <a:bodyPr>
              <a:spAutoFit/>
            </a:bodyPr>
            <a:lstStyle/>
            <a:p>
              <a:r>
                <a:rPr lang="el-GR" sz="1400" i="1">
                  <a:solidFill>
                    <a:srgbClr val="C00000"/>
                  </a:solidFill>
                  <a:latin typeface="Arial" charset="0"/>
                  <a:cs typeface="Arial" charset="0"/>
                </a:rPr>
                <a:t>παράδειγμα χωρικής κωδικοποίησης</a:t>
              </a:r>
              <a:r>
                <a:rPr lang="en-US" sz="1400" i="1">
                  <a:solidFill>
                    <a:srgbClr val="C00000"/>
                  </a:solidFill>
                  <a:latin typeface="Arial" charset="0"/>
                  <a:ea typeface="MS PGothic" pitchFamily="34" charset="-128"/>
                  <a:cs typeface="Arial" charset="0"/>
                </a:rPr>
                <a:t>: </a:t>
              </a:r>
              <a:r>
                <a:rPr lang="el-GR" sz="1400">
                  <a:latin typeface="Arial" charset="0"/>
                  <a:cs typeface="Arial" charset="0"/>
                </a:rPr>
                <a:t>αντί να στείλει</a:t>
              </a:r>
              <a:r>
                <a:rPr lang="en-US" sz="1400" i="1">
                  <a:latin typeface="Arial" charset="0"/>
                  <a:ea typeface="MS PGothic" pitchFamily="34" charset="-128"/>
                </a:rPr>
                <a:t> N </a:t>
              </a:r>
              <a:r>
                <a:rPr lang="el-GR" sz="1400">
                  <a:latin typeface="Arial" charset="0"/>
                  <a:cs typeface="Arial" charset="0"/>
                </a:rPr>
                <a:t>τιμές ίδιου χρώματος</a:t>
              </a:r>
              <a:r>
                <a:rPr lang="en-US" sz="1400">
                  <a:latin typeface="Arial" charset="0"/>
                  <a:ea typeface="MS PGothic" pitchFamily="34" charset="-128"/>
                </a:rPr>
                <a:t> (</a:t>
              </a:r>
              <a:r>
                <a:rPr lang="el-GR" sz="1400">
                  <a:latin typeface="Arial" charset="0"/>
                  <a:cs typeface="Arial" charset="0"/>
                </a:rPr>
                <a:t>όλα μωβ</a:t>
              </a:r>
              <a:r>
                <a:rPr lang="en-US" sz="1400">
                  <a:latin typeface="Arial" charset="0"/>
                  <a:ea typeface="MS PGothic" pitchFamily="34" charset="-128"/>
                </a:rPr>
                <a:t>), </a:t>
              </a:r>
              <a:r>
                <a:rPr lang="el-GR" sz="1400">
                  <a:latin typeface="Arial" charset="0"/>
                  <a:cs typeface="Arial" charset="0"/>
                </a:rPr>
                <a:t>στέλνει μόνο 2 τιμές</a:t>
              </a:r>
              <a:r>
                <a:rPr lang="en-US" sz="1400">
                  <a:latin typeface="Arial" charset="0"/>
                  <a:ea typeface="MS PGothic" pitchFamily="34" charset="-128"/>
                </a:rPr>
                <a:t>: </a:t>
              </a:r>
              <a:r>
                <a:rPr lang="el-GR" sz="1400">
                  <a:latin typeface="Arial" charset="0"/>
                  <a:cs typeface="Arial" charset="0"/>
                </a:rPr>
                <a:t>τιμή χρώματος</a:t>
              </a:r>
              <a:r>
                <a:rPr lang="en-US" sz="1400">
                  <a:latin typeface="Arial" charset="0"/>
                  <a:ea typeface="MS PGothic" pitchFamily="34" charset="-128"/>
                </a:rPr>
                <a:t> (</a:t>
              </a:r>
              <a:r>
                <a:rPr lang="el-GR" sz="1400" i="1">
                  <a:latin typeface="Arial" charset="0"/>
                  <a:cs typeface="Arial" charset="0"/>
                </a:rPr>
                <a:t>μωβ</a:t>
              </a:r>
              <a:r>
                <a:rPr lang="en-US" sz="1400" i="1">
                  <a:latin typeface="Arial" charset="0"/>
                  <a:ea typeface="MS PGothic" pitchFamily="34" charset="-128"/>
                </a:rPr>
                <a:t>)  </a:t>
              </a:r>
              <a:r>
                <a:rPr lang="el-GR" sz="1400" i="1">
                  <a:latin typeface="Arial" charset="0"/>
                  <a:cs typeface="Arial" charset="0"/>
                </a:rPr>
                <a:t>και αριθμό επαναλαμβανόμενων τιμών</a:t>
              </a:r>
              <a:r>
                <a:rPr lang="en-US" sz="1400" i="1">
                  <a:latin typeface="Arial" charset="0"/>
                  <a:ea typeface="MS PGothic" pitchFamily="34" charset="-128"/>
                </a:rPr>
                <a:t> (</a:t>
              </a:r>
              <a:r>
                <a:rPr lang="en-US" sz="1400">
                  <a:latin typeface="Arial" charset="0"/>
                  <a:ea typeface="MS PGothic" pitchFamily="34" charset="-128"/>
                </a:rPr>
                <a:t>N)</a:t>
              </a:r>
            </a:p>
          </p:txBody>
        </p:sp>
        <p:sp>
          <p:nvSpPr>
            <p:cNvPr id="17423" name="TextBox 13"/>
            <p:cNvSpPr txBox="1">
              <a:spLocks noChangeArrowheads="1"/>
            </p:cNvSpPr>
            <p:nvPr/>
          </p:nvSpPr>
          <p:spPr bwMode="auto">
            <a:xfrm>
              <a:off x="5107471" y="1962689"/>
              <a:ext cx="2026758" cy="366684"/>
            </a:xfrm>
            <a:prstGeom prst="rect">
              <a:avLst/>
            </a:prstGeom>
            <a:noFill/>
            <a:ln w="9525">
              <a:noFill/>
              <a:miter lim="800000"/>
              <a:headEnd/>
              <a:tailEnd/>
            </a:ln>
          </p:spPr>
          <p:txBody>
            <a:bodyPr wrap="none">
              <a:spAutoFit/>
            </a:bodyPr>
            <a:lstStyle/>
            <a:p>
              <a:r>
                <a:rPr lang="en-US">
                  <a:solidFill>
                    <a:schemeClr val="bg1"/>
                  </a:solidFill>
                  <a:latin typeface="Arial Narrow" pitchFamily="34" charset="0"/>
                  <a:ea typeface="MS PGothic" pitchFamily="34" charset="-128"/>
                </a:rPr>
                <a:t>……………………...…</a:t>
              </a:r>
            </a:p>
          </p:txBody>
        </p:sp>
      </p:grpSp>
      <p:pic>
        <p:nvPicPr>
          <p:cNvPr id="21" name="Picture 20"/>
          <p:cNvPicPr>
            <a:picLocks noChangeAspect="1"/>
          </p:cNvPicPr>
          <p:nvPr/>
        </p:nvPicPr>
        <p:blipFill>
          <a:blip r:embed="rId2" cstate="print"/>
          <a:srcRect/>
          <a:stretch>
            <a:fillRect/>
          </a:stretch>
        </p:blipFill>
        <p:spPr bwMode="auto">
          <a:xfrm>
            <a:off x="5191514" y="3044984"/>
            <a:ext cx="1917700" cy="2171700"/>
          </a:xfrm>
          <a:prstGeom prst="rect">
            <a:avLst/>
          </a:prstGeom>
          <a:noFill/>
          <a:ln w="9525">
            <a:noFill/>
            <a:miter lim="800000"/>
            <a:headEnd/>
            <a:tailEnd/>
          </a:ln>
        </p:spPr>
      </p:pic>
      <p:sp>
        <p:nvSpPr>
          <p:cNvPr id="18" name="TextBox 17"/>
          <p:cNvSpPr txBox="1">
            <a:spLocks noChangeArrowheads="1"/>
          </p:cNvSpPr>
          <p:nvPr/>
        </p:nvSpPr>
        <p:spPr bwMode="auto">
          <a:xfrm>
            <a:off x="544512" y="5144972"/>
            <a:ext cx="107156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a:t>
            </a:r>
          </a:p>
        </p:txBody>
      </p:sp>
      <p:sp>
        <p:nvSpPr>
          <p:cNvPr id="24" name="TextBox 23"/>
          <p:cNvSpPr txBox="1">
            <a:spLocks noChangeArrowheads="1"/>
          </p:cNvSpPr>
          <p:nvPr/>
        </p:nvSpPr>
        <p:spPr bwMode="auto">
          <a:xfrm>
            <a:off x="5086119" y="5296218"/>
            <a:ext cx="1331913" cy="366712"/>
          </a:xfrm>
          <a:prstGeom prst="rect">
            <a:avLst/>
          </a:prstGeom>
          <a:noFill/>
          <a:ln w="9525">
            <a:noFill/>
            <a:miter lim="800000"/>
            <a:headEnd/>
            <a:tailEnd/>
          </a:ln>
        </p:spPr>
        <p:txBody>
          <a:bodyPr wrap="none">
            <a:spAutoFit/>
          </a:bodyPr>
          <a:lstStyle/>
          <a:p>
            <a:r>
              <a:rPr lang="el-GR">
                <a:solidFill>
                  <a:srgbClr val="FF0000"/>
                </a:solidFill>
                <a:latin typeface="Arial" charset="0"/>
                <a:cs typeface="Arial" charset="0"/>
              </a:rPr>
              <a:t>πλαίσιο</a:t>
            </a:r>
            <a:r>
              <a:rPr lang="en-US" i="1">
                <a:solidFill>
                  <a:srgbClr val="FF0000"/>
                </a:solidFill>
                <a:latin typeface="Arial" charset="0"/>
                <a:ea typeface="MS PGothic" pitchFamily="34" charset="-128"/>
                <a:cs typeface="Arial" charset="0"/>
              </a:rPr>
              <a:t> i+1</a:t>
            </a:r>
          </a:p>
        </p:txBody>
      </p:sp>
      <p:sp>
        <p:nvSpPr>
          <p:cNvPr id="27" name="TextBox 26"/>
          <p:cNvSpPr txBox="1">
            <a:spLocks noChangeArrowheads="1"/>
          </p:cNvSpPr>
          <p:nvPr/>
        </p:nvSpPr>
        <p:spPr bwMode="auto">
          <a:xfrm>
            <a:off x="5416053" y="1581150"/>
            <a:ext cx="2278062" cy="1384300"/>
          </a:xfrm>
          <a:prstGeom prst="rect">
            <a:avLst/>
          </a:prstGeom>
          <a:noFill/>
          <a:ln w="9525">
            <a:noFill/>
            <a:miter lim="800000"/>
            <a:headEnd/>
            <a:tailEnd/>
          </a:ln>
        </p:spPr>
        <p:txBody>
          <a:bodyPr>
            <a:spAutoFit/>
          </a:bodyPr>
          <a:lstStyle/>
          <a:p>
            <a:r>
              <a:rPr lang="el-GR" sz="1400" i="1">
                <a:solidFill>
                  <a:srgbClr val="C00000"/>
                </a:solidFill>
                <a:latin typeface="Arial" charset="0"/>
                <a:cs typeface="Arial" charset="0"/>
              </a:rPr>
              <a:t>παράδειγμα χρονικής κωδικοποίησης:</a:t>
            </a:r>
            <a:r>
              <a:rPr lang="en-US" sz="1400" i="1">
                <a:solidFill>
                  <a:srgbClr val="C00000"/>
                </a:solidFill>
                <a:latin typeface="Arial" charset="0"/>
                <a:ea typeface="MS PGothic" pitchFamily="34" charset="-128"/>
                <a:cs typeface="Arial" charset="0"/>
              </a:rPr>
              <a:t> </a:t>
            </a:r>
            <a:r>
              <a:rPr lang="el-GR" sz="1400">
                <a:latin typeface="Arial" charset="0"/>
                <a:cs typeface="Arial" charset="0"/>
              </a:rPr>
              <a:t>αντί να στείλει ολόκληρο το πλαίσιο στο</a:t>
            </a:r>
            <a:r>
              <a:rPr lang="en-US" sz="1400">
                <a:latin typeface="Arial" charset="0"/>
                <a:ea typeface="MS PGothic" pitchFamily="34" charset="-128"/>
              </a:rPr>
              <a:t> i+1, </a:t>
            </a:r>
            <a:r>
              <a:rPr lang="el-GR" sz="1400">
                <a:latin typeface="Arial" charset="0"/>
                <a:cs typeface="Arial" charset="0"/>
              </a:rPr>
              <a:t>στέλνει μόνο τις διαφορές από το πλαίσιο</a:t>
            </a:r>
            <a:r>
              <a:rPr lang="en-US" sz="1400">
                <a:latin typeface="Arial" charset="0"/>
                <a:ea typeface="MS PGothic" pitchFamily="34" charset="-128"/>
              </a:rPr>
              <a:t> </a:t>
            </a:r>
            <a:r>
              <a:rPr lang="en-US" sz="1400" err="1">
                <a:latin typeface="Arial" charset="0"/>
                <a:ea typeface="MS PGothic" pitchFamily="34" charset="-128"/>
              </a:rPr>
              <a:t>i</a:t>
            </a:r>
            <a:endParaRPr lang="en-US" sz="1400">
              <a:latin typeface="Arial" charset="0"/>
              <a:ea typeface="MS PGothic" pitchFamily="34" charset="-128"/>
            </a:endParaRPr>
          </a:p>
        </p:txBody>
      </p:sp>
      <p:sp>
        <p:nvSpPr>
          <p:cNvPr id="12" name="Footer Placeholder 3">
            <a:extLst>
              <a:ext uri="{FF2B5EF4-FFF2-40B4-BE49-F238E27FC236}">
                <a16:creationId xmlns:a16="http://schemas.microsoft.com/office/drawing/2014/main" id="{3F99491A-94B1-437D-A523-4B193CBB3461}"/>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13" name="Footer Placeholder 3">
            <a:extLst>
              <a:ext uri="{FF2B5EF4-FFF2-40B4-BE49-F238E27FC236}">
                <a16:creationId xmlns:a16="http://schemas.microsoft.com/office/drawing/2014/main" id="{B6183CB2-D9D3-4085-907C-632139A41184}"/>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255415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12738" y="228600"/>
            <a:ext cx="7772400" cy="871538"/>
          </a:xfrm>
        </p:spPr>
        <p:txBody>
          <a:bodyPr/>
          <a:lstStyle/>
          <a:p>
            <a:r>
              <a:rPr lang="el-GR"/>
              <a:t>Πολυμέσα: Βίντεο</a:t>
            </a:r>
          </a:p>
        </p:txBody>
      </p:sp>
      <p:sp>
        <p:nvSpPr>
          <p:cNvPr id="18442" name="Rectangle 4"/>
          <p:cNvSpPr txBox="1">
            <a:spLocks noChangeArrowheads="1"/>
          </p:cNvSpPr>
          <p:nvPr/>
        </p:nvSpPr>
        <p:spPr bwMode="auto">
          <a:xfrm>
            <a:off x="219074" y="1330036"/>
            <a:ext cx="8924926" cy="4962699"/>
          </a:xfrm>
          <a:prstGeom prst="rect">
            <a:avLst/>
          </a:prstGeom>
          <a:noFill/>
          <a:ln w="9525">
            <a:noFill/>
            <a:miter lim="800000"/>
            <a:headEnd/>
            <a:tailEnd/>
          </a:ln>
        </p:spPr>
        <p:txBody>
          <a:bodyPr/>
          <a:lstStyle/>
          <a:p>
            <a:pPr marL="342900" indent="-342900">
              <a:spcBef>
                <a:spcPts val="600"/>
              </a:spcBef>
              <a:spcAft>
                <a:spcPts val="600"/>
              </a:spcAft>
              <a:buClr>
                <a:srgbClr val="000099"/>
              </a:buClr>
              <a:buSzPct val="65000"/>
              <a:buFont typeface="Wingdings" panose="05000000000000000000" pitchFamily="2" charset="2"/>
              <a:buChar char="§"/>
            </a:pPr>
            <a:r>
              <a:rPr lang="en-US" sz="2400" b="1" dirty="0">
                <a:solidFill>
                  <a:srgbClr val="CB2727"/>
                </a:solidFill>
                <a:latin typeface="Gill Sans Nova" panose="020B0602020104020203" pitchFamily="34" charset="0"/>
                <a:ea typeface="MS PGothic" pitchFamily="34" charset="-128"/>
              </a:rPr>
              <a:t>CBR (Constant Bit Rate): </a:t>
            </a:r>
            <a:r>
              <a:rPr lang="el-GR" sz="2400" dirty="0">
                <a:solidFill>
                  <a:srgbClr val="000000"/>
                </a:solidFill>
                <a:latin typeface="Gill Sans Nova" panose="020B0602020104020203" pitchFamily="34" charset="0"/>
              </a:rPr>
              <a:t>σταθερός ρυθμός κωδικοποίησης </a:t>
            </a:r>
            <a:r>
              <a:rPr lang="en-US" sz="2400" dirty="0">
                <a:solidFill>
                  <a:srgbClr val="000000"/>
                </a:solidFill>
                <a:latin typeface="Gill Sans Nova" panose="020B0602020104020203" pitchFamily="34" charset="0"/>
              </a:rPr>
              <a:t>video</a:t>
            </a:r>
          </a:p>
          <a:p>
            <a:pPr marL="342900" indent="-342900">
              <a:spcBef>
                <a:spcPts val="600"/>
              </a:spcBef>
              <a:spcAft>
                <a:spcPts val="600"/>
              </a:spcAft>
              <a:buClr>
                <a:srgbClr val="000099"/>
              </a:buClr>
              <a:buSzPct val="65000"/>
              <a:buFont typeface="Wingdings" panose="05000000000000000000" pitchFamily="2" charset="2"/>
              <a:buChar char="§"/>
            </a:pPr>
            <a:r>
              <a:rPr lang="en-US" sz="2400" b="1" dirty="0">
                <a:solidFill>
                  <a:srgbClr val="CB2727"/>
                </a:solidFill>
                <a:latin typeface="Gill Sans Nova" panose="020B0602020104020203" pitchFamily="34" charset="0"/>
                <a:ea typeface="MS PGothic" pitchFamily="34" charset="-128"/>
              </a:rPr>
              <a:t>VBR (Variable Bit Rate): </a:t>
            </a:r>
            <a:r>
              <a:rPr lang="el-GR" sz="2400" dirty="0">
                <a:latin typeface="Gill Sans Nova" panose="020B0602020104020203" pitchFamily="34" charset="0"/>
              </a:rPr>
              <a:t>ο</a:t>
            </a:r>
            <a:r>
              <a:rPr lang="el-GR" sz="2400" i="1" dirty="0">
                <a:solidFill>
                  <a:srgbClr val="CC0000"/>
                </a:solidFill>
                <a:latin typeface="Gill Sans Nova" panose="020B0602020104020203" pitchFamily="34" charset="0"/>
              </a:rPr>
              <a:t> </a:t>
            </a:r>
            <a:r>
              <a:rPr lang="el-GR" sz="2400" dirty="0">
                <a:solidFill>
                  <a:srgbClr val="000000"/>
                </a:solidFill>
                <a:latin typeface="Gill Sans Nova" panose="020B0602020104020203" pitchFamily="34" charset="0"/>
              </a:rPr>
              <a:t>ρυθμός κωδικοποίησης </a:t>
            </a:r>
            <a:r>
              <a:rPr lang="en-US" sz="2400" dirty="0">
                <a:solidFill>
                  <a:srgbClr val="000000"/>
                </a:solidFill>
                <a:latin typeface="Gill Sans Nova" panose="020B0602020104020203" pitchFamily="34" charset="0"/>
              </a:rPr>
              <a:t>video</a:t>
            </a:r>
            <a:r>
              <a:rPr lang="en-US" sz="2400" dirty="0">
                <a:latin typeface="Gill Sans Nova" panose="020B0602020104020203" pitchFamily="34" charset="0"/>
                <a:ea typeface="MS PGothic" pitchFamily="34" charset="-128"/>
              </a:rPr>
              <a:t> </a:t>
            </a:r>
            <a:r>
              <a:rPr lang="el-GR" sz="2400" dirty="0">
                <a:latin typeface="Gill Sans Nova" panose="020B0602020104020203" pitchFamily="34" charset="0"/>
              </a:rPr>
              <a:t>αλλάζει</a:t>
            </a:r>
            <a:r>
              <a:rPr lang="en-US" sz="2400" dirty="0">
                <a:latin typeface="Gill Sans Nova" panose="020B0602020104020203" pitchFamily="34" charset="0"/>
                <a:ea typeface="MS PGothic" pitchFamily="34" charset="-128"/>
              </a:rPr>
              <a:t> </a:t>
            </a:r>
            <a:r>
              <a:rPr lang="el-GR" sz="2400" dirty="0">
                <a:latin typeface="Gill Sans Nova" panose="020B0602020104020203" pitchFamily="34" charset="0"/>
              </a:rPr>
              <a:t>καθώς αλλάζει το ποσό χωρικής, χρονικής κωδικοποίησης</a:t>
            </a:r>
            <a:r>
              <a:rPr lang="en-US" sz="2400" dirty="0">
                <a:latin typeface="Gill Sans Nova" panose="020B0602020104020203" pitchFamily="34" charset="0"/>
                <a:ea typeface="MS PGothic" pitchFamily="34" charset="-128"/>
              </a:rPr>
              <a:t> </a:t>
            </a:r>
          </a:p>
          <a:p>
            <a:pPr marL="342900" indent="-342900">
              <a:spcBef>
                <a:spcPts val="600"/>
              </a:spcBef>
              <a:spcAft>
                <a:spcPts val="600"/>
              </a:spcAft>
              <a:buClr>
                <a:srgbClr val="000099"/>
              </a:buClr>
              <a:buSzPct val="65000"/>
              <a:buFont typeface="Wingdings" panose="05000000000000000000" pitchFamily="2" charset="2"/>
              <a:buChar char="§"/>
            </a:pPr>
            <a:r>
              <a:rPr lang="en-US" sz="2400" b="1" dirty="0">
                <a:latin typeface="Gill Sans Nova" panose="020B0602020104020203" pitchFamily="34" charset="0"/>
                <a:ea typeface="MS PGothic" pitchFamily="34" charset="-128"/>
              </a:rPr>
              <a:t>K</a:t>
            </a:r>
            <a:r>
              <a:rPr lang="el-GR" sz="2400" b="1" dirty="0" err="1">
                <a:latin typeface="Gill Sans Nova" panose="020B0602020104020203" pitchFamily="34" charset="0"/>
                <a:ea typeface="MS PGothic" pitchFamily="34" charset="-128"/>
              </a:rPr>
              <a:t>ωδικοποιητής</a:t>
            </a:r>
            <a:r>
              <a:rPr lang="el-GR" sz="2400" b="1" dirty="0">
                <a:latin typeface="Gill Sans Nova" panose="020B0602020104020203" pitchFamily="34" charset="0"/>
                <a:ea typeface="MS PGothic" pitchFamily="34" charset="-128"/>
              </a:rPr>
              <a:t> </a:t>
            </a:r>
            <a:r>
              <a:rPr lang="el-GR" sz="2400" dirty="0">
                <a:latin typeface="Gill Sans Nova" panose="020B0602020104020203" pitchFamily="34" charset="0"/>
                <a:ea typeface="MS PGothic" pitchFamily="34" charset="-128"/>
              </a:rPr>
              <a:t>(</a:t>
            </a:r>
            <a:r>
              <a:rPr lang="en-US" sz="2400" dirty="0">
                <a:latin typeface="Gill Sans Nova" panose="020B0602020104020203" pitchFamily="34" charset="0"/>
                <a:ea typeface="MS PGothic" pitchFamily="34" charset="-128"/>
              </a:rPr>
              <a:t>Encoder</a:t>
            </a:r>
            <a:r>
              <a:rPr lang="el-GR" sz="2400" dirty="0">
                <a:latin typeface="Gill Sans Nova" panose="020B0602020104020203" pitchFamily="34" charset="0"/>
                <a:ea typeface="MS PGothic" pitchFamily="34" charset="-128"/>
              </a:rPr>
              <a:t>), </a:t>
            </a:r>
            <a:r>
              <a:rPr lang="el-GR" sz="2400" b="1" dirty="0">
                <a:latin typeface="Gill Sans Nova" panose="020B0602020104020203" pitchFamily="34" charset="0"/>
                <a:ea typeface="MS PGothic" pitchFamily="34" charset="-128"/>
              </a:rPr>
              <a:t>αποκωδικοποιητής</a:t>
            </a:r>
            <a:r>
              <a:rPr lang="el-GR" sz="2400" dirty="0">
                <a:latin typeface="Gill Sans Nova" panose="020B0602020104020203" pitchFamily="34" charset="0"/>
                <a:ea typeface="MS PGothic" pitchFamily="34" charset="-128"/>
              </a:rPr>
              <a:t> (</a:t>
            </a:r>
            <a:r>
              <a:rPr lang="en-US" sz="2400" dirty="0">
                <a:latin typeface="Gill Sans Nova" panose="020B0602020104020203" pitchFamily="34" charset="0"/>
                <a:ea typeface="MS PGothic" pitchFamily="34" charset="-128"/>
              </a:rPr>
              <a:t>Decoder</a:t>
            </a:r>
            <a:r>
              <a:rPr lang="el-GR" sz="2400" dirty="0">
                <a:latin typeface="Gill Sans Nova" panose="020B0602020104020203" pitchFamily="34" charset="0"/>
                <a:ea typeface="MS PGothic" pitchFamily="34" charset="-128"/>
              </a:rPr>
              <a:t>)</a:t>
            </a:r>
            <a:endParaRPr lang="en-US" sz="2400"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r>
              <a:rPr lang="en-US" sz="2400" b="1" dirty="0">
                <a:solidFill>
                  <a:srgbClr val="CB2727"/>
                </a:solidFill>
                <a:latin typeface="Gill Sans Nova" panose="020B0602020104020203" pitchFamily="34" charset="0"/>
              </a:rPr>
              <a:t>K</a:t>
            </a:r>
            <a:r>
              <a:rPr lang="el-GR" sz="2400" b="1" dirty="0" err="1">
                <a:solidFill>
                  <a:srgbClr val="CB2727"/>
                </a:solidFill>
                <a:latin typeface="Gill Sans Nova" panose="020B0602020104020203" pitchFamily="34" charset="0"/>
              </a:rPr>
              <a:t>ωδικοποιήσεις</a:t>
            </a:r>
            <a:r>
              <a:rPr lang="el-GR" sz="2400" b="1" dirty="0">
                <a:solidFill>
                  <a:srgbClr val="CB2727"/>
                </a:solidFill>
                <a:latin typeface="Gill Sans Nova" panose="020B0602020104020203" pitchFamily="34" charset="0"/>
                <a:ea typeface="MS PGothic" pitchFamily="34" charset="-128"/>
              </a:rPr>
              <a:t> για ταινίες &amp; μεταδόσεις</a:t>
            </a:r>
            <a:endParaRPr lang="en-US" sz="2400" b="1" dirty="0">
              <a:solidFill>
                <a:srgbClr val="CB2727"/>
              </a:solidFill>
              <a:latin typeface="Gill Sans Nova" panose="020B0602020104020203" pitchFamily="34" charset="0"/>
              <a:ea typeface="MS PGothic" pitchFamily="34" charset="-128"/>
            </a:endParaRPr>
          </a:p>
          <a:p>
            <a:pPr marL="800100" lvl="1" indent="-342900">
              <a:spcBef>
                <a:spcPts val="600"/>
              </a:spcBef>
              <a:spcAft>
                <a:spcPts val="600"/>
              </a:spcAft>
              <a:buClr>
                <a:srgbClr val="000099"/>
              </a:buClr>
              <a:buFont typeface="Courier New" panose="02070309020205020404" pitchFamily="49" charset="0"/>
              <a:buChar char="o"/>
            </a:pPr>
            <a:r>
              <a:rPr lang="en-US" b="1" dirty="0">
                <a:latin typeface="Gill Sans Nova" panose="020B0602020104020203" pitchFamily="34" charset="0"/>
                <a:ea typeface="MS PGothic" pitchFamily="34" charset="-128"/>
              </a:rPr>
              <a:t>MPEG-1 </a:t>
            </a:r>
            <a:r>
              <a:rPr lang="en-US" dirty="0">
                <a:latin typeface="Gill Sans Nova" panose="020B0602020104020203" pitchFamily="34" charset="0"/>
                <a:ea typeface="MS PGothic" pitchFamily="34" charset="-128"/>
              </a:rPr>
              <a:t>(CD-ROM) 1.5 Mbps (CBR)</a:t>
            </a:r>
          </a:p>
          <a:p>
            <a:pPr marL="800100" lvl="1" indent="-342900">
              <a:spcBef>
                <a:spcPts val="600"/>
              </a:spcBef>
              <a:spcAft>
                <a:spcPts val="600"/>
              </a:spcAft>
              <a:buClr>
                <a:srgbClr val="000099"/>
              </a:buClr>
              <a:buFont typeface="Courier New" panose="02070309020205020404" pitchFamily="49" charset="0"/>
              <a:buChar char="o"/>
            </a:pPr>
            <a:r>
              <a:rPr lang="en-US" b="1" dirty="0">
                <a:latin typeface="Gill Sans Nova" panose="020B0602020104020203" pitchFamily="34" charset="0"/>
                <a:ea typeface="MS PGothic" pitchFamily="34" charset="-128"/>
              </a:rPr>
              <a:t>MPEG-2 </a:t>
            </a:r>
            <a:r>
              <a:rPr lang="en-US" dirty="0">
                <a:latin typeface="Gill Sans Nova" panose="020B0602020104020203" pitchFamily="34" charset="0"/>
                <a:ea typeface="MS PGothic" pitchFamily="34" charset="-128"/>
              </a:rPr>
              <a:t>(DVD) 3-6 Mbps (CBR &amp; VBR)</a:t>
            </a:r>
          </a:p>
          <a:p>
            <a:pPr marL="800100" lvl="1" indent="-342900">
              <a:spcBef>
                <a:spcPts val="600"/>
              </a:spcBef>
              <a:spcAft>
                <a:spcPts val="600"/>
              </a:spcAft>
              <a:buClr>
                <a:srgbClr val="000099"/>
              </a:buClr>
              <a:buFont typeface="Courier New" panose="02070309020205020404" pitchFamily="49" charset="0"/>
              <a:buChar char="o"/>
            </a:pPr>
            <a:r>
              <a:rPr lang="en-US" b="1" dirty="0">
                <a:latin typeface="Gill Sans Nova" panose="020B0602020104020203" pitchFamily="34" charset="0"/>
                <a:ea typeface="MS PGothic" pitchFamily="34" charset="-128"/>
              </a:rPr>
              <a:t>MPEG-4 </a:t>
            </a:r>
            <a:r>
              <a:rPr lang="en-US" dirty="0">
                <a:latin typeface="Gill Sans Nova" panose="020B0602020104020203" pitchFamily="34" charset="0"/>
                <a:ea typeface="MS PGothic" pitchFamily="34" charset="-128"/>
              </a:rPr>
              <a:t>(</a:t>
            </a:r>
            <a:r>
              <a:rPr lang="el-GR" dirty="0">
                <a:latin typeface="Gill Sans Nova" panose="020B0602020104020203" pitchFamily="34" charset="0"/>
              </a:rPr>
              <a:t>συχνά χρησιμοποιείται στο</a:t>
            </a:r>
            <a:r>
              <a:rPr lang="en-US" dirty="0">
                <a:latin typeface="Gill Sans Nova" panose="020B0602020104020203" pitchFamily="34" charset="0"/>
                <a:ea typeface="MS PGothic" pitchFamily="34" charset="-128"/>
              </a:rPr>
              <a:t> Internet, &lt; 1 Mbps, DVB-T2/S2, YouTube, Netflix, CCTV)</a:t>
            </a:r>
            <a:endParaRPr lang="el-GR" dirty="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anose="05000000000000000000" pitchFamily="2" charset="2"/>
              <a:buChar char="§"/>
            </a:pPr>
            <a:endParaRPr lang="en-US" sz="2000" dirty="0">
              <a:latin typeface="Gill Sans Nova" panose="020B0602020104020203" pitchFamily="34" charset="0"/>
              <a:ea typeface="MS PGothic" pitchFamily="34" charset="-128"/>
            </a:endParaRPr>
          </a:p>
        </p:txBody>
      </p:sp>
      <p:sp>
        <p:nvSpPr>
          <p:cNvPr id="4" name="Footer Placeholder 3">
            <a:extLst>
              <a:ext uri="{FF2B5EF4-FFF2-40B4-BE49-F238E27FC236}">
                <a16:creationId xmlns:a16="http://schemas.microsoft.com/office/drawing/2014/main" id="{541944C9-2C80-40E8-87E2-9E5937D61605}"/>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08021CA1-1ED5-4BE2-B0FD-0A906D470920}"/>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12738" y="228600"/>
            <a:ext cx="7772400" cy="871538"/>
          </a:xfrm>
        </p:spPr>
        <p:txBody>
          <a:bodyPr/>
          <a:lstStyle/>
          <a:p>
            <a:r>
              <a:rPr lang="el-GR"/>
              <a:t>Πολυμέσα: Βίντεο</a:t>
            </a:r>
          </a:p>
        </p:txBody>
      </p:sp>
      <p:sp>
        <p:nvSpPr>
          <p:cNvPr id="18442" name="Rectangle 4"/>
          <p:cNvSpPr txBox="1">
            <a:spLocks noChangeArrowheads="1"/>
          </p:cNvSpPr>
          <p:nvPr/>
        </p:nvSpPr>
        <p:spPr bwMode="auto">
          <a:xfrm>
            <a:off x="265906" y="1429789"/>
            <a:ext cx="8612187" cy="5092903"/>
          </a:xfrm>
          <a:prstGeom prst="rect">
            <a:avLst/>
          </a:prstGeom>
          <a:noFill/>
          <a:ln w="9525">
            <a:noFill/>
            <a:miter lim="800000"/>
            <a:headEnd/>
            <a:tailEnd/>
          </a:ln>
        </p:spPr>
        <p:txBody>
          <a:bodyPr/>
          <a:lstStyle/>
          <a:p>
            <a:pPr>
              <a:spcBef>
                <a:spcPts val="600"/>
              </a:spcBef>
              <a:spcAft>
                <a:spcPts val="0"/>
              </a:spcAft>
              <a:buClr>
                <a:srgbClr val="000099"/>
              </a:buClr>
              <a:buSzPct val="65000"/>
            </a:pPr>
            <a:r>
              <a:rPr lang="en-US" sz="2400" b="1">
                <a:solidFill>
                  <a:srgbClr val="CB2727"/>
                </a:solidFill>
                <a:latin typeface="Gill Sans Nova" panose="020B0602020104020203" pitchFamily="34" charset="0"/>
              </a:rPr>
              <a:t>K</a:t>
            </a:r>
            <a:r>
              <a:rPr lang="el-GR" sz="2400" b="1" err="1">
                <a:solidFill>
                  <a:srgbClr val="CB2727"/>
                </a:solidFill>
                <a:latin typeface="Gill Sans Nova" panose="020B0602020104020203" pitchFamily="34" charset="0"/>
              </a:rPr>
              <a:t>ωδικοποιήσεις</a:t>
            </a:r>
            <a:r>
              <a:rPr lang="el-GR" sz="2400" b="1">
                <a:solidFill>
                  <a:srgbClr val="CB2727"/>
                </a:solidFill>
                <a:latin typeface="Gill Sans Nova" panose="020B0602020104020203" pitchFamily="34" charset="0"/>
                <a:ea typeface="MS PGothic" pitchFamily="34" charset="-128"/>
              </a:rPr>
              <a:t> για τηλεδιάσκεψη </a:t>
            </a:r>
            <a:endParaRPr lang="en-US" sz="2400" b="1">
              <a:solidFill>
                <a:srgbClr val="CB2727"/>
              </a:solidFill>
              <a:latin typeface="Gill Sans Nova" panose="020B0602020104020203" pitchFamily="34" charset="0"/>
              <a:ea typeface="MS PGothic" pitchFamily="34" charset="-128"/>
            </a:endParaRPr>
          </a:p>
          <a:p>
            <a:pPr marL="742950" lvl="1" indent="-285750">
              <a:spcBef>
                <a:spcPts val="600"/>
              </a:spcBef>
              <a:spcAft>
                <a:spcPts val="0"/>
              </a:spcAft>
              <a:buClr>
                <a:srgbClr val="000099"/>
              </a:buClr>
              <a:buFont typeface="Wingdings" pitchFamily="2" charset="2"/>
              <a:buChar char="§"/>
            </a:pPr>
            <a:r>
              <a:rPr lang="el-GR" sz="2000" b="1">
                <a:latin typeface="Gill Sans Nova" panose="020B0602020104020203" pitchFamily="34" charset="0"/>
                <a:ea typeface="MS PGothic" pitchFamily="34" charset="-128"/>
              </a:rPr>
              <a:t>Η.261 </a:t>
            </a:r>
            <a:r>
              <a:rPr lang="en-US" sz="2000">
                <a:latin typeface="Gill Sans Nova" panose="020B0602020104020203" pitchFamily="34" charset="0"/>
                <a:ea typeface="MS PGothic" pitchFamily="34" charset="-128"/>
              </a:rPr>
              <a:t>(CBR). ISDN </a:t>
            </a:r>
            <a:r>
              <a:rPr lang="el-GR" sz="2000">
                <a:latin typeface="Gill Sans Nova" panose="020B0602020104020203" pitchFamily="34" charset="0"/>
                <a:ea typeface="MS PGothic" pitchFamily="34" charset="-128"/>
              </a:rPr>
              <a:t>πολλαπλάσιοι ρυθμοί του </a:t>
            </a:r>
            <a:r>
              <a:rPr lang="en-US" sz="2000">
                <a:latin typeface="Gill Sans Nova" panose="020B0602020104020203" pitchFamily="34" charset="0"/>
                <a:ea typeface="MS PGothic" pitchFamily="34" charset="-128"/>
              </a:rPr>
              <a:t>64kbps: </a:t>
            </a:r>
            <a:r>
              <a:rPr lang="el-GR" sz="2000">
                <a:latin typeface="Gill Sans Nova" panose="020B0602020104020203" pitchFamily="34" charset="0"/>
                <a:ea typeface="MS PGothic" pitchFamily="34" charset="-128"/>
              </a:rPr>
              <a:t>έως 2</a:t>
            </a:r>
            <a:r>
              <a:rPr lang="en-US" sz="2000">
                <a:latin typeface="Gill Sans Nova" panose="020B0602020104020203" pitchFamily="34" charset="0"/>
                <a:ea typeface="MS PGothic" pitchFamily="34" charset="-128"/>
              </a:rPr>
              <a:t> </a:t>
            </a:r>
            <a:r>
              <a:rPr lang="en-US" sz="2000" err="1">
                <a:latin typeface="Gill Sans Nova" panose="020B0602020104020203" pitchFamily="34" charset="0"/>
                <a:ea typeface="MS PGothic" pitchFamily="34" charset="-128"/>
              </a:rPr>
              <a:t>mbps</a:t>
            </a:r>
            <a:r>
              <a:rPr lang="en-US" sz="2000">
                <a:latin typeface="Gill Sans Nova" panose="020B0602020104020203" pitchFamily="34" charset="0"/>
                <a:ea typeface="MS PGothic" pitchFamily="34" charset="-128"/>
              </a:rPr>
              <a:t> </a:t>
            </a:r>
          </a:p>
          <a:p>
            <a:pPr lvl="2">
              <a:spcBef>
                <a:spcPts val="600"/>
              </a:spcBef>
              <a:spcAft>
                <a:spcPts val="0"/>
              </a:spcAft>
              <a:buClr>
                <a:srgbClr val="000099"/>
              </a:buClr>
            </a:pPr>
            <a:r>
              <a:rPr lang="en-US" sz="2000">
                <a:latin typeface="Gill Sans Nova" panose="020B0602020104020203" pitchFamily="34" charset="0"/>
                <a:ea typeface="MS PGothic" pitchFamily="34" charset="-128"/>
              </a:rPr>
              <a:t>video frame sizes: CIF (352×288), QCIF (176×144)</a:t>
            </a:r>
          </a:p>
          <a:p>
            <a:pPr marL="742950" lvl="1" indent="-285750">
              <a:spcBef>
                <a:spcPts val="600"/>
              </a:spcBef>
              <a:spcAft>
                <a:spcPts val="0"/>
              </a:spcAft>
              <a:buClr>
                <a:srgbClr val="000099"/>
              </a:buClr>
              <a:buFont typeface="Wingdings" pitchFamily="2" charset="2"/>
              <a:buChar char="§"/>
            </a:pPr>
            <a:r>
              <a:rPr lang="el-GR" sz="2000" b="1">
                <a:latin typeface="Gill Sans Nova" panose="020B0602020104020203" pitchFamily="34" charset="0"/>
                <a:ea typeface="MS PGothic" pitchFamily="34" charset="-128"/>
              </a:rPr>
              <a:t>Η. 263</a:t>
            </a:r>
            <a:r>
              <a:rPr lang="en-US" sz="2000">
                <a:latin typeface="Gill Sans Nova" panose="020B0602020104020203" pitchFamily="34" charset="0"/>
                <a:ea typeface="MS PGothic" pitchFamily="34" charset="-128"/>
              </a:rPr>
              <a:t>, </a:t>
            </a:r>
            <a:r>
              <a:rPr lang="en-US" sz="2000" b="1">
                <a:latin typeface="Gill Sans Nova" panose="020B0602020104020203" pitchFamily="34" charset="0"/>
                <a:ea typeface="MS PGothic" pitchFamily="34" charset="-128"/>
              </a:rPr>
              <a:t>H.263+</a:t>
            </a:r>
            <a:r>
              <a:rPr lang="el-GR" sz="2000" b="1">
                <a:latin typeface="Gill Sans Nova" panose="020B0602020104020203" pitchFamily="34" charset="0"/>
                <a:ea typeface="MS PGothic" pitchFamily="34" charset="-128"/>
              </a:rPr>
              <a:t> </a:t>
            </a:r>
            <a:r>
              <a:rPr lang="en-US" sz="2000">
                <a:latin typeface="Gill Sans Nova" panose="020B0602020104020203" pitchFamily="34" charset="0"/>
                <a:ea typeface="MS PGothic" pitchFamily="34" charset="-128"/>
              </a:rPr>
              <a:t>(CBR):  </a:t>
            </a:r>
          </a:p>
          <a:p>
            <a:pPr marL="1257300" lvl="2" indent="-342900">
              <a:spcBef>
                <a:spcPts val="600"/>
              </a:spcBef>
              <a:spcAft>
                <a:spcPts val="0"/>
              </a:spcAft>
              <a:buClr>
                <a:srgbClr val="000099"/>
              </a:buClr>
              <a:buFont typeface="Arial" panose="020B0604020202020204" pitchFamily="34" charset="0"/>
              <a:buChar char="•"/>
            </a:pPr>
            <a:r>
              <a:rPr lang="el-GR" sz="1600">
                <a:latin typeface="Gill Sans Nova" panose="020B0602020104020203" pitchFamily="34" charset="0"/>
                <a:ea typeface="MS PGothic" pitchFamily="34" charset="-128"/>
              </a:rPr>
              <a:t>Ανάλυση </a:t>
            </a:r>
            <a:r>
              <a:rPr lang="en-US" sz="1600">
                <a:latin typeface="Gill Sans Nova" panose="020B0602020104020203" pitchFamily="34" charset="0"/>
                <a:ea typeface="MS PGothic" pitchFamily="34" charset="-128"/>
              </a:rPr>
              <a:t>frames </a:t>
            </a:r>
          </a:p>
          <a:p>
            <a:pPr marL="1714500" lvl="3"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128x96 (Sub-QCIF)</a:t>
            </a:r>
            <a:endParaRPr lang="el-GR" sz="1600">
              <a:latin typeface="Gill Sans Nova" panose="020B0602020104020203" pitchFamily="34" charset="0"/>
              <a:ea typeface="MS PGothic" pitchFamily="34" charset="-128"/>
            </a:endParaRPr>
          </a:p>
          <a:p>
            <a:pPr marL="1714500" lvl="3"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176x144 (QCIF)</a:t>
            </a:r>
          </a:p>
          <a:p>
            <a:pPr marL="1714500" lvl="3"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352x288 (CIF)</a:t>
            </a:r>
            <a:endParaRPr lang="el-GR" sz="1600">
              <a:latin typeface="Gill Sans Nova" panose="020B0602020104020203" pitchFamily="34" charset="0"/>
              <a:ea typeface="MS PGothic" pitchFamily="34" charset="-128"/>
            </a:endParaRPr>
          </a:p>
          <a:p>
            <a:pPr marL="1714500" lvl="3"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704x576 (4CIF)</a:t>
            </a:r>
          </a:p>
          <a:p>
            <a:pPr marL="1714500" lvl="3"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1408x1152 (16CIF)</a:t>
            </a:r>
            <a:endParaRPr lang="el-GR" sz="1600">
              <a:latin typeface="Gill Sans Nova" panose="020B0602020104020203" pitchFamily="34" charset="0"/>
              <a:ea typeface="MS PGothic" pitchFamily="34" charset="-128"/>
            </a:endParaRPr>
          </a:p>
          <a:p>
            <a:pPr marL="1257300" lvl="2"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H.323 (RTP/IP-based videoconferencing)</a:t>
            </a:r>
          </a:p>
          <a:p>
            <a:pPr marL="1257300" lvl="2" indent="-342900">
              <a:spcBef>
                <a:spcPts val="600"/>
              </a:spcBef>
              <a:spcAft>
                <a:spcPts val="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H.320 (ISDN-based videoconferencing)</a:t>
            </a:r>
          </a:p>
          <a:p>
            <a:pPr marL="742950" lvl="1" indent="-285750">
              <a:spcBef>
                <a:spcPts val="600"/>
              </a:spcBef>
              <a:spcAft>
                <a:spcPts val="0"/>
              </a:spcAft>
              <a:buClr>
                <a:srgbClr val="000099"/>
              </a:buClr>
              <a:buFont typeface="Wingdings" pitchFamily="2" charset="2"/>
              <a:buChar char="§"/>
            </a:pPr>
            <a:endParaRPr lang="el-GR" sz="2000">
              <a:latin typeface="Gill Sans Nova" panose="020B0602020104020203" pitchFamily="34" charset="0"/>
              <a:ea typeface="MS PGothic" pitchFamily="34" charset="-128"/>
            </a:endParaRPr>
          </a:p>
        </p:txBody>
      </p:sp>
      <p:sp>
        <p:nvSpPr>
          <p:cNvPr id="4" name="Footer Placeholder 3">
            <a:extLst>
              <a:ext uri="{FF2B5EF4-FFF2-40B4-BE49-F238E27FC236}">
                <a16:creationId xmlns:a16="http://schemas.microsoft.com/office/drawing/2014/main" id="{9B514BF2-B2C1-4FDE-8CFD-49F7D1D35DC9}"/>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65385688-0594-4C42-BDBC-EF155694274B}"/>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17632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12738" y="228600"/>
            <a:ext cx="7772400" cy="871538"/>
          </a:xfrm>
        </p:spPr>
        <p:txBody>
          <a:bodyPr/>
          <a:lstStyle/>
          <a:p>
            <a:r>
              <a:rPr lang="el-GR"/>
              <a:t>Πολυμέσα: Βίντεο</a:t>
            </a:r>
          </a:p>
        </p:txBody>
      </p:sp>
      <p:sp>
        <p:nvSpPr>
          <p:cNvPr id="18442" name="Rectangle 4"/>
          <p:cNvSpPr txBox="1">
            <a:spLocks noChangeArrowheads="1"/>
          </p:cNvSpPr>
          <p:nvPr/>
        </p:nvSpPr>
        <p:spPr bwMode="auto">
          <a:xfrm>
            <a:off x="219074" y="1438102"/>
            <a:ext cx="8612187" cy="4951586"/>
          </a:xfrm>
          <a:prstGeom prst="rect">
            <a:avLst/>
          </a:prstGeom>
          <a:noFill/>
          <a:ln w="9525">
            <a:noFill/>
            <a:miter lim="800000"/>
            <a:headEnd/>
            <a:tailEnd/>
          </a:ln>
        </p:spPr>
        <p:txBody>
          <a:bodyPr/>
          <a:lstStyle/>
          <a:p>
            <a:pPr>
              <a:spcBef>
                <a:spcPts val="600"/>
              </a:spcBef>
              <a:spcAft>
                <a:spcPts val="600"/>
              </a:spcAft>
              <a:buClr>
                <a:srgbClr val="000099"/>
              </a:buClr>
              <a:buSzPct val="65000"/>
            </a:pPr>
            <a:r>
              <a:rPr lang="en-US" sz="2400" b="1">
                <a:solidFill>
                  <a:srgbClr val="CB2727"/>
                </a:solidFill>
                <a:latin typeface="Gill Sans Nova" panose="020B0602020104020203" pitchFamily="34" charset="0"/>
              </a:rPr>
              <a:t>K</a:t>
            </a:r>
            <a:r>
              <a:rPr lang="el-GR" sz="2400" b="1" err="1">
                <a:solidFill>
                  <a:srgbClr val="CB2727"/>
                </a:solidFill>
                <a:latin typeface="Gill Sans Nova" panose="020B0602020104020203" pitchFamily="34" charset="0"/>
              </a:rPr>
              <a:t>ωδικοποιήσεις</a:t>
            </a:r>
            <a:r>
              <a:rPr lang="el-GR" sz="2400" b="1">
                <a:solidFill>
                  <a:srgbClr val="CB2727"/>
                </a:solidFill>
                <a:latin typeface="Gill Sans Nova" panose="020B0602020104020203" pitchFamily="34" charset="0"/>
                <a:ea typeface="MS PGothic" pitchFamily="34" charset="-128"/>
              </a:rPr>
              <a:t> για τηλεδιάσκεψη (συνέχεια)</a:t>
            </a:r>
            <a:endParaRPr lang="en-US" sz="2400" b="1">
              <a:solidFill>
                <a:srgbClr val="CB2727"/>
              </a:solidFill>
              <a:latin typeface="Gill Sans Nova" panose="020B0602020104020203" pitchFamily="34" charset="0"/>
              <a:ea typeface="MS PGothic" pitchFamily="34" charset="-128"/>
            </a:endParaRPr>
          </a:p>
          <a:p>
            <a:pPr marL="742950" lvl="1" indent="-285750">
              <a:spcBef>
                <a:spcPts val="600"/>
              </a:spcBef>
              <a:spcAft>
                <a:spcPts val="600"/>
              </a:spcAft>
              <a:buClr>
                <a:srgbClr val="000099"/>
              </a:buClr>
              <a:buFont typeface="Wingdings" pitchFamily="2" charset="2"/>
              <a:buChar char="§"/>
            </a:pPr>
            <a:r>
              <a:rPr lang="el-GR" sz="2000" b="1">
                <a:latin typeface="Gill Sans Nova" panose="020B0602020104020203" pitchFamily="34" charset="0"/>
                <a:ea typeface="MS PGothic" pitchFamily="34" charset="-128"/>
              </a:rPr>
              <a:t>Η. 264</a:t>
            </a:r>
            <a:r>
              <a:rPr lang="en-US" sz="2000" b="1">
                <a:latin typeface="Gill Sans Nova" panose="020B0602020104020203" pitchFamily="34" charset="0"/>
                <a:ea typeface="MS PGothic" pitchFamily="34" charset="-128"/>
              </a:rPr>
              <a:t>/MPEG-4 AVC </a:t>
            </a:r>
            <a:r>
              <a:rPr lang="el-GR" sz="2000">
                <a:latin typeface="Gill Sans Nova" panose="020B0602020104020203" pitchFamily="34" charset="0"/>
                <a:ea typeface="MS PGothic" pitchFamily="34" charset="-128"/>
              </a:rPr>
              <a:t>(μέρος του </a:t>
            </a:r>
            <a:r>
              <a:rPr lang="en-US" sz="2000">
                <a:latin typeface="Gill Sans Nova" panose="020B0602020104020203" pitchFamily="34" charset="0"/>
                <a:ea typeface="MS PGothic" pitchFamily="34" charset="-128"/>
              </a:rPr>
              <a:t>MPEG4</a:t>
            </a:r>
            <a:r>
              <a:rPr lang="el-GR" sz="2000">
                <a:latin typeface="Gill Sans Nova" panose="020B0602020104020203" pitchFamily="34" charset="0"/>
                <a:ea typeface="MS PGothic" pitchFamily="34" charset="-128"/>
              </a:rPr>
              <a:t>)</a:t>
            </a:r>
            <a:endParaRPr lang="en-US" sz="2000">
              <a:latin typeface="Gill Sans Nova" panose="020B0602020104020203" pitchFamily="34" charset="0"/>
              <a:ea typeface="MS PGothic" pitchFamily="34" charset="-128"/>
            </a:endParaRPr>
          </a:p>
          <a:p>
            <a:pPr marL="1257300" lvl="2" indent="-342900">
              <a:spcBef>
                <a:spcPts val="600"/>
              </a:spcBef>
              <a:spcAft>
                <a:spcPts val="600"/>
              </a:spcAft>
              <a:buClr>
                <a:srgbClr val="000099"/>
              </a:buClr>
              <a:buFont typeface="Arial" panose="020B0604020202020204" pitchFamily="34" charset="0"/>
              <a:buChar char="•"/>
            </a:pPr>
            <a:r>
              <a:rPr lang="el-GR" sz="1600">
                <a:latin typeface="Gill Sans Nova" panose="020B0602020104020203" pitchFamily="34" charset="0"/>
                <a:ea typeface="MS PGothic" pitchFamily="34" charset="-128"/>
              </a:rPr>
              <a:t>Καλή ποιότητα σε χαμηλότερους ρυθμούς από ότι τα προηγούμενα </a:t>
            </a:r>
            <a:r>
              <a:rPr lang="en-US" sz="1600">
                <a:latin typeface="Gill Sans Nova" panose="020B0602020104020203" pitchFamily="34" charset="0"/>
                <a:ea typeface="MS PGothic" pitchFamily="34" charset="-128"/>
              </a:rPr>
              <a:t>MPEG-2, H.263, MPEG-4 Part 2)</a:t>
            </a:r>
            <a:r>
              <a:rPr lang="el-GR" sz="1600">
                <a:latin typeface="Gill Sans Nova" panose="020B0602020104020203" pitchFamily="34" charset="0"/>
                <a:ea typeface="MS PGothic" pitchFamily="34" charset="-128"/>
              </a:rPr>
              <a:t> χωρίς να αυξάνεται η πολυπλοκότητα, πρακτική και οικονομική χρήση</a:t>
            </a:r>
          </a:p>
          <a:p>
            <a:pPr marL="1257300" lvl="2" indent="-342900">
              <a:spcBef>
                <a:spcPts val="600"/>
              </a:spcBef>
              <a:spcAft>
                <a:spcPts val="600"/>
              </a:spcAft>
              <a:buClr>
                <a:srgbClr val="000099"/>
              </a:buClr>
              <a:buFont typeface="Arial" panose="020B0604020202020204" pitchFamily="34" charset="0"/>
              <a:buChar char="•"/>
            </a:pPr>
            <a:r>
              <a:rPr lang="el-GR" sz="1600">
                <a:latin typeface="Gill Sans Nova" panose="020B0602020104020203" pitchFamily="34" charset="0"/>
                <a:ea typeface="MS PGothic" pitchFamily="34" charset="-128"/>
              </a:rPr>
              <a:t>Ευέλικτο: εφαρμόζεται σε μεγάλη ποικιλία εφαρμογών, συστημάτων και δικτύων</a:t>
            </a:r>
          </a:p>
          <a:p>
            <a:pPr marL="1257300" lvl="2" indent="-342900">
              <a:spcBef>
                <a:spcPts val="600"/>
              </a:spcBef>
              <a:spcAft>
                <a:spcPts val="600"/>
              </a:spcAft>
              <a:buClr>
                <a:srgbClr val="000099"/>
              </a:buClr>
              <a:buFont typeface="Arial" panose="020B0604020202020204" pitchFamily="34" charset="0"/>
              <a:buChar char="•"/>
            </a:pPr>
            <a:r>
              <a:rPr lang="el-GR" sz="1600">
                <a:latin typeface="Gill Sans Nova" panose="020B0602020104020203" pitchFamily="34" charset="0"/>
                <a:ea typeface="MS PGothic" pitchFamily="34" charset="-128"/>
              </a:rPr>
              <a:t>Χαμηλούς έως υψηλούς ρυθμούς μετάδοσης και ανάλυσης (4096×2304)</a:t>
            </a:r>
          </a:p>
          <a:p>
            <a:pPr marL="1257300" lvl="2" indent="-342900">
              <a:spcBef>
                <a:spcPts val="600"/>
              </a:spcBef>
              <a:spcAft>
                <a:spcPts val="600"/>
              </a:spcAft>
              <a:buClr>
                <a:srgbClr val="000099"/>
              </a:buClr>
              <a:buFont typeface="Arial" panose="020B0604020202020204" pitchFamily="34" charset="0"/>
              <a:buChar char="•"/>
            </a:pPr>
            <a:r>
              <a:rPr lang="en-US" sz="1600">
                <a:latin typeface="Gill Sans Nova" panose="020B0602020104020203" pitchFamily="34" charset="0"/>
                <a:ea typeface="MS PGothic" pitchFamily="34" charset="-128"/>
              </a:rPr>
              <a:t>broadcast, DVD storage, RTP/IP packet networks</a:t>
            </a:r>
            <a:endParaRPr lang="el-GR" sz="1600">
              <a:latin typeface="Gill Sans Nova" panose="020B0602020104020203" pitchFamily="34" charset="0"/>
              <a:ea typeface="MS PGothic" pitchFamily="34" charset="-128"/>
            </a:endParaRPr>
          </a:p>
          <a:p>
            <a:pPr marL="742950" lvl="1" indent="-285750">
              <a:spcBef>
                <a:spcPts val="600"/>
              </a:spcBef>
              <a:spcAft>
                <a:spcPts val="600"/>
              </a:spcAft>
              <a:buClr>
                <a:srgbClr val="000099"/>
              </a:buClr>
              <a:buFont typeface="Wingdings" pitchFamily="2" charset="2"/>
              <a:buChar char="§"/>
            </a:pPr>
            <a:r>
              <a:rPr lang="el-GR" sz="2000" b="1">
                <a:latin typeface="Gill Sans Nova" panose="020B0602020104020203" pitchFamily="34" charset="0"/>
                <a:ea typeface="MS PGothic" pitchFamily="34" charset="-128"/>
              </a:rPr>
              <a:t>Η. 265 </a:t>
            </a:r>
          </a:p>
          <a:p>
            <a:pPr marL="1200150" lvl="2" indent="-285750">
              <a:spcBef>
                <a:spcPts val="600"/>
              </a:spcBef>
              <a:spcAft>
                <a:spcPts val="600"/>
              </a:spcAft>
              <a:buClr>
                <a:srgbClr val="000099"/>
              </a:buClr>
              <a:buFont typeface="Wingdings" pitchFamily="2" charset="2"/>
              <a:buChar char="§"/>
            </a:pPr>
            <a:r>
              <a:rPr lang="el-GR" sz="2000">
                <a:latin typeface="Gill Sans Nova" panose="020B0602020104020203" pitchFamily="34" charset="0"/>
                <a:ea typeface="MS PGothic" pitchFamily="34" charset="-128"/>
              </a:rPr>
              <a:t>Ακόμη περισσότερη συμπίεση, %52-64%, σε σχέση με το </a:t>
            </a:r>
            <a:r>
              <a:rPr lang="en-US" sz="2000">
                <a:latin typeface="Gill Sans Nova" panose="020B0602020104020203" pitchFamily="34" charset="0"/>
                <a:ea typeface="MS PGothic" pitchFamily="34" charset="-128"/>
              </a:rPr>
              <a:t>H.264</a:t>
            </a:r>
            <a:endParaRPr lang="el-GR" sz="2000">
              <a:latin typeface="Gill Sans Nova" panose="020B0602020104020203" pitchFamily="34" charset="0"/>
              <a:ea typeface="MS PGothic" pitchFamily="34" charset="-128"/>
            </a:endParaRPr>
          </a:p>
          <a:p>
            <a:pPr marL="742950" lvl="1" indent="-285750">
              <a:spcBef>
                <a:spcPts val="600"/>
              </a:spcBef>
              <a:spcAft>
                <a:spcPts val="600"/>
              </a:spcAft>
              <a:buClr>
                <a:srgbClr val="000099"/>
              </a:buClr>
              <a:buFont typeface="Wingdings" pitchFamily="2" charset="2"/>
              <a:buChar char="§"/>
            </a:pPr>
            <a:endParaRPr lang="el-GR" sz="2000">
              <a:latin typeface="Gill Sans Nova" panose="020B0602020104020203" pitchFamily="34" charset="0"/>
              <a:ea typeface="MS PGothic" pitchFamily="34" charset="-128"/>
            </a:endParaRPr>
          </a:p>
        </p:txBody>
      </p:sp>
      <p:sp>
        <p:nvSpPr>
          <p:cNvPr id="4" name="Footer Placeholder 3">
            <a:extLst>
              <a:ext uri="{FF2B5EF4-FFF2-40B4-BE49-F238E27FC236}">
                <a16:creationId xmlns:a16="http://schemas.microsoft.com/office/drawing/2014/main" id="{03D189EC-D778-4A07-B621-6AC87E2A49FA}"/>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5068BC36-B382-45B8-82B5-D17C7A863E89}"/>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147815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12738" y="228600"/>
            <a:ext cx="7772400" cy="871538"/>
          </a:xfrm>
        </p:spPr>
        <p:txBody>
          <a:bodyPr/>
          <a:lstStyle/>
          <a:p>
            <a:r>
              <a:rPr lang="el-GR"/>
              <a:t>Πολυμέσα: Βίντεο</a:t>
            </a:r>
          </a:p>
        </p:txBody>
      </p:sp>
      <p:sp>
        <p:nvSpPr>
          <p:cNvPr id="18442" name="Rectangle 4"/>
          <p:cNvSpPr txBox="1">
            <a:spLocks noChangeArrowheads="1"/>
          </p:cNvSpPr>
          <p:nvPr/>
        </p:nvSpPr>
        <p:spPr bwMode="auto">
          <a:xfrm>
            <a:off x="219074" y="1512916"/>
            <a:ext cx="8612187" cy="4876772"/>
          </a:xfrm>
          <a:prstGeom prst="rect">
            <a:avLst/>
          </a:prstGeom>
          <a:noFill/>
          <a:ln w="9525">
            <a:noFill/>
            <a:miter lim="800000"/>
            <a:headEnd/>
            <a:tailEnd/>
          </a:ln>
        </p:spPr>
        <p:txBody>
          <a:bodyPr/>
          <a:lstStyle/>
          <a:p>
            <a:pPr marL="342900" indent="-342900">
              <a:spcBef>
                <a:spcPts val="600"/>
              </a:spcBef>
              <a:spcAft>
                <a:spcPts val="600"/>
              </a:spcAft>
              <a:buClr>
                <a:srgbClr val="000099"/>
              </a:buClr>
              <a:buSzPct val="65000"/>
              <a:buFont typeface="Wingdings" panose="05000000000000000000" pitchFamily="2" charset="2"/>
              <a:buChar char="q"/>
            </a:pPr>
            <a:r>
              <a:rPr lang="el-GR" sz="2400" b="1">
                <a:latin typeface="Gill Sans Nova" panose="020B0602020104020203" pitchFamily="34" charset="0"/>
                <a:ea typeface="MS PGothic" pitchFamily="34" charset="-128"/>
              </a:rPr>
              <a:t>Πολλαπλές εκδόσεις </a:t>
            </a:r>
            <a:r>
              <a:rPr lang="el-GR" sz="2400">
                <a:latin typeface="Gill Sans Nova" panose="020B0602020104020203" pitchFamily="34" charset="0"/>
                <a:ea typeface="MS PGothic" pitchFamily="34" charset="-128"/>
              </a:rPr>
              <a:t>του ίδιου βίντεο σε διαφορετικές ποιότητες (ρυθμούς</a:t>
            </a:r>
            <a:r>
              <a:rPr lang="en-US" sz="2400">
                <a:latin typeface="Gill Sans Nova" panose="020B0602020104020203" pitchFamily="34" charset="0"/>
                <a:ea typeface="MS PGothic" pitchFamily="34" charset="-128"/>
              </a:rPr>
              <a:t> </a:t>
            </a:r>
            <a:r>
              <a:rPr lang="el-GR" sz="2400">
                <a:latin typeface="Gill Sans Nova" panose="020B0602020104020203" pitchFamily="34" charset="0"/>
                <a:ea typeface="MS PGothic" pitchFamily="34" charset="-128"/>
              </a:rPr>
              <a:t>ή/και αναλύσεις)</a:t>
            </a:r>
            <a:endParaRPr lang="en-US" sz="2400">
              <a:latin typeface="Gill Sans Nova" panose="020B0602020104020203" pitchFamily="34" charset="0"/>
              <a:ea typeface="MS PGothic" pitchFamily="34" charset="-128"/>
            </a:endParaRPr>
          </a:p>
          <a:p>
            <a:pPr marL="800100" lvl="1" indent="-342900">
              <a:spcBef>
                <a:spcPts val="600"/>
              </a:spcBef>
              <a:spcAft>
                <a:spcPts val="600"/>
              </a:spcAft>
              <a:buClr>
                <a:srgbClr val="000099"/>
              </a:buClr>
              <a:buSzPct val="65000"/>
              <a:buFont typeface="Wingdings" panose="05000000000000000000" pitchFamily="2" charset="2"/>
              <a:buChar char="q"/>
            </a:pPr>
            <a:r>
              <a:rPr lang="el-GR" sz="2400">
                <a:latin typeface="Gill Sans Nova" panose="020B0602020104020203" pitchFamily="34" charset="0"/>
                <a:ea typeface="MS PGothic" pitchFamily="34" charset="-128"/>
              </a:rPr>
              <a:t>3 </a:t>
            </a:r>
            <a:r>
              <a:rPr lang="en-US" sz="2400" err="1">
                <a:latin typeface="Gill Sans Nova" panose="020B0602020104020203" pitchFamily="34" charset="0"/>
                <a:ea typeface="MS PGothic" pitchFamily="34" charset="-128"/>
              </a:rPr>
              <a:t>Mbps</a:t>
            </a:r>
            <a:r>
              <a:rPr lang="en-US" sz="2400">
                <a:latin typeface="Gill Sans Nova" panose="020B0602020104020203" pitchFamily="34" charset="0"/>
                <a:ea typeface="MS PGothic" pitchFamily="34" charset="-128"/>
              </a:rPr>
              <a:t> </a:t>
            </a:r>
            <a:r>
              <a:rPr lang="el-GR" sz="2400">
                <a:latin typeface="Gill Sans Nova" panose="020B0602020104020203" pitchFamily="34" charset="0"/>
                <a:ea typeface="MS PGothic" pitchFamily="34" charset="-128"/>
              </a:rPr>
              <a:t>για </a:t>
            </a:r>
            <a:r>
              <a:rPr lang="el-GR" sz="2400" err="1">
                <a:latin typeface="Gill Sans Nova" panose="020B0602020104020203" pitchFamily="34" charset="0"/>
                <a:ea typeface="MS PGothic" pitchFamily="34" charset="-128"/>
              </a:rPr>
              <a:t>υψίρυθμες</a:t>
            </a:r>
            <a:r>
              <a:rPr lang="el-GR" sz="2400">
                <a:latin typeface="Gill Sans Nova" panose="020B0602020104020203" pitchFamily="34" charset="0"/>
                <a:ea typeface="MS PGothic" pitchFamily="34" charset="-128"/>
              </a:rPr>
              <a:t> συνδέσεις</a:t>
            </a:r>
          </a:p>
          <a:p>
            <a:pPr marL="800100" lvl="1" indent="-342900">
              <a:spcBef>
                <a:spcPts val="600"/>
              </a:spcBef>
              <a:spcAft>
                <a:spcPts val="600"/>
              </a:spcAft>
              <a:buClr>
                <a:srgbClr val="000099"/>
              </a:buClr>
              <a:buSzPct val="65000"/>
              <a:buFont typeface="Wingdings" panose="05000000000000000000" pitchFamily="2" charset="2"/>
              <a:buChar char="q"/>
            </a:pPr>
            <a:r>
              <a:rPr lang="el-GR" sz="2400">
                <a:latin typeface="Gill Sans Nova" panose="020B0602020104020203" pitchFamily="34" charset="0"/>
                <a:ea typeface="MS PGothic" pitchFamily="34" charset="-128"/>
              </a:rPr>
              <a:t>300 </a:t>
            </a:r>
            <a:r>
              <a:rPr lang="en-US" sz="2400">
                <a:latin typeface="Gill Sans Nova" panose="020B0602020104020203" pitchFamily="34" charset="0"/>
                <a:ea typeface="MS PGothic" pitchFamily="34" charset="-128"/>
              </a:rPr>
              <a:t>kbps </a:t>
            </a:r>
            <a:r>
              <a:rPr lang="el-GR" sz="2400">
                <a:latin typeface="Gill Sans Nova" panose="020B0602020104020203" pitchFamily="34" charset="0"/>
                <a:ea typeface="MS PGothic" pitchFamily="34" charset="-128"/>
              </a:rPr>
              <a:t>για 3</a:t>
            </a:r>
            <a:r>
              <a:rPr lang="en-US" sz="2400">
                <a:latin typeface="Gill Sans Nova" panose="020B0602020104020203" pitchFamily="34" charset="0"/>
                <a:ea typeface="MS PGothic" pitchFamily="34" charset="-128"/>
              </a:rPr>
              <a:t>G </a:t>
            </a:r>
            <a:r>
              <a:rPr lang="el-GR" sz="2400">
                <a:latin typeface="Gill Sans Nova" panose="020B0602020104020203" pitchFamily="34" charset="0"/>
                <a:ea typeface="MS PGothic" pitchFamily="34" charset="-128"/>
              </a:rPr>
              <a:t>συνδέσεις</a:t>
            </a:r>
          </a:p>
          <a:p>
            <a:pPr marL="342900" indent="-342900">
              <a:spcBef>
                <a:spcPts val="600"/>
              </a:spcBef>
              <a:spcAft>
                <a:spcPts val="600"/>
              </a:spcAft>
              <a:buClr>
                <a:srgbClr val="000099"/>
              </a:buClr>
              <a:buSzPct val="65000"/>
              <a:buFont typeface="Wingdings" panose="05000000000000000000" pitchFamily="2" charset="2"/>
              <a:buChar char="q"/>
            </a:pPr>
            <a:r>
              <a:rPr lang="el-GR" sz="2400">
                <a:latin typeface="Gill Sans Nova" panose="020B0602020104020203" pitchFamily="34" charset="0"/>
                <a:ea typeface="MS PGothic" pitchFamily="34" charset="-128"/>
              </a:rPr>
              <a:t>Τηλεδιασκέψεις</a:t>
            </a:r>
          </a:p>
          <a:p>
            <a:pPr marL="800100" lvl="1" indent="-342900">
              <a:spcBef>
                <a:spcPts val="600"/>
              </a:spcBef>
              <a:spcAft>
                <a:spcPts val="600"/>
              </a:spcAft>
              <a:buClr>
                <a:srgbClr val="000099"/>
              </a:buClr>
              <a:buSzPct val="65000"/>
              <a:buFont typeface="Wingdings" panose="05000000000000000000" pitchFamily="2" charset="2"/>
              <a:buChar char="q"/>
            </a:pPr>
            <a:r>
              <a:rPr lang="el-GR" sz="2400">
                <a:latin typeface="Gill Sans Nova" panose="020B0602020104020203" pitchFamily="34" charset="0"/>
                <a:ea typeface="MS PGothic" pitchFamily="34" charset="-128"/>
              </a:rPr>
              <a:t>Συμπίεση (</a:t>
            </a:r>
            <a:r>
              <a:rPr lang="en-US" sz="2400">
                <a:latin typeface="Gill Sans Nova" panose="020B0602020104020203" pitchFamily="34" charset="0"/>
                <a:ea typeface="MS PGothic" pitchFamily="34" charset="-128"/>
              </a:rPr>
              <a:t>transcoding on the fly) </a:t>
            </a:r>
            <a:r>
              <a:rPr lang="el-GR" sz="2400">
                <a:latin typeface="Gill Sans Nova" panose="020B0602020104020203" pitchFamily="34" charset="0"/>
                <a:ea typeface="MS PGothic" pitchFamily="34" charset="-128"/>
              </a:rPr>
              <a:t>για χρήστες με μικρότερο εύρος ζώνης</a:t>
            </a:r>
          </a:p>
          <a:p>
            <a:pPr marL="800100" lvl="1" indent="-342900">
              <a:spcBef>
                <a:spcPts val="600"/>
              </a:spcBef>
              <a:spcAft>
                <a:spcPts val="600"/>
              </a:spcAft>
              <a:buClr>
                <a:srgbClr val="000099"/>
              </a:buClr>
              <a:buSzPct val="65000"/>
              <a:buFont typeface="Wingdings" panose="05000000000000000000" pitchFamily="2" charset="2"/>
              <a:buChar char="q"/>
            </a:pPr>
            <a:endParaRPr lang="en-US" sz="2400">
              <a:latin typeface="Gill Sans Nova" panose="020B0602020104020203" pitchFamily="34" charset="0"/>
              <a:ea typeface="MS PGothic" pitchFamily="34" charset="-128"/>
            </a:endParaRPr>
          </a:p>
          <a:p>
            <a:pPr marL="342900" indent="-342900">
              <a:spcBef>
                <a:spcPts val="600"/>
              </a:spcBef>
              <a:spcAft>
                <a:spcPts val="600"/>
              </a:spcAft>
              <a:buClr>
                <a:srgbClr val="000099"/>
              </a:buClr>
              <a:buSzPct val="65000"/>
              <a:buFont typeface="Wingdings" pitchFamily="2" charset="2"/>
              <a:buChar char="v"/>
            </a:pPr>
            <a:endParaRPr lang="en-US" sz="2000">
              <a:latin typeface="Gill Sans Nova" panose="020B0602020104020203" pitchFamily="34" charset="0"/>
              <a:ea typeface="MS PGothic" pitchFamily="34" charset="-128"/>
            </a:endParaRPr>
          </a:p>
        </p:txBody>
      </p:sp>
      <p:sp>
        <p:nvSpPr>
          <p:cNvPr id="4" name="Footer Placeholder 3">
            <a:extLst>
              <a:ext uri="{FF2B5EF4-FFF2-40B4-BE49-F238E27FC236}">
                <a16:creationId xmlns:a16="http://schemas.microsoft.com/office/drawing/2014/main" id="{88ABAD56-B29D-4373-B874-958A5350D93B}"/>
              </a:ext>
            </a:extLst>
          </p:cNvPr>
          <p:cNvSpPr txBox="1">
            <a:spLocks/>
          </p:cNvSpPr>
          <p:nvPr/>
        </p:nvSpPr>
        <p:spPr bwMode="auto">
          <a:xfrm>
            <a:off x="1564010" y="6571239"/>
            <a:ext cx="922016" cy="286761"/>
          </a:xfrm>
          <a:prstGeom prst="rect">
            <a:avLst/>
          </a:prstGeom>
          <a:solidFill>
            <a:srgbClr val="CBE8FB"/>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Εφαρμογές</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
        <p:nvSpPr>
          <p:cNvPr id="5" name="Footer Placeholder 3">
            <a:extLst>
              <a:ext uri="{FF2B5EF4-FFF2-40B4-BE49-F238E27FC236}">
                <a16:creationId xmlns:a16="http://schemas.microsoft.com/office/drawing/2014/main" id="{D1040539-5A6C-4630-93FC-A63D5E806B72}"/>
              </a:ext>
            </a:extLst>
          </p:cNvPr>
          <p:cNvSpPr txBox="1">
            <a:spLocks/>
          </p:cNvSpPr>
          <p:nvPr/>
        </p:nvSpPr>
        <p:spPr bwMode="auto">
          <a:xfrm>
            <a:off x="2486026" y="6571239"/>
            <a:ext cx="581639" cy="286761"/>
          </a:xfrm>
          <a:prstGeom prst="rect">
            <a:avLst/>
          </a:prstGeom>
          <a:solidFill>
            <a:schemeClr val="accent2">
              <a:lumMod val="20000"/>
              <a:lumOff val="80000"/>
            </a:schemeClr>
          </a:solidFill>
          <a:ln w="9525">
            <a:noFill/>
            <a:miter lim="800000"/>
            <a:headEnd/>
            <a:tailEnd/>
          </a:ln>
        </p:spPr>
        <p:txBody>
          <a:bodyPr/>
          <a:lstStyle/>
          <a:p>
            <a:pPr algn="l"/>
            <a:r>
              <a:rPr lang="el-GR" sz="1100">
                <a:solidFill>
                  <a:schemeClr val="bg1"/>
                </a:solidFill>
                <a:effectLst>
                  <a:outerShdw blurRad="38100" dist="38100" dir="2700000" algn="tl">
                    <a:srgbClr val="000000">
                      <a:alpha val="43137"/>
                    </a:srgbClr>
                  </a:outerShdw>
                </a:effectLst>
                <a:latin typeface="Arial" charset="0"/>
                <a:cs typeface="Arial" charset="0"/>
              </a:rPr>
              <a:t>Βίντεο</a:t>
            </a:r>
            <a:endParaRPr lang="en-US" sz="1100" b="0">
              <a:solidFill>
                <a:schemeClr val="bg1"/>
              </a:solidFill>
              <a:effectLst>
                <a:outerShdw blurRad="38100" dist="38100" dir="2700000" algn="tl">
                  <a:srgbClr val="000000">
                    <a:alpha val="43137"/>
                  </a:srgbClr>
                </a:outerShdw>
              </a:effectLst>
              <a:latin typeface="Gill Sans MT" panose="020B0502020104020203" pitchFamily="34" charset="0"/>
              <a:cs typeface="Arial" charset="0"/>
            </a:endParaRPr>
          </a:p>
        </p:txBody>
      </p:sp>
    </p:spTree>
    <p:extLst>
      <p:ext uri="{BB962C8B-B14F-4D97-AF65-F5344CB8AC3E}">
        <p14:creationId xmlns:p14="http://schemas.microsoft.com/office/powerpoint/2010/main" val="38813095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READINGORDER" val="4,5,7,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3550</Words>
  <Application>Microsoft Office PowerPoint</Application>
  <PresentationFormat>Προβολή στην οθόνη (4:3)</PresentationFormat>
  <Paragraphs>544</Paragraphs>
  <Slides>47</Slides>
  <Notes>8</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47</vt:i4>
      </vt:variant>
    </vt:vector>
  </HeadingPairs>
  <TitlesOfParts>
    <vt:vector size="60" baseType="lpstr">
      <vt:lpstr>MS PGothic</vt:lpstr>
      <vt:lpstr>Abadi</vt:lpstr>
      <vt:lpstr>Arial</vt:lpstr>
      <vt:lpstr>Arial Narrow</vt:lpstr>
      <vt:lpstr>Calibri</vt:lpstr>
      <vt:lpstr>Comic Sans MS</vt:lpstr>
      <vt:lpstr>Courier New</vt:lpstr>
      <vt:lpstr>Gill Sans MT</vt:lpstr>
      <vt:lpstr>Gill Sans Nova</vt:lpstr>
      <vt:lpstr>Times New Roman</vt:lpstr>
      <vt:lpstr>Wingdings</vt:lpstr>
      <vt:lpstr>ZapfDingbats</vt:lpstr>
      <vt:lpstr>Default Design</vt:lpstr>
      <vt:lpstr>Παρουσίαση του PowerPoint</vt:lpstr>
      <vt:lpstr>Παρουσίαση του PowerPoint</vt:lpstr>
      <vt:lpstr>Παρουσίαση του PowerPoint</vt:lpstr>
      <vt:lpstr>Πολυμέσα: Βίντεο</vt:lpstr>
      <vt:lpstr>Πολυμέσα: Βίντεο</vt:lpstr>
      <vt:lpstr>Πολυμέσα: Βίντεο</vt:lpstr>
      <vt:lpstr>Πολυμέσα: Βίντεο</vt:lpstr>
      <vt:lpstr>Πολυμέσα: Βίντεο</vt:lpstr>
      <vt:lpstr>Πολυμέσα: Βίντεο</vt:lpstr>
      <vt:lpstr>Δικτύωση πολυμέσων: 3 τύποι εφαρμογών (1)</vt:lpstr>
      <vt:lpstr>Δικτύωση πολυμέσων: 3 τύποι εφαρμογών (2)</vt:lpstr>
      <vt:lpstr>Δικτύωση Πολυμέσων: Διάρθρωση</vt:lpstr>
      <vt:lpstr>Kατηγορίες ροές πολυμέσων</vt:lpstr>
      <vt:lpstr>Streaming Multimedia: UDP</vt:lpstr>
      <vt:lpstr>Streaming Multimedia: UDP</vt:lpstr>
      <vt:lpstr>Streaming Multimedia: HTTP</vt:lpstr>
      <vt:lpstr>Streaming Multimedia: HTTP</vt:lpstr>
      <vt:lpstr>Streaming Multimedia: HTTP</vt:lpstr>
      <vt:lpstr>Ενταμίευση στην πλευρά του πελάτη, αναπαραγωγή</vt:lpstr>
      <vt:lpstr>Streaming Multimedia: HTTP</vt:lpstr>
      <vt:lpstr>Streaming Multimedia: HTTP</vt:lpstr>
      <vt:lpstr>Streaming multimedia: DASH</vt:lpstr>
      <vt:lpstr>Streaming multimedia: DASH</vt:lpstr>
      <vt:lpstr>Streaming multimedia: DASH</vt:lpstr>
      <vt:lpstr>Video Streaming &amp; CDNs: πλαίσιο</vt:lpstr>
      <vt:lpstr>Covid 19</vt:lpstr>
      <vt:lpstr>Video Streaming &amp; CDNs: πλαίσιο</vt:lpstr>
      <vt:lpstr>Δίκτυα διανομής περιεχομένου</vt:lpstr>
      <vt:lpstr>Δίκτυα διανομής περιεχομένου</vt:lpstr>
      <vt:lpstr>Δίκτυα διανομής περιεχομένου</vt:lpstr>
      <vt:lpstr>Δίκτυα διανομής περιεχομένου</vt:lpstr>
      <vt:lpstr>Παρουσίαση του PowerPoint</vt:lpstr>
      <vt:lpstr>Παρουσίαση του PowerPoint</vt:lpstr>
      <vt:lpstr>Oρισμός Over the top (1)</vt:lpstr>
      <vt:lpstr>Oρισμός Over the top (2)</vt:lpstr>
      <vt:lpstr>CDN: “απλό” σενάριο πρόσβασης περιεχομένου</vt:lpstr>
      <vt:lpstr>CDN στρατηγική επιλογής cluster</vt:lpstr>
      <vt:lpstr>CDN στρατηγική επιλογής cluster </vt:lpstr>
      <vt:lpstr>Μελέτη περίπτωσης: Netflix</vt:lpstr>
      <vt:lpstr>Μελέτη περίπτωσης: Netflix</vt:lpstr>
      <vt:lpstr>Μελέτη περίπτωσης: Netflix</vt:lpstr>
      <vt:lpstr>Δίκτυα κέντρων δεδομένων</vt:lpstr>
      <vt:lpstr>Δίκτυα κέντρων δεδομένων</vt:lpstr>
      <vt:lpstr>Δίκτυα κέντρων δεδομένων</vt:lpstr>
      <vt:lpstr>Modular Data Centers</vt:lpstr>
      <vt:lpstr>Τέλος Ενότητας</vt:lpstr>
      <vt:lpstr>Σημείωμα Αναφοράς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Δίκτυα Επικοινωνιών ΙΙ</dc:title>
  <dc:creator>pantelis bbalaouras</dc:creator>
  <cp:lastModifiedBy>Pantelis Balaouras</cp:lastModifiedBy>
  <cp:revision>10</cp:revision>
  <dcterms:created xsi:type="dcterms:W3CDTF">2019-11-19T09:54:29Z</dcterms:created>
  <dcterms:modified xsi:type="dcterms:W3CDTF">2024-11-06T12:27:01Z</dcterms:modified>
</cp:coreProperties>
</file>