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3" r:id="rId3"/>
    <p:sldId id="275" r:id="rId4"/>
    <p:sldId id="274" r:id="rId5"/>
    <p:sldId id="276" r:id="rId6"/>
    <p:sldId id="279" r:id="rId7"/>
    <p:sldId id="280" r:id="rId8"/>
    <p:sldId id="282" r:id="rId9"/>
    <p:sldId id="285" r:id="rId10"/>
    <p:sldId id="283" r:id="rId11"/>
    <p:sldId id="278" r:id="rId12"/>
    <p:sldId id="277" r:id="rId13"/>
    <p:sldId id="335" r:id="rId14"/>
    <p:sldId id="286" r:id="rId15"/>
    <p:sldId id="284" r:id="rId16"/>
    <p:sldId id="339" r:id="rId17"/>
    <p:sldId id="340" r:id="rId18"/>
  </p:sldIdLst>
  <p:sldSz cx="12188825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2D9934-723F-4177-BACD-FE387876C88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F9477C9-DF74-42B6-90F7-FAD4ACC38883}">
      <dgm:prSet phldrT="[Κείμενο]"/>
      <dgm:spPr/>
      <dgm:t>
        <a:bodyPr/>
        <a:lstStyle/>
        <a:p>
          <a:r>
            <a:rPr lang="el-GR" dirty="0"/>
            <a:t>Τεχνικές Πρόβλεψης</a:t>
          </a:r>
        </a:p>
      </dgm:t>
    </dgm:pt>
    <dgm:pt modelId="{D8C735E1-800C-478E-AE01-E08C073D374D}" type="parTrans" cxnId="{2252626A-38D4-4576-A1FA-7B535CFC793A}">
      <dgm:prSet/>
      <dgm:spPr/>
      <dgm:t>
        <a:bodyPr/>
        <a:lstStyle/>
        <a:p>
          <a:endParaRPr lang="el-GR"/>
        </a:p>
      </dgm:t>
    </dgm:pt>
    <dgm:pt modelId="{0CE2B6A6-B498-4091-B2A4-A005D1C74084}" type="sibTrans" cxnId="{2252626A-38D4-4576-A1FA-7B535CFC793A}">
      <dgm:prSet/>
      <dgm:spPr/>
      <dgm:t>
        <a:bodyPr/>
        <a:lstStyle/>
        <a:p>
          <a:endParaRPr lang="el-GR"/>
        </a:p>
      </dgm:t>
    </dgm:pt>
    <dgm:pt modelId="{1D46D958-D4E6-4E00-A4E7-A2C3F7E2CE55}">
      <dgm:prSet phldrT="[Κείμενο]"/>
      <dgm:spPr/>
      <dgm:t>
        <a:bodyPr/>
        <a:lstStyle/>
        <a:p>
          <a:r>
            <a:rPr lang="el-GR" dirty="0"/>
            <a:t>Ποιοτικές</a:t>
          </a:r>
        </a:p>
      </dgm:t>
    </dgm:pt>
    <dgm:pt modelId="{C59E7A08-9BE1-4A65-93B1-266AEC9FCB91}" type="parTrans" cxnId="{2F07F765-BEBB-4E2C-9850-C09609D9AAC6}">
      <dgm:prSet/>
      <dgm:spPr/>
      <dgm:t>
        <a:bodyPr/>
        <a:lstStyle/>
        <a:p>
          <a:endParaRPr lang="el-GR"/>
        </a:p>
      </dgm:t>
    </dgm:pt>
    <dgm:pt modelId="{3340DD6C-2EF2-4E44-B9D4-0D83D5AD713A}" type="sibTrans" cxnId="{2F07F765-BEBB-4E2C-9850-C09609D9AAC6}">
      <dgm:prSet/>
      <dgm:spPr/>
      <dgm:t>
        <a:bodyPr/>
        <a:lstStyle/>
        <a:p>
          <a:endParaRPr lang="el-GR"/>
        </a:p>
      </dgm:t>
    </dgm:pt>
    <dgm:pt modelId="{78E4D05A-0D8D-42EF-8BB0-071A0EDD72C2}">
      <dgm:prSet phldrT="[Κείμενο]"/>
      <dgm:spPr/>
      <dgm:t>
        <a:bodyPr/>
        <a:lstStyle/>
        <a:p>
          <a:r>
            <a:rPr lang="en-US" dirty="0"/>
            <a:t>Delphi</a:t>
          </a:r>
          <a:endParaRPr lang="el-GR" dirty="0"/>
        </a:p>
      </dgm:t>
    </dgm:pt>
    <dgm:pt modelId="{9395F130-744D-48F3-A959-204300D161DF}" type="parTrans" cxnId="{ECE27CF0-D0FF-4692-B909-F67E62DEA498}">
      <dgm:prSet/>
      <dgm:spPr/>
      <dgm:t>
        <a:bodyPr/>
        <a:lstStyle/>
        <a:p>
          <a:endParaRPr lang="el-GR"/>
        </a:p>
      </dgm:t>
    </dgm:pt>
    <dgm:pt modelId="{968F5CBC-F41B-40E8-B903-37668018B4C5}" type="sibTrans" cxnId="{ECE27CF0-D0FF-4692-B909-F67E62DEA498}">
      <dgm:prSet/>
      <dgm:spPr/>
      <dgm:t>
        <a:bodyPr/>
        <a:lstStyle/>
        <a:p>
          <a:endParaRPr lang="el-GR"/>
        </a:p>
      </dgm:t>
    </dgm:pt>
    <dgm:pt modelId="{2ABC830A-244D-411B-BDF0-BCC61AA35435}">
      <dgm:prSet phldrT="[Κείμενο]"/>
      <dgm:spPr/>
      <dgm:t>
        <a:bodyPr/>
        <a:lstStyle/>
        <a:p>
          <a:r>
            <a:rPr lang="el-GR" dirty="0"/>
            <a:t>Έρευνα Αγοράς</a:t>
          </a:r>
        </a:p>
      </dgm:t>
    </dgm:pt>
    <dgm:pt modelId="{98BF45D8-FAF9-4700-9950-557F4D8D058E}" type="parTrans" cxnId="{F4294560-8792-4622-B782-72C88F6D8F9C}">
      <dgm:prSet/>
      <dgm:spPr/>
      <dgm:t>
        <a:bodyPr/>
        <a:lstStyle/>
        <a:p>
          <a:endParaRPr lang="el-GR"/>
        </a:p>
      </dgm:t>
    </dgm:pt>
    <dgm:pt modelId="{7499DB67-978B-48FF-98C1-B17E095BD66A}" type="sibTrans" cxnId="{F4294560-8792-4622-B782-72C88F6D8F9C}">
      <dgm:prSet/>
      <dgm:spPr/>
      <dgm:t>
        <a:bodyPr/>
        <a:lstStyle/>
        <a:p>
          <a:endParaRPr lang="el-GR"/>
        </a:p>
      </dgm:t>
    </dgm:pt>
    <dgm:pt modelId="{CFAC9516-911D-4513-AFCF-DBF9BACF3F84}">
      <dgm:prSet phldrT="[Κείμενο]"/>
      <dgm:spPr/>
      <dgm:t>
        <a:bodyPr/>
        <a:lstStyle/>
        <a:p>
          <a:r>
            <a:rPr lang="el-GR" dirty="0"/>
            <a:t>Ποσοτικές</a:t>
          </a:r>
        </a:p>
      </dgm:t>
    </dgm:pt>
    <dgm:pt modelId="{90402424-B462-4A83-AC06-31AEB27346A2}" type="parTrans" cxnId="{9A44C2C3-3F52-463C-A3F2-B4C2CE13F866}">
      <dgm:prSet/>
      <dgm:spPr/>
      <dgm:t>
        <a:bodyPr/>
        <a:lstStyle/>
        <a:p>
          <a:endParaRPr lang="el-GR"/>
        </a:p>
      </dgm:t>
    </dgm:pt>
    <dgm:pt modelId="{1DC11CEE-3782-4FC8-BAB2-971B7A44EA65}" type="sibTrans" cxnId="{9A44C2C3-3F52-463C-A3F2-B4C2CE13F866}">
      <dgm:prSet/>
      <dgm:spPr/>
      <dgm:t>
        <a:bodyPr/>
        <a:lstStyle/>
        <a:p>
          <a:endParaRPr lang="el-GR"/>
        </a:p>
      </dgm:t>
    </dgm:pt>
    <dgm:pt modelId="{8A9E78D9-AA03-41D2-B959-EC7E69BA360D}">
      <dgm:prSet phldrT="[Κείμενο]"/>
      <dgm:spPr/>
      <dgm:t>
        <a:bodyPr/>
        <a:lstStyle/>
        <a:p>
          <a:r>
            <a:rPr lang="el-GR" dirty="0"/>
            <a:t>Μοντέλα </a:t>
          </a:r>
          <a:r>
            <a:rPr lang="el-GR" dirty="0" err="1"/>
            <a:t>Χρονοσειρών</a:t>
          </a:r>
          <a:endParaRPr lang="el-GR" dirty="0"/>
        </a:p>
      </dgm:t>
    </dgm:pt>
    <dgm:pt modelId="{D466FDC4-77AC-4D27-9B43-B2DC480B45E6}" type="parTrans" cxnId="{135902DA-9761-4EA7-9F54-525CD55D9199}">
      <dgm:prSet/>
      <dgm:spPr/>
      <dgm:t>
        <a:bodyPr/>
        <a:lstStyle/>
        <a:p>
          <a:endParaRPr lang="el-GR"/>
        </a:p>
      </dgm:t>
    </dgm:pt>
    <dgm:pt modelId="{11468078-3B3E-4623-993F-DEFC9F634535}" type="sibTrans" cxnId="{135902DA-9761-4EA7-9F54-525CD55D9199}">
      <dgm:prSet/>
      <dgm:spPr/>
      <dgm:t>
        <a:bodyPr/>
        <a:lstStyle/>
        <a:p>
          <a:endParaRPr lang="el-GR"/>
        </a:p>
      </dgm:t>
    </dgm:pt>
    <dgm:pt modelId="{15238C06-37BA-429E-B029-7CF662F25D7E}">
      <dgm:prSet phldrT="[Κείμενο]"/>
      <dgm:spPr/>
      <dgm:t>
        <a:bodyPr/>
        <a:lstStyle/>
        <a:p>
          <a:r>
            <a:rPr lang="el-GR" dirty="0"/>
            <a:t>Εμπειρογνώμονες</a:t>
          </a:r>
        </a:p>
      </dgm:t>
    </dgm:pt>
    <dgm:pt modelId="{DB872FC8-C999-4135-8A24-56044C91E590}" type="parTrans" cxnId="{20F11428-1776-484D-BC6D-68F86888C420}">
      <dgm:prSet/>
      <dgm:spPr/>
      <dgm:t>
        <a:bodyPr/>
        <a:lstStyle/>
        <a:p>
          <a:endParaRPr lang="el-GR"/>
        </a:p>
      </dgm:t>
    </dgm:pt>
    <dgm:pt modelId="{E08EA7D5-C78B-4F30-9AC9-6C32E0085C95}" type="sibTrans" cxnId="{20F11428-1776-484D-BC6D-68F86888C420}">
      <dgm:prSet/>
      <dgm:spPr/>
      <dgm:t>
        <a:bodyPr/>
        <a:lstStyle/>
        <a:p>
          <a:endParaRPr lang="el-GR"/>
        </a:p>
      </dgm:t>
    </dgm:pt>
    <dgm:pt modelId="{754D4A45-99C8-48F2-A407-E6F65CA6AB64}">
      <dgm:prSet phldrT="[Κείμενο]"/>
      <dgm:spPr/>
      <dgm:t>
        <a:bodyPr/>
        <a:lstStyle/>
        <a:p>
          <a:r>
            <a:rPr lang="el-GR" dirty="0"/>
            <a:t>Συσχετιστικά Μοντέλα</a:t>
          </a:r>
        </a:p>
      </dgm:t>
    </dgm:pt>
    <dgm:pt modelId="{698D4141-1566-4157-8A69-6013CBAD5EA6}" type="parTrans" cxnId="{BB78173B-B079-4D3B-AB67-474AEE180BD1}">
      <dgm:prSet/>
      <dgm:spPr/>
      <dgm:t>
        <a:bodyPr/>
        <a:lstStyle/>
        <a:p>
          <a:endParaRPr lang="el-GR"/>
        </a:p>
      </dgm:t>
    </dgm:pt>
    <dgm:pt modelId="{E1161E74-E71C-42D9-850E-6E96764F7C30}" type="sibTrans" cxnId="{BB78173B-B079-4D3B-AB67-474AEE180BD1}">
      <dgm:prSet/>
      <dgm:spPr/>
      <dgm:t>
        <a:bodyPr/>
        <a:lstStyle/>
        <a:p>
          <a:endParaRPr lang="el-GR"/>
        </a:p>
      </dgm:t>
    </dgm:pt>
    <dgm:pt modelId="{0DE008DD-0305-4A85-8902-F72541A0EE04}">
      <dgm:prSet phldrT="[Κείμενο]"/>
      <dgm:spPr/>
      <dgm:t>
        <a:bodyPr/>
        <a:lstStyle/>
        <a:p>
          <a:r>
            <a:rPr lang="el-GR" dirty="0"/>
            <a:t>Μοντέλα Παλινδρόμησης</a:t>
          </a:r>
        </a:p>
      </dgm:t>
    </dgm:pt>
    <dgm:pt modelId="{DE6EE9B8-C706-47A1-9AFF-E9A2CA6DE190}" type="parTrans" cxnId="{8BCFB47E-F12F-4A5B-8B4B-64C538EBB355}">
      <dgm:prSet/>
      <dgm:spPr/>
      <dgm:t>
        <a:bodyPr/>
        <a:lstStyle/>
        <a:p>
          <a:endParaRPr lang="el-GR"/>
        </a:p>
      </dgm:t>
    </dgm:pt>
    <dgm:pt modelId="{413AFDE7-67F0-496A-AAD6-53782E754116}" type="sibTrans" cxnId="{8BCFB47E-F12F-4A5B-8B4B-64C538EBB355}">
      <dgm:prSet/>
      <dgm:spPr/>
      <dgm:t>
        <a:bodyPr/>
        <a:lstStyle/>
        <a:p>
          <a:endParaRPr lang="el-GR"/>
        </a:p>
      </dgm:t>
    </dgm:pt>
    <dgm:pt modelId="{209BEBD8-3093-4DC7-A66F-02F7D5AB2A02}">
      <dgm:prSet phldrT="[Κείμενο]"/>
      <dgm:spPr/>
      <dgm:t>
        <a:bodyPr/>
        <a:lstStyle/>
        <a:p>
          <a:r>
            <a:rPr lang="el-GR" dirty="0" err="1"/>
            <a:t>Οικονομομετρικά</a:t>
          </a:r>
          <a:endParaRPr lang="el-GR" dirty="0"/>
        </a:p>
      </dgm:t>
    </dgm:pt>
    <dgm:pt modelId="{D8588B33-CF68-4449-B5CC-6F435CDC3BBC}" type="parTrans" cxnId="{3688D229-4476-478F-AD47-398D4F4CAF00}">
      <dgm:prSet/>
      <dgm:spPr/>
      <dgm:t>
        <a:bodyPr/>
        <a:lstStyle/>
        <a:p>
          <a:endParaRPr lang="el-GR"/>
        </a:p>
      </dgm:t>
    </dgm:pt>
    <dgm:pt modelId="{B62A06D5-112C-4833-97F7-C2256E0795A1}" type="sibTrans" cxnId="{3688D229-4476-478F-AD47-398D4F4CAF00}">
      <dgm:prSet/>
      <dgm:spPr/>
      <dgm:t>
        <a:bodyPr/>
        <a:lstStyle/>
        <a:p>
          <a:endParaRPr lang="el-GR"/>
        </a:p>
      </dgm:t>
    </dgm:pt>
    <dgm:pt modelId="{2F64C6E0-2A61-4D23-B8E6-A1C2CA81E126}">
      <dgm:prSet phldrT="[Κείμενο]"/>
      <dgm:spPr/>
      <dgm:t>
        <a:bodyPr/>
        <a:lstStyle/>
        <a:p>
          <a:r>
            <a:rPr lang="en-US" dirty="0"/>
            <a:t>ARIMA</a:t>
          </a:r>
          <a:endParaRPr lang="el-GR" dirty="0"/>
        </a:p>
      </dgm:t>
    </dgm:pt>
    <dgm:pt modelId="{A2B7815F-4E9C-450E-8B10-B0B2494531FB}" type="parTrans" cxnId="{BB33E5B0-E9C4-44EA-9237-C953EB1D684A}">
      <dgm:prSet/>
      <dgm:spPr/>
      <dgm:t>
        <a:bodyPr/>
        <a:lstStyle/>
        <a:p>
          <a:endParaRPr lang="el-GR"/>
        </a:p>
      </dgm:t>
    </dgm:pt>
    <dgm:pt modelId="{2FF09E4B-5D3D-459E-B01F-0AFE46E5B487}" type="sibTrans" cxnId="{BB33E5B0-E9C4-44EA-9237-C953EB1D684A}">
      <dgm:prSet/>
      <dgm:spPr/>
      <dgm:t>
        <a:bodyPr/>
        <a:lstStyle/>
        <a:p>
          <a:endParaRPr lang="el-GR"/>
        </a:p>
      </dgm:t>
    </dgm:pt>
    <dgm:pt modelId="{A188D58A-CE2B-42B7-BD4A-C61D957F99C7}">
      <dgm:prSet phldrT="[Κείμενο]"/>
      <dgm:spPr/>
      <dgm:t>
        <a:bodyPr/>
        <a:lstStyle/>
        <a:p>
          <a:r>
            <a:rPr lang="el-GR" dirty="0"/>
            <a:t>Κινητός Μέσος</a:t>
          </a:r>
        </a:p>
      </dgm:t>
    </dgm:pt>
    <dgm:pt modelId="{82B7891F-7BDF-49A6-9C49-98766AD27BC5}" type="parTrans" cxnId="{FB8E1B47-CDBD-44D3-B55E-981B5A36BDFA}">
      <dgm:prSet/>
      <dgm:spPr/>
      <dgm:t>
        <a:bodyPr/>
        <a:lstStyle/>
        <a:p>
          <a:endParaRPr lang="el-GR"/>
        </a:p>
      </dgm:t>
    </dgm:pt>
    <dgm:pt modelId="{4DA5F3D9-B0A3-4C34-BD31-A3BD738C7AEC}" type="sibTrans" cxnId="{FB8E1B47-CDBD-44D3-B55E-981B5A36BDFA}">
      <dgm:prSet/>
      <dgm:spPr/>
      <dgm:t>
        <a:bodyPr/>
        <a:lstStyle/>
        <a:p>
          <a:endParaRPr lang="el-GR"/>
        </a:p>
      </dgm:t>
    </dgm:pt>
    <dgm:pt modelId="{9E6D98FB-A89D-47C1-8E41-4B7D96447F54}" type="pres">
      <dgm:prSet presAssocID="{D12D9934-723F-4177-BACD-FE387876C88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2F70A1-8E64-47B1-A979-8DFC3B885CAB}" type="pres">
      <dgm:prSet presAssocID="{3F9477C9-DF74-42B6-90F7-FAD4ACC38883}" presName="hierRoot1" presStyleCnt="0"/>
      <dgm:spPr/>
    </dgm:pt>
    <dgm:pt modelId="{9D5BB0CF-0883-4FCD-9402-36C50B09CEE8}" type="pres">
      <dgm:prSet presAssocID="{3F9477C9-DF74-42B6-90F7-FAD4ACC38883}" presName="composite" presStyleCnt="0"/>
      <dgm:spPr/>
    </dgm:pt>
    <dgm:pt modelId="{64A53AC6-0B80-4357-998B-A6286095D694}" type="pres">
      <dgm:prSet presAssocID="{3F9477C9-DF74-42B6-90F7-FAD4ACC38883}" presName="background" presStyleLbl="node0" presStyleIdx="0" presStyleCnt="1"/>
      <dgm:spPr/>
    </dgm:pt>
    <dgm:pt modelId="{92780C3D-4C41-4F3E-A069-E21A3BBF1695}" type="pres">
      <dgm:prSet presAssocID="{3F9477C9-DF74-42B6-90F7-FAD4ACC38883}" presName="text" presStyleLbl="fgAcc0" presStyleIdx="0" presStyleCnt="1">
        <dgm:presLayoutVars>
          <dgm:chPref val="3"/>
        </dgm:presLayoutVars>
      </dgm:prSet>
      <dgm:spPr/>
    </dgm:pt>
    <dgm:pt modelId="{05673087-F088-471D-AFFA-7E795D7E6C50}" type="pres">
      <dgm:prSet presAssocID="{3F9477C9-DF74-42B6-90F7-FAD4ACC38883}" presName="hierChild2" presStyleCnt="0"/>
      <dgm:spPr/>
    </dgm:pt>
    <dgm:pt modelId="{898F69A5-40F8-40BF-B635-3B373896335B}" type="pres">
      <dgm:prSet presAssocID="{C59E7A08-9BE1-4A65-93B1-266AEC9FCB91}" presName="Name10" presStyleLbl="parChTrans1D2" presStyleIdx="0" presStyleCnt="2"/>
      <dgm:spPr/>
    </dgm:pt>
    <dgm:pt modelId="{6A9348DB-4EE9-45E1-9893-7331723C0938}" type="pres">
      <dgm:prSet presAssocID="{1D46D958-D4E6-4E00-A4E7-A2C3F7E2CE55}" presName="hierRoot2" presStyleCnt="0"/>
      <dgm:spPr/>
    </dgm:pt>
    <dgm:pt modelId="{0294880D-DA71-4650-9037-74D703C091D1}" type="pres">
      <dgm:prSet presAssocID="{1D46D958-D4E6-4E00-A4E7-A2C3F7E2CE55}" presName="composite2" presStyleCnt="0"/>
      <dgm:spPr/>
    </dgm:pt>
    <dgm:pt modelId="{2722278B-91ED-4DA7-9586-3EB0315DFD78}" type="pres">
      <dgm:prSet presAssocID="{1D46D958-D4E6-4E00-A4E7-A2C3F7E2CE55}" presName="background2" presStyleLbl="node2" presStyleIdx="0" presStyleCnt="2"/>
      <dgm:spPr/>
    </dgm:pt>
    <dgm:pt modelId="{AAF2A89F-8F6E-40CC-A117-BCA75DFD54B3}" type="pres">
      <dgm:prSet presAssocID="{1D46D958-D4E6-4E00-A4E7-A2C3F7E2CE55}" presName="text2" presStyleLbl="fgAcc2" presStyleIdx="0" presStyleCnt="2">
        <dgm:presLayoutVars>
          <dgm:chPref val="3"/>
        </dgm:presLayoutVars>
      </dgm:prSet>
      <dgm:spPr/>
    </dgm:pt>
    <dgm:pt modelId="{071FAA30-58CD-4CEC-9876-DBE8C409F7E5}" type="pres">
      <dgm:prSet presAssocID="{1D46D958-D4E6-4E00-A4E7-A2C3F7E2CE55}" presName="hierChild3" presStyleCnt="0"/>
      <dgm:spPr/>
    </dgm:pt>
    <dgm:pt modelId="{130B0C10-1C9F-4723-A9ED-272A16CD2178}" type="pres">
      <dgm:prSet presAssocID="{9395F130-744D-48F3-A959-204300D161DF}" presName="Name17" presStyleLbl="parChTrans1D3" presStyleIdx="0" presStyleCnt="5"/>
      <dgm:spPr/>
    </dgm:pt>
    <dgm:pt modelId="{0D787B3A-7F96-45A1-BC54-8981513BABE7}" type="pres">
      <dgm:prSet presAssocID="{78E4D05A-0D8D-42EF-8BB0-071A0EDD72C2}" presName="hierRoot3" presStyleCnt="0"/>
      <dgm:spPr/>
    </dgm:pt>
    <dgm:pt modelId="{6ED04EF0-CE57-4502-AEBC-ECEC5BC5C6F6}" type="pres">
      <dgm:prSet presAssocID="{78E4D05A-0D8D-42EF-8BB0-071A0EDD72C2}" presName="composite3" presStyleCnt="0"/>
      <dgm:spPr/>
    </dgm:pt>
    <dgm:pt modelId="{EC03E908-D587-48A8-B18E-F9FFFBDB5477}" type="pres">
      <dgm:prSet presAssocID="{78E4D05A-0D8D-42EF-8BB0-071A0EDD72C2}" presName="background3" presStyleLbl="node3" presStyleIdx="0" presStyleCnt="5"/>
      <dgm:spPr/>
    </dgm:pt>
    <dgm:pt modelId="{4831FA8E-509C-4441-9527-7040B26F670A}" type="pres">
      <dgm:prSet presAssocID="{78E4D05A-0D8D-42EF-8BB0-071A0EDD72C2}" presName="text3" presStyleLbl="fgAcc3" presStyleIdx="0" presStyleCnt="5">
        <dgm:presLayoutVars>
          <dgm:chPref val="3"/>
        </dgm:presLayoutVars>
      </dgm:prSet>
      <dgm:spPr/>
    </dgm:pt>
    <dgm:pt modelId="{FEA2B938-E7FD-4CDF-9AE7-1DF2DB842AC1}" type="pres">
      <dgm:prSet presAssocID="{78E4D05A-0D8D-42EF-8BB0-071A0EDD72C2}" presName="hierChild4" presStyleCnt="0"/>
      <dgm:spPr/>
    </dgm:pt>
    <dgm:pt modelId="{310C374F-A5CD-4585-950F-F3A07BC9859A}" type="pres">
      <dgm:prSet presAssocID="{98BF45D8-FAF9-4700-9950-557F4D8D058E}" presName="Name17" presStyleLbl="parChTrans1D3" presStyleIdx="1" presStyleCnt="5"/>
      <dgm:spPr/>
    </dgm:pt>
    <dgm:pt modelId="{3E53A3AF-4931-49A0-9400-04D9742F4F70}" type="pres">
      <dgm:prSet presAssocID="{2ABC830A-244D-411B-BDF0-BCC61AA35435}" presName="hierRoot3" presStyleCnt="0"/>
      <dgm:spPr/>
    </dgm:pt>
    <dgm:pt modelId="{77E11CF7-56DD-4B64-A42F-B0FF8D5CF89C}" type="pres">
      <dgm:prSet presAssocID="{2ABC830A-244D-411B-BDF0-BCC61AA35435}" presName="composite3" presStyleCnt="0"/>
      <dgm:spPr/>
    </dgm:pt>
    <dgm:pt modelId="{B544E03B-2FBE-4F4B-904E-E2D8DB333729}" type="pres">
      <dgm:prSet presAssocID="{2ABC830A-244D-411B-BDF0-BCC61AA35435}" presName="background3" presStyleLbl="node3" presStyleIdx="1" presStyleCnt="5"/>
      <dgm:spPr/>
    </dgm:pt>
    <dgm:pt modelId="{5A66D623-F3F2-42B7-A84A-80B40152BE33}" type="pres">
      <dgm:prSet presAssocID="{2ABC830A-244D-411B-BDF0-BCC61AA35435}" presName="text3" presStyleLbl="fgAcc3" presStyleIdx="1" presStyleCnt="5">
        <dgm:presLayoutVars>
          <dgm:chPref val="3"/>
        </dgm:presLayoutVars>
      </dgm:prSet>
      <dgm:spPr/>
    </dgm:pt>
    <dgm:pt modelId="{C1F256E6-F29B-425F-B163-125B01DE99DE}" type="pres">
      <dgm:prSet presAssocID="{2ABC830A-244D-411B-BDF0-BCC61AA35435}" presName="hierChild4" presStyleCnt="0"/>
      <dgm:spPr/>
    </dgm:pt>
    <dgm:pt modelId="{B75612D9-3AB6-43F8-A5DB-A747B95F4688}" type="pres">
      <dgm:prSet presAssocID="{DB872FC8-C999-4135-8A24-56044C91E590}" presName="Name17" presStyleLbl="parChTrans1D3" presStyleIdx="2" presStyleCnt="5"/>
      <dgm:spPr/>
    </dgm:pt>
    <dgm:pt modelId="{D6B4F664-98B3-47E4-B677-E127482EA5A3}" type="pres">
      <dgm:prSet presAssocID="{15238C06-37BA-429E-B029-7CF662F25D7E}" presName="hierRoot3" presStyleCnt="0"/>
      <dgm:spPr/>
    </dgm:pt>
    <dgm:pt modelId="{42EEC809-6757-48D1-AE7B-353385FAA183}" type="pres">
      <dgm:prSet presAssocID="{15238C06-37BA-429E-B029-7CF662F25D7E}" presName="composite3" presStyleCnt="0"/>
      <dgm:spPr/>
    </dgm:pt>
    <dgm:pt modelId="{A9C2A172-7426-4D09-945D-FA231FF7B03D}" type="pres">
      <dgm:prSet presAssocID="{15238C06-37BA-429E-B029-7CF662F25D7E}" presName="background3" presStyleLbl="node3" presStyleIdx="2" presStyleCnt="5"/>
      <dgm:spPr/>
    </dgm:pt>
    <dgm:pt modelId="{48C687AA-4777-47BF-AE70-A1541297C61B}" type="pres">
      <dgm:prSet presAssocID="{15238C06-37BA-429E-B029-7CF662F25D7E}" presName="text3" presStyleLbl="fgAcc3" presStyleIdx="2" presStyleCnt="5">
        <dgm:presLayoutVars>
          <dgm:chPref val="3"/>
        </dgm:presLayoutVars>
      </dgm:prSet>
      <dgm:spPr/>
    </dgm:pt>
    <dgm:pt modelId="{9729A359-E0F0-49DB-96A8-29A53058CFAD}" type="pres">
      <dgm:prSet presAssocID="{15238C06-37BA-429E-B029-7CF662F25D7E}" presName="hierChild4" presStyleCnt="0"/>
      <dgm:spPr/>
    </dgm:pt>
    <dgm:pt modelId="{6E69FB1B-8A04-4AAD-934A-4A3F4BF3C923}" type="pres">
      <dgm:prSet presAssocID="{90402424-B462-4A83-AC06-31AEB27346A2}" presName="Name10" presStyleLbl="parChTrans1D2" presStyleIdx="1" presStyleCnt="2"/>
      <dgm:spPr/>
    </dgm:pt>
    <dgm:pt modelId="{9270F217-8417-4770-A80F-435F2CB9297D}" type="pres">
      <dgm:prSet presAssocID="{CFAC9516-911D-4513-AFCF-DBF9BACF3F84}" presName="hierRoot2" presStyleCnt="0"/>
      <dgm:spPr/>
    </dgm:pt>
    <dgm:pt modelId="{4648FE46-3C8D-4D75-8794-8474DE9D604B}" type="pres">
      <dgm:prSet presAssocID="{CFAC9516-911D-4513-AFCF-DBF9BACF3F84}" presName="composite2" presStyleCnt="0"/>
      <dgm:spPr/>
    </dgm:pt>
    <dgm:pt modelId="{C8FC7D69-14F1-4AEF-8403-6ECFF330D4B0}" type="pres">
      <dgm:prSet presAssocID="{CFAC9516-911D-4513-AFCF-DBF9BACF3F84}" presName="background2" presStyleLbl="node2" presStyleIdx="1" presStyleCnt="2"/>
      <dgm:spPr/>
    </dgm:pt>
    <dgm:pt modelId="{A06A252A-32AB-4DFE-B68E-99A0B7C3007E}" type="pres">
      <dgm:prSet presAssocID="{CFAC9516-911D-4513-AFCF-DBF9BACF3F84}" presName="text2" presStyleLbl="fgAcc2" presStyleIdx="1" presStyleCnt="2">
        <dgm:presLayoutVars>
          <dgm:chPref val="3"/>
        </dgm:presLayoutVars>
      </dgm:prSet>
      <dgm:spPr/>
    </dgm:pt>
    <dgm:pt modelId="{7B0BE6CA-459E-4FF2-BED2-E58FB84FB008}" type="pres">
      <dgm:prSet presAssocID="{CFAC9516-911D-4513-AFCF-DBF9BACF3F84}" presName="hierChild3" presStyleCnt="0"/>
      <dgm:spPr/>
    </dgm:pt>
    <dgm:pt modelId="{54653E16-CF72-4348-84B2-F97E6578D4F7}" type="pres">
      <dgm:prSet presAssocID="{D466FDC4-77AC-4D27-9B43-B2DC480B45E6}" presName="Name17" presStyleLbl="parChTrans1D3" presStyleIdx="3" presStyleCnt="5"/>
      <dgm:spPr/>
    </dgm:pt>
    <dgm:pt modelId="{1F1DE124-4886-4DDF-8635-8DE97E794CA0}" type="pres">
      <dgm:prSet presAssocID="{8A9E78D9-AA03-41D2-B959-EC7E69BA360D}" presName="hierRoot3" presStyleCnt="0"/>
      <dgm:spPr/>
    </dgm:pt>
    <dgm:pt modelId="{C79C2117-9FB5-401B-A436-F9FD612FED07}" type="pres">
      <dgm:prSet presAssocID="{8A9E78D9-AA03-41D2-B959-EC7E69BA360D}" presName="composite3" presStyleCnt="0"/>
      <dgm:spPr/>
    </dgm:pt>
    <dgm:pt modelId="{A32729E9-17D1-43F6-9095-21965B5B9DB0}" type="pres">
      <dgm:prSet presAssocID="{8A9E78D9-AA03-41D2-B959-EC7E69BA360D}" presName="background3" presStyleLbl="node3" presStyleIdx="3" presStyleCnt="5"/>
      <dgm:spPr/>
    </dgm:pt>
    <dgm:pt modelId="{E91344B4-283A-49D8-9E88-268324242095}" type="pres">
      <dgm:prSet presAssocID="{8A9E78D9-AA03-41D2-B959-EC7E69BA360D}" presName="text3" presStyleLbl="fgAcc3" presStyleIdx="3" presStyleCnt="5">
        <dgm:presLayoutVars>
          <dgm:chPref val="3"/>
        </dgm:presLayoutVars>
      </dgm:prSet>
      <dgm:spPr/>
    </dgm:pt>
    <dgm:pt modelId="{03E917D5-CEA2-44A6-8669-0993E10DE371}" type="pres">
      <dgm:prSet presAssocID="{8A9E78D9-AA03-41D2-B959-EC7E69BA360D}" presName="hierChild4" presStyleCnt="0"/>
      <dgm:spPr/>
    </dgm:pt>
    <dgm:pt modelId="{EBE72CA9-A344-40F7-A4E9-2690EF7082AC}" type="pres">
      <dgm:prSet presAssocID="{DE6EE9B8-C706-47A1-9AFF-E9A2CA6DE190}" presName="Name23" presStyleLbl="parChTrans1D4" presStyleIdx="0" presStyleCnt="4"/>
      <dgm:spPr/>
    </dgm:pt>
    <dgm:pt modelId="{904F8AD5-7894-42A8-87C0-51F5236DD106}" type="pres">
      <dgm:prSet presAssocID="{0DE008DD-0305-4A85-8902-F72541A0EE04}" presName="hierRoot4" presStyleCnt="0"/>
      <dgm:spPr/>
    </dgm:pt>
    <dgm:pt modelId="{274B34CF-D5B2-4279-B36F-0AD887EC167C}" type="pres">
      <dgm:prSet presAssocID="{0DE008DD-0305-4A85-8902-F72541A0EE04}" presName="composite4" presStyleCnt="0"/>
      <dgm:spPr/>
    </dgm:pt>
    <dgm:pt modelId="{38ACD7FF-72CD-4BC8-BD99-AAD3C5353788}" type="pres">
      <dgm:prSet presAssocID="{0DE008DD-0305-4A85-8902-F72541A0EE04}" presName="background4" presStyleLbl="node4" presStyleIdx="0" presStyleCnt="4"/>
      <dgm:spPr/>
    </dgm:pt>
    <dgm:pt modelId="{7807FA40-557A-4447-B2AF-B790097BF23A}" type="pres">
      <dgm:prSet presAssocID="{0DE008DD-0305-4A85-8902-F72541A0EE04}" presName="text4" presStyleLbl="fgAcc4" presStyleIdx="0" presStyleCnt="4">
        <dgm:presLayoutVars>
          <dgm:chPref val="3"/>
        </dgm:presLayoutVars>
      </dgm:prSet>
      <dgm:spPr/>
    </dgm:pt>
    <dgm:pt modelId="{8FD981A3-689F-4C7C-A31D-120E9A623854}" type="pres">
      <dgm:prSet presAssocID="{0DE008DD-0305-4A85-8902-F72541A0EE04}" presName="hierChild5" presStyleCnt="0"/>
      <dgm:spPr/>
    </dgm:pt>
    <dgm:pt modelId="{08634E6D-EA9F-48FE-85B1-933F18981CE1}" type="pres">
      <dgm:prSet presAssocID="{D8588B33-CF68-4449-B5CC-6F435CDC3BBC}" presName="Name23" presStyleLbl="parChTrans1D4" presStyleIdx="1" presStyleCnt="4"/>
      <dgm:spPr/>
    </dgm:pt>
    <dgm:pt modelId="{C6CCBBB8-A929-42BA-9135-2BDC208098D9}" type="pres">
      <dgm:prSet presAssocID="{209BEBD8-3093-4DC7-A66F-02F7D5AB2A02}" presName="hierRoot4" presStyleCnt="0"/>
      <dgm:spPr/>
    </dgm:pt>
    <dgm:pt modelId="{0DE8AB93-CB05-4681-84F1-708C110C3828}" type="pres">
      <dgm:prSet presAssocID="{209BEBD8-3093-4DC7-A66F-02F7D5AB2A02}" presName="composite4" presStyleCnt="0"/>
      <dgm:spPr/>
    </dgm:pt>
    <dgm:pt modelId="{E2AA45FE-1CBE-4850-BF69-BB4F11EAB5F6}" type="pres">
      <dgm:prSet presAssocID="{209BEBD8-3093-4DC7-A66F-02F7D5AB2A02}" presName="background4" presStyleLbl="node4" presStyleIdx="1" presStyleCnt="4"/>
      <dgm:spPr/>
    </dgm:pt>
    <dgm:pt modelId="{839DC507-0EB3-42EE-8169-D45E26A917E9}" type="pres">
      <dgm:prSet presAssocID="{209BEBD8-3093-4DC7-A66F-02F7D5AB2A02}" presName="text4" presStyleLbl="fgAcc4" presStyleIdx="1" presStyleCnt="4">
        <dgm:presLayoutVars>
          <dgm:chPref val="3"/>
        </dgm:presLayoutVars>
      </dgm:prSet>
      <dgm:spPr/>
    </dgm:pt>
    <dgm:pt modelId="{D0197FFE-D4B9-4D8D-BCB9-D4725C9987B1}" type="pres">
      <dgm:prSet presAssocID="{209BEBD8-3093-4DC7-A66F-02F7D5AB2A02}" presName="hierChild5" presStyleCnt="0"/>
      <dgm:spPr/>
    </dgm:pt>
    <dgm:pt modelId="{5154D5D3-8EED-41A7-89E5-40F8127A6089}" type="pres">
      <dgm:prSet presAssocID="{698D4141-1566-4157-8A69-6013CBAD5EA6}" presName="Name17" presStyleLbl="parChTrans1D3" presStyleIdx="4" presStyleCnt="5"/>
      <dgm:spPr/>
    </dgm:pt>
    <dgm:pt modelId="{7844A76E-8EE4-422B-A11F-D4E31F1C20A2}" type="pres">
      <dgm:prSet presAssocID="{754D4A45-99C8-48F2-A407-E6F65CA6AB64}" presName="hierRoot3" presStyleCnt="0"/>
      <dgm:spPr/>
    </dgm:pt>
    <dgm:pt modelId="{7D38F4FE-8AFB-4CD4-89C4-39A79017E37E}" type="pres">
      <dgm:prSet presAssocID="{754D4A45-99C8-48F2-A407-E6F65CA6AB64}" presName="composite3" presStyleCnt="0"/>
      <dgm:spPr/>
    </dgm:pt>
    <dgm:pt modelId="{BE869962-640C-4835-87A0-80240916AC9D}" type="pres">
      <dgm:prSet presAssocID="{754D4A45-99C8-48F2-A407-E6F65CA6AB64}" presName="background3" presStyleLbl="node3" presStyleIdx="4" presStyleCnt="5"/>
      <dgm:spPr/>
    </dgm:pt>
    <dgm:pt modelId="{17795CF8-A51A-4A4E-8909-FC8561912600}" type="pres">
      <dgm:prSet presAssocID="{754D4A45-99C8-48F2-A407-E6F65CA6AB64}" presName="text3" presStyleLbl="fgAcc3" presStyleIdx="4" presStyleCnt="5">
        <dgm:presLayoutVars>
          <dgm:chPref val="3"/>
        </dgm:presLayoutVars>
      </dgm:prSet>
      <dgm:spPr/>
    </dgm:pt>
    <dgm:pt modelId="{5916C603-D9D8-4767-A7C7-BD945C75B030}" type="pres">
      <dgm:prSet presAssocID="{754D4A45-99C8-48F2-A407-E6F65CA6AB64}" presName="hierChild4" presStyleCnt="0"/>
      <dgm:spPr/>
    </dgm:pt>
    <dgm:pt modelId="{37920F42-C1AA-4EF7-94A8-6AB4FB78651F}" type="pres">
      <dgm:prSet presAssocID="{A2B7815F-4E9C-450E-8B10-B0B2494531FB}" presName="Name23" presStyleLbl="parChTrans1D4" presStyleIdx="2" presStyleCnt="4"/>
      <dgm:spPr/>
    </dgm:pt>
    <dgm:pt modelId="{41324264-2965-427F-8587-EFC1A58C7B9B}" type="pres">
      <dgm:prSet presAssocID="{2F64C6E0-2A61-4D23-B8E6-A1C2CA81E126}" presName="hierRoot4" presStyleCnt="0"/>
      <dgm:spPr/>
    </dgm:pt>
    <dgm:pt modelId="{B7CECC60-703D-42F1-8C47-BE1112DA1AAA}" type="pres">
      <dgm:prSet presAssocID="{2F64C6E0-2A61-4D23-B8E6-A1C2CA81E126}" presName="composite4" presStyleCnt="0"/>
      <dgm:spPr/>
    </dgm:pt>
    <dgm:pt modelId="{E5275E5D-4EAB-4406-B944-A884DFD4333D}" type="pres">
      <dgm:prSet presAssocID="{2F64C6E0-2A61-4D23-B8E6-A1C2CA81E126}" presName="background4" presStyleLbl="node4" presStyleIdx="2" presStyleCnt="4"/>
      <dgm:spPr/>
    </dgm:pt>
    <dgm:pt modelId="{95325CC1-7556-42FB-87C0-6B3FE0033DC6}" type="pres">
      <dgm:prSet presAssocID="{2F64C6E0-2A61-4D23-B8E6-A1C2CA81E126}" presName="text4" presStyleLbl="fgAcc4" presStyleIdx="2" presStyleCnt="4">
        <dgm:presLayoutVars>
          <dgm:chPref val="3"/>
        </dgm:presLayoutVars>
      </dgm:prSet>
      <dgm:spPr/>
    </dgm:pt>
    <dgm:pt modelId="{3DAE3129-ABF6-407E-9F9D-3F54F92492C1}" type="pres">
      <dgm:prSet presAssocID="{2F64C6E0-2A61-4D23-B8E6-A1C2CA81E126}" presName="hierChild5" presStyleCnt="0"/>
      <dgm:spPr/>
    </dgm:pt>
    <dgm:pt modelId="{ACC0F1A0-782F-4BE0-A866-B2A3D99AAE56}" type="pres">
      <dgm:prSet presAssocID="{82B7891F-7BDF-49A6-9C49-98766AD27BC5}" presName="Name23" presStyleLbl="parChTrans1D4" presStyleIdx="3" presStyleCnt="4"/>
      <dgm:spPr/>
    </dgm:pt>
    <dgm:pt modelId="{51A50E8C-3844-4950-8CAA-1C1622895E0F}" type="pres">
      <dgm:prSet presAssocID="{A188D58A-CE2B-42B7-BD4A-C61D957F99C7}" presName="hierRoot4" presStyleCnt="0"/>
      <dgm:spPr/>
    </dgm:pt>
    <dgm:pt modelId="{3BA63216-D454-420E-BBCF-43D72C0F5749}" type="pres">
      <dgm:prSet presAssocID="{A188D58A-CE2B-42B7-BD4A-C61D957F99C7}" presName="composite4" presStyleCnt="0"/>
      <dgm:spPr/>
    </dgm:pt>
    <dgm:pt modelId="{3EF31D6E-1AEB-4866-913E-B518BCEA8D94}" type="pres">
      <dgm:prSet presAssocID="{A188D58A-CE2B-42B7-BD4A-C61D957F99C7}" presName="background4" presStyleLbl="node4" presStyleIdx="3" presStyleCnt="4"/>
      <dgm:spPr/>
    </dgm:pt>
    <dgm:pt modelId="{67F5F587-201C-4F56-9230-D60123DAC7AA}" type="pres">
      <dgm:prSet presAssocID="{A188D58A-CE2B-42B7-BD4A-C61D957F99C7}" presName="text4" presStyleLbl="fgAcc4" presStyleIdx="3" presStyleCnt="4">
        <dgm:presLayoutVars>
          <dgm:chPref val="3"/>
        </dgm:presLayoutVars>
      </dgm:prSet>
      <dgm:spPr/>
    </dgm:pt>
    <dgm:pt modelId="{50FCB14E-0007-444B-BCC4-2AF020C2CE57}" type="pres">
      <dgm:prSet presAssocID="{A188D58A-CE2B-42B7-BD4A-C61D957F99C7}" presName="hierChild5" presStyleCnt="0"/>
      <dgm:spPr/>
    </dgm:pt>
  </dgm:ptLst>
  <dgm:cxnLst>
    <dgm:cxn modelId="{EF585507-C2D1-4F1D-9E66-8CFA90A242A1}" type="presOf" srcId="{A2B7815F-4E9C-450E-8B10-B0B2494531FB}" destId="{37920F42-C1AA-4EF7-94A8-6AB4FB78651F}" srcOrd="0" destOrd="0" presId="urn:microsoft.com/office/officeart/2005/8/layout/hierarchy1"/>
    <dgm:cxn modelId="{4F82930D-0E00-4161-B5AD-6B98CFD920EC}" type="presOf" srcId="{CFAC9516-911D-4513-AFCF-DBF9BACF3F84}" destId="{A06A252A-32AB-4DFE-B68E-99A0B7C3007E}" srcOrd="0" destOrd="0" presId="urn:microsoft.com/office/officeart/2005/8/layout/hierarchy1"/>
    <dgm:cxn modelId="{C920771A-DA2D-4F13-BC1A-83D156D2DF2F}" type="presOf" srcId="{90402424-B462-4A83-AC06-31AEB27346A2}" destId="{6E69FB1B-8A04-4AAD-934A-4A3F4BF3C923}" srcOrd="0" destOrd="0" presId="urn:microsoft.com/office/officeart/2005/8/layout/hierarchy1"/>
    <dgm:cxn modelId="{F82B4A24-114E-47CC-96F4-BAFDDD7940E5}" type="presOf" srcId="{D8588B33-CF68-4449-B5CC-6F435CDC3BBC}" destId="{08634E6D-EA9F-48FE-85B1-933F18981CE1}" srcOrd="0" destOrd="0" presId="urn:microsoft.com/office/officeart/2005/8/layout/hierarchy1"/>
    <dgm:cxn modelId="{20F11428-1776-484D-BC6D-68F86888C420}" srcId="{1D46D958-D4E6-4E00-A4E7-A2C3F7E2CE55}" destId="{15238C06-37BA-429E-B029-7CF662F25D7E}" srcOrd="2" destOrd="0" parTransId="{DB872FC8-C999-4135-8A24-56044C91E590}" sibTransId="{E08EA7D5-C78B-4F30-9AC9-6C32E0085C95}"/>
    <dgm:cxn modelId="{7BBC5B28-2C32-4531-98F6-CE2101FAD7D4}" type="presOf" srcId="{DE6EE9B8-C706-47A1-9AFF-E9A2CA6DE190}" destId="{EBE72CA9-A344-40F7-A4E9-2690EF7082AC}" srcOrd="0" destOrd="0" presId="urn:microsoft.com/office/officeart/2005/8/layout/hierarchy1"/>
    <dgm:cxn modelId="{3688D229-4476-478F-AD47-398D4F4CAF00}" srcId="{8A9E78D9-AA03-41D2-B959-EC7E69BA360D}" destId="{209BEBD8-3093-4DC7-A66F-02F7D5AB2A02}" srcOrd="1" destOrd="0" parTransId="{D8588B33-CF68-4449-B5CC-6F435CDC3BBC}" sibTransId="{B62A06D5-112C-4833-97F7-C2256E0795A1}"/>
    <dgm:cxn modelId="{B87CE030-ED39-4DA3-8EB6-670919864557}" type="presOf" srcId="{A188D58A-CE2B-42B7-BD4A-C61D957F99C7}" destId="{67F5F587-201C-4F56-9230-D60123DAC7AA}" srcOrd="0" destOrd="0" presId="urn:microsoft.com/office/officeart/2005/8/layout/hierarchy1"/>
    <dgm:cxn modelId="{BB78173B-B079-4D3B-AB67-474AEE180BD1}" srcId="{CFAC9516-911D-4513-AFCF-DBF9BACF3F84}" destId="{754D4A45-99C8-48F2-A407-E6F65CA6AB64}" srcOrd="1" destOrd="0" parTransId="{698D4141-1566-4157-8A69-6013CBAD5EA6}" sibTransId="{E1161E74-E71C-42D9-850E-6E96764F7C30}"/>
    <dgm:cxn modelId="{2769E13B-EEEC-4AE9-9D7A-53FB4FBB69DA}" type="presOf" srcId="{78E4D05A-0D8D-42EF-8BB0-071A0EDD72C2}" destId="{4831FA8E-509C-4441-9527-7040B26F670A}" srcOrd="0" destOrd="0" presId="urn:microsoft.com/office/officeart/2005/8/layout/hierarchy1"/>
    <dgm:cxn modelId="{F4294560-8792-4622-B782-72C88F6D8F9C}" srcId="{1D46D958-D4E6-4E00-A4E7-A2C3F7E2CE55}" destId="{2ABC830A-244D-411B-BDF0-BCC61AA35435}" srcOrd="1" destOrd="0" parTransId="{98BF45D8-FAF9-4700-9950-557F4D8D058E}" sibTransId="{7499DB67-978B-48FF-98C1-B17E095BD66A}"/>
    <dgm:cxn modelId="{43C0CA41-FB1F-4154-BDF8-290E7EE2AFFF}" type="presOf" srcId="{698D4141-1566-4157-8A69-6013CBAD5EA6}" destId="{5154D5D3-8EED-41A7-89E5-40F8127A6089}" srcOrd="0" destOrd="0" presId="urn:microsoft.com/office/officeart/2005/8/layout/hierarchy1"/>
    <dgm:cxn modelId="{08BE4D62-2022-450C-8407-9BC12C231EB2}" type="presOf" srcId="{9395F130-744D-48F3-A959-204300D161DF}" destId="{130B0C10-1C9F-4723-A9ED-272A16CD2178}" srcOrd="0" destOrd="0" presId="urn:microsoft.com/office/officeart/2005/8/layout/hierarchy1"/>
    <dgm:cxn modelId="{2F07F765-BEBB-4E2C-9850-C09609D9AAC6}" srcId="{3F9477C9-DF74-42B6-90F7-FAD4ACC38883}" destId="{1D46D958-D4E6-4E00-A4E7-A2C3F7E2CE55}" srcOrd="0" destOrd="0" parTransId="{C59E7A08-9BE1-4A65-93B1-266AEC9FCB91}" sibTransId="{3340DD6C-2EF2-4E44-B9D4-0D83D5AD713A}"/>
    <dgm:cxn modelId="{FB8E1B47-CDBD-44D3-B55E-981B5A36BDFA}" srcId="{754D4A45-99C8-48F2-A407-E6F65CA6AB64}" destId="{A188D58A-CE2B-42B7-BD4A-C61D957F99C7}" srcOrd="1" destOrd="0" parTransId="{82B7891F-7BDF-49A6-9C49-98766AD27BC5}" sibTransId="{4DA5F3D9-B0A3-4C34-BD31-A3BD738C7AEC}"/>
    <dgm:cxn modelId="{2252626A-38D4-4576-A1FA-7B535CFC793A}" srcId="{D12D9934-723F-4177-BACD-FE387876C884}" destId="{3F9477C9-DF74-42B6-90F7-FAD4ACC38883}" srcOrd="0" destOrd="0" parTransId="{D8C735E1-800C-478E-AE01-E08C073D374D}" sibTransId="{0CE2B6A6-B498-4091-B2A4-A005D1C74084}"/>
    <dgm:cxn modelId="{B40CC56C-C9C7-4A32-8809-50D40C19B7D9}" type="presOf" srcId="{D12D9934-723F-4177-BACD-FE387876C884}" destId="{9E6D98FB-A89D-47C1-8E41-4B7D96447F54}" srcOrd="0" destOrd="0" presId="urn:microsoft.com/office/officeart/2005/8/layout/hierarchy1"/>
    <dgm:cxn modelId="{E257B159-0DD5-4B76-9BB1-67A6FCA9BA85}" type="presOf" srcId="{209BEBD8-3093-4DC7-A66F-02F7D5AB2A02}" destId="{839DC507-0EB3-42EE-8169-D45E26A917E9}" srcOrd="0" destOrd="0" presId="urn:microsoft.com/office/officeart/2005/8/layout/hierarchy1"/>
    <dgm:cxn modelId="{8BCFB47E-F12F-4A5B-8B4B-64C538EBB355}" srcId="{8A9E78D9-AA03-41D2-B959-EC7E69BA360D}" destId="{0DE008DD-0305-4A85-8902-F72541A0EE04}" srcOrd="0" destOrd="0" parTransId="{DE6EE9B8-C706-47A1-9AFF-E9A2CA6DE190}" sibTransId="{413AFDE7-67F0-496A-AAD6-53782E754116}"/>
    <dgm:cxn modelId="{FDC6BB8A-EB0B-4647-A981-5A66388FA43D}" type="presOf" srcId="{2ABC830A-244D-411B-BDF0-BCC61AA35435}" destId="{5A66D623-F3F2-42B7-A84A-80B40152BE33}" srcOrd="0" destOrd="0" presId="urn:microsoft.com/office/officeart/2005/8/layout/hierarchy1"/>
    <dgm:cxn modelId="{9438AE93-C6B3-4305-B5E7-F66A734163BB}" type="presOf" srcId="{3F9477C9-DF74-42B6-90F7-FAD4ACC38883}" destId="{92780C3D-4C41-4F3E-A069-E21A3BBF1695}" srcOrd="0" destOrd="0" presId="urn:microsoft.com/office/officeart/2005/8/layout/hierarchy1"/>
    <dgm:cxn modelId="{979327A0-9648-44A6-ADCD-3BC2BD39BF27}" type="presOf" srcId="{C59E7A08-9BE1-4A65-93B1-266AEC9FCB91}" destId="{898F69A5-40F8-40BF-B635-3B373896335B}" srcOrd="0" destOrd="0" presId="urn:microsoft.com/office/officeart/2005/8/layout/hierarchy1"/>
    <dgm:cxn modelId="{8D416EA1-6603-48EC-B7A7-DECFC7813EE7}" type="presOf" srcId="{2F64C6E0-2A61-4D23-B8E6-A1C2CA81E126}" destId="{95325CC1-7556-42FB-87C0-6B3FE0033DC6}" srcOrd="0" destOrd="0" presId="urn:microsoft.com/office/officeart/2005/8/layout/hierarchy1"/>
    <dgm:cxn modelId="{BB33E5B0-E9C4-44EA-9237-C953EB1D684A}" srcId="{754D4A45-99C8-48F2-A407-E6F65CA6AB64}" destId="{2F64C6E0-2A61-4D23-B8E6-A1C2CA81E126}" srcOrd="0" destOrd="0" parTransId="{A2B7815F-4E9C-450E-8B10-B0B2494531FB}" sibTransId="{2FF09E4B-5D3D-459E-B01F-0AFE46E5B487}"/>
    <dgm:cxn modelId="{F4643FB8-180F-45A2-811F-155D5B46A6EF}" type="presOf" srcId="{82B7891F-7BDF-49A6-9C49-98766AD27BC5}" destId="{ACC0F1A0-782F-4BE0-A866-B2A3D99AAE56}" srcOrd="0" destOrd="0" presId="urn:microsoft.com/office/officeart/2005/8/layout/hierarchy1"/>
    <dgm:cxn modelId="{9A44C2C3-3F52-463C-A3F2-B4C2CE13F866}" srcId="{3F9477C9-DF74-42B6-90F7-FAD4ACC38883}" destId="{CFAC9516-911D-4513-AFCF-DBF9BACF3F84}" srcOrd="1" destOrd="0" parTransId="{90402424-B462-4A83-AC06-31AEB27346A2}" sibTransId="{1DC11CEE-3782-4FC8-BAB2-971B7A44EA65}"/>
    <dgm:cxn modelId="{873AECC3-D084-4E89-A00C-083BD6BC5AB4}" type="presOf" srcId="{1D46D958-D4E6-4E00-A4E7-A2C3F7E2CE55}" destId="{AAF2A89F-8F6E-40CC-A117-BCA75DFD54B3}" srcOrd="0" destOrd="0" presId="urn:microsoft.com/office/officeart/2005/8/layout/hierarchy1"/>
    <dgm:cxn modelId="{D3BA95CB-D2FE-474A-ADAC-E47249AE662C}" type="presOf" srcId="{754D4A45-99C8-48F2-A407-E6F65CA6AB64}" destId="{17795CF8-A51A-4A4E-8909-FC8561912600}" srcOrd="0" destOrd="0" presId="urn:microsoft.com/office/officeart/2005/8/layout/hierarchy1"/>
    <dgm:cxn modelId="{AD7871CF-F5DA-4342-AE0E-E6B307880FC0}" type="presOf" srcId="{DB872FC8-C999-4135-8A24-56044C91E590}" destId="{B75612D9-3AB6-43F8-A5DB-A747B95F4688}" srcOrd="0" destOrd="0" presId="urn:microsoft.com/office/officeart/2005/8/layout/hierarchy1"/>
    <dgm:cxn modelId="{AE1725D3-172A-49DD-97B2-B212BECDAE53}" type="presOf" srcId="{98BF45D8-FAF9-4700-9950-557F4D8D058E}" destId="{310C374F-A5CD-4585-950F-F3A07BC9859A}" srcOrd="0" destOrd="0" presId="urn:microsoft.com/office/officeart/2005/8/layout/hierarchy1"/>
    <dgm:cxn modelId="{A06B27D7-6600-4411-9F71-F5DF4C34A0AF}" type="presOf" srcId="{8A9E78D9-AA03-41D2-B959-EC7E69BA360D}" destId="{E91344B4-283A-49D8-9E88-268324242095}" srcOrd="0" destOrd="0" presId="urn:microsoft.com/office/officeart/2005/8/layout/hierarchy1"/>
    <dgm:cxn modelId="{135902DA-9761-4EA7-9F54-525CD55D9199}" srcId="{CFAC9516-911D-4513-AFCF-DBF9BACF3F84}" destId="{8A9E78D9-AA03-41D2-B959-EC7E69BA360D}" srcOrd="0" destOrd="0" parTransId="{D466FDC4-77AC-4D27-9B43-B2DC480B45E6}" sibTransId="{11468078-3B3E-4623-993F-DEFC9F634535}"/>
    <dgm:cxn modelId="{6FA259DE-DA1F-4907-B992-155544501D9B}" type="presOf" srcId="{15238C06-37BA-429E-B029-7CF662F25D7E}" destId="{48C687AA-4777-47BF-AE70-A1541297C61B}" srcOrd="0" destOrd="0" presId="urn:microsoft.com/office/officeart/2005/8/layout/hierarchy1"/>
    <dgm:cxn modelId="{DEA2D7DE-D396-4F68-9E85-250117B2C069}" type="presOf" srcId="{0DE008DD-0305-4A85-8902-F72541A0EE04}" destId="{7807FA40-557A-4447-B2AF-B790097BF23A}" srcOrd="0" destOrd="0" presId="urn:microsoft.com/office/officeart/2005/8/layout/hierarchy1"/>
    <dgm:cxn modelId="{75E238E6-6993-4344-A6B1-BED30CD74655}" type="presOf" srcId="{D466FDC4-77AC-4D27-9B43-B2DC480B45E6}" destId="{54653E16-CF72-4348-84B2-F97E6578D4F7}" srcOrd="0" destOrd="0" presId="urn:microsoft.com/office/officeart/2005/8/layout/hierarchy1"/>
    <dgm:cxn modelId="{ECE27CF0-D0FF-4692-B909-F67E62DEA498}" srcId="{1D46D958-D4E6-4E00-A4E7-A2C3F7E2CE55}" destId="{78E4D05A-0D8D-42EF-8BB0-071A0EDD72C2}" srcOrd="0" destOrd="0" parTransId="{9395F130-744D-48F3-A959-204300D161DF}" sibTransId="{968F5CBC-F41B-40E8-B903-37668018B4C5}"/>
    <dgm:cxn modelId="{1B9D3E98-B661-4FB0-970B-25756777F798}" type="presParOf" srcId="{9E6D98FB-A89D-47C1-8E41-4B7D96447F54}" destId="{732F70A1-8E64-47B1-A979-8DFC3B885CAB}" srcOrd="0" destOrd="0" presId="urn:microsoft.com/office/officeart/2005/8/layout/hierarchy1"/>
    <dgm:cxn modelId="{4E3BF897-3A7B-4627-98D9-C5BCF91867EA}" type="presParOf" srcId="{732F70A1-8E64-47B1-A979-8DFC3B885CAB}" destId="{9D5BB0CF-0883-4FCD-9402-36C50B09CEE8}" srcOrd="0" destOrd="0" presId="urn:microsoft.com/office/officeart/2005/8/layout/hierarchy1"/>
    <dgm:cxn modelId="{41CD74BB-68CD-47D3-BB18-8CCA97796AC7}" type="presParOf" srcId="{9D5BB0CF-0883-4FCD-9402-36C50B09CEE8}" destId="{64A53AC6-0B80-4357-998B-A6286095D694}" srcOrd="0" destOrd="0" presId="urn:microsoft.com/office/officeart/2005/8/layout/hierarchy1"/>
    <dgm:cxn modelId="{ECE1B418-2F28-49B3-BAEF-02DEF6098EA4}" type="presParOf" srcId="{9D5BB0CF-0883-4FCD-9402-36C50B09CEE8}" destId="{92780C3D-4C41-4F3E-A069-E21A3BBF1695}" srcOrd="1" destOrd="0" presId="urn:microsoft.com/office/officeart/2005/8/layout/hierarchy1"/>
    <dgm:cxn modelId="{B603B925-AA11-4866-8576-EB305A32172D}" type="presParOf" srcId="{732F70A1-8E64-47B1-A979-8DFC3B885CAB}" destId="{05673087-F088-471D-AFFA-7E795D7E6C50}" srcOrd="1" destOrd="0" presId="urn:microsoft.com/office/officeart/2005/8/layout/hierarchy1"/>
    <dgm:cxn modelId="{53880D0A-D80F-49D0-BD04-2B523E4753FF}" type="presParOf" srcId="{05673087-F088-471D-AFFA-7E795D7E6C50}" destId="{898F69A5-40F8-40BF-B635-3B373896335B}" srcOrd="0" destOrd="0" presId="urn:microsoft.com/office/officeart/2005/8/layout/hierarchy1"/>
    <dgm:cxn modelId="{44915A49-674A-46D6-B840-9A2280BB0924}" type="presParOf" srcId="{05673087-F088-471D-AFFA-7E795D7E6C50}" destId="{6A9348DB-4EE9-45E1-9893-7331723C0938}" srcOrd="1" destOrd="0" presId="urn:microsoft.com/office/officeart/2005/8/layout/hierarchy1"/>
    <dgm:cxn modelId="{0C364FE4-70CA-46BA-B538-EE0234FA5D02}" type="presParOf" srcId="{6A9348DB-4EE9-45E1-9893-7331723C0938}" destId="{0294880D-DA71-4650-9037-74D703C091D1}" srcOrd="0" destOrd="0" presId="urn:microsoft.com/office/officeart/2005/8/layout/hierarchy1"/>
    <dgm:cxn modelId="{0A84D3B2-3A7F-45CB-BF00-4C55A611C953}" type="presParOf" srcId="{0294880D-DA71-4650-9037-74D703C091D1}" destId="{2722278B-91ED-4DA7-9586-3EB0315DFD78}" srcOrd="0" destOrd="0" presId="urn:microsoft.com/office/officeart/2005/8/layout/hierarchy1"/>
    <dgm:cxn modelId="{1D839AB6-B5CB-48D4-9EEE-A6941EF0C0B8}" type="presParOf" srcId="{0294880D-DA71-4650-9037-74D703C091D1}" destId="{AAF2A89F-8F6E-40CC-A117-BCA75DFD54B3}" srcOrd="1" destOrd="0" presId="urn:microsoft.com/office/officeart/2005/8/layout/hierarchy1"/>
    <dgm:cxn modelId="{A044844C-BCD9-4FAE-BEF3-7A3402D7B3B7}" type="presParOf" srcId="{6A9348DB-4EE9-45E1-9893-7331723C0938}" destId="{071FAA30-58CD-4CEC-9876-DBE8C409F7E5}" srcOrd="1" destOrd="0" presId="urn:microsoft.com/office/officeart/2005/8/layout/hierarchy1"/>
    <dgm:cxn modelId="{EE5D7B4F-30B6-4CD0-83AB-6D963E7E352E}" type="presParOf" srcId="{071FAA30-58CD-4CEC-9876-DBE8C409F7E5}" destId="{130B0C10-1C9F-4723-A9ED-272A16CD2178}" srcOrd="0" destOrd="0" presId="urn:microsoft.com/office/officeart/2005/8/layout/hierarchy1"/>
    <dgm:cxn modelId="{36E8CB44-FBCC-4A9D-87BF-B623D2BC7904}" type="presParOf" srcId="{071FAA30-58CD-4CEC-9876-DBE8C409F7E5}" destId="{0D787B3A-7F96-45A1-BC54-8981513BABE7}" srcOrd="1" destOrd="0" presId="urn:microsoft.com/office/officeart/2005/8/layout/hierarchy1"/>
    <dgm:cxn modelId="{7ED16D43-CAB7-41FC-B607-FFA605752DED}" type="presParOf" srcId="{0D787B3A-7F96-45A1-BC54-8981513BABE7}" destId="{6ED04EF0-CE57-4502-AEBC-ECEC5BC5C6F6}" srcOrd="0" destOrd="0" presId="urn:microsoft.com/office/officeart/2005/8/layout/hierarchy1"/>
    <dgm:cxn modelId="{FB316C9C-F699-4FFB-8058-249E859C4B5C}" type="presParOf" srcId="{6ED04EF0-CE57-4502-AEBC-ECEC5BC5C6F6}" destId="{EC03E908-D587-48A8-B18E-F9FFFBDB5477}" srcOrd="0" destOrd="0" presId="urn:microsoft.com/office/officeart/2005/8/layout/hierarchy1"/>
    <dgm:cxn modelId="{8D3BD89D-16BC-4F9F-91AF-59A0A2B2CFAE}" type="presParOf" srcId="{6ED04EF0-CE57-4502-AEBC-ECEC5BC5C6F6}" destId="{4831FA8E-509C-4441-9527-7040B26F670A}" srcOrd="1" destOrd="0" presId="urn:microsoft.com/office/officeart/2005/8/layout/hierarchy1"/>
    <dgm:cxn modelId="{C1670ABB-7EBF-413B-985B-BD300E15DB1C}" type="presParOf" srcId="{0D787B3A-7F96-45A1-BC54-8981513BABE7}" destId="{FEA2B938-E7FD-4CDF-9AE7-1DF2DB842AC1}" srcOrd="1" destOrd="0" presId="urn:microsoft.com/office/officeart/2005/8/layout/hierarchy1"/>
    <dgm:cxn modelId="{272BBBE5-23C3-4169-B0AF-D11D66E8D663}" type="presParOf" srcId="{071FAA30-58CD-4CEC-9876-DBE8C409F7E5}" destId="{310C374F-A5CD-4585-950F-F3A07BC9859A}" srcOrd="2" destOrd="0" presId="urn:microsoft.com/office/officeart/2005/8/layout/hierarchy1"/>
    <dgm:cxn modelId="{FED2344D-BCAC-4D77-83AD-5E7A9A25F6F3}" type="presParOf" srcId="{071FAA30-58CD-4CEC-9876-DBE8C409F7E5}" destId="{3E53A3AF-4931-49A0-9400-04D9742F4F70}" srcOrd="3" destOrd="0" presId="urn:microsoft.com/office/officeart/2005/8/layout/hierarchy1"/>
    <dgm:cxn modelId="{BCF5D822-DA48-45C7-AFFB-F206B9F669A5}" type="presParOf" srcId="{3E53A3AF-4931-49A0-9400-04D9742F4F70}" destId="{77E11CF7-56DD-4B64-A42F-B0FF8D5CF89C}" srcOrd="0" destOrd="0" presId="urn:microsoft.com/office/officeart/2005/8/layout/hierarchy1"/>
    <dgm:cxn modelId="{9A596273-AEA0-4CD2-A823-4A06F5891BF9}" type="presParOf" srcId="{77E11CF7-56DD-4B64-A42F-B0FF8D5CF89C}" destId="{B544E03B-2FBE-4F4B-904E-E2D8DB333729}" srcOrd="0" destOrd="0" presId="urn:microsoft.com/office/officeart/2005/8/layout/hierarchy1"/>
    <dgm:cxn modelId="{83D70A09-FE82-4282-98FD-BFEAAD79ADF7}" type="presParOf" srcId="{77E11CF7-56DD-4B64-A42F-B0FF8D5CF89C}" destId="{5A66D623-F3F2-42B7-A84A-80B40152BE33}" srcOrd="1" destOrd="0" presId="urn:microsoft.com/office/officeart/2005/8/layout/hierarchy1"/>
    <dgm:cxn modelId="{B7A05BB7-6769-4878-8A7D-050C063E6821}" type="presParOf" srcId="{3E53A3AF-4931-49A0-9400-04D9742F4F70}" destId="{C1F256E6-F29B-425F-B163-125B01DE99DE}" srcOrd="1" destOrd="0" presId="urn:microsoft.com/office/officeart/2005/8/layout/hierarchy1"/>
    <dgm:cxn modelId="{ACF6D2CA-4B15-49C0-B4B4-6395B3B69168}" type="presParOf" srcId="{071FAA30-58CD-4CEC-9876-DBE8C409F7E5}" destId="{B75612D9-3AB6-43F8-A5DB-A747B95F4688}" srcOrd="4" destOrd="0" presId="urn:microsoft.com/office/officeart/2005/8/layout/hierarchy1"/>
    <dgm:cxn modelId="{0DA9364E-134D-49CC-9844-CE82279949DE}" type="presParOf" srcId="{071FAA30-58CD-4CEC-9876-DBE8C409F7E5}" destId="{D6B4F664-98B3-47E4-B677-E127482EA5A3}" srcOrd="5" destOrd="0" presId="urn:microsoft.com/office/officeart/2005/8/layout/hierarchy1"/>
    <dgm:cxn modelId="{A8C29E5A-2624-4849-9C32-65DEF5CFFE43}" type="presParOf" srcId="{D6B4F664-98B3-47E4-B677-E127482EA5A3}" destId="{42EEC809-6757-48D1-AE7B-353385FAA183}" srcOrd="0" destOrd="0" presId="urn:microsoft.com/office/officeart/2005/8/layout/hierarchy1"/>
    <dgm:cxn modelId="{B1C78520-6297-4F27-922C-13552C8A8DE8}" type="presParOf" srcId="{42EEC809-6757-48D1-AE7B-353385FAA183}" destId="{A9C2A172-7426-4D09-945D-FA231FF7B03D}" srcOrd="0" destOrd="0" presId="urn:microsoft.com/office/officeart/2005/8/layout/hierarchy1"/>
    <dgm:cxn modelId="{E7423DE4-FB82-4149-BB85-5402C5E550BF}" type="presParOf" srcId="{42EEC809-6757-48D1-AE7B-353385FAA183}" destId="{48C687AA-4777-47BF-AE70-A1541297C61B}" srcOrd="1" destOrd="0" presId="urn:microsoft.com/office/officeart/2005/8/layout/hierarchy1"/>
    <dgm:cxn modelId="{71FCC845-91E6-4EA9-B398-D453D9165488}" type="presParOf" srcId="{D6B4F664-98B3-47E4-B677-E127482EA5A3}" destId="{9729A359-E0F0-49DB-96A8-29A53058CFAD}" srcOrd="1" destOrd="0" presId="urn:microsoft.com/office/officeart/2005/8/layout/hierarchy1"/>
    <dgm:cxn modelId="{3A1B594F-0F21-45E3-940B-E350B663A154}" type="presParOf" srcId="{05673087-F088-471D-AFFA-7E795D7E6C50}" destId="{6E69FB1B-8A04-4AAD-934A-4A3F4BF3C923}" srcOrd="2" destOrd="0" presId="urn:microsoft.com/office/officeart/2005/8/layout/hierarchy1"/>
    <dgm:cxn modelId="{487BC876-EFBA-4091-8758-F8D2F42F8914}" type="presParOf" srcId="{05673087-F088-471D-AFFA-7E795D7E6C50}" destId="{9270F217-8417-4770-A80F-435F2CB9297D}" srcOrd="3" destOrd="0" presId="urn:microsoft.com/office/officeart/2005/8/layout/hierarchy1"/>
    <dgm:cxn modelId="{15EA1234-507C-4AAC-8639-B1558F7C59FE}" type="presParOf" srcId="{9270F217-8417-4770-A80F-435F2CB9297D}" destId="{4648FE46-3C8D-4D75-8794-8474DE9D604B}" srcOrd="0" destOrd="0" presId="urn:microsoft.com/office/officeart/2005/8/layout/hierarchy1"/>
    <dgm:cxn modelId="{ECA5DE45-D4D8-4919-924B-72508318CEDD}" type="presParOf" srcId="{4648FE46-3C8D-4D75-8794-8474DE9D604B}" destId="{C8FC7D69-14F1-4AEF-8403-6ECFF330D4B0}" srcOrd="0" destOrd="0" presId="urn:microsoft.com/office/officeart/2005/8/layout/hierarchy1"/>
    <dgm:cxn modelId="{FFF2FB24-E299-43F8-8380-D9CFA68C1663}" type="presParOf" srcId="{4648FE46-3C8D-4D75-8794-8474DE9D604B}" destId="{A06A252A-32AB-4DFE-B68E-99A0B7C3007E}" srcOrd="1" destOrd="0" presId="urn:microsoft.com/office/officeart/2005/8/layout/hierarchy1"/>
    <dgm:cxn modelId="{FFDA1E76-75EF-4BDF-9C46-FB578530C96D}" type="presParOf" srcId="{9270F217-8417-4770-A80F-435F2CB9297D}" destId="{7B0BE6CA-459E-4FF2-BED2-E58FB84FB008}" srcOrd="1" destOrd="0" presId="urn:microsoft.com/office/officeart/2005/8/layout/hierarchy1"/>
    <dgm:cxn modelId="{507FED88-5533-4934-AF27-FB8C4101E557}" type="presParOf" srcId="{7B0BE6CA-459E-4FF2-BED2-E58FB84FB008}" destId="{54653E16-CF72-4348-84B2-F97E6578D4F7}" srcOrd="0" destOrd="0" presId="urn:microsoft.com/office/officeart/2005/8/layout/hierarchy1"/>
    <dgm:cxn modelId="{207BC4A3-1C7A-4889-B3EF-3BE084A8AC70}" type="presParOf" srcId="{7B0BE6CA-459E-4FF2-BED2-E58FB84FB008}" destId="{1F1DE124-4886-4DDF-8635-8DE97E794CA0}" srcOrd="1" destOrd="0" presId="urn:microsoft.com/office/officeart/2005/8/layout/hierarchy1"/>
    <dgm:cxn modelId="{11125102-D798-40F5-887F-C386DD197F2F}" type="presParOf" srcId="{1F1DE124-4886-4DDF-8635-8DE97E794CA0}" destId="{C79C2117-9FB5-401B-A436-F9FD612FED07}" srcOrd="0" destOrd="0" presId="urn:microsoft.com/office/officeart/2005/8/layout/hierarchy1"/>
    <dgm:cxn modelId="{C1434FBE-AB70-4738-A204-0CA731196334}" type="presParOf" srcId="{C79C2117-9FB5-401B-A436-F9FD612FED07}" destId="{A32729E9-17D1-43F6-9095-21965B5B9DB0}" srcOrd="0" destOrd="0" presId="urn:microsoft.com/office/officeart/2005/8/layout/hierarchy1"/>
    <dgm:cxn modelId="{CCEE2A0D-8D23-44C2-ADAA-A2686490CAC3}" type="presParOf" srcId="{C79C2117-9FB5-401B-A436-F9FD612FED07}" destId="{E91344B4-283A-49D8-9E88-268324242095}" srcOrd="1" destOrd="0" presId="urn:microsoft.com/office/officeart/2005/8/layout/hierarchy1"/>
    <dgm:cxn modelId="{1ADE3432-5388-44D8-9598-7F5585AC6525}" type="presParOf" srcId="{1F1DE124-4886-4DDF-8635-8DE97E794CA0}" destId="{03E917D5-CEA2-44A6-8669-0993E10DE371}" srcOrd="1" destOrd="0" presId="urn:microsoft.com/office/officeart/2005/8/layout/hierarchy1"/>
    <dgm:cxn modelId="{F58318D1-3E2F-47D0-B028-249F6225832B}" type="presParOf" srcId="{03E917D5-CEA2-44A6-8669-0993E10DE371}" destId="{EBE72CA9-A344-40F7-A4E9-2690EF7082AC}" srcOrd="0" destOrd="0" presId="urn:microsoft.com/office/officeart/2005/8/layout/hierarchy1"/>
    <dgm:cxn modelId="{6FE39AB7-7AC6-4808-8748-596192769CE1}" type="presParOf" srcId="{03E917D5-CEA2-44A6-8669-0993E10DE371}" destId="{904F8AD5-7894-42A8-87C0-51F5236DD106}" srcOrd="1" destOrd="0" presId="urn:microsoft.com/office/officeart/2005/8/layout/hierarchy1"/>
    <dgm:cxn modelId="{0790081B-C558-431C-8D3F-AAA21A08A5F9}" type="presParOf" srcId="{904F8AD5-7894-42A8-87C0-51F5236DD106}" destId="{274B34CF-D5B2-4279-B36F-0AD887EC167C}" srcOrd="0" destOrd="0" presId="urn:microsoft.com/office/officeart/2005/8/layout/hierarchy1"/>
    <dgm:cxn modelId="{154E140C-5C34-46FE-91C8-E1B6F8CD9F69}" type="presParOf" srcId="{274B34CF-D5B2-4279-B36F-0AD887EC167C}" destId="{38ACD7FF-72CD-4BC8-BD99-AAD3C5353788}" srcOrd="0" destOrd="0" presId="urn:microsoft.com/office/officeart/2005/8/layout/hierarchy1"/>
    <dgm:cxn modelId="{1835FDC8-528F-4792-BD7C-3C51E515537F}" type="presParOf" srcId="{274B34CF-D5B2-4279-B36F-0AD887EC167C}" destId="{7807FA40-557A-4447-B2AF-B790097BF23A}" srcOrd="1" destOrd="0" presId="urn:microsoft.com/office/officeart/2005/8/layout/hierarchy1"/>
    <dgm:cxn modelId="{827DD91B-382D-45AD-B069-705BC204A872}" type="presParOf" srcId="{904F8AD5-7894-42A8-87C0-51F5236DD106}" destId="{8FD981A3-689F-4C7C-A31D-120E9A623854}" srcOrd="1" destOrd="0" presId="urn:microsoft.com/office/officeart/2005/8/layout/hierarchy1"/>
    <dgm:cxn modelId="{64829C3A-F105-4C0B-85EF-C9338B5B7930}" type="presParOf" srcId="{03E917D5-CEA2-44A6-8669-0993E10DE371}" destId="{08634E6D-EA9F-48FE-85B1-933F18981CE1}" srcOrd="2" destOrd="0" presId="urn:microsoft.com/office/officeart/2005/8/layout/hierarchy1"/>
    <dgm:cxn modelId="{3D4CC409-6714-4EDF-A663-7646B2029011}" type="presParOf" srcId="{03E917D5-CEA2-44A6-8669-0993E10DE371}" destId="{C6CCBBB8-A929-42BA-9135-2BDC208098D9}" srcOrd="3" destOrd="0" presId="urn:microsoft.com/office/officeart/2005/8/layout/hierarchy1"/>
    <dgm:cxn modelId="{A40C7C73-A097-4504-9C51-100F84948B70}" type="presParOf" srcId="{C6CCBBB8-A929-42BA-9135-2BDC208098D9}" destId="{0DE8AB93-CB05-4681-84F1-708C110C3828}" srcOrd="0" destOrd="0" presId="urn:microsoft.com/office/officeart/2005/8/layout/hierarchy1"/>
    <dgm:cxn modelId="{A980E5B2-5595-4058-8343-6EC90FAE9FEB}" type="presParOf" srcId="{0DE8AB93-CB05-4681-84F1-708C110C3828}" destId="{E2AA45FE-1CBE-4850-BF69-BB4F11EAB5F6}" srcOrd="0" destOrd="0" presId="urn:microsoft.com/office/officeart/2005/8/layout/hierarchy1"/>
    <dgm:cxn modelId="{E08D1EDE-D5BB-4E9A-A63B-8D19683398C4}" type="presParOf" srcId="{0DE8AB93-CB05-4681-84F1-708C110C3828}" destId="{839DC507-0EB3-42EE-8169-D45E26A917E9}" srcOrd="1" destOrd="0" presId="urn:microsoft.com/office/officeart/2005/8/layout/hierarchy1"/>
    <dgm:cxn modelId="{EBDA77DD-9509-4E04-B007-A4862C15C825}" type="presParOf" srcId="{C6CCBBB8-A929-42BA-9135-2BDC208098D9}" destId="{D0197FFE-D4B9-4D8D-BCB9-D4725C9987B1}" srcOrd="1" destOrd="0" presId="urn:microsoft.com/office/officeart/2005/8/layout/hierarchy1"/>
    <dgm:cxn modelId="{987A0241-794D-42BA-9C49-2AFCB746B534}" type="presParOf" srcId="{7B0BE6CA-459E-4FF2-BED2-E58FB84FB008}" destId="{5154D5D3-8EED-41A7-89E5-40F8127A6089}" srcOrd="2" destOrd="0" presId="urn:microsoft.com/office/officeart/2005/8/layout/hierarchy1"/>
    <dgm:cxn modelId="{73F4229F-424C-4F71-B316-3F237DAED926}" type="presParOf" srcId="{7B0BE6CA-459E-4FF2-BED2-E58FB84FB008}" destId="{7844A76E-8EE4-422B-A11F-D4E31F1C20A2}" srcOrd="3" destOrd="0" presId="urn:microsoft.com/office/officeart/2005/8/layout/hierarchy1"/>
    <dgm:cxn modelId="{4C8FF559-2EC7-4B2C-B091-FAFF7B705EFB}" type="presParOf" srcId="{7844A76E-8EE4-422B-A11F-D4E31F1C20A2}" destId="{7D38F4FE-8AFB-4CD4-89C4-39A79017E37E}" srcOrd="0" destOrd="0" presId="urn:microsoft.com/office/officeart/2005/8/layout/hierarchy1"/>
    <dgm:cxn modelId="{9778871A-813B-41C2-9401-E8C6BD9D4D32}" type="presParOf" srcId="{7D38F4FE-8AFB-4CD4-89C4-39A79017E37E}" destId="{BE869962-640C-4835-87A0-80240916AC9D}" srcOrd="0" destOrd="0" presId="urn:microsoft.com/office/officeart/2005/8/layout/hierarchy1"/>
    <dgm:cxn modelId="{94958441-23AD-4EC2-9AAB-0CFB826957BF}" type="presParOf" srcId="{7D38F4FE-8AFB-4CD4-89C4-39A79017E37E}" destId="{17795CF8-A51A-4A4E-8909-FC8561912600}" srcOrd="1" destOrd="0" presId="urn:microsoft.com/office/officeart/2005/8/layout/hierarchy1"/>
    <dgm:cxn modelId="{76E7000E-96CA-4DFD-A106-5A4567E97B85}" type="presParOf" srcId="{7844A76E-8EE4-422B-A11F-D4E31F1C20A2}" destId="{5916C603-D9D8-4767-A7C7-BD945C75B030}" srcOrd="1" destOrd="0" presId="urn:microsoft.com/office/officeart/2005/8/layout/hierarchy1"/>
    <dgm:cxn modelId="{2EE6E4A1-B791-4C5C-9C40-519984855D1E}" type="presParOf" srcId="{5916C603-D9D8-4767-A7C7-BD945C75B030}" destId="{37920F42-C1AA-4EF7-94A8-6AB4FB78651F}" srcOrd="0" destOrd="0" presId="urn:microsoft.com/office/officeart/2005/8/layout/hierarchy1"/>
    <dgm:cxn modelId="{F20E9893-7A2E-478A-9027-1C78C9537BF0}" type="presParOf" srcId="{5916C603-D9D8-4767-A7C7-BD945C75B030}" destId="{41324264-2965-427F-8587-EFC1A58C7B9B}" srcOrd="1" destOrd="0" presId="urn:microsoft.com/office/officeart/2005/8/layout/hierarchy1"/>
    <dgm:cxn modelId="{32F3F601-2A08-49BC-A168-6D1EEAAD4FD0}" type="presParOf" srcId="{41324264-2965-427F-8587-EFC1A58C7B9B}" destId="{B7CECC60-703D-42F1-8C47-BE1112DA1AAA}" srcOrd="0" destOrd="0" presId="urn:microsoft.com/office/officeart/2005/8/layout/hierarchy1"/>
    <dgm:cxn modelId="{59005060-3A2D-461E-BCC6-740832736CF9}" type="presParOf" srcId="{B7CECC60-703D-42F1-8C47-BE1112DA1AAA}" destId="{E5275E5D-4EAB-4406-B944-A884DFD4333D}" srcOrd="0" destOrd="0" presId="urn:microsoft.com/office/officeart/2005/8/layout/hierarchy1"/>
    <dgm:cxn modelId="{A4AAC64D-68A8-45D7-87F7-7D64D203D58D}" type="presParOf" srcId="{B7CECC60-703D-42F1-8C47-BE1112DA1AAA}" destId="{95325CC1-7556-42FB-87C0-6B3FE0033DC6}" srcOrd="1" destOrd="0" presId="urn:microsoft.com/office/officeart/2005/8/layout/hierarchy1"/>
    <dgm:cxn modelId="{9C855459-13F7-4B48-882D-380CE7104250}" type="presParOf" srcId="{41324264-2965-427F-8587-EFC1A58C7B9B}" destId="{3DAE3129-ABF6-407E-9F9D-3F54F92492C1}" srcOrd="1" destOrd="0" presId="urn:microsoft.com/office/officeart/2005/8/layout/hierarchy1"/>
    <dgm:cxn modelId="{992EFDE9-BB0F-4600-AD4A-11E46C48BA64}" type="presParOf" srcId="{5916C603-D9D8-4767-A7C7-BD945C75B030}" destId="{ACC0F1A0-782F-4BE0-A866-B2A3D99AAE56}" srcOrd="2" destOrd="0" presId="urn:microsoft.com/office/officeart/2005/8/layout/hierarchy1"/>
    <dgm:cxn modelId="{7B446584-D8B1-4AC9-8981-84733B2329B3}" type="presParOf" srcId="{5916C603-D9D8-4767-A7C7-BD945C75B030}" destId="{51A50E8C-3844-4950-8CAA-1C1622895E0F}" srcOrd="3" destOrd="0" presId="urn:microsoft.com/office/officeart/2005/8/layout/hierarchy1"/>
    <dgm:cxn modelId="{8FFD8F11-06CA-4D54-B16D-547084216926}" type="presParOf" srcId="{51A50E8C-3844-4950-8CAA-1C1622895E0F}" destId="{3BA63216-D454-420E-BBCF-43D72C0F5749}" srcOrd="0" destOrd="0" presId="urn:microsoft.com/office/officeart/2005/8/layout/hierarchy1"/>
    <dgm:cxn modelId="{AF8A6D16-AF94-4AD8-BB98-601DB5FB31E8}" type="presParOf" srcId="{3BA63216-D454-420E-BBCF-43D72C0F5749}" destId="{3EF31D6E-1AEB-4866-913E-B518BCEA8D94}" srcOrd="0" destOrd="0" presId="urn:microsoft.com/office/officeart/2005/8/layout/hierarchy1"/>
    <dgm:cxn modelId="{5BF648BB-9D85-4054-8319-B0A655AADF63}" type="presParOf" srcId="{3BA63216-D454-420E-BBCF-43D72C0F5749}" destId="{67F5F587-201C-4F56-9230-D60123DAC7AA}" srcOrd="1" destOrd="0" presId="urn:microsoft.com/office/officeart/2005/8/layout/hierarchy1"/>
    <dgm:cxn modelId="{AED38A0B-7317-4F1E-8EC2-2C1413E5501A}" type="presParOf" srcId="{51A50E8C-3844-4950-8CAA-1C1622895E0F}" destId="{50FCB14E-0007-444B-BCC4-2AF020C2CE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80834E-1374-4ABD-A0BF-13257026D2C7}" type="doc">
      <dgm:prSet loTypeId="urn:microsoft.com/office/officeart/2005/8/layout/vProcess5" loCatId="process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30AA2A6-2850-4F62-A943-F77B6CDD612F}">
      <dgm:prSet/>
      <dgm:spPr/>
      <dgm:t>
        <a:bodyPr/>
        <a:lstStyle/>
        <a:p>
          <a:r>
            <a:rPr lang="el-GR"/>
            <a:t>Διατύπωση προβλήματος και συλλογή δεδομένων</a:t>
          </a:r>
          <a:endParaRPr lang="en-US"/>
        </a:p>
      </dgm:t>
    </dgm:pt>
    <dgm:pt modelId="{019A9157-F4BE-4076-8F8C-61EAF5722941}" type="parTrans" cxnId="{C527A6D0-D46E-4AB2-AEA9-E701D5419EF0}">
      <dgm:prSet/>
      <dgm:spPr/>
      <dgm:t>
        <a:bodyPr/>
        <a:lstStyle/>
        <a:p>
          <a:endParaRPr lang="en-US"/>
        </a:p>
      </dgm:t>
    </dgm:pt>
    <dgm:pt modelId="{448C6925-37FD-4C5D-9DF5-0C4FD53F0812}" type="sibTrans" cxnId="{C527A6D0-D46E-4AB2-AEA9-E701D5419EF0}">
      <dgm:prSet/>
      <dgm:spPr/>
      <dgm:t>
        <a:bodyPr/>
        <a:lstStyle/>
        <a:p>
          <a:endParaRPr lang="en-US"/>
        </a:p>
      </dgm:t>
    </dgm:pt>
    <dgm:pt modelId="{797765CC-D35D-419B-ADD0-4891C0A512D5}">
      <dgm:prSet/>
      <dgm:spPr/>
      <dgm:t>
        <a:bodyPr/>
        <a:lstStyle/>
        <a:p>
          <a:r>
            <a:rPr lang="el-GR"/>
            <a:t>Διαχείριση δεδομένων και τελική επιλογή</a:t>
          </a:r>
          <a:endParaRPr lang="en-US"/>
        </a:p>
      </dgm:t>
    </dgm:pt>
    <dgm:pt modelId="{6243C103-FA35-4FFD-B765-99A10932ADAC}" type="parTrans" cxnId="{9A07F876-2421-4C65-A27D-788E6B790BB6}">
      <dgm:prSet/>
      <dgm:spPr/>
      <dgm:t>
        <a:bodyPr/>
        <a:lstStyle/>
        <a:p>
          <a:endParaRPr lang="en-US"/>
        </a:p>
      </dgm:t>
    </dgm:pt>
    <dgm:pt modelId="{FABC74D7-E34D-4A86-BE75-E8C483F4DDBF}" type="sibTrans" cxnId="{9A07F876-2421-4C65-A27D-788E6B790BB6}">
      <dgm:prSet/>
      <dgm:spPr/>
      <dgm:t>
        <a:bodyPr/>
        <a:lstStyle/>
        <a:p>
          <a:endParaRPr lang="en-US"/>
        </a:p>
      </dgm:t>
    </dgm:pt>
    <dgm:pt modelId="{5D1111E5-C457-4CBA-9D2C-D93E5841B1B8}">
      <dgm:prSet/>
      <dgm:spPr/>
      <dgm:t>
        <a:bodyPr/>
        <a:lstStyle/>
        <a:p>
          <a:r>
            <a:rPr lang="el-GR"/>
            <a:t>Κατασκευή υποδείγματος και αξιολόγησή του</a:t>
          </a:r>
          <a:endParaRPr lang="en-US"/>
        </a:p>
      </dgm:t>
    </dgm:pt>
    <dgm:pt modelId="{D1B56CA1-D364-49A3-8B73-93B1EA4E5917}" type="parTrans" cxnId="{D20992E9-65D7-43CC-BBD8-6045188CD2B6}">
      <dgm:prSet/>
      <dgm:spPr/>
      <dgm:t>
        <a:bodyPr/>
        <a:lstStyle/>
        <a:p>
          <a:endParaRPr lang="en-US"/>
        </a:p>
      </dgm:t>
    </dgm:pt>
    <dgm:pt modelId="{B73EB2D6-B0A5-4C60-94B9-70E6FD431EC7}" type="sibTrans" cxnId="{D20992E9-65D7-43CC-BBD8-6045188CD2B6}">
      <dgm:prSet/>
      <dgm:spPr/>
      <dgm:t>
        <a:bodyPr/>
        <a:lstStyle/>
        <a:p>
          <a:endParaRPr lang="en-US"/>
        </a:p>
      </dgm:t>
    </dgm:pt>
    <dgm:pt modelId="{90095317-41DE-42D4-B59E-E03F7FA8EEAE}">
      <dgm:prSet/>
      <dgm:spPr/>
      <dgm:t>
        <a:bodyPr/>
        <a:lstStyle/>
        <a:p>
          <a:r>
            <a:rPr lang="el-GR"/>
            <a:t>Εφαρμογή υποδείγματος </a:t>
          </a:r>
          <a:endParaRPr lang="en-US"/>
        </a:p>
      </dgm:t>
    </dgm:pt>
    <dgm:pt modelId="{A056362E-1623-4660-B61D-367A0404484B}" type="parTrans" cxnId="{2F71514F-3DA1-4883-B085-CA92DD802643}">
      <dgm:prSet/>
      <dgm:spPr/>
      <dgm:t>
        <a:bodyPr/>
        <a:lstStyle/>
        <a:p>
          <a:endParaRPr lang="en-US"/>
        </a:p>
      </dgm:t>
    </dgm:pt>
    <dgm:pt modelId="{C433E9E4-2FA7-40D9-9EDF-763612EFAFD9}" type="sibTrans" cxnId="{2F71514F-3DA1-4883-B085-CA92DD802643}">
      <dgm:prSet/>
      <dgm:spPr/>
      <dgm:t>
        <a:bodyPr/>
        <a:lstStyle/>
        <a:p>
          <a:endParaRPr lang="en-US"/>
        </a:p>
      </dgm:t>
    </dgm:pt>
    <dgm:pt modelId="{83D89BEC-9E90-49B6-BF3B-C7478AE725DF}">
      <dgm:prSet/>
      <dgm:spPr/>
      <dgm:t>
        <a:bodyPr/>
        <a:lstStyle/>
        <a:p>
          <a:r>
            <a:rPr lang="el-GR"/>
            <a:t>Αξιολόγηση πρόβλεψης</a:t>
          </a:r>
          <a:endParaRPr lang="en-US"/>
        </a:p>
      </dgm:t>
    </dgm:pt>
    <dgm:pt modelId="{52E1D77A-E1A7-4043-B4C3-DB70F4FDB0BA}" type="parTrans" cxnId="{DF95A4C0-6B4C-424F-A262-9470E7918415}">
      <dgm:prSet/>
      <dgm:spPr/>
      <dgm:t>
        <a:bodyPr/>
        <a:lstStyle/>
        <a:p>
          <a:endParaRPr lang="en-US"/>
        </a:p>
      </dgm:t>
    </dgm:pt>
    <dgm:pt modelId="{66163816-13B4-4D5A-BC08-B3BF10C52AC0}" type="sibTrans" cxnId="{DF95A4C0-6B4C-424F-A262-9470E7918415}">
      <dgm:prSet/>
      <dgm:spPr/>
      <dgm:t>
        <a:bodyPr/>
        <a:lstStyle/>
        <a:p>
          <a:endParaRPr lang="en-US"/>
        </a:p>
      </dgm:t>
    </dgm:pt>
    <dgm:pt modelId="{B700873D-EE7F-4360-AB3E-3D7D19589006}" type="pres">
      <dgm:prSet presAssocID="{5780834E-1374-4ABD-A0BF-13257026D2C7}" presName="outerComposite" presStyleCnt="0">
        <dgm:presLayoutVars>
          <dgm:chMax val="5"/>
          <dgm:dir/>
          <dgm:resizeHandles val="exact"/>
        </dgm:presLayoutVars>
      </dgm:prSet>
      <dgm:spPr/>
    </dgm:pt>
    <dgm:pt modelId="{9D23534E-D3ED-4BFD-BDD4-5FDE999CD231}" type="pres">
      <dgm:prSet presAssocID="{5780834E-1374-4ABD-A0BF-13257026D2C7}" presName="dummyMaxCanvas" presStyleCnt="0">
        <dgm:presLayoutVars/>
      </dgm:prSet>
      <dgm:spPr/>
    </dgm:pt>
    <dgm:pt modelId="{CABB5D50-0550-4027-8BF9-31DFAE333383}" type="pres">
      <dgm:prSet presAssocID="{5780834E-1374-4ABD-A0BF-13257026D2C7}" presName="FiveNodes_1" presStyleLbl="node1" presStyleIdx="0" presStyleCnt="5">
        <dgm:presLayoutVars>
          <dgm:bulletEnabled val="1"/>
        </dgm:presLayoutVars>
      </dgm:prSet>
      <dgm:spPr/>
    </dgm:pt>
    <dgm:pt modelId="{28237652-D554-4087-929B-399BD224B4F6}" type="pres">
      <dgm:prSet presAssocID="{5780834E-1374-4ABD-A0BF-13257026D2C7}" presName="FiveNodes_2" presStyleLbl="node1" presStyleIdx="1" presStyleCnt="5">
        <dgm:presLayoutVars>
          <dgm:bulletEnabled val="1"/>
        </dgm:presLayoutVars>
      </dgm:prSet>
      <dgm:spPr/>
    </dgm:pt>
    <dgm:pt modelId="{1E81594F-FF4E-48BC-A578-68D450BB0A51}" type="pres">
      <dgm:prSet presAssocID="{5780834E-1374-4ABD-A0BF-13257026D2C7}" presName="FiveNodes_3" presStyleLbl="node1" presStyleIdx="2" presStyleCnt="5">
        <dgm:presLayoutVars>
          <dgm:bulletEnabled val="1"/>
        </dgm:presLayoutVars>
      </dgm:prSet>
      <dgm:spPr/>
    </dgm:pt>
    <dgm:pt modelId="{FC9EE250-AA11-46FC-9C34-07C378AA818F}" type="pres">
      <dgm:prSet presAssocID="{5780834E-1374-4ABD-A0BF-13257026D2C7}" presName="FiveNodes_4" presStyleLbl="node1" presStyleIdx="3" presStyleCnt="5">
        <dgm:presLayoutVars>
          <dgm:bulletEnabled val="1"/>
        </dgm:presLayoutVars>
      </dgm:prSet>
      <dgm:spPr/>
    </dgm:pt>
    <dgm:pt modelId="{9E1A6741-47D0-41CD-A1FB-B4D503D18160}" type="pres">
      <dgm:prSet presAssocID="{5780834E-1374-4ABD-A0BF-13257026D2C7}" presName="FiveNodes_5" presStyleLbl="node1" presStyleIdx="4" presStyleCnt="5">
        <dgm:presLayoutVars>
          <dgm:bulletEnabled val="1"/>
        </dgm:presLayoutVars>
      </dgm:prSet>
      <dgm:spPr/>
    </dgm:pt>
    <dgm:pt modelId="{0D2B81F2-6574-4201-A2FE-555E161D8E05}" type="pres">
      <dgm:prSet presAssocID="{5780834E-1374-4ABD-A0BF-13257026D2C7}" presName="FiveConn_1-2" presStyleLbl="fgAccFollowNode1" presStyleIdx="0" presStyleCnt="4">
        <dgm:presLayoutVars>
          <dgm:bulletEnabled val="1"/>
        </dgm:presLayoutVars>
      </dgm:prSet>
      <dgm:spPr/>
    </dgm:pt>
    <dgm:pt modelId="{CFE45048-F7BD-4E62-9AAC-3468583ED26A}" type="pres">
      <dgm:prSet presAssocID="{5780834E-1374-4ABD-A0BF-13257026D2C7}" presName="FiveConn_2-3" presStyleLbl="fgAccFollowNode1" presStyleIdx="1" presStyleCnt="4">
        <dgm:presLayoutVars>
          <dgm:bulletEnabled val="1"/>
        </dgm:presLayoutVars>
      </dgm:prSet>
      <dgm:spPr/>
    </dgm:pt>
    <dgm:pt modelId="{A9EC8163-D75D-46F1-A387-4D094015BCBA}" type="pres">
      <dgm:prSet presAssocID="{5780834E-1374-4ABD-A0BF-13257026D2C7}" presName="FiveConn_3-4" presStyleLbl="fgAccFollowNode1" presStyleIdx="2" presStyleCnt="4">
        <dgm:presLayoutVars>
          <dgm:bulletEnabled val="1"/>
        </dgm:presLayoutVars>
      </dgm:prSet>
      <dgm:spPr/>
    </dgm:pt>
    <dgm:pt modelId="{C2981264-520D-48BA-9C6C-547068FEF5ED}" type="pres">
      <dgm:prSet presAssocID="{5780834E-1374-4ABD-A0BF-13257026D2C7}" presName="FiveConn_4-5" presStyleLbl="fgAccFollowNode1" presStyleIdx="3" presStyleCnt="4">
        <dgm:presLayoutVars>
          <dgm:bulletEnabled val="1"/>
        </dgm:presLayoutVars>
      </dgm:prSet>
      <dgm:spPr/>
    </dgm:pt>
    <dgm:pt modelId="{A9004412-396C-496D-A752-42CCBE64B294}" type="pres">
      <dgm:prSet presAssocID="{5780834E-1374-4ABD-A0BF-13257026D2C7}" presName="FiveNodes_1_text" presStyleLbl="node1" presStyleIdx="4" presStyleCnt="5">
        <dgm:presLayoutVars>
          <dgm:bulletEnabled val="1"/>
        </dgm:presLayoutVars>
      </dgm:prSet>
      <dgm:spPr/>
    </dgm:pt>
    <dgm:pt modelId="{A9374971-E8E0-435B-B69C-2DA2A44E30BE}" type="pres">
      <dgm:prSet presAssocID="{5780834E-1374-4ABD-A0BF-13257026D2C7}" presName="FiveNodes_2_text" presStyleLbl="node1" presStyleIdx="4" presStyleCnt="5">
        <dgm:presLayoutVars>
          <dgm:bulletEnabled val="1"/>
        </dgm:presLayoutVars>
      </dgm:prSet>
      <dgm:spPr/>
    </dgm:pt>
    <dgm:pt modelId="{9412B355-99B4-447E-B2E9-EA8BF42EA3B9}" type="pres">
      <dgm:prSet presAssocID="{5780834E-1374-4ABD-A0BF-13257026D2C7}" presName="FiveNodes_3_text" presStyleLbl="node1" presStyleIdx="4" presStyleCnt="5">
        <dgm:presLayoutVars>
          <dgm:bulletEnabled val="1"/>
        </dgm:presLayoutVars>
      </dgm:prSet>
      <dgm:spPr/>
    </dgm:pt>
    <dgm:pt modelId="{6079D2DE-7250-48CA-A662-1C0029892D82}" type="pres">
      <dgm:prSet presAssocID="{5780834E-1374-4ABD-A0BF-13257026D2C7}" presName="FiveNodes_4_text" presStyleLbl="node1" presStyleIdx="4" presStyleCnt="5">
        <dgm:presLayoutVars>
          <dgm:bulletEnabled val="1"/>
        </dgm:presLayoutVars>
      </dgm:prSet>
      <dgm:spPr/>
    </dgm:pt>
    <dgm:pt modelId="{6A6FCA06-B86F-4D99-AEBA-445EC7E42773}" type="pres">
      <dgm:prSet presAssocID="{5780834E-1374-4ABD-A0BF-13257026D2C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4D2DE0F-0AF1-4849-AE19-AB0BFA52D381}" type="presOf" srcId="{B30AA2A6-2850-4F62-A943-F77B6CDD612F}" destId="{CABB5D50-0550-4027-8BF9-31DFAE333383}" srcOrd="0" destOrd="0" presId="urn:microsoft.com/office/officeart/2005/8/layout/vProcess5"/>
    <dgm:cxn modelId="{F60F5413-E5BD-49F7-B4B6-587EAB6F8B2F}" type="presOf" srcId="{5780834E-1374-4ABD-A0BF-13257026D2C7}" destId="{B700873D-EE7F-4360-AB3E-3D7D19589006}" srcOrd="0" destOrd="0" presId="urn:microsoft.com/office/officeart/2005/8/layout/vProcess5"/>
    <dgm:cxn modelId="{47517D20-A64D-4B6F-828D-C64541050FA1}" type="presOf" srcId="{B30AA2A6-2850-4F62-A943-F77B6CDD612F}" destId="{A9004412-396C-496D-A752-42CCBE64B294}" srcOrd="1" destOrd="0" presId="urn:microsoft.com/office/officeart/2005/8/layout/vProcess5"/>
    <dgm:cxn modelId="{59A5823D-AB92-4772-A90F-CAB2577F9975}" type="presOf" srcId="{797765CC-D35D-419B-ADD0-4891C0A512D5}" destId="{A9374971-E8E0-435B-B69C-2DA2A44E30BE}" srcOrd="1" destOrd="0" presId="urn:microsoft.com/office/officeart/2005/8/layout/vProcess5"/>
    <dgm:cxn modelId="{8FA52360-EFDE-4AF2-82A1-5721DEC5B43F}" type="presOf" srcId="{FABC74D7-E34D-4A86-BE75-E8C483F4DDBF}" destId="{CFE45048-F7BD-4E62-9AAC-3468583ED26A}" srcOrd="0" destOrd="0" presId="urn:microsoft.com/office/officeart/2005/8/layout/vProcess5"/>
    <dgm:cxn modelId="{279F2F65-FB39-4044-A79B-309BEC694F03}" type="presOf" srcId="{C433E9E4-2FA7-40D9-9EDF-763612EFAFD9}" destId="{C2981264-520D-48BA-9C6C-547068FEF5ED}" srcOrd="0" destOrd="0" presId="urn:microsoft.com/office/officeart/2005/8/layout/vProcess5"/>
    <dgm:cxn modelId="{F21A946D-F141-4069-9D80-66C0189F35A3}" type="presOf" srcId="{83D89BEC-9E90-49B6-BF3B-C7478AE725DF}" destId="{9E1A6741-47D0-41CD-A1FB-B4D503D18160}" srcOrd="0" destOrd="0" presId="urn:microsoft.com/office/officeart/2005/8/layout/vProcess5"/>
    <dgm:cxn modelId="{2F71514F-3DA1-4883-B085-CA92DD802643}" srcId="{5780834E-1374-4ABD-A0BF-13257026D2C7}" destId="{90095317-41DE-42D4-B59E-E03F7FA8EEAE}" srcOrd="3" destOrd="0" parTransId="{A056362E-1623-4660-B61D-367A0404484B}" sibTransId="{C433E9E4-2FA7-40D9-9EDF-763612EFAFD9}"/>
    <dgm:cxn modelId="{6393B572-049F-4D58-8037-529E9EAD56BB}" type="presOf" srcId="{797765CC-D35D-419B-ADD0-4891C0A512D5}" destId="{28237652-D554-4087-929B-399BD224B4F6}" srcOrd="0" destOrd="0" presId="urn:microsoft.com/office/officeart/2005/8/layout/vProcess5"/>
    <dgm:cxn modelId="{9A07F876-2421-4C65-A27D-788E6B790BB6}" srcId="{5780834E-1374-4ABD-A0BF-13257026D2C7}" destId="{797765CC-D35D-419B-ADD0-4891C0A512D5}" srcOrd="1" destOrd="0" parTransId="{6243C103-FA35-4FFD-B765-99A10932ADAC}" sibTransId="{FABC74D7-E34D-4A86-BE75-E8C483F4DDBF}"/>
    <dgm:cxn modelId="{B3B71A7C-9CDC-412B-8DD1-0F49D0438989}" type="presOf" srcId="{90095317-41DE-42D4-B59E-E03F7FA8EEAE}" destId="{FC9EE250-AA11-46FC-9C34-07C378AA818F}" srcOrd="0" destOrd="0" presId="urn:microsoft.com/office/officeart/2005/8/layout/vProcess5"/>
    <dgm:cxn modelId="{DF95A4C0-6B4C-424F-A262-9470E7918415}" srcId="{5780834E-1374-4ABD-A0BF-13257026D2C7}" destId="{83D89BEC-9E90-49B6-BF3B-C7478AE725DF}" srcOrd="4" destOrd="0" parTransId="{52E1D77A-E1A7-4043-B4C3-DB70F4FDB0BA}" sibTransId="{66163816-13B4-4D5A-BC08-B3BF10C52AC0}"/>
    <dgm:cxn modelId="{F7865CC4-4BD8-4F54-B4E3-41D8AED443EB}" type="presOf" srcId="{5D1111E5-C457-4CBA-9D2C-D93E5841B1B8}" destId="{9412B355-99B4-447E-B2E9-EA8BF42EA3B9}" srcOrd="1" destOrd="0" presId="urn:microsoft.com/office/officeart/2005/8/layout/vProcess5"/>
    <dgm:cxn modelId="{E717E4CA-3D01-4007-A468-6E0B3A3FE4FB}" type="presOf" srcId="{83D89BEC-9E90-49B6-BF3B-C7478AE725DF}" destId="{6A6FCA06-B86F-4D99-AEBA-445EC7E42773}" srcOrd="1" destOrd="0" presId="urn:microsoft.com/office/officeart/2005/8/layout/vProcess5"/>
    <dgm:cxn modelId="{C527A6D0-D46E-4AB2-AEA9-E701D5419EF0}" srcId="{5780834E-1374-4ABD-A0BF-13257026D2C7}" destId="{B30AA2A6-2850-4F62-A943-F77B6CDD612F}" srcOrd="0" destOrd="0" parTransId="{019A9157-F4BE-4076-8F8C-61EAF5722941}" sibTransId="{448C6925-37FD-4C5D-9DF5-0C4FD53F0812}"/>
    <dgm:cxn modelId="{FB3AFCD5-8261-4315-BB0B-60D09C7EE5A7}" type="presOf" srcId="{B73EB2D6-B0A5-4C60-94B9-70E6FD431EC7}" destId="{A9EC8163-D75D-46F1-A387-4D094015BCBA}" srcOrd="0" destOrd="0" presId="urn:microsoft.com/office/officeart/2005/8/layout/vProcess5"/>
    <dgm:cxn modelId="{DB12AADC-2EF0-47B2-8A09-0E3EDA2659E4}" type="presOf" srcId="{90095317-41DE-42D4-B59E-E03F7FA8EEAE}" destId="{6079D2DE-7250-48CA-A662-1C0029892D82}" srcOrd="1" destOrd="0" presId="urn:microsoft.com/office/officeart/2005/8/layout/vProcess5"/>
    <dgm:cxn modelId="{DA31AEE7-D436-427A-8C6E-F8F44C5E1263}" type="presOf" srcId="{448C6925-37FD-4C5D-9DF5-0C4FD53F0812}" destId="{0D2B81F2-6574-4201-A2FE-555E161D8E05}" srcOrd="0" destOrd="0" presId="urn:microsoft.com/office/officeart/2005/8/layout/vProcess5"/>
    <dgm:cxn modelId="{D20992E9-65D7-43CC-BBD8-6045188CD2B6}" srcId="{5780834E-1374-4ABD-A0BF-13257026D2C7}" destId="{5D1111E5-C457-4CBA-9D2C-D93E5841B1B8}" srcOrd="2" destOrd="0" parTransId="{D1B56CA1-D364-49A3-8B73-93B1EA4E5917}" sibTransId="{B73EB2D6-B0A5-4C60-94B9-70E6FD431EC7}"/>
    <dgm:cxn modelId="{90B41AF2-9BD3-4137-89ED-1C281499E67A}" type="presOf" srcId="{5D1111E5-C457-4CBA-9D2C-D93E5841B1B8}" destId="{1E81594F-FF4E-48BC-A578-68D450BB0A51}" srcOrd="0" destOrd="0" presId="urn:microsoft.com/office/officeart/2005/8/layout/vProcess5"/>
    <dgm:cxn modelId="{2EFA1015-B4BA-49FC-8C26-997980D2F175}" type="presParOf" srcId="{B700873D-EE7F-4360-AB3E-3D7D19589006}" destId="{9D23534E-D3ED-4BFD-BDD4-5FDE999CD231}" srcOrd="0" destOrd="0" presId="urn:microsoft.com/office/officeart/2005/8/layout/vProcess5"/>
    <dgm:cxn modelId="{E1A5077E-6697-417F-A794-38AC93740D87}" type="presParOf" srcId="{B700873D-EE7F-4360-AB3E-3D7D19589006}" destId="{CABB5D50-0550-4027-8BF9-31DFAE333383}" srcOrd="1" destOrd="0" presId="urn:microsoft.com/office/officeart/2005/8/layout/vProcess5"/>
    <dgm:cxn modelId="{336D6A50-938C-4ECC-AB58-F9B26EB19355}" type="presParOf" srcId="{B700873D-EE7F-4360-AB3E-3D7D19589006}" destId="{28237652-D554-4087-929B-399BD224B4F6}" srcOrd="2" destOrd="0" presId="urn:microsoft.com/office/officeart/2005/8/layout/vProcess5"/>
    <dgm:cxn modelId="{46A9B75A-27A4-4DE2-80B8-1A23D8F4D29F}" type="presParOf" srcId="{B700873D-EE7F-4360-AB3E-3D7D19589006}" destId="{1E81594F-FF4E-48BC-A578-68D450BB0A51}" srcOrd="3" destOrd="0" presId="urn:microsoft.com/office/officeart/2005/8/layout/vProcess5"/>
    <dgm:cxn modelId="{98A4A469-F68E-4DB9-937D-FB0E3EFD72A9}" type="presParOf" srcId="{B700873D-EE7F-4360-AB3E-3D7D19589006}" destId="{FC9EE250-AA11-46FC-9C34-07C378AA818F}" srcOrd="4" destOrd="0" presId="urn:microsoft.com/office/officeart/2005/8/layout/vProcess5"/>
    <dgm:cxn modelId="{3532E021-540B-4509-BCD6-7A7046AD3DBF}" type="presParOf" srcId="{B700873D-EE7F-4360-AB3E-3D7D19589006}" destId="{9E1A6741-47D0-41CD-A1FB-B4D503D18160}" srcOrd="5" destOrd="0" presId="urn:microsoft.com/office/officeart/2005/8/layout/vProcess5"/>
    <dgm:cxn modelId="{AAC81F62-3E74-4BE4-ACB9-5DD5F3E87CBE}" type="presParOf" srcId="{B700873D-EE7F-4360-AB3E-3D7D19589006}" destId="{0D2B81F2-6574-4201-A2FE-555E161D8E05}" srcOrd="6" destOrd="0" presId="urn:microsoft.com/office/officeart/2005/8/layout/vProcess5"/>
    <dgm:cxn modelId="{959D5475-98B6-40E1-B885-95095969B875}" type="presParOf" srcId="{B700873D-EE7F-4360-AB3E-3D7D19589006}" destId="{CFE45048-F7BD-4E62-9AAC-3468583ED26A}" srcOrd="7" destOrd="0" presId="urn:microsoft.com/office/officeart/2005/8/layout/vProcess5"/>
    <dgm:cxn modelId="{4680AEDB-6ED6-4080-B6A9-7EBB5FF7898C}" type="presParOf" srcId="{B700873D-EE7F-4360-AB3E-3D7D19589006}" destId="{A9EC8163-D75D-46F1-A387-4D094015BCBA}" srcOrd="8" destOrd="0" presId="urn:microsoft.com/office/officeart/2005/8/layout/vProcess5"/>
    <dgm:cxn modelId="{BABEEB54-6A36-4F41-B6C2-B8EC766F863C}" type="presParOf" srcId="{B700873D-EE7F-4360-AB3E-3D7D19589006}" destId="{C2981264-520D-48BA-9C6C-547068FEF5ED}" srcOrd="9" destOrd="0" presId="urn:microsoft.com/office/officeart/2005/8/layout/vProcess5"/>
    <dgm:cxn modelId="{FDD4C2D4-05A1-48CA-A10C-FBADDE537AAD}" type="presParOf" srcId="{B700873D-EE7F-4360-AB3E-3D7D19589006}" destId="{A9004412-396C-496D-A752-42CCBE64B294}" srcOrd="10" destOrd="0" presId="urn:microsoft.com/office/officeart/2005/8/layout/vProcess5"/>
    <dgm:cxn modelId="{83A570CA-8DBD-4B5B-A43E-975669668AB8}" type="presParOf" srcId="{B700873D-EE7F-4360-AB3E-3D7D19589006}" destId="{A9374971-E8E0-435B-B69C-2DA2A44E30BE}" srcOrd="11" destOrd="0" presId="urn:microsoft.com/office/officeart/2005/8/layout/vProcess5"/>
    <dgm:cxn modelId="{4368D5E3-8E61-48CB-A666-291A0C6C6C97}" type="presParOf" srcId="{B700873D-EE7F-4360-AB3E-3D7D19589006}" destId="{9412B355-99B4-447E-B2E9-EA8BF42EA3B9}" srcOrd="12" destOrd="0" presId="urn:microsoft.com/office/officeart/2005/8/layout/vProcess5"/>
    <dgm:cxn modelId="{2BD74ED2-0591-4861-BDFF-4CE1F93857B2}" type="presParOf" srcId="{B700873D-EE7F-4360-AB3E-3D7D19589006}" destId="{6079D2DE-7250-48CA-A662-1C0029892D82}" srcOrd="13" destOrd="0" presId="urn:microsoft.com/office/officeart/2005/8/layout/vProcess5"/>
    <dgm:cxn modelId="{97E6CEA1-DD95-4BBD-84E5-27A0FF087E61}" type="presParOf" srcId="{B700873D-EE7F-4360-AB3E-3D7D19589006}" destId="{6A6FCA06-B86F-4D99-AEBA-445EC7E4277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F6A963-4E29-4584-B425-049106E3AE2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29447E8-179E-494E-BEC3-26FCDA2BBD6F}">
      <dgm:prSet phldrT="[Κείμενο]"/>
      <dgm:spPr/>
      <dgm:t>
        <a:bodyPr/>
        <a:lstStyle/>
        <a:p>
          <a:r>
            <a:rPr lang="el-GR" dirty="0"/>
            <a:t>Χρονικός Ορίζοντας</a:t>
          </a:r>
        </a:p>
      </dgm:t>
    </dgm:pt>
    <dgm:pt modelId="{D94CA518-43AC-4116-B35A-B331A25CC099}" type="parTrans" cxnId="{01A0906E-B59A-4608-92C3-5248C016D4F5}">
      <dgm:prSet/>
      <dgm:spPr/>
      <dgm:t>
        <a:bodyPr/>
        <a:lstStyle/>
        <a:p>
          <a:endParaRPr lang="el-GR"/>
        </a:p>
      </dgm:t>
    </dgm:pt>
    <dgm:pt modelId="{12678530-DF2A-4082-B03A-82491F759F2B}" type="sibTrans" cxnId="{01A0906E-B59A-4608-92C3-5248C016D4F5}">
      <dgm:prSet/>
      <dgm:spPr/>
      <dgm:t>
        <a:bodyPr/>
        <a:lstStyle/>
        <a:p>
          <a:endParaRPr lang="el-GR"/>
        </a:p>
      </dgm:t>
    </dgm:pt>
    <dgm:pt modelId="{2196D47A-9ABD-46B4-A450-8E9F04EC5D19}">
      <dgm:prSet phldrT="[Κείμενο]"/>
      <dgm:spPr/>
      <dgm:t>
        <a:bodyPr/>
        <a:lstStyle/>
        <a:p>
          <a:r>
            <a:rPr lang="el-GR" dirty="0"/>
            <a:t>Βραχυπρόθεσμες</a:t>
          </a:r>
        </a:p>
      </dgm:t>
    </dgm:pt>
    <dgm:pt modelId="{68870D80-8FD4-41A3-8275-1CDE52DE1065}" type="parTrans" cxnId="{D747AEBA-BD44-4B39-BE0E-017F3E0892FF}">
      <dgm:prSet/>
      <dgm:spPr/>
      <dgm:t>
        <a:bodyPr/>
        <a:lstStyle/>
        <a:p>
          <a:endParaRPr lang="el-GR"/>
        </a:p>
      </dgm:t>
    </dgm:pt>
    <dgm:pt modelId="{B49FADDB-84F2-4688-814F-B2BDB8EEEEBF}" type="sibTrans" cxnId="{D747AEBA-BD44-4B39-BE0E-017F3E0892FF}">
      <dgm:prSet/>
      <dgm:spPr/>
      <dgm:t>
        <a:bodyPr/>
        <a:lstStyle/>
        <a:p>
          <a:endParaRPr lang="el-GR"/>
        </a:p>
      </dgm:t>
    </dgm:pt>
    <dgm:pt modelId="{B04D773B-3F88-4A80-A03E-CD3A5C9C6EAF}">
      <dgm:prSet phldrT="[Κείμενο]"/>
      <dgm:spPr/>
      <dgm:t>
        <a:bodyPr/>
        <a:lstStyle/>
        <a:p>
          <a:r>
            <a:rPr lang="el-GR" dirty="0"/>
            <a:t>Μακροπρόθεσμες</a:t>
          </a:r>
        </a:p>
      </dgm:t>
    </dgm:pt>
    <dgm:pt modelId="{0369D68C-01F3-4C82-BE36-B84122968F77}" type="parTrans" cxnId="{38332AD1-E4C1-4EC7-85FC-45BA08A561C0}">
      <dgm:prSet/>
      <dgm:spPr/>
      <dgm:t>
        <a:bodyPr/>
        <a:lstStyle/>
        <a:p>
          <a:endParaRPr lang="el-GR"/>
        </a:p>
      </dgm:t>
    </dgm:pt>
    <dgm:pt modelId="{415EFFB0-E270-4253-93B2-DCCFCB117D09}" type="sibTrans" cxnId="{38332AD1-E4C1-4EC7-85FC-45BA08A561C0}">
      <dgm:prSet/>
      <dgm:spPr/>
      <dgm:t>
        <a:bodyPr/>
        <a:lstStyle/>
        <a:p>
          <a:endParaRPr lang="el-GR"/>
        </a:p>
      </dgm:t>
    </dgm:pt>
    <dgm:pt modelId="{0337847C-3C84-4CE6-8CEB-2B6005B0BD9B}">
      <dgm:prSet phldrT="[Κείμενο]"/>
      <dgm:spPr/>
      <dgm:t>
        <a:bodyPr/>
        <a:lstStyle/>
        <a:p>
          <a:r>
            <a:rPr lang="el-GR" dirty="0"/>
            <a:t>Οικονομικό</a:t>
          </a:r>
        </a:p>
        <a:p>
          <a:r>
            <a:rPr lang="el-GR" dirty="0"/>
            <a:t>Μέγεθος</a:t>
          </a:r>
        </a:p>
      </dgm:t>
    </dgm:pt>
    <dgm:pt modelId="{FC0D9F44-F471-40DB-BF46-03F83508CDF7}" type="parTrans" cxnId="{79B42FD6-FF84-479A-B5A4-9BF394F63AE2}">
      <dgm:prSet/>
      <dgm:spPr/>
      <dgm:t>
        <a:bodyPr/>
        <a:lstStyle/>
        <a:p>
          <a:endParaRPr lang="el-GR"/>
        </a:p>
      </dgm:t>
    </dgm:pt>
    <dgm:pt modelId="{CB9E0421-D103-4F9F-8232-7AA8A63973FE}" type="sibTrans" cxnId="{79B42FD6-FF84-479A-B5A4-9BF394F63AE2}">
      <dgm:prSet/>
      <dgm:spPr/>
      <dgm:t>
        <a:bodyPr/>
        <a:lstStyle/>
        <a:p>
          <a:endParaRPr lang="el-GR"/>
        </a:p>
      </dgm:t>
    </dgm:pt>
    <dgm:pt modelId="{2FAB853B-0983-4C45-BAB2-D078ABC66422}">
      <dgm:prSet phldrT="[Κείμενο]"/>
      <dgm:spPr/>
      <dgm:t>
        <a:bodyPr/>
        <a:lstStyle/>
        <a:p>
          <a:r>
            <a:rPr lang="el-GR" dirty="0" err="1"/>
            <a:t>Μικρο</a:t>
          </a:r>
          <a:r>
            <a:rPr lang="el-GR" dirty="0"/>
            <a:t>-οικονομικό</a:t>
          </a:r>
        </a:p>
      </dgm:t>
    </dgm:pt>
    <dgm:pt modelId="{9E5BEE64-086E-4BB5-B123-9CCF0AE3196A}" type="parTrans" cxnId="{E60EF809-AB2D-469F-944C-05287F16A1DB}">
      <dgm:prSet/>
      <dgm:spPr/>
      <dgm:t>
        <a:bodyPr/>
        <a:lstStyle/>
        <a:p>
          <a:endParaRPr lang="el-GR"/>
        </a:p>
      </dgm:t>
    </dgm:pt>
    <dgm:pt modelId="{249A2EAA-3387-4A1F-B00D-A22D3FAE1F9D}" type="sibTrans" cxnId="{E60EF809-AB2D-469F-944C-05287F16A1DB}">
      <dgm:prSet/>
      <dgm:spPr/>
      <dgm:t>
        <a:bodyPr/>
        <a:lstStyle/>
        <a:p>
          <a:endParaRPr lang="el-GR"/>
        </a:p>
      </dgm:t>
    </dgm:pt>
    <dgm:pt modelId="{401A707C-DAF9-4FD3-882D-5D1BF431F31A}">
      <dgm:prSet phldrT="[Κείμενο]"/>
      <dgm:spPr/>
      <dgm:t>
        <a:bodyPr/>
        <a:lstStyle/>
        <a:p>
          <a:r>
            <a:rPr lang="el-GR" dirty="0"/>
            <a:t>Μάκρο-οικονομικό</a:t>
          </a:r>
        </a:p>
      </dgm:t>
    </dgm:pt>
    <dgm:pt modelId="{C5428C8F-818C-4E29-8ACB-EA504618E030}" type="parTrans" cxnId="{18986119-D3C0-4206-8716-C9E359EA8EE0}">
      <dgm:prSet/>
      <dgm:spPr/>
      <dgm:t>
        <a:bodyPr/>
        <a:lstStyle/>
        <a:p>
          <a:endParaRPr lang="el-GR"/>
        </a:p>
      </dgm:t>
    </dgm:pt>
    <dgm:pt modelId="{B5FC8EEE-ECC5-4658-B262-4670B9E41D65}" type="sibTrans" cxnId="{18986119-D3C0-4206-8716-C9E359EA8EE0}">
      <dgm:prSet/>
      <dgm:spPr/>
      <dgm:t>
        <a:bodyPr/>
        <a:lstStyle/>
        <a:p>
          <a:endParaRPr lang="el-GR"/>
        </a:p>
      </dgm:t>
    </dgm:pt>
    <dgm:pt modelId="{51E34F55-4486-4FAB-8773-4EE201465740}" type="pres">
      <dgm:prSet presAssocID="{91F6A963-4E29-4584-B425-049106E3AE2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5F74C1-BEA0-4C9B-913D-F87804EA2F07}" type="pres">
      <dgm:prSet presAssocID="{A29447E8-179E-494E-BEC3-26FCDA2BBD6F}" presName="root" presStyleCnt="0"/>
      <dgm:spPr/>
    </dgm:pt>
    <dgm:pt modelId="{3604F0B1-CE6A-4644-A69B-31A1A078925D}" type="pres">
      <dgm:prSet presAssocID="{A29447E8-179E-494E-BEC3-26FCDA2BBD6F}" presName="rootComposite" presStyleCnt="0"/>
      <dgm:spPr/>
    </dgm:pt>
    <dgm:pt modelId="{1648D3E4-74CE-4DD2-AC37-3E34E06CCADC}" type="pres">
      <dgm:prSet presAssocID="{A29447E8-179E-494E-BEC3-26FCDA2BBD6F}" presName="rootText" presStyleLbl="node1" presStyleIdx="0" presStyleCnt="2"/>
      <dgm:spPr/>
    </dgm:pt>
    <dgm:pt modelId="{F34D7F93-5159-4F34-9993-FBDC10BDC412}" type="pres">
      <dgm:prSet presAssocID="{A29447E8-179E-494E-BEC3-26FCDA2BBD6F}" presName="rootConnector" presStyleLbl="node1" presStyleIdx="0" presStyleCnt="2"/>
      <dgm:spPr/>
    </dgm:pt>
    <dgm:pt modelId="{F61E3B67-C267-4730-ADB1-82F991753F7A}" type="pres">
      <dgm:prSet presAssocID="{A29447E8-179E-494E-BEC3-26FCDA2BBD6F}" presName="childShape" presStyleCnt="0"/>
      <dgm:spPr/>
    </dgm:pt>
    <dgm:pt modelId="{FF6913C6-DF0E-42E2-878F-960233E94161}" type="pres">
      <dgm:prSet presAssocID="{68870D80-8FD4-41A3-8275-1CDE52DE1065}" presName="Name13" presStyleLbl="parChTrans1D2" presStyleIdx="0" presStyleCnt="4"/>
      <dgm:spPr/>
    </dgm:pt>
    <dgm:pt modelId="{CED71C0B-759A-4D6D-89A1-0A8FF2F5D974}" type="pres">
      <dgm:prSet presAssocID="{2196D47A-9ABD-46B4-A450-8E9F04EC5D19}" presName="childText" presStyleLbl="bgAcc1" presStyleIdx="0" presStyleCnt="4">
        <dgm:presLayoutVars>
          <dgm:bulletEnabled val="1"/>
        </dgm:presLayoutVars>
      </dgm:prSet>
      <dgm:spPr/>
    </dgm:pt>
    <dgm:pt modelId="{CDDF4C01-B187-440C-9B64-BF46080C3000}" type="pres">
      <dgm:prSet presAssocID="{0369D68C-01F3-4C82-BE36-B84122968F77}" presName="Name13" presStyleLbl="parChTrans1D2" presStyleIdx="1" presStyleCnt="4"/>
      <dgm:spPr/>
    </dgm:pt>
    <dgm:pt modelId="{659E0621-71DC-42BD-9985-0099FA03BB1A}" type="pres">
      <dgm:prSet presAssocID="{B04D773B-3F88-4A80-A03E-CD3A5C9C6EAF}" presName="childText" presStyleLbl="bgAcc1" presStyleIdx="1" presStyleCnt="4">
        <dgm:presLayoutVars>
          <dgm:bulletEnabled val="1"/>
        </dgm:presLayoutVars>
      </dgm:prSet>
      <dgm:spPr/>
    </dgm:pt>
    <dgm:pt modelId="{E2AE236B-FFD6-427F-ABD8-1C2B431B3AEF}" type="pres">
      <dgm:prSet presAssocID="{0337847C-3C84-4CE6-8CEB-2B6005B0BD9B}" presName="root" presStyleCnt="0"/>
      <dgm:spPr/>
    </dgm:pt>
    <dgm:pt modelId="{F851AF2D-EF90-4134-B52A-2264BCA39354}" type="pres">
      <dgm:prSet presAssocID="{0337847C-3C84-4CE6-8CEB-2B6005B0BD9B}" presName="rootComposite" presStyleCnt="0"/>
      <dgm:spPr/>
    </dgm:pt>
    <dgm:pt modelId="{A2325A36-0A3B-4B4F-BE02-2B34AD787C50}" type="pres">
      <dgm:prSet presAssocID="{0337847C-3C84-4CE6-8CEB-2B6005B0BD9B}" presName="rootText" presStyleLbl="node1" presStyleIdx="1" presStyleCnt="2"/>
      <dgm:spPr/>
    </dgm:pt>
    <dgm:pt modelId="{B18E85DF-4019-409E-AB45-0B37FC56667E}" type="pres">
      <dgm:prSet presAssocID="{0337847C-3C84-4CE6-8CEB-2B6005B0BD9B}" presName="rootConnector" presStyleLbl="node1" presStyleIdx="1" presStyleCnt="2"/>
      <dgm:spPr/>
    </dgm:pt>
    <dgm:pt modelId="{C70FB94E-4AA2-45DE-ADFE-E6B8C46A2D65}" type="pres">
      <dgm:prSet presAssocID="{0337847C-3C84-4CE6-8CEB-2B6005B0BD9B}" presName="childShape" presStyleCnt="0"/>
      <dgm:spPr/>
    </dgm:pt>
    <dgm:pt modelId="{9593C719-B39D-42D6-9D88-FE49581DD5F2}" type="pres">
      <dgm:prSet presAssocID="{9E5BEE64-086E-4BB5-B123-9CCF0AE3196A}" presName="Name13" presStyleLbl="parChTrans1D2" presStyleIdx="2" presStyleCnt="4"/>
      <dgm:spPr/>
    </dgm:pt>
    <dgm:pt modelId="{0669972C-1CB7-4B3C-A16B-D3345FABD165}" type="pres">
      <dgm:prSet presAssocID="{2FAB853B-0983-4C45-BAB2-D078ABC66422}" presName="childText" presStyleLbl="bgAcc1" presStyleIdx="2" presStyleCnt="4">
        <dgm:presLayoutVars>
          <dgm:bulletEnabled val="1"/>
        </dgm:presLayoutVars>
      </dgm:prSet>
      <dgm:spPr/>
    </dgm:pt>
    <dgm:pt modelId="{7915CA41-C9B9-47BD-AD4D-123AE23FA867}" type="pres">
      <dgm:prSet presAssocID="{C5428C8F-818C-4E29-8ACB-EA504618E030}" presName="Name13" presStyleLbl="parChTrans1D2" presStyleIdx="3" presStyleCnt="4"/>
      <dgm:spPr/>
    </dgm:pt>
    <dgm:pt modelId="{1605C43E-DC95-4E3E-BE0C-FF35A15C2A82}" type="pres">
      <dgm:prSet presAssocID="{401A707C-DAF9-4FD3-882D-5D1BF431F31A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B48E2400-5603-48F5-B602-FC116D9DD157}" type="presOf" srcId="{2196D47A-9ABD-46B4-A450-8E9F04EC5D19}" destId="{CED71C0B-759A-4D6D-89A1-0A8FF2F5D974}" srcOrd="0" destOrd="0" presId="urn:microsoft.com/office/officeart/2005/8/layout/hierarchy3"/>
    <dgm:cxn modelId="{E60EF809-AB2D-469F-944C-05287F16A1DB}" srcId="{0337847C-3C84-4CE6-8CEB-2B6005B0BD9B}" destId="{2FAB853B-0983-4C45-BAB2-D078ABC66422}" srcOrd="0" destOrd="0" parTransId="{9E5BEE64-086E-4BB5-B123-9CCF0AE3196A}" sibTransId="{249A2EAA-3387-4A1F-B00D-A22D3FAE1F9D}"/>
    <dgm:cxn modelId="{0F0ABD16-2D47-4A30-BD0E-1345FB158903}" type="presOf" srcId="{A29447E8-179E-494E-BEC3-26FCDA2BBD6F}" destId="{1648D3E4-74CE-4DD2-AC37-3E34E06CCADC}" srcOrd="0" destOrd="0" presId="urn:microsoft.com/office/officeart/2005/8/layout/hierarchy3"/>
    <dgm:cxn modelId="{18986119-D3C0-4206-8716-C9E359EA8EE0}" srcId="{0337847C-3C84-4CE6-8CEB-2B6005B0BD9B}" destId="{401A707C-DAF9-4FD3-882D-5D1BF431F31A}" srcOrd="1" destOrd="0" parTransId="{C5428C8F-818C-4E29-8ACB-EA504618E030}" sibTransId="{B5FC8EEE-ECC5-4658-B262-4670B9E41D65}"/>
    <dgm:cxn modelId="{18613E1D-B8D5-4FB4-8210-1EE84D53646B}" type="presOf" srcId="{68870D80-8FD4-41A3-8275-1CDE52DE1065}" destId="{FF6913C6-DF0E-42E2-878F-960233E94161}" srcOrd="0" destOrd="0" presId="urn:microsoft.com/office/officeart/2005/8/layout/hierarchy3"/>
    <dgm:cxn modelId="{68B8002D-E3E9-4D95-A51D-BAD25B8BC3F0}" type="presOf" srcId="{0337847C-3C84-4CE6-8CEB-2B6005B0BD9B}" destId="{B18E85DF-4019-409E-AB45-0B37FC56667E}" srcOrd="1" destOrd="0" presId="urn:microsoft.com/office/officeart/2005/8/layout/hierarchy3"/>
    <dgm:cxn modelId="{1CCC2268-6F02-4A86-997D-28F9713CAC13}" type="presOf" srcId="{9E5BEE64-086E-4BB5-B123-9CCF0AE3196A}" destId="{9593C719-B39D-42D6-9D88-FE49581DD5F2}" srcOrd="0" destOrd="0" presId="urn:microsoft.com/office/officeart/2005/8/layout/hierarchy3"/>
    <dgm:cxn modelId="{C952B848-EA8D-4B49-81AF-11F7A7F64FC9}" type="presOf" srcId="{A29447E8-179E-494E-BEC3-26FCDA2BBD6F}" destId="{F34D7F93-5159-4F34-9993-FBDC10BDC412}" srcOrd="1" destOrd="0" presId="urn:microsoft.com/office/officeart/2005/8/layout/hierarchy3"/>
    <dgm:cxn modelId="{01A0906E-B59A-4608-92C3-5248C016D4F5}" srcId="{91F6A963-4E29-4584-B425-049106E3AE28}" destId="{A29447E8-179E-494E-BEC3-26FCDA2BBD6F}" srcOrd="0" destOrd="0" parTransId="{D94CA518-43AC-4116-B35A-B331A25CC099}" sibTransId="{12678530-DF2A-4082-B03A-82491F759F2B}"/>
    <dgm:cxn modelId="{25DD5E85-BFDD-482F-BB1F-A3178A1F72F4}" type="presOf" srcId="{0369D68C-01F3-4C82-BE36-B84122968F77}" destId="{CDDF4C01-B187-440C-9B64-BF46080C3000}" srcOrd="0" destOrd="0" presId="urn:microsoft.com/office/officeart/2005/8/layout/hierarchy3"/>
    <dgm:cxn modelId="{03C02E8B-077A-4F6D-B1F1-CB8ACB49C5A1}" type="presOf" srcId="{401A707C-DAF9-4FD3-882D-5D1BF431F31A}" destId="{1605C43E-DC95-4E3E-BE0C-FF35A15C2A82}" srcOrd="0" destOrd="0" presId="urn:microsoft.com/office/officeart/2005/8/layout/hierarchy3"/>
    <dgm:cxn modelId="{1675AB8B-91DE-4D57-ADE5-4745FBB8DA3C}" type="presOf" srcId="{91F6A963-4E29-4584-B425-049106E3AE28}" destId="{51E34F55-4486-4FAB-8773-4EE201465740}" srcOrd="0" destOrd="0" presId="urn:microsoft.com/office/officeart/2005/8/layout/hierarchy3"/>
    <dgm:cxn modelId="{DF1BFF98-5CE2-403B-AA5E-14BD3EDC14E6}" type="presOf" srcId="{0337847C-3C84-4CE6-8CEB-2B6005B0BD9B}" destId="{A2325A36-0A3B-4B4F-BE02-2B34AD787C50}" srcOrd="0" destOrd="0" presId="urn:microsoft.com/office/officeart/2005/8/layout/hierarchy3"/>
    <dgm:cxn modelId="{2F1031B5-7499-470C-AD90-06BD20433914}" type="presOf" srcId="{C5428C8F-818C-4E29-8ACB-EA504618E030}" destId="{7915CA41-C9B9-47BD-AD4D-123AE23FA867}" srcOrd="0" destOrd="0" presId="urn:microsoft.com/office/officeart/2005/8/layout/hierarchy3"/>
    <dgm:cxn modelId="{D747AEBA-BD44-4B39-BE0E-017F3E0892FF}" srcId="{A29447E8-179E-494E-BEC3-26FCDA2BBD6F}" destId="{2196D47A-9ABD-46B4-A450-8E9F04EC5D19}" srcOrd="0" destOrd="0" parTransId="{68870D80-8FD4-41A3-8275-1CDE52DE1065}" sibTransId="{B49FADDB-84F2-4688-814F-B2BDB8EEEEBF}"/>
    <dgm:cxn modelId="{A44652C0-D56C-4081-B6D7-1A1E39CFBD44}" type="presOf" srcId="{2FAB853B-0983-4C45-BAB2-D078ABC66422}" destId="{0669972C-1CB7-4B3C-A16B-D3345FABD165}" srcOrd="0" destOrd="0" presId="urn:microsoft.com/office/officeart/2005/8/layout/hierarchy3"/>
    <dgm:cxn modelId="{363FD4C8-14C2-41BE-995D-F4108E0103A1}" type="presOf" srcId="{B04D773B-3F88-4A80-A03E-CD3A5C9C6EAF}" destId="{659E0621-71DC-42BD-9985-0099FA03BB1A}" srcOrd="0" destOrd="0" presId="urn:microsoft.com/office/officeart/2005/8/layout/hierarchy3"/>
    <dgm:cxn modelId="{38332AD1-E4C1-4EC7-85FC-45BA08A561C0}" srcId="{A29447E8-179E-494E-BEC3-26FCDA2BBD6F}" destId="{B04D773B-3F88-4A80-A03E-CD3A5C9C6EAF}" srcOrd="1" destOrd="0" parTransId="{0369D68C-01F3-4C82-BE36-B84122968F77}" sibTransId="{415EFFB0-E270-4253-93B2-DCCFCB117D09}"/>
    <dgm:cxn modelId="{79B42FD6-FF84-479A-B5A4-9BF394F63AE2}" srcId="{91F6A963-4E29-4584-B425-049106E3AE28}" destId="{0337847C-3C84-4CE6-8CEB-2B6005B0BD9B}" srcOrd="1" destOrd="0" parTransId="{FC0D9F44-F471-40DB-BF46-03F83508CDF7}" sibTransId="{CB9E0421-D103-4F9F-8232-7AA8A63973FE}"/>
    <dgm:cxn modelId="{F24E88E3-29B2-4583-B9EB-E33C3E0E2E88}" type="presParOf" srcId="{51E34F55-4486-4FAB-8773-4EE201465740}" destId="{0F5F74C1-BEA0-4C9B-913D-F87804EA2F07}" srcOrd="0" destOrd="0" presId="urn:microsoft.com/office/officeart/2005/8/layout/hierarchy3"/>
    <dgm:cxn modelId="{86FBB89B-B1CD-450B-87F8-263ABA7A3DDB}" type="presParOf" srcId="{0F5F74C1-BEA0-4C9B-913D-F87804EA2F07}" destId="{3604F0B1-CE6A-4644-A69B-31A1A078925D}" srcOrd="0" destOrd="0" presId="urn:microsoft.com/office/officeart/2005/8/layout/hierarchy3"/>
    <dgm:cxn modelId="{D8D749AF-17EC-4FF8-881B-504D97FE4A8F}" type="presParOf" srcId="{3604F0B1-CE6A-4644-A69B-31A1A078925D}" destId="{1648D3E4-74CE-4DD2-AC37-3E34E06CCADC}" srcOrd="0" destOrd="0" presId="urn:microsoft.com/office/officeart/2005/8/layout/hierarchy3"/>
    <dgm:cxn modelId="{2A3EBB55-033D-45EA-AE8B-89A6BFFA56DC}" type="presParOf" srcId="{3604F0B1-CE6A-4644-A69B-31A1A078925D}" destId="{F34D7F93-5159-4F34-9993-FBDC10BDC412}" srcOrd="1" destOrd="0" presId="urn:microsoft.com/office/officeart/2005/8/layout/hierarchy3"/>
    <dgm:cxn modelId="{E98AE83D-7108-4743-8DA8-680C6CB80CF2}" type="presParOf" srcId="{0F5F74C1-BEA0-4C9B-913D-F87804EA2F07}" destId="{F61E3B67-C267-4730-ADB1-82F991753F7A}" srcOrd="1" destOrd="0" presId="urn:microsoft.com/office/officeart/2005/8/layout/hierarchy3"/>
    <dgm:cxn modelId="{CAE6F6A8-F6D8-4609-9E94-1B7267188989}" type="presParOf" srcId="{F61E3B67-C267-4730-ADB1-82F991753F7A}" destId="{FF6913C6-DF0E-42E2-878F-960233E94161}" srcOrd="0" destOrd="0" presId="urn:microsoft.com/office/officeart/2005/8/layout/hierarchy3"/>
    <dgm:cxn modelId="{9498A1F8-3AC0-4F43-BFBC-D5A7727E91A4}" type="presParOf" srcId="{F61E3B67-C267-4730-ADB1-82F991753F7A}" destId="{CED71C0B-759A-4D6D-89A1-0A8FF2F5D974}" srcOrd="1" destOrd="0" presId="urn:microsoft.com/office/officeart/2005/8/layout/hierarchy3"/>
    <dgm:cxn modelId="{AB041D94-8063-4283-B3B6-9E3B9A851626}" type="presParOf" srcId="{F61E3B67-C267-4730-ADB1-82F991753F7A}" destId="{CDDF4C01-B187-440C-9B64-BF46080C3000}" srcOrd="2" destOrd="0" presId="urn:microsoft.com/office/officeart/2005/8/layout/hierarchy3"/>
    <dgm:cxn modelId="{5B5703F1-1212-43BC-B940-450BBCEF28F5}" type="presParOf" srcId="{F61E3B67-C267-4730-ADB1-82F991753F7A}" destId="{659E0621-71DC-42BD-9985-0099FA03BB1A}" srcOrd="3" destOrd="0" presId="urn:microsoft.com/office/officeart/2005/8/layout/hierarchy3"/>
    <dgm:cxn modelId="{49E5D30F-CF79-46A1-9C4F-F3D7BE7C407A}" type="presParOf" srcId="{51E34F55-4486-4FAB-8773-4EE201465740}" destId="{E2AE236B-FFD6-427F-ABD8-1C2B431B3AEF}" srcOrd="1" destOrd="0" presId="urn:microsoft.com/office/officeart/2005/8/layout/hierarchy3"/>
    <dgm:cxn modelId="{D9404924-70ED-4102-93EE-CA602F4436C8}" type="presParOf" srcId="{E2AE236B-FFD6-427F-ABD8-1C2B431B3AEF}" destId="{F851AF2D-EF90-4134-B52A-2264BCA39354}" srcOrd="0" destOrd="0" presId="urn:microsoft.com/office/officeart/2005/8/layout/hierarchy3"/>
    <dgm:cxn modelId="{FCBC36DB-CB30-4F5C-999A-2CCFFE9F8C11}" type="presParOf" srcId="{F851AF2D-EF90-4134-B52A-2264BCA39354}" destId="{A2325A36-0A3B-4B4F-BE02-2B34AD787C50}" srcOrd="0" destOrd="0" presId="urn:microsoft.com/office/officeart/2005/8/layout/hierarchy3"/>
    <dgm:cxn modelId="{AFAD63A7-C3E5-49B1-BF60-CE8529C4C390}" type="presParOf" srcId="{F851AF2D-EF90-4134-B52A-2264BCA39354}" destId="{B18E85DF-4019-409E-AB45-0B37FC56667E}" srcOrd="1" destOrd="0" presId="urn:microsoft.com/office/officeart/2005/8/layout/hierarchy3"/>
    <dgm:cxn modelId="{43CE9482-5268-4F36-BEFB-9C6FE05240A7}" type="presParOf" srcId="{E2AE236B-FFD6-427F-ABD8-1C2B431B3AEF}" destId="{C70FB94E-4AA2-45DE-ADFE-E6B8C46A2D65}" srcOrd="1" destOrd="0" presId="urn:microsoft.com/office/officeart/2005/8/layout/hierarchy3"/>
    <dgm:cxn modelId="{51491B85-9ED8-4B76-B62C-1049A4A487AA}" type="presParOf" srcId="{C70FB94E-4AA2-45DE-ADFE-E6B8C46A2D65}" destId="{9593C719-B39D-42D6-9D88-FE49581DD5F2}" srcOrd="0" destOrd="0" presId="urn:microsoft.com/office/officeart/2005/8/layout/hierarchy3"/>
    <dgm:cxn modelId="{69AC8A9D-A7CB-4D7D-A6B0-D6DFB16627F3}" type="presParOf" srcId="{C70FB94E-4AA2-45DE-ADFE-E6B8C46A2D65}" destId="{0669972C-1CB7-4B3C-A16B-D3345FABD165}" srcOrd="1" destOrd="0" presId="urn:microsoft.com/office/officeart/2005/8/layout/hierarchy3"/>
    <dgm:cxn modelId="{0AAD5AE6-1353-4A21-9468-2CD3265CF1D4}" type="presParOf" srcId="{C70FB94E-4AA2-45DE-ADFE-E6B8C46A2D65}" destId="{7915CA41-C9B9-47BD-AD4D-123AE23FA867}" srcOrd="2" destOrd="0" presId="urn:microsoft.com/office/officeart/2005/8/layout/hierarchy3"/>
    <dgm:cxn modelId="{4BEC449B-C3A9-47E4-AD59-A4A0CB5758D2}" type="presParOf" srcId="{C70FB94E-4AA2-45DE-ADFE-E6B8C46A2D65}" destId="{1605C43E-DC95-4E3E-BE0C-FF35A15C2A8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BA265B-F351-4D43-8EF5-F724C6A1B1A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C29CC04-4C16-40E4-A724-D41688278D51}">
      <dgm:prSet phldrT="[Κείμενο]"/>
      <dgm:spPr/>
      <dgm:t>
        <a:bodyPr/>
        <a:lstStyle/>
        <a:p>
          <a:r>
            <a:rPr lang="el-GR" dirty="0"/>
            <a:t>ΑΝΑΛΥΣΗ</a:t>
          </a:r>
        </a:p>
      </dgm:t>
    </dgm:pt>
    <dgm:pt modelId="{BC0681E9-2AA6-442D-937C-6677E6F871F1}" type="parTrans" cxnId="{00145C33-A629-47B9-BE01-451CDCE95AB6}">
      <dgm:prSet/>
      <dgm:spPr/>
      <dgm:t>
        <a:bodyPr/>
        <a:lstStyle/>
        <a:p>
          <a:endParaRPr lang="el-GR"/>
        </a:p>
      </dgm:t>
    </dgm:pt>
    <dgm:pt modelId="{5B485B99-AA82-481C-BEDD-01032C14ED13}" type="sibTrans" cxnId="{00145C33-A629-47B9-BE01-451CDCE95AB6}">
      <dgm:prSet/>
      <dgm:spPr/>
      <dgm:t>
        <a:bodyPr/>
        <a:lstStyle/>
        <a:p>
          <a:endParaRPr lang="el-GR"/>
        </a:p>
      </dgm:t>
    </dgm:pt>
    <dgm:pt modelId="{E5F4B79E-7CC4-4676-B88E-C3A620D2EE5A}">
      <dgm:prSet phldrT="[Κείμενο]"/>
      <dgm:spPr/>
      <dgm:t>
        <a:bodyPr/>
        <a:lstStyle/>
        <a:p>
          <a:r>
            <a:rPr lang="el-GR" dirty="0"/>
            <a:t>ΠΡΟΒΛΕΨΗ</a:t>
          </a:r>
        </a:p>
      </dgm:t>
    </dgm:pt>
    <dgm:pt modelId="{93B82309-88ED-415A-801B-92FE5A772E1D}" type="parTrans" cxnId="{5E5405A1-9554-4C11-93E6-EB6A4EA080D3}">
      <dgm:prSet/>
      <dgm:spPr/>
      <dgm:t>
        <a:bodyPr/>
        <a:lstStyle/>
        <a:p>
          <a:endParaRPr lang="el-GR"/>
        </a:p>
      </dgm:t>
    </dgm:pt>
    <dgm:pt modelId="{6D835587-A84B-44FE-AF03-B4EFEFA725F5}" type="sibTrans" cxnId="{5E5405A1-9554-4C11-93E6-EB6A4EA080D3}">
      <dgm:prSet/>
      <dgm:spPr/>
      <dgm:t>
        <a:bodyPr/>
        <a:lstStyle/>
        <a:p>
          <a:endParaRPr lang="el-GR"/>
        </a:p>
      </dgm:t>
    </dgm:pt>
    <dgm:pt modelId="{685CF5C0-0D4C-47A6-8AE7-021EBB6C6267}">
      <dgm:prSet phldrT="[Κείμενο]"/>
      <dgm:spPr/>
      <dgm:t>
        <a:bodyPr/>
        <a:lstStyle/>
        <a:p>
          <a:r>
            <a:rPr lang="el-GR" dirty="0"/>
            <a:t>ΛΗΨΗ ΑΠΟΦΑΣΕΩΝ</a:t>
          </a:r>
        </a:p>
      </dgm:t>
    </dgm:pt>
    <dgm:pt modelId="{C889D727-1D7B-457A-8557-2A38C34E6021}" type="parTrans" cxnId="{CA7F74C6-1695-4FB5-A45E-EAA2DAD0EE50}">
      <dgm:prSet/>
      <dgm:spPr/>
      <dgm:t>
        <a:bodyPr/>
        <a:lstStyle/>
        <a:p>
          <a:endParaRPr lang="el-GR"/>
        </a:p>
      </dgm:t>
    </dgm:pt>
    <dgm:pt modelId="{FA02245C-ABB0-4AA4-8731-394F8393BDD6}" type="sibTrans" cxnId="{CA7F74C6-1695-4FB5-A45E-EAA2DAD0EE50}">
      <dgm:prSet/>
      <dgm:spPr/>
      <dgm:t>
        <a:bodyPr/>
        <a:lstStyle/>
        <a:p>
          <a:endParaRPr lang="el-GR"/>
        </a:p>
      </dgm:t>
    </dgm:pt>
    <dgm:pt modelId="{D8506CD6-9D3D-4633-B79C-25A4ACB2711B}" type="pres">
      <dgm:prSet presAssocID="{E3BA265B-F351-4D43-8EF5-F724C6A1B1A5}" presName="Name0" presStyleCnt="0">
        <dgm:presLayoutVars>
          <dgm:dir/>
          <dgm:resizeHandles val="exact"/>
        </dgm:presLayoutVars>
      </dgm:prSet>
      <dgm:spPr/>
    </dgm:pt>
    <dgm:pt modelId="{1381DF76-A185-47D6-81DE-D5DDA534099C}" type="pres">
      <dgm:prSet presAssocID="{2C29CC04-4C16-40E4-A724-D41688278D51}" presName="node" presStyleLbl="node1" presStyleIdx="0" presStyleCnt="3">
        <dgm:presLayoutVars>
          <dgm:bulletEnabled val="1"/>
        </dgm:presLayoutVars>
      </dgm:prSet>
      <dgm:spPr/>
    </dgm:pt>
    <dgm:pt modelId="{117D1EA3-6DE0-4742-A752-DB9FF41AD349}" type="pres">
      <dgm:prSet presAssocID="{5B485B99-AA82-481C-BEDD-01032C14ED13}" presName="sibTrans" presStyleLbl="sibTrans2D1" presStyleIdx="0" presStyleCnt="2"/>
      <dgm:spPr/>
    </dgm:pt>
    <dgm:pt modelId="{E43146BD-735A-473C-A34B-EF6F21DD09FE}" type="pres">
      <dgm:prSet presAssocID="{5B485B99-AA82-481C-BEDD-01032C14ED13}" presName="connectorText" presStyleLbl="sibTrans2D1" presStyleIdx="0" presStyleCnt="2"/>
      <dgm:spPr/>
    </dgm:pt>
    <dgm:pt modelId="{90F17336-9D41-48E3-B831-92C0CB8AEEDC}" type="pres">
      <dgm:prSet presAssocID="{E5F4B79E-7CC4-4676-B88E-C3A620D2EE5A}" presName="node" presStyleLbl="node1" presStyleIdx="1" presStyleCnt="3">
        <dgm:presLayoutVars>
          <dgm:bulletEnabled val="1"/>
        </dgm:presLayoutVars>
      </dgm:prSet>
      <dgm:spPr/>
    </dgm:pt>
    <dgm:pt modelId="{E5EECBCB-0486-44DC-8ABD-2FE95E741ECC}" type="pres">
      <dgm:prSet presAssocID="{6D835587-A84B-44FE-AF03-B4EFEFA725F5}" presName="sibTrans" presStyleLbl="sibTrans2D1" presStyleIdx="1" presStyleCnt="2"/>
      <dgm:spPr/>
    </dgm:pt>
    <dgm:pt modelId="{C705EAB5-71C8-424E-A8AF-611AFC503AED}" type="pres">
      <dgm:prSet presAssocID="{6D835587-A84B-44FE-AF03-B4EFEFA725F5}" presName="connectorText" presStyleLbl="sibTrans2D1" presStyleIdx="1" presStyleCnt="2"/>
      <dgm:spPr/>
    </dgm:pt>
    <dgm:pt modelId="{35D69DA5-E283-41DD-BA70-41637A4304DE}" type="pres">
      <dgm:prSet presAssocID="{685CF5C0-0D4C-47A6-8AE7-021EBB6C6267}" presName="node" presStyleLbl="node1" presStyleIdx="2" presStyleCnt="3">
        <dgm:presLayoutVars>
          <dgm:bulletEnabled val="1"/>
        </dgm:presLayoutVars>
      </dgm:prSet>
      <dgm:spPr/>
    </dgm:pt>
  </dgm:ptLst>
  <dgm:cxnLst>
    <dgm:cxn modelId="{01E4F122-8F7B-4971-B36C-13EA4AFC88A1}" type="presOf" srcId="{685CF5C0-0D4C-47A6-8AE7-021EBB6C6267}" destId="{35D69DA5-E283-41DD-BA70-41637A4304DE}" srcOrd="0" destOrd="0" presId="urn:microsoft.com/office/officeart/2005/8/layout/process1"/>
    <dgm:cxn modelId="{00145C33-A629-47B9-BE01-451CDCE95AB6}" srcId="{E3BA265B-F351-4D43-8EF5-F724C6A1B1A5}" destId="{2C29CC04-4C16-40E4-A724-D41688278D51}" srcOrd="0" destOrd="0" parTransId="{BC0681E9-2AA6-442D-937C-6677E6F871F1}" sibTransId="{5B485B99-AA82-481C-BEDD-01032C14ED13}"/>
    <dgm:cxn modelId="{5D33986C-05B6-42DF-BE13-0420352AA077}" type="presOf" srcId="{5B485B99-AA82-481C-BEDD-01032C14ED13}" destId="{117D1EA3-6DE0-4742-A752-DB9FF41AD349}" srcOrd="0" destOrd="0" presId="urn:microsoft.com/office/officeart/2005/8/layout/process1"/>
    <dgm:cxn modelId="{83CAB96C-23B5-48FB-BB82-BBD6FBDEE42C}" type="presOf" srcId="{E3BA265B-F351-4D43-8EF5-F724C6A1B1A5}" destId="{D8506CD6-9D3D-4633-B79C-25A4ACB2711B}" srcOrd="0" destOrd="0" presId="urn:microsoft.com/office/officeart/2005/8/layout/process1"/>
    <dgm:cxn modelId="{572F5154-FE32-49F8-A344-35DDF38A09A9}" type="presOf" srcId="{5B485B99-AA82-481C-BEDD-01032C14ED13}" destId="{E43146BD-735A-473C-A34B-EF6F21DD09FE}" srcOrd="1" destOrd="0" presId="urn:microsoft.com/office/officeart/2005/8/layout/process1"/>
    <dgm:cxn modelId="{E8CE0E9E-20C6-4BC5-9130-C29634C15D87}" type="presOf" srcId="{2C29CC04-4C16-40E4-A724-D41688278D51}" destId="{1381DF76-A185-47D6-81DE-D5DDA534099C}" srcOrd="0" destOrd="0" presId="urn:microsoft.com/office/officeart/2005/8/layout/process1"/>
    <dgm:cxn modelId="{5E5405A1-9554-4C11-93E6-EB6A4EA080D3}" srcId="{E3BA265B-F351-4D43-8EF5-F724C6A1B1A5}" destId="{E5F4B79E-7CC4-4676-B88E-C3A620D2EE5A}" srcOrd="1" destOrd="0" parTransId="{93B82309-88ED-415A-801B-92FE5A772E1D}" sibTransId="{6D835587-A84B-44FE-AF03-B4EFEFA725F5}"/>
    <dgm:cxn modelId="{2207DFA5-2407-4118-919C-08D724389852}" type="presOf" srcId="{E5F4B79E-7CC4-4676-B88E-C3A620D2EE5A}" destId="{90F17336-9D41-48E3-B831-92C0CB8AEEDC}" srcOrd="0" destOrd="0" presId="urn:microsoft.com/office/officeart/2005/8/layout/process1"/>
    <dgm:cxn modelId="{AC1E77AB-93AA-41EB-80D4-3342FB6AC25A}" type="presOf" srcId="{6D835587-A84B-44FE-AF03-B4EFEFA725F5}" destId="{E5EECBCB-0486-44DC-8ABD-2FE95E741ECC}" srcOrd="0" destOrd="0" presId="urn:microsoft.com/office/officeart/2005/8/layout/process1"/>
    <dgm:cxn modelId="{CA7F74C6-1695-4FB5-A45E-EAA2DAD0EE50}" srcId="{E3BA265B-F351-4D43-8EF5-F724C6A1B1A5}" destId="{685CF5C0-0D4C-47A6-8AE7-021EBB6C6267}" srcOrd="2" destOrd="0" parTransId="{C889D727-1D7B-457A-8557-2A38C34E6021}" sibTransId="{FA02245C-ABB0-4AA4-8731-394F8393BDD6}"/>
    <dgm:cxn modelId="{DC2910D5-423C-49C5-9C6D-A08CD2B2F7F8}" type="presOf" srcId="{6D835587-A84B-44FE-AF03-B4EFEFA725F5}" destId="{C705EAB5-71C8-424E-A8AF-611AFC503AED}" srcOrd="1" destOrd="0" presId="urn:microsoft.com/office/officeart/2005/8/layout/process1"/>
    <dgm:cxn modelId="{49753F20-11DC-4B1D-8EFE-46C230A6B528}" type="presParOf" srcId="{D8506CD6-9D3D-4633-B79C-25A4ACB2711B}" destId="{1381DF76-A185-47D6-81DE-D5DDA534099C}" srcOrd="0" destOrd="0" presId="urn:microsoft.com/office/officeart/2005/8/layout/process1"/>
    <dgm:cxn modelId="{BDB4A669-F538-402D-9C17-539614C7BF04}" type="presParOf" srcId="{D8506CD6-9D3D-4633-B79C-25A4ACB2711B}" destId="{117D1EA3-6DE0-4742-A752-DB9FF41AD349}" srcOrd="1" destOrd="0" presId="urn:microsoft.com/office/officeart/2005/8/layout/process1"/>
    <dgm:cxn modelId="{874042C9-A8AE-4724-90A0-832879DA0968}" type="presParOf" srcId="{117D1EA3-6DE0-4742-A752-DB9FF41AD349}" destId="{E43146BD-735A-473C-A34B-EF6F21DD09FE}" srcOrd="0" destOrd="0" presId="urn:microsoft.com/office/officeart/2005/8/layout/process1"/>
    <dgm:cxn modelId="{E4042055-1751-4A3F-8921-738926423A5A}" type="presParOf" srcId="{D8506CD6-9D3D-4633-B79C-25A4ACB2711B}" destId="{90F17336-9D41-48E3-B831-92C0CB8AEEDC}" srcOrd="2" destOrd="0" presId="urn:microsoft.com/office/officeart/2005/8/layout/process1"/>
    <dgm:cxn modelId="{5CFE61F6-263E-44C0-9370-A5D9C625F496}" type="presParOf" srcId="{D8506CD6-9D3D-4633-B79C-25A4ACB2711B}" destId="{E5EECBCB-0486-44DC-8ABD-2FE95E741ECC}" srcOrd="3" destOrd="0" presId="urn:microsoft.com/office/officeart/2005/8/layout/process1"/>
    <dgm:cxn modelId="{8382DC9A-06E6-4E62-BCEA-393C56624219}" type="presParOf" srcId="{E5EECBCB-0486-44DC-8ABD-2FE95E741ECC}" destId="{C705EAB5-71C8-424E-A8AF-611AFC503AED}" srcOrd="0" destOrd="0" presId="urn:microsoft.com/office/officeart/2005/8/layout/process1"/>
    <dgm:cxn modelId="{18DE6358-9ACF-4B18-B553-612FD87A68ED}" type="presParOf" srcId="{D8506CD6-9D3D-4633-B79C-25A4ACB2711B}" destId="{35D69DA5-E283-41DD-BA70-41637A4304D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F46C7D-8C5B-44B8-885B-72B553DFBDED}">
      <dgm:prSet phldrT="[Text]"/>
      <dgm:spPr/>
      <dgm:t>
        <a:bodyPr/>
        <a:lstStyle/>
        <a:p>
          <a:r>
            <a:rPr lang="el-GR" dirty="0"/>
            <a:t>Εγχειρίδια</a:t>
          </a:r>
          <a:endParaRPr lang="en-US" dirty="0"/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n-U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n-US"/>
        </a:p>
      </dgm:t>
    </dgm:pt>
    <dgm:pt modelId="{9804C411-831F-4DA6-8B1B-9C583352CE3D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Simulation Modeling and Analysis, Averill Law and David Kelton</a:t>
          </a:r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n-U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n-US"/>
        </a:p>
      </dgm:t>
    </dgm:pt>
    <dgm:pt modelId="{389C0EFA-19BF-411D-A158-4A1EE8E2C12E}">
      <dgm:prSet phldrT="[Text]"/>
      <dgm:spPr/>
      <dgm:t>
        <a:bodyPr/>
        <a:lstStyle/>
        <a:p>
          <a:r>
            <a:rPr lang="el-GR" dirty="0">
              <a:latin typeface="Arial" panose="020B0604020202020204" pitchFamily="34" charset="0"/>
              <a:cs typeface="Arial" panose="020B0604020202020204" pitchFamily="34" charset="0"/>
            </a:rPr>
            <a:t>Πιθανότητες και Στατιστική, 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Murray Spiegel</a:t>
          </a:r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n-U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n-US"/>
        </a:p>
      </dgm:t>
    </dgm:pt>
    <dgm:pt modelId="{C8FCE1D5-0013-443B-BA52-E4A60EA3FE6D}">
      <dgm:prSet phldrT="[Text]"/>
      <dgm:spPr/>
      <dgm:t>
        <a:bodyPr/>
        <a:lstStyle/>
        <a:p>
          <a:r>
            <a:rPr lang="el-GR" dirty="0"/>
            <a:t>Εργαλεία</a:t>
          </a:r>
          <a:endParaRPr lang="en-US" dirty="0"/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n-U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n-US"/>
        </a:p>
      </dgm:t>
    </dgm:pt>
    <dgm:pt modelId="{13FC20E3-24F3-4E43-BA2C-BFEA9A5E6181}">
      <dgm:prSet phldrT="[Text]"/>
      <dgm:spPr/>
      <dgm:t>
        <a:bodyPr/>
        <a:lstStyle/>
        <a:p>
          <a:r>
            <a:rPr lang="en-US" dirty="0" err="1"/>
            <a:t>Matlab</a:t>
          </a:r>
          <a:r>
            <a:rPr lang="en-US" dirty="0"/>
            <a:t>, </a:t>
          </a:r>
          <a:r>
            <a:rPr lang="en-US" dirty="0" err="1"/>
            <a:t>Scilab</a:t>
          </a:r>
          <a:r>
            <a:rPr lang="en-US" dirty="0"/>
            <a:t>, Octave, Mathematica…</a:t>
          </a:r>
        </a:p>
      </dgm:t>
    </dgm:pt>
    <dgm:pt modelId="{20E3E651-9F89-4232-A78E-7DA54792A69D}" type="parTrans" cxnId="{ACFE6916-B2FA-4B64-AF86-BBC7CF1CB334}">
      <dgm:prSet/>
      <dgm:spPr/>
      <dgm:t>
        <a:bodyPr/>
        <a:lstStyle/>
        <a:p>
          <a:endParaRPr lang="en-US"/>
        </a:p>
      </dgm:t>
    </dgm:pt>
    <dgm:pt modelId="{2954581B-096E-490E-B5BF-AC14E2D13EF1}" type="sibTrans" cxnId="{ACFE6916-B2FA-4B64-AF86-BBC7CF1CB334}">
      <dgm:prSet/>
      <dgm:spPr/>
      <dgm:t>
        <a:bodyPr/>
        <a:lstStyle/>
        <a:p>
          <a:endParaRPr lang="en-US"/>
        </a:p>
      </dgm:t>
    </dgm:pt>
    <dgm:pt modelId="{A728102D-99F0-4D62-A163-F2A70F5A3837}">
      <dgm:prSet phldrT="[Text]"/>
      <dgm:spPr/>
      <dgm:t>
        <a:bodyPr/>
        <a:lstStyle/>
        <a:p>
          <a:r>
            <a:rPr lang="en-US" dirty="0"/>
            <a:t>Python, R…</a:t>
          </a:r>
        </a:p>
      </dgm:t>
    </dgm:pt>
    <dgm:pt modelId="{6DB3C18F-ADEE-4DF9-A47E-51FC6C840DCB}" type="parTrans" cxnId="{DC1A8C2B-BB7B-46E4-A7BE-CF761102FFF6}">
      <dgm:prSet/>
      <dgm:spPr/>
      <dgm:t>
        <a:bodyPr/>
        <a:lstStyle/>
        <a:p>
          <a:endParaRPr lang="en-US"/>
        </a:p>
      </dgm:t>
    </dgm:pt>
    <dgm:pt modelId="{5A6F8DAB-E6E9-4A6E-94E0-0569322886D3}" type="sibTrans" cxnId="{DC1A8C2B-BB7B-46E4-A7BE-CF761102FFF6}">
      <dgm:prSet/>
      <dgm:spPr/>
      <dgm:t>
        <a:bodyPr/>
        <a:lstStyle/>
        <a:p>
          <a:endParaRPr lang="en-US"/>
        </a:p>
      </dgm:t>
    </dgm:pt>
    <dgm:pt modelId="{32EF4B7A-347D-4175-835A-4EA53D3D0501}">
      <dgm:prSet phldrT="[Text]"/>
      <dgm:spPr/>
      <dgm:t>
        <a:bodyPr/>
        <a:lstStyle/>
        <a:p>
          <a:r>
            <a:rPr lang="en-US" dirty="0"/>
            <a:t>Minitab, SPSS, </a:t>
          </a:r>
          <a:r>
            <a:rPr lang="en-US" dirty="0" err="1"/>
            <a:t>Eviews</a:t>
          </a:r>
          <a:r>
            <a:rPr lang="en-US" dirty="0"/>
            <a:t>…</a:t>
          </a:r>
        </a:p>
      </dgm:t>
    </dgm:pt>
    <dgm:pt modelId="{E4F61C6C-9738-4E61-B10D-D15BFFB56EB1}" type="parTrans" cxnId="{58313222-3687-4119-908A-95327DAE3C15}">
      <dgm:prSet/>
      <dgm:spPr/>
      <dgm:t>
        <a:bodyPr/>
        <a:lstStyle/>
        <a:p>
          <a:endParaRPr lang="en-US"/>
        </a:p>
      </dgm:t>
    </dgm:pt>
    <dgm:pt modelId="{9F6E6B8B-FB8B-4FAC-95A5-90A36D9679A1}" type="sibTrans" cxnId="{58313222-3687-4119-908A-95327DAE3C15}">
      <dgm:prSet/>
      <dgm:spPr/>
      <dgm:t>
        <a:bodyPr/>
        <a:lstStyle/>
        <a:p>
          <a:endParaRPr lang="en-US"/>
        </a:p>
      </dgm:t>
    </dgm:pt>
    <dgm:pt modelId="{3EECBE6E-FFD7-4B14-97CE-94A224CD8BD9}">
      <dgm:prSet phldrT="[Text]"/>
      <dgm:spPr/>
      <dgm:t>
        <a:bodyPr/>
        <a:lstStyle/>
        <a:p>
          <a:endParaRPr lang="en-US" dirty="0"/>
        </a:p>
      </dgm:t>
    </dgm:pt>
    <dgm:pt modelId="{83967F07-E376-4FF1-89EC-CB44E4E5FACC}" type="parTrans" cxnId="{B9DC21E3-FBAE-4DD5-ABDF-EEA1B5717AA6}">
      <dgm:prSet/>
      <dgm:spPr/>
      <dgm:t>
        <a:bodyPr/>
        <a:lstStyle/>
        <a:p>
          <a:endParaRPr lang="el-GR"/>
        </a:p>
      </dgm:t>
    </dgm:pt>
    <dgm:pt modelId="{CD431C12-1548-4DB0-BDD8-184911CC0243}" type="sibTrans" cxnId="{B9DC21E3-FBAE-4DD5-ABDF-EEA1B5717AA6}">
      <dgm:prSet/>
      <dgm:spPr/>
      <dgm:t>
        <a:bodyPr/>
        <a:lstStyle/>
        <a:p>
          <a:endParaRPr lang="el-GR"/>
        </a:p>
      </dgm:t>
    </dgm:pt>
    <dgm:pt modelId="{5B487487-2737-4B00-ADC6-BD39C2986A87}">
      <dgm:prSet phldrT="[Text]"/>
      <dgm:spPr/>
      <dgm:t>
        <a:bodyPr/>
        <a:lstStyle/>
        <a:p>
          <a:r>
            <a:rPr lang="el-GR" dirty="0">
              <a:latin typeface="Arial" panose="020B0604020202020204" pitchFamily="34" charset="0"/>
              <a:cs typeface="Arial" panose="020B0604020202020204" pitchFamily="34" charset="0"/>
            </a:rPr>
            <a:t>Εισαγωγή στην Οικονομετρία, Γεώργιος Χρήστου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1CEF2E-3480-4B58-86B9-F256BC3DFB81}" type="parTrans" cxnId="{A9CD46E9-FAE1-469A-8942-5AEB70E3EF0C}">
      <dgm:prSet/>
      <dgm:spPr/>
      <dgm:t>
        <a:bodyPr/>
        <a:lstStyle/>
        <a:p>
          <a:endParaRPr lang="el-GR"/>
        </a:p>
      </dgm:t>
    </dgm:pt>
    <dgm:pt modelId="{50FE7C6C-50CB-403E-81B7-BA2E2F1CD690}" type="sibTrans" cxnId="{A9CD46E9-FAE1-469A-8942-5AEB70E3EF0C}">
      <dgm:prSet/>
      <dgm:spPr/>
      <dgm:t>
        <a:bodyPr/>
        <a:lstStyle/>
        <a:p>
          <a:endParaRPr lang="el-GR"/>
        </a:p>
      </dgm:t>
    </dgm:pt>
    <dgm:pt modelId="{522DF91D-3DC4-4506-A3A9-1A11283C4E19}">
      <dgm:prSet phldrT="[Text]"/>
      <dgm:spPr/>
      <dgm:t>
        <a:bodyPr/>
        <a:lstStyle/>
        <a:p>
          <a:r>
            <a:rPr lang="el-GR" dirty="0">
              <a:latin typeface="Arial" panose="020B0604020202020204" pitchFamily="34" charset="0"/>
              <a:cs typeface="Arial" panose="020B0604020202020204" pitchFamily="34" charset="0"/>
            </a:rPr>
            <a:t>Τεχνικές Πρόβλεψης Τηλεπικοινωνιακών Αγορών, </a:t>
          </a: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Κουτρουμπής</a:t>
          </a:r>
          <a:r>
            <a:rPr lang="el-GR" dirty="0">
              <a:latin typeface="Arial" panose="020B0604020202020204" pitchFamily="34" charset="0"/>
              <a:cs typeface="Arial" panose="020B0604020202020204" pitchFamily="34" charset="0"/>
            </a:rPr>
            <a:t> και </a:t>
          </a: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Μιχαλακέλης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3C224D-8FC3-43DE-80FE-7B0105D8C68D}" type="parTrans" cxnId="{A63D60D2-0815-40C3-88F2-FE03B20F29DF}">
      <dgm:prSet/>
      <dgm:spPr/>
      <dgm:t>
        <a:bodyPr/>
        <a:lstStyle/>
        <a:p>
          <a:endParaRPr lang="el-GR"/>
        </a:p>
      </dgm:t>
    </dgm:pt>
    <dgm:pt modelId="{6EA43659-31BD-44F3-A636-A15E21BB72FE}" type="sibTrans" cxnId="{A63D60D2-0815-40C3-88F2-FE03B20F29DF}">
      <dgm:prSet/>
      <dgm:spPr/>
      <dgm:t>
        <a:bodyPr/>
        <a:lstStyle/>
        <a:p>
          <a:endParaRPr lang="el-GR"/>
        </a:p>
      </dgm:t>
    </dgm:pt>
    <dgm:pt modelId="{C8B29964-6444-42B7-95B2-6A5BCADA3A67}" type="pres">
      <dgm:prSet presAssocID="{A2397643-8125-4F1C-A372-ECF3E023D390}" presName="Name0" presStyleCnt="0">
        <dgm:presLayoutVars>
          <dgm:dir/>
          <dgm:animLvl val="lvl"/>
          <dgm:resizeHandles val="exact"/>
        </dgm:presLayoutVars>
      </dgm:prSet>
      <dgm:spPr/>
    </dgm:pt>
    <dgm:pt modelId="{AECE52BE-5516-4AC0-B433-E8A97E5A6959}" type="pres">
      <dgm:prSet presAssocID="{75F46C7D-8C5B-44B8-885B-72B553DFBDED}" presName="linNode" presStyleCnt="0"/>
      <dgm:spPr/>
    </dgm:pt>
    <dgm:pt modelId="{08C77654-8D82-4852-ACC6-B961A709AAE1}" type="pres">
      <dgm:prSet presAssocID="{75F46C7D-8C5B-44B8-885B-72B553DFBDED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8E925CD-DA96-4108-9F23-AE05A8DA6274}" type="pres">
      <dgm:prSet presAssocID="{75F46C7D-8C5B-44B8-885B-72B553DFBDED}" presName="descendantText" presStyleLbl="alignAccFollowNode1" presStyleIdx="0" presStyleCnt="2">
        <dgm:presLayoutVars>
          <dgm:bulletEnabled val="1"/>
        </dgm:presLayoutVars>
      </dgm:prSet>
      <dgm:spPr/>
    </dgm:pt>
    <dgm:pt modelId="{F58495DC-32AC-4539-8AED-DEBFFCCFE0E5}" type="pres">
      <dgm:prSet presAssocID="{845FF6B3-6688-4FCD-971F-F6007A755750}" presName="sp" presStyleCnt="0"/>
      <dgm:spPr/>
    </dgm:pt>
    <dgm:pt modelId="{D604D9B3-10EE-4962-B7BD-9986132895C7}" type="pres">
      <dgm:prSet presAssocID="{C8FCE1D5-0013-443B-BA52-E4A60EA3FE6D}" presName="linNode" presStyleCnt="0"/>
      <dgm:spPr/>
    </dgm:pt>
    <dgm:pt modelId="{7491B81D-B182-44CE-882F-F2010AEAC0EA}" type="pres">
      <dgm:prSet presAssocID="{C8FCE1D5-0013-443B-BA52-E4A60EA3FE6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B648B53B-7C1D-42EE-9775-0A07C71CCD98}" type="pres">
      <dgm:prSet presAssocID="{C8FCE1D5-0013-443B-BA52-E4A60EA3FE6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CFE6916-B2FA-4B64-AF86-BBC7CF1CB334}" srcId="{C8FCE1D5-0013-443B-BA52-E4A60EA3FE6D}" destId="{13FC20E3-24F3-4E43-BA2C-BFEA9A5E6181}" srcOrd="0" destOrd="0" parTransId="{20E3E651-9F89-4232-A78E-7DA54792A69D}" sibTransId="{2954581B-096E-490E-B5BF-AC14E2D13EF1}"/>
    <dgm:cxn modelId="{58313222-3687-4119-908A-95327DAE3C15}" srcId="{C8FCE1D5-0013-443B-BA52-E4A60EA3FE6D}" destId="{32EF4B7A-347D-4175-835A-4EA53D3D0501}" srcOrd="2" destOrd="0" parTransId="{E4F61C6C-9738-4E61-B10D-D15BFFB56EB1}" sibTransId="{9F6E6B8B-FB8B-4FAC-95A5-90A36D9679A1}"/>
    <dgm:cxn modelId="{DC1A8C2B-BB7B-46E4-A7BE-CF761102FFF6}" srcId="{C8FCE1D5-0013-443B-BA52-E4A60EA3FE6D}" destId="{A728102D-99F0-4D62-A163-F2A70F5A3837}" srcOrd="1" destOrd="0" parTransId="{6DB3C18F-ADEE-4DF9-A47E-51FC6C840DCB}" sibTransId="{5A6F8DAB-E6E9-4A6E-94E0-0569322886D3}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15911F43-C678-4150-8A83-845F525739E1}" type="presOf" srcId="{C8FCE1D5-0013-443B-BA52-E4A60EA3FE6D}" destId="{7491B81D-B182-44CE-882F-F2010AEAC0EA}" srcOrd="0" destOrd="0" presId="urn:microsoft.com/office/officeart/2005/8/layout/vList5"/>
    <dgm:cxn modelId="{EBDCF16D-6A22-4AF5-A725-E0DFE6C123AF}" type="presOf" srcId="{32EF4B7A-347D-4175-835A-4EA53D3D0501}" destId="{B648B53B-7C1D-42EE-9775-0A07C71CCD98}" srcOrd="0" destOrd="2" presId="urn:microsoft.com/office/officeart/2005/8/layout/vList5"/>
    <dgm:cxn modelId="{6DC01451-AC09-42D7-A68B-8558B768DE8C}" type="presOf" srcId="{A2397643-8125-4F1C-A372-ECF3E023D390}" destId="{C8B29964-6444-42B7-95B2-6A5BCADA3A67}" srcOrd="0" destOrd="0" presId="urn:microsoft.com/office/officeart/2005/8/layout/vList5"/>
    <dgm:cxn modelId="{B59ACD53-612A-41F4-B20B-09920C99AEB9}" type="presOf" srcId="{5B487487-2737-4B00-ADC6-BD39C2986A87}" destId="{18E925CD-DA96-4108-9F23-AE05A8DA6274}" srcOrd="0" destOrd="2" presId="urn:microsoft.com/office/officeart/2005/8/layout/vList5"/>
    <dgm:cxn modelId="{992CC275-B643-48D9-8D08-65636E421B72}" type="presOf" srcId="{522DF91D-3DC4-4506-A3A9-1A11283C4E19}" destId="{18E925CD-DA96-4108-9F23-AE05A8DA6274}" srcOrd="0" destOrd="3" presId="urn:microsoft.com/office/officeart/2005/8/layout/vList5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172495A4-6686-4719-B1C8-80A6A4776EE6}" type="presOf" srcId="{13FC20E3-24F3-4E43-BA2C-BFEA9A5E6181}" destId="{B648B53B-7C1D-42EE-9775-0A07C71CCD98}" srcOrd="0" destOrd="0" presId="urn:microsoft.com/office/officeart/2005/8/layout/vList5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7F4180B5-3C46-45C3-B072-51BA87C09BB8}" type="presOf" srcId="{389C0EFA-19BF-411D-A158-4A1EE8E2C12E}" destId="{18E925CD-DA96-4108-9F23-AE05A8DA6274}" srcOrd="0" destOrd="1" presId="urn:microsoft.com/office/officeart/2005/8/layout/vList5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45B55FC1-4873-4CE3-96AA-071550FEF92E}" type="presOf" srcId="{3EECBE6E-FFD7-4B14-97CE-94A224CD8BD9}" destId="{18E925CD-DA96-4108-9F23-AE05A8DA6274}" srcOrd="0" destOrd="4" presId="urn:microsoft.com/office/officeart/2005/8/layout/vList5"/>
    <dgm:cxn modelId="{C31D25CF-B9AD-42B2-A510-852EFF9C3CFD}" type="presOf" srcId="{A728102D-99F0-4D62-A163-F2A70F5A3837}" destId="{B648B53B-7C1D-42EE-9775-0A07C71CCD98}" srcOrd="0" destOrd="1" presId="urn:microsoft.com/office/officeart/2005/8/layout/vList5"/>
    <dgm:cxn modelId="{A63D60D2-0815-40C3-88F2-FE03B20F29DF}" srcId="{75F46C7D-8C5B-44B8-885B-72B553DFBDED}" destId="{522DF91D-3DC4-4506-A3A9-1A11283C4E19}" srcOrd="3" destOrd="0" parTransId="{243C224D-8FC3-43DE-80FE-7B0105D8C68D}" sibTransId="{6EA43659-31BD-44F3-A636-A15E21BB72FE}"/>
    <dgm:cxn modelId="{A42C5CE1-000A-4B1A-9FC2-3B2B33ECBAC4}" type="presOf" srcId="{9804C411-831F-4DA6-8B1B-9C583352CE3D}" destId="{18E925CD-DA96-4108-9F23-AE05A8DA6274}" srcOrd="0" destOrd="0" presId="urn:microsoft.com/office/officeart/2005/8/layout/vList5"/>
    <dgm:cxn modelId="{B9DC21E3-FBAE-4DD5-ABDF-EEA1B5717AA6}" srcId="{75F46C7D-8C5B-44B8-885B-72B553DFBDED}" destId="{3EECBE6E-FFD7-4B14-97CE-94A224CD8BD9}" srcOrd="4" destOrd="0" parTransId="{83967F07-E376-4FF1-89EC-CB44E4E5FACC}" sibTransId="{CD431C12-1548-4DB0-BDD8-184911CC0243}"/>
    <dgm:cxn modelId="{A9CD46E9-FAE1-469A-8942-5AEB70E3EF0C}" srcId="{75F46C7D-8C5B-44B8-885B-72B553DFBDED}" destId="{5B487487-2737-4B00-ADC6-BD39C2986A87}" srcOrd="2" destOrd="0" parTransId="{491CEF2E-3480-4B58-86B9-F256BC3DFB81}" sibTransId="{50FE7C6C-50CB-403E-81B7-BA2E2F1CD690}"/>
    <dgm:cxn modelId="{EBFE4EEF-26DC-44E6-8209-675F78AD1483}" type="presOf" srcId="{75F46C7D-8C5B-44B8-885B-72B553DFBDED}" destId="{08C77654-8D82-4852-ACC6-B961A709AAE1}" srcOrd="0" destOrd="0" presId="urn:microsoft.com/office/officeart/2005/8/layout/vList5"/>
    <dgm:cxn modelId="{85A6361F-EE0C-4676-BA1E-09B641178A47}" type="presParOf" srcId="{C8B29964-6444-42B7-95B2-6A5BCADA3A67}" destId="{AECE52BE-5516-4AC0-B433-E8A97E5A6959}" srcOrd="0" destOrd="0" presId="urn:microsoft.com/office/officeart/2005/8/layout/vList5"/>
    <dgm:cxn modelId="{A62B9528-B974-4FDF-8C2D-F05E521CCE37}" type="presParOf" srcId="{AECE52BE-5516-4AC0-B433-E8A97E5A6959}" destId="{08C77654-8D82-4852-ACC6-B961A709AAE1}" srcOrd="0" destOrd="0" presId="urn:microsoft.com/office/officeart/2005/8/layout/vList5"/>
    <dgm:cxn modelId="{E9FF7348-1AC6-4E15-8775-7B936EBA84D6}" type="presParOf" srcId="{AECE52BE-5516-4AC0-B433-E8A97E5A6959}" destId="{18E925CD-DA96-4108-9F23-AE05A8DA6274}" srcOrd="1" destOrd="0" presId="urn:microsoft.com/office/officeart/2005/8/layout/vList5"/>
    <dgm:cxn modelId="{45EF7498-CAC6-4DE2-8F6E-81B62F0954C7}" type="presParOf" srcId="{C8B29964-6444-42B7-95B2-6A5BCADA3A67}" destId="{F58495DC-32AC-4539-8AED-DEBFFCCFE0E5}" srcOrd="1" destOrd="0" presId="urn:microsoft.com/office/officeart/2005/8/layout/vList5"/>
    <dgm:cxn modelId="{56C5AAB0-DE0C-4469-96A9-5913750129FA}" type="presParOf" srcId="{C8B29964-6444-42B7-95B2-6A5BCADA3A67}" destId="{D604D9B3-10EE-4962-B7BD-9986132895C7}" srcOrd="2" destOrd="0" presId="urn:microsoft.com/office/officeart/2005/8/layout/vList5"/>
    <dgm:cxn modelId="{EC052282-7774-425A-9C79-C040BDD8FDB9}" type="presParOf" srcId="{D604D9B3-10EE-4962-B7BD-9986132895C7}" destId="{7491B81D-B182-44CE-882F-F2010AEAC0EA}" srcOrd="0" destOrd="0" presId="urn:microsoft.com/office/officeart/2005/8/layout/vList5"/>
    <dgm:cxn modelId="{B741754C-7FA1-4D4A-B42A-1A77CF4BEE2E}" type="presParOf" srcId="{D604D9B3-10EE-4962-B7BD-9986132895C7}" destId="{B648B53B-7C1D-42EE-9775-0A07C71CCD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0F1A0-782F-4BE0-A866-B2A3D99AAE56}">
      <dsp:nvSpPr>
        <dsp:cNvPr id="0" name=""/>
        <dsp:cNvSpPr/>
      </dsp:nvSpPr>
      <dsp:spPr>
        <a:xfrm>
          <a:off x="8250127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761844" y="247079"/>
              </a:lnTo>
              <a:lnTo>
                <a:pt x="761844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20F42-C1AA-4EF7-94A8-6AB4FB78651F}">
      <dsp:nvSpPr>
        <dsp:cNvPr id="0" name=""/>
        <dsp:cNvSpPr/>
      </dsp:nvSpPr>
      <dsp:spPr>
        <a:xfrm>
          <a:off x="7488283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761844" y="0"/>
              </a:moveTo>
              <a:lnTo>
                <a:pt x="761844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4D5D3-8EED-41A7-89E5-40F8127A6089}">
      <dsp:nvSpPr>
        <dsp:cNvPr id="0" name=""/>
        <dsp:cNvSpPr/>
      </dsp:nvSpPr>
      <dsp:spPr>
        <a:xfrm>
          <a:off x="6726439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1523688" y="247079"/>
              </a:lnTo>
              <a:lnTo>
                <a:pt x="1523688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634E6D-EA9F-48FE-85B1-933F18981CE1}">
      <dsp:nvSpPr>
        <dsp:cNvPr id="0" name=""/>
        <dsp:cNvSpPr/>
      </dsp:nvSpPr>
      <dsp:spPr>
        <a:xfrm>
          <a:off x="5202751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761844" y="247079"/>
              </a:lnTo>
              <a:lnTo>
                <a:pt x="761844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E72CA9-A344-40F7-A4E9-2690EF7082AC}">
      <dsp:nvSpPr>
        <dsp:cNvPr id="0" name=""/>
        <dsp:cNvSpPr/>
      </dsp:nvSpPr>
      <dsp:spPr>
        <a:xfrm>
          <a:off x="4440906" y="3193114"/>
          <a:ext cx="761844" cy="362568"/>
        </a:xfrm>
        <a:custGeom>
          <a:avLst/>
          <a:gdLst/>
          <a:ahLst/>
          <a:cxnLst/>
          <a:rect l="0" t="0" r="0" b="0"/>
          <a:pathLst>
            <a:path>
              <a:moveTo>
                <a:pt x="761844" y="0"/>
              </a:moveTo>
              <a:lnTo>
                <a:pt x="761844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53E16-CF72-4348-84B2-F97E6578D4F7}">
      <dsp:nvSpPr>
        <dsp:cNvPr id="0" name=""/>
        <dsp:cNvSpPr/>
      </dsp:nvSpPr>
      <dsp:spPr>
        <a:xfrm>
          <a:off x="5202751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1523688" y="0"/>
              </a:moveTo>
              <a:lnTo>
                <a:pt x="1523688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69FB1B-8A04-4AAD-934A-4A3F4BF3C923}">
      <dsp:nvSpPr>
        <dsp:cNvPr id="0" name=""/>
        <dsp:cNvSpPr/>
      </dsp:nvSpPr>
      <dsp:spPr>
        <a:xfrm>
          <a:off x="4440906" y="884726"/>
          <a:ext cx="2285532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2285532" y="247079"/>
              </a:lnTo>
              <a:lnTo>
                <a:pt x="2285532" y="3625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612D9-3AB6-43F8-A5DB-A747B95F4688}">
      <dsp:nvSpPr>
        <dsp:cNvPr id="0" name=""/>
        <dsp:cNvSpPr/>
      </dsp:nvSpPr>
      <dsp:spPr>
        <a:xfrm>
          <a:off x="2155374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79"/>
              </a:lnTo>
              <a:lnTo>
                <a:pt x="1523688" y="247079"/>
              </a:lnTo>
              <a:lnTo>
                <a:pt x="1523688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C374F-A5CD-4585-950F-F3A07BC9859A}">
      <dsp:nvSpPr>
        <dsp:cNvPr id="0" name=""/>
        <dsp:cNvSpPr/>
      </dsp:nvSpPr>
      <dsp:spPr>
        <a:xfrm>
          <a:off x="2109654" y="2038920"/>
          <a:ext cx="91440" cy="3625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B0C10-1C9F-4723-A9ED-272A16CD2178}">
      <dsp:nvSpPr>
        <dsp:cNvPr id="0" name=""/>
        <dsp:cNvSpPr/>
      </dsp:nvSpPr>
      <dsp:spPr>
        <a:xfrm>
          <a:off x="631685" y="2038920"/>
          <a:ext cx="1523688" cy="362568"/>
        </a:xfrm>
        <a:custGeom>
          <a:avLst/>
          <a:gdLst/>
          <a:ahLst/>
          <a:cxnLst/>
          <a:rect l="0" t="0" r="0" b="0"/>
          <a:pathLst>
            <a:path>
              <a:moveTo>
                <a:pt x="1523688" y="0"/>
              </a:moveTo>
              <a:lnTo>
                <a:pt x="1523688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F69A5-40F8-40BF-B635-3B373896335B}">
      <dsp:nvSpPr>
        <dsp:cNvPr id="0" name=""/>
        <dsp:cNvSpPr/>
      </dsp:nvSpPr>
      <dsp:spPr>
        <a:xfrm>
          <a:off x="2155374" y="884726"/>
          <a:ext cx="2285532" cy="362568"/>
        </a:xfrm>
        <a:custGeom>
          <a:avLst/>
          <a:gdLst/>
          <a:ahLst/>
          <a:cxnLst/>
          <a:rect l="0" t="0" r="0" b="0"/>
          <a:pathLst>
            <a:path>
              <a:moveTo>
                <a:pt x="2285532" y="0"/>
              </a:moveTo>
              <a:lnTo>
                <a:pt x="2285532" y="247079"/>
              </a:lnTo>
              <a:lnTo>
                <a:pt x="0" y="247079"/>
              </a:lnTo>
              <a:lnTo>
                <a:pt x="0" y="3625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53AC6-0B80-4357-998B-A6286095D694}">
      <dsp:nvSpPr>
        <dsp:cNvPr id="0" name=""/>
        <dsp:cNvSpPr/>
      </dsp:nvSpPr>
      <dsp:spPr>
        <a:xfrm>
          <a:off x="3817579" y="93100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80C3D-4C41-4F3E-A069-E21A3BBF1695}">
      <dsp:nvSpPr>
        <dsp:cNvPr id="0" name=""/>
        <dsp:cNvSpPr/>
      </dsp:nvSpPr>
      <dsp:spPr>
        <a:xfrm>
          <a:off x="3956096" y="224692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Τεχνικές Πρόβλεψης</a:t>
          </a:r>
        </a:p>
      </dsp:txBody>
      <dsp:txXfrm>
        <a:off x="3979282" y="247878"/>
        <a:ext cx="1200282" cy="745253"/>
      </dsp:txXfrm>
    </dsp:sp>
    <dsp:sp modelId="{2722278B-91ED-4DA7-9586-3EB0315DFD78}">
      <dsp:nvSpPr>
        <dsp:cNvPr id="0" name=""/>
        <dsp:cNvSpPr/>
      </dsp:nvSpPr>
      <dsp:spPr>
        <a:xfrm>
          <a:off x="1532047" y="1247294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2A89F-8F6E-40CC-A117-BCA75DFD54B3}">
      <dsp:nvSpPr>
        <dsp:cNvPr id="0" name=""/>
        <dsp:cNvSpPr/>
      </dsp:nvSpPr>
      <dsp:spPr>
        <a:xfrm>
          <a:off x="1670564" y="1378885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Ποιοτικές</a:t>
          </a:r>
        </a:p>
      </dsp:txBody>
      <dsp:txXfrm>
        <a:off x="1693750" y="1402071"/>
        <a:ext cx="1200282" cy="745253"/>
      </dsp:txXfrm>
    </dsp:sp>
    <dsp:sp modelId="{EC03E908-D587-48A8-B18E-F9FFFBDB5477}">
      <dsp:nvSpPr>
        <dsp:cNvPr id="0" name=""/>
        <dsp:cNvSpPr/>
      </dsp:nvSpPr>
      <dsp:spPr>
        <a:xfrm>
          <a:off x="8358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1FA8E-509C-4441-9527-7040B26F670A}">
      <dsp:nvSpPr>
        <dsp:cNvPr id="0" name=""/>
        <dsp:cNvSpPr/>
      </dsp:nvSpPr>
      <dsp:spPr>
        <a:xfrm>
          <a:off x="146875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Delphi</a:t>
          </a:r>
          <a:endParaRPr lang="el-GR" sz="1100" kern="1200" dirty="0"/>
        </a:p>
      </dsp:txBody>
      <dsp:txXfrm>
        <a:off x="170061" y="2556265"/>
        <a:ext cx="1200282" cy="745253"/>
      </dsp:txXfrm>
    </dsp:sp>
    <dsp:sp modelId="{B544E03B-2FBE-4F4B-904E-E2D8DB333729}">
      <dsp:nvSpPr>
        <dsp:cNvPr id="0" name=""/>
        <dsp:cNvSpPr/>
      </dsp:nvSpPr>
      <dsp:spPr>
        <a:xfrm>
          <a:off x="1532047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6D623-F3F2-42B7-A84A-80B40152BE33}">
      <dsp:nvSpPr>
        <dsp:cNvPr id="0" name=""/>
        <dsp:cNvSpPr/>
      </dsp:nvSpPr>
      <dsp:spPr>
        <a:xfrm>
          <a:off x="1670564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Έρευνα Αγοράς</a:t>
          </a:r>
        </a:p>
      </dsp:txBody>
      <dsp:txXfrm>
        <a:off x="1693750" y="2556265"/>
        <a:ext cx="1200282" cy="745253"/>
      </dsp:txXfrm>
    </dsp:sp>
    <dsp:sp modelId="{A9C2A172-7426-4D09-945D-FA231FF7B03D}">
      <dsp:nvSpPr>
        <dsp:cNvPr id="0" name=""/>
        <dsp:cNvSpPr/>
      </dsp:nvSpPr>
      <dsp:spPr>
        <a:xfrm>
          <a:off x="3055735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687AA-4777-47BF-AE70-A1541297C61B}">
      <dsp:nvSpPr>
        <dsp:cNvPr id="0" name=""/>
        <dsp:cNvSpPr/>
      </dsp:nvSpPr>
      <dsp:spPr>
        <a:xfrm>
          <a:off x="3194252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Εμπειρογνώμονες</a:t>
          </a:r>
        </a:p>
      </dsp:txBody>
      <dsp:txXfrm>
        <a:off x="3217438" y="2556265"/>
        <a:ext cx="1200282" cy="745253"/>
      </dsp:txXfrm>
    </dsp:sp>
    <dsp:sp modelId="{C8FC7D69-14F1-4AEF-8403-6ECFF330D4B0}">
      <dsp:nvSpPr>
        <dsp:cNvPr id="0" name=""/>
        <dsp:cNvSpPr/>
      </dsp:nvSpPr>
      <dsp:spPr>
        <a:xfrm>
          <a:off x="6103112" y="1247294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A252A-32AB-4DFE-B68E-99A0B7C3007E}">
      <dsp:nvSpPr>
        <dsp:cNvPr id="0" name=""/>
        <dsp:cNvSpPr/>
      </dsp:nvSpPr>
      <dsp:spPr>
        <a:xfrm>
          <a:off x="6241629" y="1378885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Ποσοτικές</a:t>
          </a:r>
        </a:p>
      </dsp:txBody>
      <dsp:txXfrm>
        <a:off x="6264815" y="1402071"/>
        <a:ext cx="1200282" cy="745253"/>
      </dsp:txXfrm>
    </dsp:sp>
    <dsp:sp modelId="{A32729E9-17D1-43F6-9095-21965B5B9DB0}">
      <dsp:nvSpPr>
        <dsp:cNvPr id="0" name=""/>
        <dsp:cNvSpPr/>
      </dsp:nvSpPr>
      <dsp:spPr>
        <a:xfrm>
          <a:off x="4579423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344B4-283A-49D8-9E88-268324242095}">
      <dsp:nvSpPr>
        <dsp:cNvPr id="0" name=""/>
        <dsp:cNvSpPr/>
      </dsp:nvSpPr>
      <dsp:spPr>
        <a:xfrm>
          <a:off x="4717941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Μοντέλα </a:t>
          </a:r>
          <a:r>
            <a:rPr lang="el-GR" sz="1100" kern="1200" dirty="0" err="1"/>
            <a:t>Χρονοσειρών</a:t>
          </a:r>
          <a:endParaRPr lang="el-GR" sz="1100" kern="1200" dirty="0"/>
        </a:p>
      </dsp:txBody>
      <dsp:txXfrm>
        <a:off x="4741127" y="2556265"/>
        <a:ext cx="1200282" cy="745253"/>
      </dsp:txXfrm>
    </dsp:sp>
    <dsp:sp modelId="{38ACD7FF-72CD-4BC8-BD99-AAD3C5353788}">
      <dsp:nvSpPr>
        <dsp:cNvPr id="0" name=""/>
        <dsp:cNvSpPr/>
      </dsp:nvSpPr>
      <dsp:spPr>
        <a:xfrm>
          <a:off x="3817579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07FA40-557A-4447-B2AF-B790097BF23A}">
      <dsp:nvSpPr>
        <dsp:cNvPr id="0" name=""/>
        <dsp:cNvSpPr/>
      </dsp:nvSpPr>
      <dsp:spPr>
        <a:xfrm>
          <a:off x="3956096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Μοντέλα Παλινδρόμησης</a:t>
          </a:r>
        </a:p>
      </dsp:txBody>
      <dsp:txXfrm>
        <a:off x="3979282" y="3710459"/>
        <a:ext cx="1200282" cy="745253"/>
      </dsp:txXfrm>
    </dsp:sp>
    <dsp:sp modelId="{E2AA45FE-1CBE-4850-BF69-BB4F11EAB5F6}">
      <dsp:nvSpPr>
        <dsp:cNvPr id="0" name=""/>
        <dsp:cNvSpPr/>
      </dsp:nvSpPr>
      <dsp:spPr>
        <a:xfrm>
          <a:off x="5341268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DC507-0EB3-42EE-8169-D45E26A917E9}">
      <dsp:nvSpPr>
        <dsp:cNvPr id="0" name=""/>
        <dsp:cNvSpPr/>
      </dsp:nvSpPr>
      <dsp:spPr>
        <a:xfrm>
          <a:off x="5479785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 err="1"/>
            <a:t>Οικονομομετρικά</a:t>
          </a:r>
          <a:endParaRPr lang="el-GR" sz="1100" kern="1200" dirty="0"/>
        </a:p>
      </dsp:txBody>
      <dsp:txXfrm>
        <a:off x="5502971" y="3710459"/>
        <a:ext cx="1200282" cy="745253"/>
      </dsp:txXfrm>
    </dsp:sp>
    <dsp:sp modelId="{BE869962-640C-4835-87A0-80240916AC9D}">
      <dsp:nvSpPr>
        <dsp:cNvPr id="0" name=""/>
        <dsp:cNvSpPr/>
      </dsp:nvSpPr>
      <dsp:spPr>
        <a:xfrm>
          <a:off x="7626800" y="2401488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95CF8-A51A-4A4E-8909-FC8561912600}">
      <dsp:nvSpPr>
        <dsp:cNvPr id="0" name=""/>
        <dsp:cNvSpPr/>
      </dsp:nvSpPr>
      <dsp:spPr>
        <a:xfrm>
          <a:off x="7765317" y="2533079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Συσχετιστικά Μοντέλα</a:t>
          </a:r>
        </a:p>
      </dsp:txBody>
      <dsp:txXfrm>
        <a:off x="7788503" y="2556265"/>
        <a:ext cx="1200282" cy="745253"/>
      </dsp:txXfrm>
    </dsp:sp>
    <dsp:sp modelId="{E5275E5D-4EAB-4406-B944-A884DFD4333D}">
      <dsp:nvSpPr>
        <dsp:cNvPr id="0" name=""/>
        <dsp:cNvSpPr/>
      </dsp:nvSpPr>
      <dsp:spPr>
        <a:xfrm>
          <a:off x="6864956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25CC1-7556-42FB-87C0-6B3FE0033DC6}">
      <dsp:nvSpPr>
        <dsp:cNvPr id="0" name=""/>
        <dsp:cNvSpPr/>
      </dsp:nvSpPr>
      <dsp:spPr>
        <a:xfrm>
          <a:off x="7003473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ARIMA</a:t>
          </a:r>
          <a:endParaRPr lang="el-GR" sz="1100" kern="1200" dirty="0"/>
        </a:p>
      </dsp:txBody>
      <dsp:txXfrm>
        <a:off x="7026659" y="3710459"/>
        <a:ext cx="1200282" cy="745253"/>
      </dsp:txXfrm>
    </dsp:sp>
    <dsp:sp modelId="{3EF31D6E-1AEB-4866-913E-B518BCEA8D94}">
      <dsp:nvSpPr>
        <dsp:cNvPr id="0" name=""/>
        <dsp:cNvSpPr/>
      </dsp:nvSpPr>
      <dsp:spPr>
        <a:xfrm>
          <a:off x="8388644" y="3555682"/>
          <a:ext cx="1246654" cy="791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5F587-201C-4F56-9230-D60123DAC7AA}">
      <dsp:nvSpPr>
        <dsp:cNvPr id="0" name=""/>
        <dsp:cNvSpPr/>
      </dsp:nvSpPr>
      <dsp:spPr>
        <a:xfrm>
          <a:off x="8527162" y="3687273"/>
          <a:ext cx="1246654" cy="79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Κινητός Μέσος</a:t>
          </a:r>
        </a:p>
      </dsp:txBody>
      <dsp:txXfrm>
        <a:off x="8550348" y="3710459"/>
        <a:ext cx="1200282" cy="745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B5D50-0550-4027-8BF9-31DFAE333383}">
      <dsp:nvSpPr>
        <dsp:cNvPr id="0" name=""/>
        <dsp:cNvSpPr/>
      </dsp:nvSpPr>
      <dsp:spPr>
        <a:xfrm>
          <a:off x="0" y="0"/>
          <a:ext cx="7532756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Διατύπωση προβλήματος και συλλογή δεδομένων</a:t>
          </a:r>
          <a:endParaRPr lang="en-US" sz="2300" kern="1200"/>
        </a:p>
      </dsp:txBody>
      <dsp:txXfrm>
        <a:off x="24104" y="24104"/>
        <a:ext cx="6548431" cy="774752"/>
      </dsp:txXfrm>
    </dsp:sp>
    <dsp:sp modelId="{28237652-D554-4087-929B-399BD224B4F6}">
      <dsp:nvSpPr>
        <dsp:cNvPr id="0" name=""/>
        <dsp:cNvSpPr/>
      </dsp:nvSpPr>
      <dsp:spPr>
        <a:xfrm>
          <a:off x="562511" y="937260"/>
          <a:ext cx="7532756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Διαχείριση δεδομένων και τελική επιλογή</a:t>
          </a:r>
          <a:endParaRPr lang="en-US" sz="2300" kern="1200"/>
        </a:p>
      </dsp:txBody>
      <dsp:txXfrm>
        <a:off x="586615" y="961364"/>
        <a:ext cx="6387113" cy="774752"/>
      </dsp:txXfrm>
    </dsp:sp>
    <dsp:sp modelId="{1E81594F-FF4E-48BC-A578-68D450BB0A51}">
      <dsp:nvSpPr>
        <dsp:cNvPr id="0" name=""/>
        <dsp:cNvSpPr/>
      </dsp:nvSpPr>
      <dsp:spPr>
        <a:xfrm>
          <a:off x="1125022" y="1874520"/>
          <a:ext cx="7532756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Κατασκευή υποδείγματος και αξιολόγησή του</a:t>
          </a:r>
          <a:endParaRPr lang="en-US" sz="2300" kern="1200"/>
        </a:p>
      </dsp:txBody>
      <dsp:txXfrm>
        <a:off x="1149126" y="1898624"/>
        <a:ext cx="6387113" cy="774752"/>
      </dsp:txXfrm>
    </dsp:sp>
    <dsp:sp modelId="{FC9EE250-AA11-46FC-9C34-07C378AA818F}">
      <dsp:nvSpPr>
        <dsp:cNvPr id="0" name=""/>
        <dsp:cNvSpPr/>
      </dsp:nvSpPr>
      <dsp:spPr>
        <a:xfrm>
          <a:off x="1687533" y="2811780"/>
          <a:ext cx="7532756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Εφαρμογή υποδείγματος </a:t>
          </a:r>
          <a:endParaRPr lang="en-US" sz="2300" kern="1200"/>
        </a:p>
      </dsp:txBody>
      <dsp:txXfrm>
        <a:off x="1711637" y="2835884"/>
        <a:ext cx="6387113" cy="774752"/>
      </dsp:txXfrm>
    </dsp:sp>
    <dsp:sp modelId="{9E1A6741-47D0-41CD-A1FB-B4D503D18160}">
      <dsp:nvSpPr>
        <dsp:cNvPr id="0" name=""/>
        <dsp:cNvSpPr/>
      </dsp:nvSpPr>
      <dsp:spPr>
        <a:xfrm>
          <a:off x="2250044" y="3749040"/>
          <a:ext cx="7532756" cy="8229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Αξιολόγηση πρόβλεψης</a:t>
          </a:r>
          <a:endParaRPr lang="en-US" sz="2300" kern="1200"/>
        </a:p>
      </dsp:txBody>
      <dsp:txXfrm>
        <a:off x="2274148" y="3773144"/>
        <a:ext cx="6387113" cy="774752"/>
      </dsp:txXfrm>
    </dsp:sp>
    <dsp:sp modelId="{0D2B81F2-6574-4201-A2FE-555E161D8E05}">
      <dsp:nvSpPr>
        <dsp:cNvPr id="0" name=""/>
        <dsp:cNvSpPr/>
      </dsp:nvSpPr>
      <dsp:spPr>
        <a:xfrm>
          <a:off x="6997832" y="601217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118190" y="601217"/>
        <a:ext cx="294208" cy="402530"/>
      </dsp:txXfrm>
    </dsp:sp>
    <dsp:sp modelId="{CFE45048-F7BD-4E62-9AAC-3468583ED26A}">
      <dsp:nvSpPr>
        <dsp:cNvPr id="0" name=""/>
        <dsp:cNvSpPr/>
      </dsp:nvSpPr>
      <dsp:spPr>
        <a:xfrm>
          <a:off x="7560343" y="1538478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680701" y="1538478"/>
        <a:ext cx="294208" cy="402530"/>
      </dsp:txXfrm>
    </dsp:sp>
    <dsp:sp modelId="{A9EC8163-D75D-46F1-A387-4D094015BCBA}">
      <dsp:nvSpPr>
        <dsp:cNvPr id="0" name=""/>
        <dsp:cNvSpPr/>
      </dsp:nvSpPr>
      <dsp:spPr>
        <a:xfrm>
          <a:off x="8122854" y="2462022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243212" y="2462022"/>
        <a:ext cx="294208" cy="402530"/>
      </dsp:txXfrm>
    </dsp:sp>
    <dsp:sp modelId="{C2981264-520D-48BA-9C6C-547068FEF5ED}">
      <dsp:nvSpPr>
        <dsp:cNvPr id="0" name=""/>
        <dsp:cNvSpPr/>
      </dsp:nvSpPr>
      <dsp:spPr>
        <a:xfrm>
          <a:off x="8685365" y="3408426"/>
          <a:ext cx="534924" cy="5349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805723" y="3408426"/>
        <a:ext cx="294208" cy="4025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8D3E4-74CE-4DD2-AC37-3E34E06CCADC}">
      <dsp:nvSpPr>
        <dsp:cNvPr id="0" name=""/>
        <dsp:cNvSpPr/>
      </dsp:nvSpPr>
      <dsp:spPr>
        <a:xfrm>
          <a:off x="1957151" y="4049"/>
          <a:ext cx="2607943" cy="13039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/>
            <a:t>Χρονικός Ορίζοντας</a:t>
          </a:r>
        </a:p>
      </dsp:txBody>
      <dsp:txXfrm>
        <a:off x="1995343" y="42241"/>
        <a:ext cx="2531559" cy="1227587"/>
      </dsp:txXfrm>
    </dsp:sp>
    <dsp:sp modelId="{FF6913C6-DF0E-42E2-878F-960233E94161}">
      <dsp:nvSpPr>
        <dsp:cNvPr id="0" name=""/>
        <dsp:cNvSpPr/>
      </dsp:nvSpPr>
      <dsp:spPr>
        <a:xfrm>
          <a:off x="2217945" y="1308021"/>
          <a:ext cx="260794" cy="977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978"/>
              </a:lnTo>
              <a:lnTo>
                <a:pt x="260794" y="9779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71C0B-759A-4D6D-89A1-0A8FF2F5D974}">
      <dsp:nvSpPr>
        <dsp:cNvPr id="0" name=""/>
        <dsp:cNvSpPr/>
      </dsp:nvSpPr>
      <dsp:spPr>
        <a:xfrm>
          <a:off x="2478740" y="1634014"/>
          <a:ext cx="2086354" cy="13039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Βραχυπρόθεσμες</a:t>
          </a:r>
        </a:p>
      </dsp:txBody>
      <dsp:txXfrm>
        <a:off x="2516932" y="1672206"/>
        <a:ext cx="2009970" cy="1227587"/>
      </dsp:txXfrm>
    </dsp:sp>
    <dsp:sp modelId="{CDDF4C01-B187-440C-9B64-BF46080C3000}">
      <dsp:nvSpPr>
        <dsp:cNvPr id="0" name=""/>
        <dsp:cNvSpPr/>
      </dsp:nvSpPr>
      <dsp:spPr>
        <a:xfrm>
          <a:off x="2217945" y="1308021"/>
          <a:ext cx="260794" cy="2607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7943"/>
              </a:lnTo>
              <a:lnTo>
                <a:pt x="260794" y="26079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9E0621-71DC-42BD-9985-0099FA03BB1A}">
      <dsp:nvSpPr>
        <dsp:cNvPr id="0" name=""/>
        <dsp:cNvSpPr/>
      </dsp:nvSpPr>
      <dsp:spPr>
        <a:xfrm>
          <a:off x="2478740" y="3263978"/>
          <a:ext cx="2086354" cy="13039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Μακροπρόθεσμες</a:t>
          </a:r>
        </a:p>
      </dsp:txBody>
      <dsp:txXfrm>
        <a:off x="2516932" y="3302170"/>
        <a:ext cx="2009970" cy="1227587"/>
      </dsp:txXfrm>
    </dsp:sp>
    <dsp:sp modelId="{A2325A36-0A3B-4B4F-BE02-2B34AD787C50}">
      <dsp:nvSpPr>
        <dsp:cNvPr id="0" name=""/>
        <dsp:cNvSpPr/>
      </dsp:nvSpPr>
      <dsp:spPr>
        <a:xfrm>
          <a:off x="5217080" y="4049"/>
          <a:ext cx="2607943" cy="13039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/>
            <a:t>Οικονομικό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/>
            <a:t>Μέγεθος</a:t>
          </a:r>
        </a:p>
      </dsp:txBody>
      <dsp:txXfrm>
        <a:off x="5255272" y="42241"/>
        <a:ext cx="2531559" cy="1227587"/>
      </dsp:txXfrm>
    </dsp:sp>
    <dsp:sp modelId="{9593C719-B39D-42D6-9D88-FE49581DD5F2}">
      <dsp:nvSpPr>
        <dsp:cNvPr id="0" name=""/>
        <dsp:cNvSpPr/>
      </dsp:nvSpPr>
      <dsp:spPr>
        <a:xfrm>
          <a:off x="5477874" y="1308021"/>
          <a:ext cx="260794" cy="977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978"/>
              </a:lnTo>
              <a:lnTo>
                <a:pt x="260794" y="9779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69972C-1CB7-4B3C-A16B-D3345FABD165}">
      <dsp:nvSpPr>
        <dsp:cNvPr id="0" name=""/>
        <dsp:cNvSpPr/>
      </dsp:nvSpPr>
      <dsp:spPr>
        <a:xfrm>
          <a:off x="5738669" y="1634014"/>
          <a:ext cx="2086354" cy="13039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 err="1"/>
            <a:t>Μικρο</a:t>
          </a:r>
          <a:r>
            <a:rPr lang="el-GR" sz="2000" kern="1200" dirty="0"/>
            <a:t>-οικονομικό</a:t>
          </a:r>
        </a:p>
      </dsp:txBody>
      <dsp:txXfrm>
        <a:off x="5776861" y="1672206"/>
        <a:ext cx="2009970" cy="1227587"/>
      </dsp:txXfrm>
    </dsp:sp>
    <dsp:sp modelId="{7915CA41-C9B9-47BD-AD4D-123AE23FA867}">
      <dsp:nvSpPr>
        <dsp:cNvPr id="0" name=""/>
        <dsp:cNvSpPr/>
      </dsp:nvSpPr>
      <dsp:spPr>
        <a:xfrm>
          <a:off x="5477874" y="1308021"/>
          <a:ext cx="260794" cy="2607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7943"/>
              </a:lnTo>
              <a:lnTo>
                <a:pt x="260794" y="26079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5C43E-DC95-4E3E-BE0C-FF35A15C2A82}">
      <dsp:nvSpPr>
        <dsp:cNvPr id="0" name=""/>
        <dsp:cNvSpPr/>
      </dsp:nvSpPr>
      <dsp:spPr>
        <a:xfrm>
          <a:off x="5738669" y="3263978"/>
          <a:ext cx="2086354" cy="13039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Μάκρο-οικονομικό</a:t>
          </a:r>
        </a:p>
      </dsp:txBody>
      <dsp:txXfrm>
        <a:off x="5776861" y="3302170"/>
        <a:ext cx="2009970" cy="12275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1DF76-A185-47D6-81DE-D5DDA534099C}">
      <dsp:nvSpPr>
        <dsp:cNvPr id="0" name=""/>
        <dsp:cNvSpPr/>
      </dsp:nvSpPr>
      <dsp:spPr>
        <a:xfrm>
          <a:off x="8597" y="1392768"/>
          <a:ext cx="2569731" cy="1541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dirty="0"/>
            <a:t>ΑΝΑΛΥΣΗ</a:t>
          </a:r>
        </a:p>
      </dsp:txBody>
      <dsp:txXfrm>
        <a:off x="53756" y="1437927"/>
        <a:ext cx="2479413" cy="1451520"/>
      </dsp:txXfrm>
    </dsp:sp>
    <dsp:sp modelId="{117D1EA3-6DE0-4742-A752-DB9FF41AD349}">
      <dsp:nvSpPr>
        <dsp:cNvPr id="0" name=""/>
        <dsp:cNvSpPr/>
      </dsp:nvSpPr>
      <dsp:spPr>
        <a:xfrm>
          <a:off x="2835302" y="1845041"/>
          <a:ext cx="544783" cy="637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500" kern="1200"/>
        </a:p>
      </dsp:txBody>
      <dsp:txXfrm>
        <a:off x="2835302" y="1972500"/>
        <a:ext cx="381348" cy="382375"/>
      </dsp:txXfrm>
    </dsp:sp>
    <dsp:sp modelId="{90F17336-9D41-48E3-B831-92C0CB8AEEDC}">
      <dsp:nvSpPr>
        <dsp:cNvPr id="0" name=""/>
        <dsp:cNvSpPr/>
      </dsp:nvSpPr>
      <dsp:spPr>
        <a:xfrm>
          <a:off x="3606221" y="1392768"/>
          <a:ext cx="2569731" cy="1541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dirty="0"/>
            <a:t>ΠΡΟΒΛΕΨΗ</a:t>
          </a:r>
        </a:p>
      </dsp:txBody>
      <dsp:txXfrm>
        <a:off x="3651380" y="1437927"/>
        <a:ext cx="2479413" cy="1451520"/>
      </dsp:txXfrm>
    </dsp:sp>
    <dsp:sp modelId="{E5EECBCB-0486-44DC-8ABD-2FE95E741ECC}">
      <dsp:nvSpPr>
        <dsp:cNvPr id="0" name=""/>
        <dsp:cNvSpPr/>
      </dsp:nvSpPr>
      <dsp:spPr>
        <a:xfrm>
          <a:off x="6432926" y="1845041"/>
          <a:ext cx="544783" cy="6372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500" kern="1200"/>
        </a:p>
      </dsp:txBody>
      <dsp:txXfrm>
        <a:off x="6432926" y="1972500"/>
        <a:ext cx="381348" cy="382375"/>
      </dsp:txXfrm>
    </dsp:sp>
    <dsp:sp modelId="{35D69DA5-E283-41DD-BA70-41637A4304DE}">
      <dsp:nvSpPr>
        <dsp:cNvPr id="0" name=""/>
        <dsp:cNvSpPr/>
      </dsp:nvSpPr>
      <dsp:spPr>
        <a:xfrm>
          <a:off x="7203845" y="1392768"/>
          <a:ext cx="2569731" cy="1541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 dirty="0"/>
            <a:t>ΛΗΨΗ ΑΠΟΦΑΣΕΩΝ</a:t>
          </a:r>
        </a:p>
      </dsp:txBody>
      <dsp:txXfrm>
        <a:off x="7249004" y="1437927"/>
        <a:ext cx="2479413" cy="14515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925CD-DA96-4108-9F23-AE05A8DA6274}">
      <dsp:nvSpPr>
        <dsp:cNvPr id="0" name=""/>
        <dsp:cNvSpPr/>
      </dsp:nvSpPr>
      <dsp:spPr>
        <a:xfrm rot="5400000">
          <a:off x="5264025" y="-1839226"/>
          <a:ext cx="1636904" cy="57246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Simulation Modeling and Analysis, Averill Law and David Kelton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>
              <a:latin typeface="Arial" panose="020B0604020202020204" pitchFamily="34" charset="0"/>
              <a:cs typeface="Arial" panose="020B0604020202020204" pitchFamily="34" charset="0"/>
            </a:rPr>
            <a:t>Πιθανότητες και Στατιστική, </a:t>
          </a: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Murray Spiegel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>
              <a:latin typeface="Arial" panose="020B0604020202020204" pitchFamily="34" charset="0"/>
              <a:cs typeface="Arial" panose="020B0604020202020204" pitchFamily="34" charset="0"/>
            </a:rPr>
            <a:t>Εισαγωγή στην Οικονομετρία, Γεώργιος Χρήστου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>
              <a:latin typeface="Arial" panose="020B0604020202020204" pitchFamily="34" charset="0"/>
              <a:cs typeface="Arial" panose="020B0604020202020204" pitchFamily="34" charset="0"/>
            </a:rPr>
            <a:t>Τεχνικές Πρόβλεψης Τηλεπικοινωνιακών Αγορών, </a:t>
          </a:r>
          <a:r>
            <a:rPr lang="el-GR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Κουτρουμπής</a:t>
          </a:r>
          <a:r>
            <a:rPr lang="el-GR" sz="1500" kern="1200" dirty="0">
              <a:latin typeface="Arial" panose="020B0604020202020204" pitchFamily="34" charset="0"/>
              <a:cs typeface="Arial" panose="020B0604020202020204" pitchFamily="34" charset="0"/>
            </a:rPr>
            <a:t> και </a:t>
          </a:r>
          <a:r>
            <a:rPr lang="el-GR" sz="1500" kern="1200" dirty="0" err="1">
              <a:latin typeface="Arial" panose="020B0604020202020204" pitchFamily="34" charset="0"/>
              <a:cs typeface="Arial" panose="020B0604020202020204" pitchFamily="34" charset="0"/>
            </a:rPr>
            <a:t>Μιχαλακέλης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 rot="-5400000">
        <a:off x="3220136" y="284570"/>
        <a:ext cx="5644777" cy="1477090"/>
      </dsp:txXfrm>
    </dsp:sp>
    <dsp:sp modelId="{08C77654-8D82-4852-ACC6-B961A709AAE1}">
      <dsp:nvSpPr>
        <dsp:cNvPr id="0" name=""/>
        <dsp:cNvSpPr/>
      </dsp:nvSpPr>
      <dsp:spPr>
        <a:xfrm>
          <a:off x="0" y="51"/>
          <a:ext cx="3220135" cy="2046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700" kern="1200" dirty="0"/>
            <a:t>Εγχειρίδια</a:t>
          </a:r>
          <a:endParaRPr lang="en-US" sz="4700" kern="1200" dirty="0"/>
        </a:p>
      </dsp:txBody>
      <dsp:txXfrm>
        <a:off x="99884" y="99935"/>
        <a:ext cx="3020367" cy="1846362"/>
      </dsp:txXfrm>
    </dsp:sp>
    <dsp:sp modelId="{B648B53B-7C1D-42EE-9775-0A07C71CCD98}">
      <dsp:nvSpPr>
        <dsp:cNvPr id="0" name=""/>
        <dsp:cNvSpPr/>
      </dsp:nvSpPr>
      <dsp:spPr>
        <a:xfrm rot="5400000">
          <a:off x="5264025" y="309210"/>
          <a:ext cx="1636904" cy="57246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Matlab</a:t>
          </a:r>
          <a:r>
            <a:rPr lang="en-US" sz="1500" kern="1200" dirty="0"/>
            <a:t>, </a:t>
          </a:r>
          <a:r>
            <a:rPr lang="en-US" sz="1500" kern="1200" dirty="0" err="1"/>
            <a:t>Scilab</a:t>
          </a:r>
          <a:r>
            <a:rPr lang="en-US" sz="1500" kern="1200" dirty="0"/>
            <a:t>, Octave, Mathematica…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Python, R…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Minitab, SPSS, </a:t>
          </a:r>
          <a:r>
            <a:rPr lang="en-US" sz="1500" kern="1200" dirty="0" err="1"/>
            <a:t>Eviews</a:t>
          </a:r>
          <a:r>
            <a:rPr lang="en-US" sz="1500" kern="1200" dirty="0"/>
            <a:t>…</a:t>
          </a:r>
        </a:p>
      </dsp:txBody>
      <dsp:txXfrm rot="-5400000">
        <a:off x="3220136" y="2433007"/>
        <a:ext cx="5644777" cy="1477090"/>
      </dsp:txXfrm>
    </dsp:sp>
    <dsp:sp modelId="{7491B81D-B182-44CE-882F-F2010AEAC0EA}">
      <dsp:nvSpPr>
        <dsp:cNvPr id="0" name=""/>
        <dsp:cNvSpPr/>
      </dsp:nvSpPr>
      <dsp:spPr>
        <a:xfrm>
          <a:off x="0" y="2148487"/>
          <a:ext cx="3220135" cy="2046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700" kern="1200" dirty="0"/>
            <a:t>Εργαλεία</a:t>
          </a:r>
          <a:endParaRPr lang="en-US" sz="4700" kern="1200" dirty="0"/>
        </a:p>
      </dsp:txBody>
      <dsp:txXfrm>
        <a:off x="99884" y="2248371"/>
        <a:ext cx="3020367" cy="1846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541D5F5-6E49-41BD-A135-A87EE057E2F6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24A0433C-7446-4B14-9B3D-7BAA16BCFE87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032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0" name="Ορθογώνιο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1" name="Ορθογώνιο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2" name="Ορθογώνιο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13" name="Ευθεία γραμμή σύνδεσης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15" name="Ευθεία γραμμή σύνδεσης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π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226CD5AF-41BF-4A97-96EB-BBF7291C9F48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10E00A-DA7F-4AB8-BE51-3D6B30282F20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0" name="Ορθογώνιο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cxnSp>
        <p:nvCxnSpPr>
          <p:cNvPr id="11" name="Ευθεία γραμμή σύνδεσης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π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2FEFA5-66F6-4F7A-BB9D-88DD81254C46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970C8C-7521-4333-A2D4-8FDE755E311E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0" name="Ορθογώνιο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4" name="Ορθογώνιο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1" name="Ορθογώνιο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22" name="Ευθεία γραμμή σύνδεσης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8" name="π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23" name="Ευθεία γραμμή σύνδεσης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Ορθογώνιο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7" name="Ορθογώνιο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8" name="Ορθογώνιο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9" name="Ορθογώνιο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30" name="Ορθογώνιο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31" name="Ευθεία γραμμή σύνδεσης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Ορθογώνιο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33" name="Ευθεία γραμμή σύνδεσης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6F8701D3-BB76-4576-BBEC-D6511536E842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8E28EC-16A4-4C84-9505-D9615340AE9F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891DA8-0051-4982-8D40-4AA13BC8B551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3A2E94-2C9F-4369-9E33-5C30AA775F7A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6" name="Ορθογώνιο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cxnSp>
        <p:nvCxnSpPr>
          <p:cNvPr id="7" name="Ευθεία γραμμή σύνδεσης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411D2D-BE5D-4550-91E5-2DC7D930CDD3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l-GR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B2FD9D-0080-49F7-8B52-E0679D6C3F48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1294F10B-4B65-4452-9D0E-1AFA71F8F9C3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3" name="Ορθογώνιο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π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16" name="Ευθεία γραμμή σύνδεσης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3B67B838-77EF-40C9-87FB-20C22202D488}" type="datetime1">
              <a:rPr lang="el-GR" smtClean="0"/>
              <a:t>8/10/2022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kanetza@di.uoa.g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l-GR" sz="4400" dirty="0"/>
              <a:t>Τεχνικές Ανάλυσης και Πρόβλεψης Τηλεπικοινωνιακών Αγορών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l-GR" sz="2400" dirty="0"/>
              <a:t>ΤΕ-3011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D2D83D-2414-BD85-3B99-7EE41F4AA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572" y="615950"/>
            <a:ext cx="400685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5BD1FF-962C-2073-FD4D-DC61F0861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Εφαρμογές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A5AE38-8C77-47CD-81EF-E441672BC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err="1"/>
              <a:t>μΙΚΡΟ</a:t>
            </a: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7A2360E-6550-CCB2-B147-B9C9B45B00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Πωλήσεις</a:t>
            </a:r>
          </a:p>
          <a:p>
            <a:r>
              <a:rPr lang="el-GR" dirty="0" err="1"/>
              <a:t>Χρηματοροές</a:t>
            </a:r>
            <a:endParaRPr lang="el-GR" dirty="0"/>
          </a:p>
          <a:p>
            <a:r>
              <a:rPr lang="el-GR" dirty="0"/>
              <a:t>Αποθήκες</a:t>
            </a:r>
          </a:p>
          <a:p>
            <a:r>
              <a:rPr lang="el-GR" dirty="0"/>
              <a:t>Εργατοώρες Προσωπικού</a:t>
            </a:r>
          </a:p>
          <a:p>
            <a:r>
              <a:rPr lang="el-GR" dirty="0"/>
              <a:t>…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AB857CC-241E-E417-5F8C-27F0BE7526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err="1"/>
              <a:t>μΑΚΡΟ</a:t>
            </a:r>
            <a:endParaRPr lang="el-GR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6C32708-D1A2-B987-D5A1-80F9F10F2F6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/>
              <a:t>ΑΕΠ</a:t>
            </a:r>
          </a:p>
          <a:p>
            <a:r>
              <a:rPr lang="el-GR" dirty="0"/>
              <a:t>Βιομηχανικός Δείκτης</a:t>
            </a:r>
          </a:p>
          <a:p>
            <a:r>
              <a:rPr lang="el-GR" dirty="0"/>
              <a:t>Ποσοστό Ανεργίας</a:t>
            </a:r>
          </a:p>
          <a:p>
            <a:r>
              <a:rPr lang="el-GR" dirty="0"/>
              <a:t>Φτώχεια</a:t>
            </a:r>
          </a:p>
          <a:p>
            <a:r>
              <a:rPr lang="el-G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5359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78C978-DFF4-612B-120B-BA64B6762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 στον κλάδο των Τηλεπικοινωνιών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1722052-8FCE-07E9-F1E4-09DEC43F81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48757" y="1600200"/>
            <a:ext cx="6472361" cy="4572000"/>
          </a:xfrm>
        </p:spPr>
      </p:pic>
    </p:spTree>
    <p:extLst>
      <p:ext uri="{BB962C8B-B14F-4D97-AF65-F5344CB8AC3E}">
        <p14:creationId xmlns:p14="http://schemas.microsoft.com/office/powerpoint/2010/main" val="326078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17A3F0-6D99-D9E9-B607-0A7CBE87D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Κύρια Σημεία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2FA6A3-6949-380C-51FC-A55592675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Ο αποτελεσματικός αναλυτής πρέπει να είναι σε θέση να διαμορφώσει ένα συνδυασμό ποσοτικών και ποιοτικών δεδομένων, προκειμένου να αποφεύγονται μεγάλα σφάλματα.</a:t>
            </a:r>
          </a:p>
          <a:p>
            <a:pPr algn="just"/>
            <a:endParaRPr lang="el-GR" dirty="0"/>
          </a:p>
          <a:p>
            <a:pPr algn="just"/>
            <a:r>
              <a:rPr lang="el-GR" dirty="0"/>
              <a:t>Θα πρέπει να εξετάζεται η συνέπεια των μοντέλων – μεθόδων, προτού τα αποτελέσματα χρησιμοποιηθούν στη λήψη αποφάσεων.</a:t>
            </a:r>
          </a:p>
        </p:txBody>
      </p:sp>
    </p:spTree>
    <p:extLst>
      <p:ext uri="{BB962C8B-B14F-4D97-AF65-F5344CB8AC3E}">
        <p14:creationId xmlns:p14="http://schemas.microsoft.com/office/powerpoint/2010/main" val="371431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257E2281-AAF8-F3FC-02CB-E68C5CA55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altLang="el-GR"/>
              <a:t>Ερωτήσεις???</a:t>
            </a:r>
          </a:p>
        </p:txBody>
      </p:sp>
      <p:pic>
        <p:nvPicPr>
          <p:cNvPr id="53251" name="Picture 2">
            <a:extLst>
              <a:ext uri="{FF2B5EF4-FFF2-40B4-BE49-F238E27FC236}">
                <a16:creationId xmlns:a16="http://schemas.microsoft.com/office/drawing/2014/main" id="{365D0028-0EDE-FAB2-3F90-97E44D183E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5075" y="2052638"/>
            <a:ext cx="3600450" cy="4195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D54F8E-C666-7A28-6FE9-A0C4FB419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Στόχος Μαθήματος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88E495-63B3-EEA7-C904-8EAE1E91E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Οι φοιτητές να αποκτήσουν τη γνώση και την ικανότητα να γνωρίζουν τις απαραίτητες μεθοδολογίες και εργαλεία που θα τους επιτρέπουν να πραγματοποιούν ολοκληρωμένες μελέτες ανάλυσης και πρόβλεψης μιας αγοράς. </a:t>
            </a:r>
          </a:p>
        </p:txBody>
      </p:sp>
    </p:spTree>
    <p:extLst>
      <p:ext uri="{BB962C8B-B14F-4D97-AF65-F5344CB8AC3E}">
        <p14:creationId xmlns:p14="http://schemas.microsoft.com/office/powerpoint/2010/main" val="193879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FBEF07-C17B-8CE6-08FF-063DEDC35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Περίγραμμα Μαθήματος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18B5E8-B549-814B-4DCB-0CF5DDC71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Βασικά Στατιστικά Μεγέθη</a:t>
            </a:r>
          </a:p>
          <a:p>
            <a:r>
              <a:rPr lang="el-GR" dirty="0"/>
              <a:t>Μέθοδοι Πρόβλεψης</a:t>
            </a:r>
          </a:p>
          <a:p>
            <a:r>
              <a:rPr lang="el-GR" dirty="0" err="1"/>
              <a:t>Χρονοσειρές</a:t>
            </a:r>
            <a:endParaRPr lang="el-GR" dirty="0"/>
          </a:p>
          <a:p>
            <a:r>
              <a:rPr lang="el-GR" dirty="0"/>
              <a:t>Παλινδρόμηση</a:t>
            </a:r>
          </a:p>
          <a:p>
            <a:r>
              <a:rPr lang="el-GR" dirty="0"/>
              <a:t>Θεωρία Υιοθέτησης και Διάχυσης (</a:t>
            </a:r>
            <a:r>
              <a:rPr lang="en-US" dirty="0"/>
              <a:t>Adoption &amp; Diffusion)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1194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6F5EC71D-1F88-6DA4-5839-E57565507D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Εκπαιδευτικό Υλικό</a:t>
            </a:r>
            <a:endParaRPr lang="en-US" altLang="el-GR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1E7FA8-CEE6-635C-3456-AD42DFAC4F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035490"/>
              </p:ext>
            </p:extLst>
          </p:nvPr>
        </p:nvGraphicFramePr>
        <p:xfrm>
          <a:off x="2012527" y="1916832"/>
          <a:ext cx="8944820" cy="4194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>
            <a:extLst>
              <a:ext uri="{FF2B5EF4-FFF2-40B4-BE49-F238E27FC236}">
                <a16:creationId xmlns:a16="http://schemas.microsoft.com/office/drawing/2014/main" id="{7CCB8D94-E4D1-A077-3E57-756408A4B1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Στοιχεία Επικοινωνίας</a:t>
            </a:r>
            <a:endParaRPr lang="en-US" alt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0D6F6-CB0F-C45C-CD5A-0C4B2AE89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399" dirty="0"/>
              <a:t>Email: </a:t>
            </a:r>
            <a:r>
              <a:rPr lang="en-US" sz="2399" dirty="0">
                <a:hlinkClick r:id="rId2"/>
              </a:rPr>
              <a:t>kanetza@di.uoa.gr</a:t>
            </a:r>
            <a:endParaRPr lang="en-US" sz="2399" dirty="0"/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Euphemia" panose="020B0503040102020104" pitchFamily="34" charset="0"/>
              <a:buNone/>
              <a:defRPr/>
            </a:pP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A2DB48-D8CE-C03F-AF35-A5BB8E487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dirty="0"/>
              <a:t>Βασικές Έννοιες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451F12-0184-A406-5B8B-27CEC6FC3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>
            <a:normAutofit/>
          </a:bodyPr>
          <a:lstStyle/>
          <a:p>
            <a:r>
              <a:rPr lang="el-GR" sz="2400" dirty="0"/>
              <a:t>Η </a:t>
            </a:r>
            <a:r>
              <a:rPr lang="el-GR" sz="2400" b="1" dirty="0"/>
              <a:t>ΑΝΑΛΥΣΗ </a:t>
            </a:r>
            <a:r>
              <a:rPr lang="el-GR" sz="2400" dirty="0"/>
              <a:t>εξετάζει τη σχέση μεταξύ ενός ή περισσότερων </a:t>
            </a:r>
            <a:r>
              <a:rPr lang="el-GR" sz="2400" b="1" dirty="0"/>
              <a:t>προβλεπτικών παραγόντων</a:t>
            </a:r>
            <a:r>
              <a:rPr lang="en-US" sz="2400" b="1" dirty="0"/>
              <a:t> </a:t>
            </a:r>
            <a:r>
              <a:rPr lang="el-GR" sz="2400" dirty="0"/>
              <a:t>(ανεξάρτητες μεταβλητές) και μιας </a:t>
            </a:r>
            <a:r>
              <a:rPr lang="el-GR" sz="2400" b="1" dirty="0"/>
              <a:t>μεταβλητής απόκρισης </a:t>
            </a:r>
            <a:r>
              <a:rPr lang="el-GR" sz="2400" dirty="0"/>
              <a:t>(εξαρτημένη μεταβλητή), με στόχο τον καθορισμό ενός μοντέλου "</a:t>
            </a:r>
            <a:r>
              <a:rPr lang="el-GR" sz="2400" b="1" dirty="0"/>
              <a:t>βέλτιστης προσαρμογής</a:t>
            </a:r>
            <a:r>
              <a:rPr lang="el-GR" sz="2400" dirty="0"/>
              <a:t>" της σχέσης.</a:t>
            </a:r>
          </a:p>
        </p:txBody>
      </p:sp>
      <p:pic>
        <p:nvPicPr>
          <p:cNvPr id="1026" name="Picture 2" descr="Curve fitting - Wikipedia">
            <a:extLst>
              <a:ext uri="{FF2B5EF4-FFF2-40B4-BE49-F238E27FC236}">
                <a16:creationId xmlns:a16="http://schemas.microsoft.com/office/drawing/2014/main" id="{11E5EB3E-AB09-48BE-556E-52297838F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61651" y="1619380"/>
            <a:ext cx="4814586" cy="361924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21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EBE34E-191C-76BC-FC97-34E560EE8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Έννοιες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A3C0A3-C5E9-92D9-CFFC-A0535D3AE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Ανάλογα με το επιθυμητό επίπεδο ανάλυσης μπορεί να περιλαμβάνει:</a:t>
            </a:r>
          </a:p>
          <a:p>
            <a:pPr lvl="1" algn="just"/>
            <a:endParaRPr lang="el-GR" dirty="0"/>
          </a:p>
          <a:p>
            <a:pPr lvl="1" algn="just"/>
            <a:r>
              <a:rPr lang="en-US" sz="2800" b="1" dirty="0"/>
              <a:t>Interpolation</a:t>
            </a:r>
            <a:r>
              <a:rPr lang="el-GR" sz="2800" dirty="0"/>
              <a:t>: όταν απαιτείται ακριβής προσαρμογή στα δεδομένα</a:t>
            </a:r>
            <a:endParaRPr lang="en-US" sz="2800" dirty="0"/>
          </a:p>
          <a:p>
            <a:pPr lvl="1" algn="just"/>
            <a:endParaRPr lang="el-GR" sz="2800" dirty="0"/>
          </a:p>
          <a:p>
            <a:pPr lvl="1" algn="just"/>
            <a:r>
              <a:rPr lang="en-US" sz="2800" b="1" dirty="0"/>
              <a:t>Smoothing</a:t>
            </a:r>
            <a:r>
              <a:rPr lang="el-GR" sz="2800" dirty="0"/>
              <a:t>: όπου κατασκευάζεται μια συνάρτηση που προσαρμόζεται κατά προσέγγιση στα δεδομένα. </a:t>
            </a:r>
          </a:p>
        </p:txBody>
      </p:sp>
    </p:spTree>
    <p:extLst>
      <p:ext uri="{BB962C8B-B14F-4D97-AF65-F5344CB8AC3E}">
        <p14:creationId xmlns:p14="http://schemas.microsoft.com/office/powerpoint/2010/main" val="405228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F917EB-AB3E-1699-3314-6525343C1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dirty="0"/>
              <a:t>Βασικές Έννοιες</a:t>
            </a:r>
          </a:p>
        </p:txBody>
      </p:sp>
      <p:pic>
        <p:nvPicPr>
          <p:cNvPr id="3076" name="Picture 4" descr="Short course in Probabilistic Forecasting (DSD-INT 2022) - Deltares">
            <a:extLst>
              <a:ext uri="{FF2B5EF4-FFF2-40B4-BE49-F238E27FC236}">
                <a16:creationId xmlns:a16="http://schemas.microsoft.com/office/drawing/2014/main" id="{A7B5F3F6-D7D6-66AB-8F63-63B1FFD75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3436" y="2257265"/>
            <a:ext cx="4814586" cy="325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F7B9B8-B4D0-6661-BFDB-A70CA9196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>
            <a:normAutofit/>
          </a:bodyPr>
          <a:lstStyle/>
          <a:p>
            <a:r>
              <a:rPr lang="el-GR" sz="2400" dirty="0"/>
              <a:t>Η </a:t>
            </a:r>
            <a:r>
              <a:rPr lang="el-GR" sz="2400" b="1" dirty="0"/>
              <a:t>ΠΡΟΒΛΕΨΗ</a:t>
            </a:r>
            <a:r>
              <a:rPr lang="el-GR" sz="2400" dirty="0"/>
              <a:t> είναι μια τεχνική που χρησιμοποιεί </a:t>
            </a:r>
            <a:r>
              <a:rPr lang="el-GR" sz="2400" b="1" dirty="0"/>
              <a:t>ιστορικά δεδομένα</a:t>
            </a:r>
            <a:r>
              <a:rPr lang="el-GR" sz="2400" dirty="0"/>
              <a:t> ως δεδομένα εισόδου για την πραγματοποίηση τεκμηριωμένων </a:t>
            </a:r>
            <a:r>
              <a:rPr lang="el-GR" sz="2400" b="1" dirty="0"/>
              <a:t>εκτιμήσεων</a:t>
            </a:r>
            <a:r>
              <a:rPr lang="el-GR" sz="2400" dirty="0"/>
              <a:t> για τον προσδιορισμό της κατεύθυνσης των </a:t>
            </a:r>
            <a:r>
              <a:rPr lang="el-GR" sz="2400" b="1" dirty="0"/>
              <a:t>μελλοντικών τάσεων</a:t>
            </a:r>
            <a:r>
              <a:rPr lang="el-GR" sz="2400" dirty="0"/>
              <a:t>.</a:t>
            </a:r>
          </a:p>
          <a:p>
            <a:r>
              <a:rPr lang="el-GR" sz="2400" dirty="0"/>
              <a:t>Στην πρόβλεψη ασχολούμαστε συνήθως με ιστορικά δεδομένα, έτσι ώστε να προβλέψουμε ένα αβέβαιο μέλλον.</a:t>
            </a:r>
          </a:p>
        </p:txBody>
      </p:sp>
    </p:spTree>
    <p:extLst>
      <p:ext uri="{BB962C8B-B14F-4D97-AF65-F5344CB8AC3E}">
        <p14:creationId xmlns:p14="http://schemas.microsoft.com/office/powerpoint/2010/main" val="418885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562D6C-2852-E97C-C805-2AE0C7DA4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Έννοιες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6E419C8C-D318-D574-9725-299B2C272E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882553"/>
              </p:ext>
            </p:extLst>
          </p:nvPr>
        </p:nvGraphicFramePr>
        <p:xfrm>
          <a:off x="1593850" y="1600200"/>
          <a:ext cx="97821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809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526EC5-EEDE-24CC-44BD-8448C563F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Σχέση Ανάλυσης &amp; Πρόβλεψης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33CF9F-3C43-8CEC-A812-9ACB119F0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ΑΝΑΛΥΣΗ μπορεί να εφαρμοστεί αυτόνομα.</a:t>
            </a:r>
          </a:p>
          <a:p>
            <a:endParaRPr lang="el-GR" dirty="0"/>
          </a:p>
          <a:p>
            <a:r>
              <a:rPr lang="el-GR" dirty="0"/>
              <a:t>Η ΑΝΑΛΥΣΗ αποτελεί βασικό στοιχείο της ΠΡΟΒΛΕΨΗΣ.</a:t>
            </a:r>
          </a:p>
        </p:txBody>
      </p:sp>
    </p:spTree>
    <p:extLst>
      <p:ext uri="{BB962C8B-B14F-4D97-AF65-F5344CB8AC3E}">
        <p14:creationId xmlns:p14="http://schemas.microsoft.com/office/powerpoint/2010/main" val="150947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0C5A9F-6CCA-F016-674C-090D66AFF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dirty="0"/>
              <a:t>Τα Βήματα Της Ανάλυσης – Πρόβλεψης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E273A854-53F7-CCBA-8FF0-9FD485E55E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629676"/>
              </p:ext>
            </p:extLst>
          </p:nvPr>
        </p:nvGraphicFramePr>
        <p:xfrm>
          <a:off x="1593436" y="1600200"/>
          <a:ext cx="9782801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Δεξί άγκιστρο 3">
            <a:extLst>
              <a:ext uri="{FF2B5EF4-FFF2-40B4-BE49-F238E27FC236}">
                <a16:creationId xmlns:a16="http://schemas.microsoft.com/office/drawing/2014/main" id="{D1540D33-3218-20E3-3ED7-B08361CCAC6D}"/>
              </a:ext>
            </a:extLst>
          </p:cNvPr>
          <p:cNvSpPr/>
          <p:nvPr/>
        </p:nvSpPr>
        <p:spPr>
          <a:xfrm>
            <a:off x="8686700" y="1484784"/>
            <a:ext cx="1476641" cy="2808312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E44012-2823-1DC4-512B-A9546FD7CA68}"/>
              </a:ext>
            </a:extLst>
          </p:cNvPr>
          <p:cNvSpPr txBox="1"/>
          <p:nvPr/>
        </p:nvSpPr>
        <p:spPr>
          <a:xfrm>
            <a:off x="10163341" y="2636912"/>
            <a:ext cx="1691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/>
              <a:t>ΑΝΑΛΥΣΗ</a:t>
            </a:r>
          </a:p>
        </p:txBody>
      </p:sp>
      <p:sp>
        <p:nvSpPr>
          <p:cNvPr id="7" name="Αριστερό άγκιστρο 6">
            <a:extLst>
              <a:ext uri="{FF2B5EF4-FFF2-40B4-BE49-F238E27FC236}">
                <a16:creationId xmlns:a16="http://schemas.microsoft.com/office/drawing/2014/main" id="{37B3B131-2944-F36D-33DB-D013FE17534A}"/>
              </a:ext>
            </a:extLst>
          </p:cNvPr>
          <p:cNvSpPr/>
          <p:nvPr/>
        </p:nvSpPr>
        <p:spPr>
          <a:xfrm>
            <a:off x="2566020" y="4310674"/>
            <a:ext cx="1080120" cy="1976941"/>
          </a:xfrm>
          <a:prstGeom prst="lef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029DD1-325E-1AE3-D822-7E637EF3079E}"/>
              </a:ext>
            </a:extLst>
          </p:cNvPr>
          <p:cNvSpPr txBox="1"/>
          <p:nvPr/>
        </p:nvSpPr>
        <p:spPr>
          <a:xfrm>
            <a:off x="621804" y="501317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/>
              <a:t>ΠΡΟΒΛΕΨΗ</a:t>
            </a:r>
          </a:p>
        </p:txBody>
      </p:sp>
    </p:spTree>
    <p:extLst>
      <p:ext uri="{BB962C8B-B14F-4D97-AF65-F5344CB8AC3E}">
        <p14:creationId xmlns:p14="http://schemas.microsoft.com/office/powerpoint/2010/main" val="327317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70DFF2-19AB-0A4E-22BD-AD989265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Κατηγορίες Ανάλυσης &amp; Πρόβλεψης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540D4FF-772B-6C61-7D97-D42C77732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2304028"/>
              </p:ext>
            </p:extLst>
          </p:nvPr>
        </p:nvGraphicFramePr>
        <p:xfrm>
          <a:off x="1593850" y="1600200"/>
          <a:ext cx="97821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4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25AD51-BA29-2447-2326-4DD86B4F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Εφαρμογές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614A2D25-6C4E-3DD3-3C44-A5C82B49D6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317355"/>
              </p:ext>
            </p:extLst>
          </p:nvPr>
        </p:nvGraphicFramePr>
        <p:xfrm>
          <a:off x="1593850" y="1556792"/>
          <a:ext cx="9782175" cy="4327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26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Μαθηματικά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69_TF02787947" id="{2ECA0662-E560-4C85-9505-8FB881E127DB}" vid="{E7585C38-25F1-4E29-85F2-804F5C85FCFD}"/>
    </a:ext>
  </a:extLst>
</a:theme>
</file>

<file path=ppt/theme/theme2.xml><?xml version="1.0" encoding="utf-8"?>
<a:theme xmlns:a="http://schemas.openxmlformats.org/drawingml/2006/main" name="Θέμα του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 μαθηματικών με το σύμβολο π (ευρεία οθόνη)</Template>
  <TotalTime>132</TotalTime>
  <Words>386</Words>
  <Application>Microsoft Office PowerPoint</Application>
  <PresentationFormat>Προσαρμογή</PresentationFormat>
  <Paragraphs>91</Paragraphs>
  <Slides>17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Euphemia</vt:lpstr>
      <vt:lpstr>Wingdings 3</vt:lpstr>
      <vt:lpstr>Μαθηματικά 16x9</vt:lpstr>
      <vt:lpstr>Τεχνικές Ανάλυσης και Πρόβλεψης Τηλεπικοινωνιακών Αγορών</vt:lpstr>
      <vt:lpstr>Βασικές Έννοιες</vt:lpstr>
      <vt:lpstr>Βασικές Έννοιες</vt:lpstr>
      <vt:lpstr>Βασικές Έννοιες</vt:lpstr>
      <vt:lpstr>Βασικές Έννοιες</vt:lpstr>
      <vt:lpstr>Σχέση Ανάλυσης &amp; Πρόβλεψης</vt:lpstr>
      <vt:lpstr>Τα Βήματα Της Ανάλυσης – Πρόβλεψης</vt:lpstr>
      <vt:lpstr>Κατηγορίες Ανάλυσης &amp; Πρόβλεψης</vt:lpstr>
      <vt:lpstr>Εφαρμογές</vt:lpstr>
      <vt:lpstr>Εφαρμογές</vt:lpstr>
      <vt:lpstr>Εφαρμογή στον κλάδο των Τηλεπικοινωνιών</vt:lpstr>
      <vt:lpstr>Κύρια Σημεία</vt:lpstr>
      <vt:lpstr>Ερωτήσεις???</vt:lpstr>
      <vt:lpstr>Στόχος Μαθήματος</vt:lpstr>
      <vt:lpstr>Περίγραμμα Μαθήματος</vt:lpstr>
      <vt:lpstr>Εκπαιδευτικό Υλικό</vt:lpstr>
      <vt:lpstr>Στοιχεία Επικοινωνίας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Τεχνικές Ανάλυσης και Πρόβλεψης Τηλεπικοινωνιακών Αγορών</dc:title>
  <dc:creator>Nick Kanetza</dc:creator>
  <cp:lastModifiedBy>Nick Kanetza</cp:lastModifiedBy>
  <cp:revision>21</cp:revision>
  <dcterms:created xsi:type="dcterms:W3CDTF">2022-10-08T11:10:38Z</dcterms:created>
  <dcterms:modified xsi:type="dcterms:W3CDTF">2022-10-08T13:22:52Z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