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36" r:id="rId3"/>
    <p:sldId id="337" r:id="rId4"/>
    <p:sldId id="339" r:id="rId5"/>
    <p:sldId id="338" r:id="rId6"/>
    <p:sldId id="340" r:id="rId7"/>
    <p:sldId id="341" r:id="rId8"/>
    <p:sldId id="350" r:id="rId9"/>
    <p:sldId id="354" r:id="rId10"/>
    <p:sldId id="355" r:id="rId11"/>
    <p:sldId id="356" r:id="rId12"/>
    <p:sldId id="357" r:id="rId13"/>
    <p:sldId id="343" r:id="rId14"/>
    <p:sldId id="342" r:id="rId15"/>
  </p:sldIdLst>
  <p:sldSz cx="12188825" cy="6858000"/>
  <p:notesSz cx="6858000" cy="9144000"/>
  <p:defaultTextStyle>
    <a:defPPr rtl="0"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howGuides="1">
      <p:cViewPr varScale="1">
        <p:scale>
          <a:sx n="108" d="100"/>
          <a:sy n="108" d="100"/>
        </p:scale>
        <p:origin x="576" y="102"/>
      </p:cViewPr>
      <p:guideLst>
        <p:guide orient="horz" pos="2160"/>
        <p:guide pos="3839"/>
        <p:guide pos="10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3072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2D9934-723F-4177-BACD-FE387876C88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3F9477C9-DF74-42B6-90F7-FAD4ACC38883}">
      <dgm:prSet phldrT="[Κείμενο]"/>
      <dgm:spPr/>
      <dgm:t>
        <a:bodyPr/>
        <a:lstStyle/>
        <a:p>
          <a:r>
            <a:rPr lang="el-GR" dirty="0"/>
            <a:t>Τεχνικές Πρόβλεψης</a:t>
          </a:r>
        </a:p>
      </dgm:t>
    </dgm:pt>
    <dgm:pt modelId="{D8C735E1-800C-478E-AE01-E08C073D374D}" type="parTrans" cxnId="{2252626A-38D4-4576-A1FA-7B535CFC793A}">
      <dgm:prSet/>
      <dgm:spPr/>
      <dgm:t>
        <a:bodyPr/>
        <a:lstStyle/>
        <a:p>
          <a:endParaRPr lang="el-GR"/>
        </a:p>
      </dgm:t>
    </dgm:pt>
    <dgm:pt modelId="{0CE2B6A6-B498-4091-B2A4-A005D1C74084}" type="sibTrans" cxnId="{2252626A-38D4-4576-A1FA-7B535CFC793A}">
      <dgm:prSet/>
      <dgm:spPr/>
      <dgm:t>
        <a:bodyPr/>
        <a:lstStyle/>
        <a:p>
          <a:endParaRPr lang="el-GR"/>
        </a:p>
      </dgm:t>
    </dgm:pt>
    <dgm:pt modelId="{1D46D958-D4E6-4E00-A4E7-A2C3F7E2CE55}">
      <dgm:prSet phldrT="[Κείμενο]"/>
      <dgm:spPr/>
      <dgm:t>
        <a:bodyPr/>
        <a:lstStyle/>
        <a:p>
          <a:r>
            <a:rPr lang="el-GR" dirty="0"/>
            <a:t>Ποιοτικές</a:t>
          </a:r>
        </a:p>
      </dgm:t>
    </dgm:pt>
    <dgm:pt modelId="{C59E7A08-9BE1-4A65-93B1-266AEC9FCB91}" type="parTrans" cxnId="{2F07F765-BEBB-4E2C-9850-C09609D9AAC6}">
      <dgm:prSet/>
      <dgm:spPr/>
      <dgm:t>
        <a:bodyPr/>
        <a:lstStyle/>
        <a:p>
          <a:endParaRPr lang="el-GR"/>
        </a:p>
      </dgm:t>
    </dgm:pt>
    <dgm:pt modelId="{3340DD6C-2EF2-4E44-B9D4-0D83D5AD713A}" type="sibTrans" cxnId="{2F07F765-BEBB-4E2C-9850-C09609D9AAC6}">
      <dgm:prSet/>
      <dgm:spPr/>
      <dgm:t>
        <a:bodyPr/>
        <a:lstStyle/>
        <a:p>
          <a:endParaRPr lang="el-GR"/>
        </a:p>
      </dgm:t>
    </dgm:pt>
    <dgm:pt modelId="{78E4D05A-0D8D-42EF-8BB0-071A0EDD72C2}">
      <dgm:prSet phldrT="[Κείμενο]"/>
      <dgm:spPr/>
      <dgm:t>
        <a:bodyPr/>
        <a:lstStyle/>
        <a:p>
          <a:r>
            <a:rPr lang="en-US" dirty="0"/>
            <a:t>Delphi</a:t>
          </a:r>
          <a:endParaRPr lang="el-GR" dirty="0"/>
        </a:p>
      </dgm:t>
    </dgm:pt>
    <dgm:pt modelId="{9395F130-744D-48F3-A959-204300D161DF}" type="parTrans" cxnId="{ECE27CF0-D0FF-4692-B909-F67E62DEA498}">
      <dgm:prSet/>
      <dgm:spPr/>
      <dgm:t>
        <a:bodyPr/>
        <a:lstStyle/>
        <a:p>
          <a:endParaRPr lang="el-GR"/>
        </a:p>
      </dgm:t>
    </dgm:pt>
    <dgm:pt modelId="{968F5CBC-F41B-40E8-B903-37668018B4C5}" type="sibTrans" cxnId="{ECE27CF0-D0FF-4692-B909-F67E62DEA498}">
      <dgm:prSet/>
      <dgm:spPr/>
      <dgm:t>
        <a:bodyPr/>
        <a:lstStyle/>
        <a:p>
          <a:endParaRPr lang="el-GR"/>
        </a:p>
      </dgm:t>
    </dgm:pt>
    <dgm:pt modelId="{2ABC830A-244D-411B-BDF0-BCC61AA35435}">
      <dgm:prSet phldrT="[Κείμενο]"/>
      <dgm:spPr/>
      <dgm:t>
        <a:bodyPr/>
        <a:lstStyle/>
        <a:p>
          <a:r>
            <a:rPr lang="el-GR" dirty="0"/>
            <a:t>Έρευνα Αγοράς</a:t>
          </a:r>
        </a:p>
      </dgm:t>
    </dgm:pt>
    <dgm:pt modelId="{98BF45D8-FAF9-4700-9950-557F4D8D058E}" type="parTrans" cxnId="{F4294560-8792-4622-B782-72C88F6D8F9C}">
      <dgm:prSet/>
      <dgm:spPr/>
      <dgm:t>
        <a:bodyPr/>
        <a:lstStyle/>
        <a:p>
          <a:endParaRPr lang="el-GR"/>
        </a:p>
      </dgm:t>
    </dgm:pt>
    <dgm:pt modelId="{7499DB67-978B-48FF-98C1-B17E095BD66A}" type="sibTrans" cxnId="{F4294560-8792-4622-B782-72C88F6D8F9C}">
      <dgm:prSet/>
      <dgm:spPr/>
      <dgm:t>
        <a:bodyPr/>
        <a:lstStyle/>
        <a:p>
          <a:endParaRPr lang="el-GR"/>
        </a:p>
      </dgm:t>
    </dgm:pt>
    <dgm:pt modelId="{CFAC9516-911D-4513-AFCF-DBF9BACF3F84}">
      <dgm:prSet phldrT="[Κείμενο]"/>
      <dgm:spPr/>
      <dgm:t>
        <a:bodyPr/>
        <a:lstStyle/>
        <a:p>
          <a:r>
            <a:rPr lang="el-GR" dirty="0"/>
            <a:t>Ποσοτικές</a:t>
          </a:r>
        </a:p>
      </dgm:t>
    </dgm:pt>
    <dgm:pt modelId="{90402424-B462-4A83-AC06-31AEB27346A2}" type="parTrans" cxnId="{9A44C2C3-3F52-463C-A3F2-B4C2CE13F866}">
      <dgm:prSet/>
      <dgm:spPr/>
      <dgm:t>
        <a:bodyPr/>
        <a:lstStyle/>
        <a:p>
          <a:endParaRPr lang="el-GR"/>
        </a:p>
      </dgm:t>
    </dgm:pt>
    <dgm:pt modelId="{1DC11CEE-3782-4FC8-BAB2-971B7A44EA65}" type="sibTrans" cxnId="{9A44C2C3-3F52-463C-A3F2-B4C2CE13F866}">
      <dgm:prSet/>
      <dgm:spPr/>
      <dgm:t>
        <a:bodyPr/>
        <a:lstStyle/>
        <a:p>
          <a:endParaRPr lang="el-GR"/>
        </a:p>
      </dgm:t>
    </dgm:pt>
    <dgm:pt modelId="{8A9E78D9-AA03-41D2-B959-EC7E69BA360D}">
      <dgm:prSet phldrT="[Κείμενο]"/>
      <dgm:spPr/>
      <dgm:t>
        <a:bodyPr/>
        <a:lstStyle/>
        <a:p>
          <a:r>
            <a:rPr lang="el-GR" dirty="0"/>
            <a:t>Μοντέλα </a:t>
          </a:r>
          <a:r>
            <a:rPr lang="el-GR" dirty="0" err="1"/>
            <a:t>Χρονοσειρών</a:t>
          </a:r>
          <a:endParaRPr lang="el-GR" dirty="0"/>
        </a:p>
      </dgm:t>
    </dgm:pt>
    <dgm:pt modelId="{D466FDC4-77AC-4D27-9B43-B2DC480B45E6}" type="parTrans" cxnId="{135902DA-9761-4EA7-9F54-525CD55D9199}">
      <dgm:prSet/>
      <dgm:spPr/>
      <dgm:t>
        <a:bodyPr/>
        <a:lstStyle/>
        <a:p>
          <a:endParaRPr lang="el-GR"/>
        </a:p>
      </dgm:t>
    </dgm:pt>
    <dgm:pt modelId="{11468078-3B3E-4623-993F-DEFC9F634535}" type="sibTrans" cxnId="{135902DA-9761-4EA7-9F54-525CD55D9199}">
      <dgm:prSet/>
      <dgm:spPr/>
      <dgm:t>
        <a:bodyPr/>
        <a:lstStyle/>
        <a:p>
          <a:endParaRPr lang="el-GR"/>
        </a:p>
      </dgm:t>
    </dgm:pt>
    <dgm:pt modelId="{15238C06-37BA-429E-B029-7CF662F25D7E}">
      <dgm:prSet phldrT="[Κείμενο]"/>
      <dgm:spPr/>
      <dgm:t>
        <a:bodyPr/>
        <a:lstStyle/>
        <a:p>
          <a:r>
            <a:rPr lang="el-GR" dirty="0"/>
            <a:t>Εμπειρογνώμονες</a:t>
          </a:r>
        </a:p>
      </dgm:t>
    </dgm:pt>
    <dgm:pt modelId="{DB872FC8-C999-4135-8A24-56044C91E590}" type="parTrans" cxnId="{20F11428-1776-484D-BC6D-68F86888C420}">
      <dgm:prSet/>
      <dgm:spPr/>
      <dgm:t>
        <a:bodyPr/>
        <a:lstStyle/>
        <a:p>
          <a:endParaRPr lang="el-GR"/>
        </a:p>
      </dgm:t>
    </dgm:pt>
    <dgm:pt modelId="{E08EA7D5-C78B-4F30-9AC9-6C32E0085C95}" type="sibTrans" cxnId="{20F11428-1776-484D-BC6D-68F86888C420}">
      <dgm:prSet/>
      <dgm:spPr/>
      <dgm:t>
        <a:bodyPr/>
        <a:lstStyle/>
        <a:p>
          <a:endParaRPr lang="el-GR"/>
        </a:p>
      </dgm:t>
    </dgm:pt>
    <dgm:pt modelId="{754D4A45-99C8-48F2-A407-E6F65CA6AB64}">
      <dgm:prSet phldrT="[Κείμενο]"/>
      <dgm:spPr/>
      <dgm:t>
        <a:bodyPr/>
        <a:lstStyle/>
        <a:p>
          <a:r>
            <a:rPr lang="el-GR" dirty="0"/>
            <a:t>Συσχετιστικά Μοντέλα</a:t>
          </a:r>
        </a:p>
      </dgm:t>
    </dgm:pt>
    <dgm:pt modelId="{698D4141-1566-4157-8A69-6013CBAD5EA6}" type="parTrans" cxnId="{BB78173B-B079-4D3B-AB67-474AEE180BD1}">
      <dgm:prSet/>
      <dgm:spPr/>
      <dgm:t>
        <a:bodyPr/>
        <a:lstStyle/>
        <a:p>
          <a:endParaRPr lang="el-GR"/>
        </a:p>
      </dgm:t>
    </dgm:pt>
    <dgm:pt modelId="{E1161E74-E71C-42D9-850E-6E96764F7C30}" type="sibTrans" cxnId="{BB78173B-B079-4D3B-AB67-474AEE180BD1}">
      <dgm:prSet/>
      <dgm:spPr/>
      <dgm:t>
        <a:bodyPr/>
        <a:lstStyle/>
        <a:p>
          <a:endParaRPr lang="el-GR"/>
        </a:p>
      </dgm:t>
    </dgm:pt>
    <dgm:pt modelId="{0DE008DD-0305-4A85-8902-F72541A0EE04}">
      <dgm:prSet phldrT="[Κείμενο]"/>
      <dgm:spPr/>
      <dgm:t>
        <a:bodyPr/>
        <a:lstStyle/>
        <a:p>
          <a:r>
            <a:rPr lang="el-GR" dirty="0"/>
            <a:t>Μοντέλα Παλινδρόμησης</a:t>
          </a:r>
        </a:p>
      </dgm:t>
    </dgm:pt>
    <dgm:pt modelId="{DE6EE9B8-C706-47A1-9AFF-E9A2CA6DE190}" type="parTrans" cxnId="{8BCFB47E-F12F-4A5B-8B4B-64C538EBB355}">
      <dgm:prSet/>
      <dgm:spPr/>
      <dgm:t>
        <a:bodyPr/>
        <a:lstStyle/>
        <a:p>
          <a:endParaRPr lang="el-GR"/>
        </a:p>
      </dgm:t>
    </dgm:pt>
    <dgm:pt modelId="{413AFDE7-67F0-496A-AAD6-53782E754116}" type="sibTrans" cxnId="{8BCFB47E-F12F-4A5B-8B4B-64C538EBB355}">
      <dgm:prSet/>
      <dgm:spPr/>
      <dgm:t>
        <a:bodyPr/>
        <a:lstStyle/>
        <a:p>
          <a:endParaRPr lang="el-GR"/>
        </a:p>
      </dgm:t>
    </dgm:pt>
    <dgm:pt modelId="{209BEBD8-3093-4DC7-A66F-02F7D5AB2A02}">
      <dgm:prSet phldrT="[Κείμενο]"/>
      <dgm:spPr/>
      <dgm:t>
        <a:bodyPr/>
        <a:lstStyle/>
        <a:p>
          <a:r>
            <a:rPr lang="el-GR" dirty="0" err="1"/>
            <a:t>Οικονομομετρικά</a:t>
          </a:r>
          <a:endParaRPr lang="el-GR" dirty="0"/>
        </a:p>
      </dgm:t>
    </dgm:pt>
    <dgm:pt modelId="{D8588B33-CF68-4449-B5CC-6F435CDC3BBC}" type="parTrans" cxnId="{3688D229-4476-478F-AD47-398D4F4CAF00}">
      <dgm:prSet/>
      <dgm:spPr/>
      <dgm:t>
        <a:bodyPr/>
        <a:lstStyle/>
        <a:p>
          <a:endParaRPr lang="el-GR"/>
        </a:p>
      </dgm:t>
    </dgm:pt>
    <dgm:pt modelId="{B62A06D5-112C-4833-97F7-C2256E0795A1}" type="sibTrans" cxnId="{3688D229-4476-478F-AD47-398D4F4CAF00}">
      <dgm:prSet/>
      <dgm:spPr/>
      <dgm:t>
        <a:bodyPr/>
        <a:lstStyle/>
        <a:p>
          <a:endParaRPr lang="el-GR"/>
        </a:p>
      </dgm:t>
    </dgm:pt>
    <dgm:pt modelId="{2F64C6E0-2A61-4D23-B8E6-A1C2CA81E126}">
      <dgm:prSet phldrT="[Κείμενο]"/>
      <dgm:spPr/>
      <dgm:t>
        <a:bodyPr/>
        <a:lstStyle/>
        <a:p>
          <a:r>
            <a:rPr lang="en-US" dirty="0"/>
            <a:t>ARIMA</a:t>
          </a:r>
          <a:endParaRPr lang="el-GR" dirty="0"/>
        </a:p>
      </dgm:t>
    </dgm:pt>
    <dgm:pt modelId="{A2B7815F-4E9C-450E-8B10-B0B2494531FB}" type="parTrans" cxnId="{BB33E5B0-E9C4-44EA-9237-C953EB1D684A}">
      <dgm:prSet/>
      <dgm:spPr/>
      <dgm:t>
        <a:bodyPr/>
        <a:lstStyle/>
        <a:p>
          <a:endParaRPr lang="el-GR"/>
        </a:p>
      </dgm:t>
    </dgm:pt>
    <dgm:pt modelId="{2FF09E4B-5D3D-459E-B01F-0AFE46E5B487}" type="sibTrans" cxnId="{BB33E5B0-E9C4-44EA-9237-C953EB1D684A}">
      <dgm:prSet/>
      <dgm:spPr/>
      <dgm:t>
        <a:bodyPr/>
        <a:lstStyle/>
        <a:p>
          <a:endParaRPr lang="el-GR"/>
        </a:p>
      </dgm:t>
    </dgm:pt>
    <dgm:pt modelId="{A188D58A-CE2B-42B7-BD4A-C61D957F99C7}">
      <dgm:prSet phldrT="[Κείμενο]"/>
      <dgm:spPr/>
      <dgm:t>
        <a:bodyPr/>
        <a:lstStyle/>
        <a:p>
          <a:r>
            <a:rPr lang="el-GR" dirty="0"/>
            <a:t>Κινητός Μέσος</a:t>
          </a:r>
        </a:p>
      </dgm:t>
    </dgm:pt>
    <dgm:pt modelId="{82B7891F-7BDF-49A6-9C49-98766AD27BC5}" type="parTrans" cxnId="{FB8E1B47-CDBD-44D3-B55E-981B5A36BDFA}">
      <dgm:prSet/>
      <dgm:spPr/>
      <dgm:t>
        <a:bodyPr/>
        <a:lstStyle/>
        <a:p>
          <a:endParaRPr lang="el-GR"/>
        </a:p>
      </dgm:t>
    </dgm:pt>
    <dgm:pt modelId="{4DA5F3D9-B0A3-4C34-BD31-A3BD738C7AEC}" type="sibTrans" cxnId="{FB8E1B47-CDBD-44D3-B55E-981B5A36BDFA}">
      <dgm:prSet/>
      <dgm:spPr/>
      <dgm:t>
        <a:bodyPr/>
        <a:lstStyle/>
        <a:p>
          <a:endParaRPr lang="el-GR"/>
        </a:p>
      </dgm:t>
    </dgm:pt>
    <dgm:pt modelId="{9E6D98FB-A89D-47C1-8E41-4B7D96447F54}" type="pres">
      <dgm:prSet presAssocID="{D12D9934-723F-4177-BACD-FE387876C88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32F70A1-8E64-47B1-A979-8DFC3B885CAB}" type="pres">
      <dgm:prSet presAssocID="{3F9477C9-DF74-42B6-90F7-FAD4ACC38883}" presName="hierRoot1" presStyleCnt="0"/>
      <dgm:spPr/>
    </dgm:pt>
    <dgm:pt modelId="{9D5BB0CF-0883-4FCD-9402-36C50B09CEE8}" type="pres">
      <dgm:prSet presAssocID="{3F9477C9-DF74-42B6-90F7-FAD4ACC38883}" presName="composite" presStyleCnt="0"/>
      <dgm:spPr/>
    </dgm:pt>
    <dgm:pt modelId="{64A53AC6-0B80-4357-998B-A6286095D694}" type="pres">
      <dgm:prSet presAssocID="{3F9477C9-DF74-42B6-90F7-FAD4ACC38883}" presName="background" presStyleLbl="node0" presStyleIdx="0" presStyleCnt="1"/>
      <dgm:spPr>
        <a:solidFill>
          <a:schemeClr val="accent4">
            <a:lumMod val="75000"/>
          </a:schemeClr>
        </a:solidFill>
      </dgm:spPr>
    </dgm:pt>
    <dgm:pt modelId="{92780C3D-4C41-4F3E-A069-E21A3BBF1695}" type="pres">
      <dgm:prSet presAssocID="{3F9477C9-DF74-42B6-90F7-FAD4ACC38883}" presName="text" presStyleLbl="fgAcc0" presStyleIdx="0" presStyleCnt="1">
        <dgm:presLayoutVars>
          <dgm:chPref val="3"/>
        </dgm:presLayoutVars>
      </dgm:prSet>
      <dgm:spPr/>
    </dgm:pt>
    <dgm:pt modelId="{05673087-F088-471D-AFFA-7E795D7E6C50}" type="pres">
      <dgm:prSet presAssocID="{3F9477C9-DF74-42B6-90F7-FAD4ACC38883}" presName="hierChild2" presStyleCnt="0"/>
      <dgm:spPr/>
    </dgm:pt>
    <dgm:pt modelId="{898F69A5-40F8-40BF-B635-3B373896335B}" type="pres">
      <dgm:prSet presAssocID="{C59E7A08-9BE1-4A65-93B1-266AEC9FCB91}" presName="Name10" presStyleLbl="parChTrans1D2" presStyleIdx="0" presStyleCnt="2"/>
      <dgm:spPr/>
    </dgm:pt>
    <dgm:pt modelId="{6A9348DB-4EE9-45E1-9893-7331723C0938}" type="pres">
      <dgm:prSet presAssocID="{1D46D958-D4E6-4E00-A4E7-A2C3F7E2CE55}" presName="hierRoot2" presStyleCnt="0"/>
      <dgm:spPr/>
    </dgm:pt>
    <dgm:pt modelId="{0294880D-DA71-4650-9037-74D703C091D1}" type="pres">
      <dgm:prSet presAssocID="{1D46D958-D4E6-4E00-A4E7-A2C3F7E2CE55}" presName="composite2" presStyleCnt="0"/>
      <dgm:spPr/>
    </dgm:pt>
    <dgm:pt modelId="{2722278B-91ED-4DA7-9586-3EB0315DFD78}" type="pres">
      <dgm:prSet presAssocID="{1D46D958-D4E6-4E00-A4E7-A2C3F7E2CE55}" presName="background2" presStyleLbl="node2" presStyleIdx="0" presStyleCnt="2"/>
      <dgm:spPr/>
    </dgm:pt>
    <dgm:pt modelId="{AAF2A89F-8F6E-40CC-A117-BCA75DFD54B3}" type="pres">
      <dgm:prSet presAssocID="{1D46D958-D4E6-4E00-A4E7-A2C3F7E2CE55}" presName="text2" presStyleLbl="fgAcc2" presStyleIdx="0" presStyleCnt="2">
        <dgm:presLayoutVars>
          <dgm:chPref val="3"/>
        </dgm:presLayoutVars>
      </dgm:prSet>
      <dgm:spPr/>
    </dgm:pt>
    <dgm:pt modelId="{071FAA30-58CD-4CEC-9876-DBE8C409F7E5}" type="pres">
      <dgm:prSet presAssocID="{1D46D958-D4E6-4E00-A4E7-A2C3F7E2CE55}" presName="hierChild3" presStyleCnt="0"/>
      <dgm:spPr/>
    </dgm:pt>
    <dgm:pt modelId="{130B0C10-1C9F-4723-A9ED-272A16CD2178}" type="pres">
      <dgm:prSet presAssocID="{9395F130-744D-48F3-A959-204300D161DF}" presName="Name17" presStyleLbl="parChTrans1D3" presStyleIdx="0" presStyleCnt="5"/>
      <dgm:spPr/>
    </dgm:pt>
    <dgm:pt modelId="{0D787B3A-7F96-45A1-BC54-8981513BABE7}" type="pres">
      <dgm:prSet presAssocID="{78E4D05A-0D8D-42EF-8BB0-071A0EDD72C2}" presName="hierRoot3" presStyleCnt="0"/>
      <dgm:spPr/>
    </dgm:pt>
    <dgm:pt modelId="{6ED04EF0-CE57-4502-AEBC-ECEC5BC5C6F6}" type="pres">
      <dgm:prSet presAssocID="{78E4D05A-0D8D-42EF-8BB0-071A0EDD72C2}" presName="composite3" presStyleCnt="0"/>
      <dgm:spPr/>
    </dgm:pt>
    <dgm:pt modelId="{EC03E908-D587-48A8-B18E-F9FFFBDB5477}" type="pres">
      <dgm:prSet presAssocID="{78E4D05A-0D8D-42EF-8BB0-071A0EDD72C2}" presName="background3" presStyleLbl="node3" presStyleIdx="0" presStyleCnt="5"/>
      <dgm:spPr/>
    </dgm:pt>
    <dgm:pt modelId="{4831FA8E-509C-4441-9527-7040B26F670A}" type="pres">
      <dgm:prSet presAssocID="{78E4D05A-0D8D-42EF-8BB0-071A0EDD72C2}" presName="text3" presStyleLbl="fgAcc3" presStyleIdx="0" presStyleCnt="5">
        <dgm:presLayoutVars>
          <dgm:chPref val="3"/>
        </dgm:presLayoutVars>
      </dgm:prSet>
      <dgm:spPr/>
    </dgm:pt>
    <dgm:pt modelId="{FEA2B938-E7FD-4CDF-9AE7-1DF2DB842AC1}" type="pres">
      <dgm:prSet presAssocID="{78E4D05A-0D8D-42EF-8BB0-071A0EDD72C2}" presName="hierChild4" presStyleCnt="0"/>
      <dgm:spPr/>
    </dgm:pt>
    <dgm:pt modelId="{310C374F-A5CD-4585-950F-F3A07BC9859A}" type="pres">
      <dgm:prSet presAssocID="{98BF45D8-FAF9-4700-9950-557F4D8D058E}" presName="Name17" presStyleLbl="parChTrans1D3" presStyleIdx="1" presStyleCnt="5"/>
      <dgm:spPr/>
    </dgm:pt>
    <dgm:pt modelId="{3E53A3AF-4931-49A0-9400-04D9742F4F70}" type="pres">
      <dgm:prSet presAssocID="{2ABC830A-244D-411B-BDF0-BCC61AA35435}" presName="hierRoot3" presStyleCnt="0"/>
      <dgm:spPr/>
    </dgm:pt>
    <dgm:pt modelId="{77E11CF7-56DD-4B64-A42F-B0FF8D5CF89C}" type="pres">
      <dgm:prSet presAssocID="{2ABC830A-244D-411B-BDF0-BCC61AA35435}" presName="composite3" presStyleCnt="0"/>
      <dgm:spPr/>
    </dgm:pt>
    <dgm:pt modelId="{B544E03B-2FBE-4F4B-904E-E2D8DB333729}" type="pres">
      <dgm:prSet presAssocID="{2ABC830A-244D-411B-BDF0-BCC61AA35435}" presName="background3" presStyleLbl="node3" presStyleIdx="1" presStyleCnt="5"/>
      <dgm:spPr/>
    </dgm:pt>
    <dgm:pt modelId="{5A66D623-F3F2-42B7-A84A-80B40152BE33}" type="pres">
      <dgm:prSet presAssocID="{2ABC830A-244D-411B-BDF0-BCC61AA35435}" presName="text3" presStyleLbl="fgAcc3" presStyleIdx="1" presStyleCnt="5">
        <dgm:presLayoutVars>
          <dgm:chPref val="3"/>
        </dgm:presLayoutVars>
      </dgm:prSet>
      <dgm:spPr/>
    </dgm:pt>
    <dgm:pt modelId="{C1F256E6-F29B-425F-B163-125B01DE99DE}" type="pres">
      <dgm:prSet presAssocID="{2ABC830A-244D-411B-BDF0-BCC61AA35435}" presName="hierChild4" presStyleCnt="0"/>
      <dgm:spPr/>
    </dgm:pt>
    <dgm:pt modelId="{B75612D9-3AB6-43F8-A5DB-A747B95F4688}" type="pres">
      <dgm:prSet presAssocID="{DB872FC8-C999-4135-8A24-56044C91E590}" presName="Name17" presStyleLbl="parChTrans1D3" presStyleIdx="2" presStyleCnt="5"/>
      <dgm:spPr/>
    </dgm:pt>
    <dgm:pt modelId="{D6B4F664-98B3-47E4-B677-E127482EA5A3}" type="pres">
      <dgm:prSet presAssocID="{15238C06-37BA-429E-B029-7CF662F25D7E}" presName="hierRoot3" presStyleCnt="0"/>
      <dgm:spPr/>
    </dgm:pt>
    <dgm:pt modelId="{42EEC809-6757-48D1-AE7B-353385FAA183}" type="pres">
      <dgm:prSet presAssocID="{15238C06-37BA-429E-B029-7CF662F25D7E}" presName="composite3" presStyleCnt="0"/>
      <dgm:spPr/>
    </dgm:pt>
    <dgm:pt modelId="{A9C2A172-7426-4D09-945D-FA231FF7B03D}" type="pres">
      <dgm:prSet presAssocID="{15238C06-37BA-429E-B029-7CF662F25D7E}" presName="background3" presStyleLbl="node3" presStyleIdx="2" presStyleCnt="5"/>
      <dgm:spPr/>
    </dgm:pt>
    <dgm:pt modelId="{48C687AA-4777-47BF-AE70-A1541297C61B}" type="pres">
      <dgm:prSet presAssocID="{15238C06-37BA-429E-B029-7CF662F25D7E}" presName="text3" presStyleLbl="fgAcc3" presStyleIdx="2" presStyleCnt="5">
        <dgm:presLayoutVars>
          <dgm:chPref val="3"/>
        </dgm:presLayoutVars>
      </dgm:prSet>
      <dgm:spPr/>
    </dgm:pt>
    <dgm:pt modelId="{9729A359-E0F0-49DB-96A8-29A53058CFAD}" type="pres">
      <dgm:prSet presAssocID="{15238C06-37BA-429E-B029-7CF662F25D7E}" presName="hierChild4" presStyleCnt="0"/>
      <dgm:spPr/>
    </dgm:pt>
    <dgm:pt modelId="{6E69FB1B-8A04-4AAD-934A-4A3F4BF3C923}" type="pres">
      <dgm:prSet presAssocID="{90402424-B462-4A83-AC06-31AEB27346A2}" presName="Name10" presStyleLbl="parChTrans1D2" presStyleIdx="1" presStyleCnt="2"/>
      <dgm:spPr/>
    </dgm:pt>
    <dgm:pt modelId="{9270F217-8417-4770-A80F-435F2CB9297D}" type="pres">
      <dgm:prSet presAssocID="{CFAC9516-911D-4513-AFCF-DBF9BACF3F84}" presName="hierRoot2" presStyleCnt="0"/>
      <dgm:spPr/>
    </dgm:pt>
    <dgm:pt modelId="{4648FE46-3C8D-4D75-8794-8474DE9D604B}" type="pres">
      <dgm:prSet presAssocID="{CFAC9516-911D-4513-AFCF-DBF9BACF3F84}" presName="composite2" presStyleCnt="0"/>
      <dgm:spPr/>
    </dgm:pt>
    <dgm:pt modelId="{C8FC7D69-14F1-4AEF-8403-6ECFF330D4B0}" type="pres">
      <dgm:prSet presAssocID="{CFAC9516-911D-4513-AFCF-DBF9BACF3F84}" presName="background2" presStyleLbl="node2" presStyleIdx="1" presStyleCnt="2"/>
      <dgm:spPr>
        <a:solidFill>
          <a:schemeClr val="accent4">
            <a:lumMod val="75000"/>
          </a:schemeClr>
        </a:solidFill>
      </dgm:spPr>
    </dgm:pt>
    <dgm:pt modelId="{A06A252A-32AB-4DFE-B68E-99A0B7C3007E}" type="pres">
      <dgm:prSet presAssocID="{CFAC9516-911D-4513-AFCF-DBF9BACF3F84}" presName="text2" presStyleLbl="fgAcc2" presStyleIdx="1" presStyleCnt="2">
        <dgm:presLayoutVars>
          <dgm:chPref val="3"/>
        </dgm:presLayoutVars>
      </dgm:prSet>
      <dgm:spPr/>
    </dgm:pt>
    <dgm:pt modelId="{7B0BE6CA-459E-4FF2-BED2-E58FB84FB008}" type="pres">
      <dgm:prSet presAssocID="{CFAC9516-911D-4513-AFCF-DBF9BACF3F84}" presName="hierChild3" presStyleCnt="0"/>
      <dgm:spPr/>
    </dgm:pt>
    <dgm:pt modelId="{54653E16-CF72-4348-84B2-F97E6578D4F7}" type="pres">
      <dgm:prSet presAssocID="{D466FDC4-77AC-4D27-9B43-B2DC480B45E6}" presName="Name17" presStyleLbl="parChTrans1D3" presStyleIdx="3" presStyleCnt="5"/>
      <dgm:spPr/>
    </dgm:pt>
    <dgm:pt modelId="{1F1DE124-4886-4DDF-8635-8DE97E794CA0}" type="pres">
      <dgm:prSet presAssocID="{8A9E78D9-AA03-41D2-B959-EC7E69BA360D}" presName="hierRoot3" presStyleCnt="0"/>
      <dgm:spPr/>
    </dgm:pt>
    <dgm:pt modelId="{C79C2117-9FB5-401B-A436-F9FD612FED07}" type="pres">
      <dgm:prSet presAssocID="{8A9E78D9-AA03-41D2-B959-EC7E69BA360D}" presName="composite3" presStyleCnt="0"/>
      <dgm:spPr/>
    </dgm:pt>
    <dgm:pt modelId="{A32729E9-17D1-43F6-9095-21965B5B9DB0}" type="pres">
      <dgm:prSet presAssocID="{8A9E78D9-AA03-41D2-B959-EC7E69BA360D}" presName="background3" presStyleLbl="node3" presStyleIdx="3" presStyleCnt="5"/>
      <dgm:spPr>
        <a:solidFill>
          <a:schemeClr val="accent4">
            <a:lumMod val="75000"/>
          </a:schemeClr>
        </a:solidFill>
      </dgm:spPr>
    </dgm:pt>
    <dgm:pt modelId="{E91344B4-283A-49D8-9E88-268324242095}" type="pres">
      <dgm:prSet presAssocID="{8A9E78D9-AA03-41D2-B959-EC7E69BA360D}" presName="text3" presStyleLbl="fgAcc3" presStyleIdx="3" presStyleCnt="5">
        <dgm:presLayoutVars>
          <dgm:chPref val="3"/>
        </dgm:presLayoutVars>
      </dgm:prSet>
      <dgm:spPr/>
    </dgm:pt>
    <dgm:pt modelId="{03E917D5-CEA2-44A6-8669-0993E10DE371}" type="pres">
      <dgm:prSet presAssocID="{8A9E78D9-AA03-41D2-B959-EC7E69BA360D}" presName="hierChild4" presStyleCnt="0"/>
      <dgm:spPr/>
    </dgm:pt>
    <dgm:pt modelId="{EBE72CA9-A344-40F7-A4E9-2690EF7082AC}" type="pres">
      <dgm:prSet presAssocID="{DE6EE9B8-C706-47A1-9AFF-E9A2CA6DE190}" presName="Name23" presStyleLbl="parChTrans1D4" presStyleIdx="0" presStyleCnt="4"/>
      <dgm:spPr/>
    </dgm:pt>
    <dgm:pt modelId="{904F8AD5-7894-42A8-87C0-51F5236DD106}" type="pres">
      <dgm:prSet presAssocID="{0DE008DD-0305-4A85-8902-F72541A0EE04}" presName="hierRoot4" presStyleCnt="0"/>
      <dgm:spPr/>
    </dgm:pt>
    <dgm:pt modelId="{274B34CF-D5B2-4279-B36F-0AD887EC167C}" type="pres">
      <dgm:prSet presAssocID="{0DE008DD-0305-4A85-8902-F72541A0EE04}" presName="composite4" presStyleCnt="0"/>
      <dgm:spPr/>
    </dgm:pt>
    <dgm:pt modelId="{38ACD7FF-72CD-4BC8-BD99-AAD3C5353788}" type="pres">
      <dgm:prSet presAssocID="{0DE008DD-0305-4A85-8902-F72541A0EE04}" presName="background4" presStyleLbl="node4" presStyleIdx="0" presStyleCnt="4"/>
      <dgm:spPr>
        <a:solidFill>
          <a:schemeClr val="accent4">
            <a:lumMod val="75000"/>
          </a:schemeClr>
        </a:solidFill>
      </dgm:spPr>
    </dgm:pt>
    <dgm:pt modelId="{7807FA40-557A-4447-B2AF-B790097BF23A}" type="pres">
      <dgm:prSet presAssocID="{0DE008DD-0305-4A85-8902-F72541A0EE04}" presName="text4" presStyleLbl="fgAcc4" presStyleIdx="0" presStyleCnt="4">
        <dgm:presLayoutVars>
          <dgm:chPref val="3"/>
        </dgm:presLayoutVars>
      </dgm:prSet>
      <dgm:spPr/>
    </dgm:pt>
    <dgm:pt modelId="{8FD981A3-689F-4C7C-A31D-120E9A623854}" type="pres">
      <dgm:prSet presAssocID="{0DE008DD-0305-4A85-8902-F72541A0EE04}" presName="hierChild5" presStyleCnt="0"/>
      <dgm:spPr/>
    </dgm:pt>
    <dgm:pt modelId="{08634E6D-EA9F-48FE-85B1-933F18981CE1}" type="pres">
      <dgm:prSet presAssocID="{D8588B33-CF68-4449-B5CC-6F435CDC3BBC}" presName="Name23" presStyleLbl="parChTrans1D4" presStyleIdx="1" presStyleCnt="4"/>
      <dgm:spPr/>
    </dgm:pt>
    <dgm:pt modelId="{C6CCBBB8-A929-42BA-9135-2BDC208098D9}" type="pres">
      <dgm:prSet presAssocID="{209BEBD8-3093-4DC7-A66F-02F7D5AB2A02}" presName="hierRoot4" presStyleCnt="0"/>
      <dgm:spPr/>
    </dgm:pt>
    <dgm:pt modelId="{0DE8AB93-CB05-4681-84F1-708C110C3828}" type="pres">
      <dgm:prSet presAssocID="{209BEBD8-3093-4DC7-A66F-02F7D5AB2A02}" presName="composite4" presStyleCnt="0"/>
      <dgm:spPr/>
    </dgm:pt>
    <dgm:pt modelId="{E2AA45FE-1CBE-4850-BF69-BB4F11EAB5F6}" type="pres">
      <dgm:prSet presAssocID="{209BEBD8-3093-4DC7-A66F-02F7D5AB2A02}" presName="background4" presStyleLbl="node4" presStyleIdx="1" presStyleCnt="4"/>
      <dgm:spPr>
        <a:solidFill>
          <a:schemeClr val="accent4">
            <a:lumMod val="75000"/>
          </a:schemeClr>
        </a:solidFill>
      </dgm:spPr>
    </dgm:pt>
    <dgm:pt modelId="{839DC507-0EB3-42EE-8169-D45E26A917E9}" type="pres">
      <dgm:prSet presAssocID="{209BEBD8-3093-4DC7-A66F-02F7D5AB2A02}" presName="text4" presStyleLbl="fgAcc4" presStyleIdx="1" presStyleCnt="4">
        <dgm:presLayoutVars>
          <dgm:chPref val="3"/>
        </dgm:presLayoutVars>
      </dgm:prSet>
      <dgm:spPr/>
    </dgm:pt>
    <dgm:pt modelId="{D0197FFE-D4B9-4D8D-BCB9-D4725C9987B1}" type="pres">
      <dgm:prSet presAssocID="{209BEBD8-3093-4DC7-A66F-02F7D5AB2A02}" presName="hierChild5" presStyleCnt="0"/>
      <dgm:spPr/>
    </dgm:pt>
    <dgm:pt modelId="{5154D5D3-8EED-41A7-89E5-40F8127A6089}" type="pres">
      <dgm:prSet presAssocID="{698D4141-1566-4157-8A69-6013CBAD5EA6}" presName="Name17" presStyleLbl="parChTrans1D3" presStyleIdx="4" presStyleCnt="5"/>
      <dgm:spPr/>
    </dgm:pt>
    <dgm:pt modelId="{7844A76E-8EE4-422B-A11F-D4E31F1C20A2}" type="pres">
      <dgm:prSet presAssocID="{754D4A45-99C8-48F2-A407-E6F65CA6AB64}" presName="hierRoot3" presStyleCnt="0"/>
      <dgm:spPr/>
    </dgm:pt>
    <dgm:pt modelId="{7D38F4FE-8AFB-4CD4-89C4-39A79017E37E}" type="pres">
      <dgm:prSet presAssocID="{754D4A45-99C8-48F2-A407-E6F65CA6AB64}" presName="composite3" presStyleCnt="0"/>
      <dgm:spPr/>
    </dgm:pt>
    <dgm:pt modelId="{BE869962-640C-4835-87A0-80240916AC9D}" type="pres">
      <dgm:prSet presAssocID="{754D4A45-99C8-48F2-A407-E6F65CA6AB64}" presName="background3" presStyleLbl="node3" presStyleIdx="4" presStyleCnt="5"/>
      <dgm:spPr>
        <a:solidFill>
          <a:schemeClr val="accent4">
            <a:lumMod val="75000"/>
          </a:schemeClr>
        </a:solidFill>
      </dgm:spPr>
    </dgm:pt>
    <dgm:pt modelId="{17795CF8-A51A-4A4E-8909-FC8561912600}" type="pres">
      <dgm:prSet presAssocID="{754D4A45-99C8-48F2-A407-E6F65CA6AB64}" presName="text3" presStyleLbl="fgAcc3" presStyleIdx="4" presStyleCnt="5">
        <dgm:presLayoutVars>
          <dgm:chPref val="3"/>
        </dgm:presLayoutVars>
      </dgm:prSet>
      <dgm:spPr/>
    </dgm:pt>
    <dgm:pt modelId="{5916C603-D9D8-4767-A7C7-BD945C75B030}" type="pres">
      <dgm:prSet presAssocID="{754D4A45-99C8-48F2-A407-E6F65CA6AB64}" presName="hierChild4" presStyleCnt="0"/>
      <dgm:spPr/>
    </dgm:pt>
    <dgm:pt modelId="{37920F42-C1AA-4EF7-94A8-6AB4FB78651F}" type="pres">
      <dgm:prSet presAssocID="{A2B7815F-4E9C-450E-8B10-B0B2494531FB}" presName="Name23" presStyleLbl="parChTrans1D4" presStyleIdx="2" presStyleCnt="4"/>
      <dgm:spPr/>
    </dgm:pt>
    <dgm:pt modelId="{41324264-2965-427F-8587-EFC1A58C7B9B}" type="pres">
      <dgm:prSet presAssocID="{2F64C6E0-2A61-4D23-B8E6-A1C2CA81E126}" presName="hierRoot4" presStyleCnt="0"/>
      <dgm:spPr/>
    </dgm:pt>
    <dgm:pt modelId="{B7CECC60-703D-42F1-8C47-BE1112DA1AAA}" type="pres">
      <dgm:prSet presAssocID="{2F64C6E0-2A61-4D23-B8E6-A1C2CA81E126}" presName="composite4" presStyleCnt="0"/>
      <dgm:spPr/>
    </dgm:pt>
    <dgm:pt modelId="{E5275E5D-4EAB-4406-B944-A884DFD4333D}" type="pres">
      <dgm:prSet presAssocID="{2F64C6E0-2A61-4D23-B8E6-A1C2CA81E126}" presName="background4" presStyleLbl="node4" presStyleIdx="2" presStyleCnt="4"/>
      <dgm:spPr>
        <a:solidFill>
          <a:schemeClr val="accent4">
            <a:lumMod val="75000"/>
          </a:schemeClr>
        </a:solidFill>
      </dgm:spPr>
    </dgm:pt>
    <dgm:pt modelId="{95325CC1-7556-42FB-87C0-6B3FE0033DC6}" type="pres">
      <dgm:prSet presAssocID="{2F64C6E0-2A61-4D23-B8E6-A1C2CA81E126}" presName="text4" presStyleLbl="fgAcc4" presStyleIdx="2" presStyleCnt="4">
        <dgm:presLayoutVars>
          <dgm:chPref val="3"/>
        </dgm:presLayoutVars>
      </dgm:prSet>
      <dgm:spPr/>
    </dgm:pt>
    <dgm:pt modelId="{3DAE3129-ABF6-407E-9F9D-3F54F92492C1}" type="pres">
      <dgm:prSet presAssocID="{2F64C6E0-2A61-4D23-B8E6-A1C2CA81E126}" presName="hierChild5" presStyleCnt="0"/>
      <dgm:spPr/>
    </dgm:pt>
    <dgm:pt modelId="{ACC0F1A0-782F-4BE0-A866-B2A3D99AAE56}" type="pres">
      <dgm:prSet presAssocID="{82B7891F-7BDF-49A6-9C49-98766AD27BC5}" presName="Name23" presStyleLbl="parChTrans1D4" presStyleIdx="3" presStyleCnt="4"/>
      <dgm:spPr/>
    </dgm:pt>
    <dgm:pt modelId="{51A50E8C-3844-4950-8CAA-1C1622895E0F}" type="pres">
      <dgm:prSet presAssocID="{A188D58A-CE2B-42B7-BD4A-C61D957F99C7}" presName="hierRoot4" presStyleCnt="0"/>
      <dgm:spPr/>
    </dgm:pt>
    <dgm:pt modelId="{3BA63216-D454-420E-BBCF-43D72C0F5749}" type="pres">
      <dgm:prSet presAssocID="{A188D58A-CE2B-42B7-BD4A-C61D957F99C7}" presName="composite4" presStyleCnt="0"/>
      <dgm:spPr/>
    </dgm:pt>
    <dgm:pt modelId="{3EF31D6E-1AEB-4866-913E-B518BCEA8D94}" type="pres">
      <dgm:prSet presAssocID="{A188D58A-CE2B-42B7-BD4A-C61D957F99C7}" presName="background4" presStyleLbl="node4" presStyleIdx="3" presStyleCnt="4"/>
      <dgm:spPr>
        <a:solidFill>
          <a:schemeClr val="accent4">
            <a:lumMod val="75000"/>
          </a:schemeClr>
        </a:solidFill>
      </dgm:spPr>
    </dgm:pt>
    <dgm:pt modelId="{67F5F587-201C-4F56-9230-D60123DAC7AA}" type="pres">
      <dgm:prSet presAssocID="{A188D58A-CE2B-42B7-BD4A-C61D957F99C7}" presName="text4" presStyleLbl="fgAcc4" presStyleIdx="3" presStyleCnt="4">
        <dgm:presLayoutVars>
          <dgm:chPref val="3"/>
        </dgm:presLayoutVars>
      </dgm:prSet>
      <dgm:spPr/>
    </dgm:pt>
    <dgm:pt modelId="{50FCB14E-0007-444B-BCC4-2AF020C2CE57}" type="pres">
      <dgm:prSet presAssocID="{A188D58A-CE2B-42B7-BD4A-C61D957F99C7}" presName="hierChild5" presStyleCnt="0"/>
      <dgm:spPr/>
    </dgm:pt>
  </dgm:ptLst>
  <dgm:cxnLst>
    <dgm:cxn modelId="{EF585507-C2D1-4F1D-9E66-8CFA90A242A1}" type="presOf" srcId="{A2B7815F-4E9C-450E-8B10-B0B2494531FB}" destId="{37920F42-C1AA-4EF7-94A8-6AB4FB78651F}" srcOrd="0" destOrd="0" presId="urn:microsoft.com/office/officeart/2005/8/layout/hierarchy1"/>
    <dgm:cxn modelId="{4F82930D-0E00-4161-B5AD-6B98CFD920EC}" type="presOf" srcId="{CFAC9516-911D-4513-AFCF-DBF9BACF3F84}" destId="{A06A252A-32AB-4DFE-B68E-99A0B7C3007E}" srcOrd="0" destOrd="0" presId="urn:microsoft.com/office/officeart/2005/8/layout/hierarchy1"/>
    <dgm:cxn modelId="{C920771A-DA2D-4F13-BC1A-83D156D2DF2F}" type="presOf" srcId="{90402424-B462-4A83-AC06-31AEB27346A2}" destId="{6E69FB1B-8A04-4AAD-934A-4A3F4BF3C923}" srcOrd="0" destOrd="0" presId="urn:microsoft.com/office/officeart/2005/8/layout/hierarchy1"/>
    <dgm:cxn modelId="{F82B4A24-114E-47CC-96F4-BAFDDD7940E5}" type="presOf" srcId="{D8588B33-CF68-4449-B5CC-6F435CDC3BBC}" destId="{08634E6D-EA9F-48FE-85B1-933F18981CE1}" srcOrd="0" destOrd="0" presId="urn:microsoft.com/office/officeart/2005/8/layout/hierarchy1"/>
    <dgm:cxn modelId="{20F11428-1776-484D-BC6D-68F86888C420}" srcId="{1D46D958-D4E6-4E00-A4E7-A2C3F7E2CE55}" destId="{15238C06-37BA-429E-B029-7CF662F25D7E}" srcOrd="2" destOrd="0" parTransId="{DB872FC8-C999-4135-8A24-56044C91E590}" sibTransId="{E08EA7D5-C78B-4F30-9AC9-6C32E0085C95}"/>
    <dgm:cxn modelId="{7BBC5B28-2C32-4531-98F6-CE2101FAD7D4}" type="presOf" srcId="{DE6EE9B8-C706-47A1-9AFF-E9A2CA6DE190}" destId="{EBE72CA9-A344-40F7-A4E9-2690EF7082AC}" srcOrd="0" destOrd="0" presId="urn:microsoft.com/office/officeart/2005/8/layout/hierarchy1"/>
    <dgm:cxn modelId="{3688D229-4476-478F-AD47-398D4F4CAF00}" srcId="{8A9E78D9-AA03-41D2-B959-EC7E69BA360D}" destId="{209BEBD8-3093-4DC7-A66F-02F7D5AB2A02}" srcOrd="1" destOrd="0" parTransId="{D8588B33-CF68-4449-B5CC-6F435CDC3BBC}" sibTransId="{B62A06D5-112C-4833-97F7-C2256E0795A1}"/>
    <dgm:cxn modelId="{B87CE030-ED39-4DA3-8EB6-670919864557}" type="presOf" srcId="{A188D58A-CE2B-42B7-BD4A-C61D957F99C7}" destId="{67F5F587-201C-4F56-9230-D60123DAC7AA}" srcOrd="0" destOrd="0" presId="urn:microsoft.com/office/officeart/2005/8/layout/hierarchy1"/>
    <dgm:cxn modelId="{BB78173B-B079-4D3B-AB67-474AEE180BD1}" srcId="{CFAC9516-911D-4513-AFCF-DBF9BACF3F84}" destId="{754D4A45-99C8-48F2-A407-E6F65CA6AB64}" srcOrd="1" destOrd="0" parTransId="{698D4141-1566-4157-8A69-6013CBAD5EA6}" sibTransId="{E1161E74-E71C-42D9-850E-6E96764F7C30}"/>
    <dgm:cxn modelId="{2769E13B-EEEC-4AE9-9D7A-53FB4FBB69DA}" type="presOf" srcId="{78E4D05A-0D8D-42EF-8BB0-071A0EDD72C2}" destId="{4831FA8E-509C-4441-9527-7040B26F670A}" srcOrd="0" destOrd="0" presId="urn:microsoft.com/office/officeart/2005/8/layout/hierarchy1"/>
    <dgm:cxn modelId="{F4294560-8792-4622-B782-72C88F6D8F9C}" srcId="{1D46D958-D4E6-4E00-A4E7-A2C3F7E2CE55}" destId="{2ABC830A-244D-411B-BDF0-BCC61AA35435}" srcOrd="1" destOrd="0" parTransId="{98BF45D8-FAF9-4700-9950-557F4D8D058E}" sibTransId="{7499DB67-978B-48FF-98C1-B17E095BD66A}"/>
    <dgm:cxn modelId="{43C0CA41-FB1F-4154-BDF8-290E7EE2AFFF}" type="presOf" srcId="{698D4141-1566-4157-8A69-6013CBAD5EA6}" destId="{5154D5D3-8EED-41A7-89E5-40F8127A6089}" srcOrd="0" destOrd="0" presId="urn:microsoft.com/office/officeart/2005/8/layout/hierarchy1"/>
    <dgm:cxn modelId="{08BE4D62-2022-450C-8407-9BC12C231EB2}" type="presOf" srcId="{9395F130-744D-48F3-A959-204300D161DF}" destId="{130B0C10-1C9F-4723-A9ED-272A16CD2178}" srcOrd="0" destOrd="0" presId="urn:microsoft.com/office/officeart/2005/8/layout/hierarchy1"/>
    <dgm:cxn modelId="{2F07F765-BEBB-4E2C-9850-C09609D9AAC6}" srcId="{3F9477C9-DF74-42B6-90F7-FAD4ACC38883}" destId="{1D46D958-D4E6-4E00-A4E7-A2C3F7E2CE55}" srcOrd="0" destOrd="0" parTransId="{C59E7A08-9BE1-4A65-93B1-266AEC9FCB91}" sibTransId="{3340DD6C-2EF2-4E44-B9D4-0D83D5AD713A}"/>
    <dgm:cxn modelId="{FB8E1B47-CDBD-44D3-B55E-981B5A36BDFA}" srcId="{754D4A45-99C8-48F2-A407-E6F65CA6AB64}" destId="{A188D58A-CE2B-42B7-BD4A-C61D957F99C7}" srcOrd="1" destOrd="0" parTransId="{82B7891F-7BDF-49A6-9C49-98766AD27BC5}" sibTransId="{4DA5F3D9-B0A3-4C34-BD31-A3BD738C7AEC}"/>
    <dgm:cxn modelId="{2252626A-38D4-4576-A1FA-7B535CFC793A}" srcId="{D12D9934-723F-4177-BACD-FE387876C884}" destId="{3F9477C9-DF74-42B6-90F7-FAD4ACC38883}" srcOrd="0" destOrd="0" parTransId="{D8C735E1-800C-478E-AE01-E08C073D374D}" sibTransId="{0CE2B6A6-B498-4091-B2A4-A005D1C74084}"/>
    <dgm:cxn modelId="{B40CC56C-C9C7-4A32-8809-50D40C19B7D9}" type="presOf" srcId="{D12D9934-723F-4177-BACD-FE387876C884}" destId="{9E6D98FB-A89D-47C1-8E41-4B7D96447F54}" srcOrd="0" destOrd="0" presId="urn:microsoft.com/office/officeart/2005/8/layout/hierarchy1"/>
    <dgm:cxn modelId="{E257B159-0DD5-4B76-9BB1-67A6FCA9BA85}" type="presOf" srcId="{209BEBD8-3093-4DC7-A66F-02F7D5AB2A02}" destId="{839DC507-0EB3-42EE-8169-D45E26A917E9}" srcOrd="0" destOrd="0" presId="urn:microsoft.com/office/officeart/2005/8/layout/hierarchy1"/>
    <dgm:cxn modelId="{8BCFB47E-F12F-4A5B-8B4B-64C538EBB355}" srcId="{8A9E78D9-AA03-41D2-B959-EC7E69BA360D}" destId="{0DE008DD-0305-4A85-8902-F72541A0EE04}" srcOrd="0" destOrd="0" parTransId="{DE6EE9B8-C706-47A1-9AFF-E9A2CA6DE190}" sibTransId="{413AFDE7-67F0-496A-AAD6-53782E754116}"/>
    <dgm:cxn modelId="{FDC6BB8A-EB0B-4647-A981-5A66388FA43D}" type="presOf" srcId="{2ABC830A-244D-411B-BDF0-BCC61AA35435}" destId="{5A66D623-F3F2-42B7-A84A-80B40152BE33}" srcOrd="0" destOrd="0" presId="urn:microsoft.com/office/officeart/2005/8/layout/hierarchy1"/>
    <dgm:cxn modelId="{9438AE93-C6B3-4305-B5E7-F66A734163BB}" type="presOf" srcId="{3F9477C9-DF74-42B6-90F7-FAD4ACC38883}" destId="{92780C3D-4C41-4F3E-A069-E21A3BBF1695}" srcOrd="0" destOrd="0" presId="urn:microsoft.com/office/officeart/2005/8/layout/hierarchy1"/>
    <dgm:cxn modelId="{979327A0-9648-44A6-ADCD-3BC2BD39BF27}" type="presOf" srcId="{C59E7A08-9BE1-4A65-93B1-266AEC9FCB91}" destId="{898F69A5-40F8-40BF-B635-3B373896335B}" srcOrd="0" destOrd="0" presId="urn:microsoft.com/office/officeart/2005/8/layout/hierarchy1"/>
    <dgm:cxn modelId="{8D416EA1-6603-48EC-B7A7-DECFC7813EE7}" type="presOf" srcId="{2F64C6E0-2A61-4D23-B8E6-A1C2CA81E126}" destId="{95325CC1-7556-42FB-87C0-6B3FE0033DC6}" srcOrd="0" destOrd="0" presId="urn:microsoft.com/office/officeart/2005/8/layout/hierarchy1"/>
    <dgm:cxn modelId="{BB33E5B0-E9C4-44EA-9237-C953EB1D684A}" srcId="{754D4A45-99C8-48F2-A407-E6F65CA6AB64}" destId="{2F64C6E0-2A61-4D23-B8E6-A1C2CA81E126}" srcOrd="0" destOrd="0" parTransId="{A2B7815F-4E9C-450E-8B10-B0B2494531FB}" sibTransId="{2FF09E4B-5D3D-459E-B01F-0AFE46E5B487}"/>
    <dgm:cxn modelId="{F4643FB8-180F-45A2-811F-155D5B46A6EF}" type="presOf" srcId="{82B7891F-7BDF-49A6-9C49-98766AD27BC5}" destId="{ACC0F1A0-782F-4BE0-A866-B2A3D99AAE56}" srcOrd="0" destOrd="0" presId="urn:microsoft.com/office/officeart/2005/8/layout/hierarchy1"/>
    <dgm:cxn modelId="{9A44C2C3-3F52-463C-A3F2-B4C2CE13F866}" srcId="{3F9477C9-DF74-42B6-90F7-FAD4ACC38883}" destId="{CFAC9516-911D-4513-AFCF-DBF9BACF3F84}" srcOrd="1" destOrd="0" parTransId="{90402424-B462-4A83-AC06-31AEB27346A2}" sibTransId="{1DC11CEE-3782-4FC8-BAB2-971B7A44EA65}"/>
    <dgm:cxn modelId="{873AECC3-D084-4E89-A00C-083BD6BC5AB4}" type="presOf" srcId="{1D46D958-D4E6-4E00-A4E7-A2C3F7E2CE55}" destId="{AAF2A89F-8F6E-40CC-A117-BCA75DFD54B3}" srcOrd="0" destOrd="0" presId="urn:microsoft.com/office/officeart/2005/8/layout/hierarchy1"/>
    <dgm:cxn modelId="{D3BA95CB-D2FE-474A-ADAC-E47249AE662C}" type="presOf" srcId="{754D4A45-99C8-48F2-A407-E6F65CA6AB64}" destId="{17795CF8-A51A-4A4E-8909-FC8561912600}" srcOrd="0" destOrd="0" presId="urn:microsoft.com/office/officeart/2005/8/layout/hierarchy1"/>
    <dgm:cxn modelId="{AD7871CF-F5DA-4342-AE0E-E6B307880FC0}" type="presOf" srcId="{DB872FC8-C999-4135-8A24-56044C91E590}" destId="{B75612D9-3AB6-43F8-A5DB-A747B95F4688}" srcOrd="0" destOrd="0" presId="urn:microsoft.com/office/officeart/2005/8/layout/hierarchy1"/>
    <dgm:cxn modelId="{AE1725D3-172A-49DD-97B2-B212BECDAE53}" type="presOf" srcId="{98BF45D8-FAF9-4700-9950-557F4D8D058E}" destId="{310C374F-A5CD-4585-950F-F3A07BC9859A}" srcOrd="0" destOrd="0" presId="urn:microsoft.com/office/officeart/2005/8/layout/hierarchy1"/>
    <dgm:cxn modelId="{A06B27D7-6600-4411-9F71-F5DF4C34A0AF}" type="presOf" srcId="{8A9E78D9-AA03-41D2-B959-EC7E69BA360D}" destId="{E91344B4-283A-49D8-9E88-268324242095}" srcOrd="0" destOrd="0" presId="urn:microsoft.com/office/officeart/2005/8/layout/hierarchy1"/>
    <dgm:cxn modelId="{135902DA-9761-4EA7-9F54-525CD55D9199}" srcId="{CFAC9516-911D-4513-AFCF-DBF9BACF3F84}" destId="{8A9E78D9-AA03-41D2-B959-EC7E69BA360D}" srcOrd="0" destOrd="0" parTransId="{D466FDC4-77AC-4D27-9B43-B2DC480B45E6}" sibTransId="{11468078-3B3E-4623-993F-DEFC9F634535}"/>
    <dgm:cxn modelId="{6FA259DE-DA1F-4907-B992-155544501D9B}" type="presOf" srcId="{15238C06-37BA-429E-B029-7CF662F25D7E}" destId="{48C687AA-4777-47BF-AE70-A1541297C61B}" srcOrd="0" destOrd="0" presId="urn:microsoft.com/office/officeart/2005/8/layout/hierarchy1"/>
    <dgm:cxn modelId="{DEA2D7DE-D396-4F68-9E85-250117B2C069}" type="presOf" srcId="{0DE008DD-0305-4A85-8902-F72541A0EE04}" destId="{7807FA40-557A-4447-B2AF-B790097BF23A}" srcOrd="0" destOrd="0" presId="urn:microsoft.com/office/officeart/2005/8/layout/hierarchy1"/>
    <dgm:cxn modelId="{75E238E6-6993-4344-A6B1-BED30CD74655}" type="presOf" srcId="{D466FDC4-77AC-4D27-9B43-B2DC480B45E6}" destId="{54653E16-CF72-4348-84B2-F97E6578D4F7}" srcOrd="0" destOrd="0" presId="urn:microsoft.com/office/officeart/2005/8/layout/hierarchy1"/>
    <dgm:cxn modelId="{ECE27CF0-D0FF-4692-B909-F67E62DEA498}" srcId="{1D46D958-D4E6-4E00-A4E7-A2C3F7E2CE55}" destId="{78E4D05A-0D8D-42EF-8BB0-071A0EDD72C2}" srcOrd="0" destOrd="0" parTransId="{9395F130-744D-48F3-A959-204300D161DF}" sibTransId="{968F5CBC-F41B-40E8-B903-37668018B4C5}"/>
    <dgm:cxn modelId="{1B9D3E98-B661-4FB0-970B-25756777F798}" type="presParOf" srcId="{9E6D98FB-A89D-47C1-8E41-4B7D96447F54}" destId="{732F70A1-8E64-47B1-A979-8DFC3B885CAB}" srcOrd="0" destOrd="0" presId="urn:microsoft.com/office/officeart/2005/8/layout/hierarchy1"/>
    <dgm:cxn modelId="{4E3BF897-3A7B-4627-98D9-C5BCF91867EA}" type="presParOf" srcId="{732F70A1-8E64-47B1-A979-8DFC3B885CAB}" destId="{9D5BB0CF-0883-4FCD-9402-36C50B09CEE8}" srcOrd="0" destOrd="0" presId="urn:microsoft.com/office/officeart/2005/8/layout/hierarchy1"/>
    <dgm:cxn modelId="{41CD74BB-68CD-47D3-BB18-8CCA97796AC7}" type="presParOf" srcId="{9D5BB0CF-0883-4FCD-9402-36C50B09CEE8}" destId="{64A53AC6-0B80-4357-998B-A6286095D694}" srcOrd="0" destOrd="0" presId="urn:microsoft.com/office/officeart/2005/8/layout/hierarchy1"/>
    <dgm:cxn modelId="{ECE1B418-2F28-49B3-BAEF-02DEF6098EA4}" type="presParOf" srcId="{9D5BB0CF-0883-4FCD-9402-36C50B09CEE8}" destId="{92780C3D-4C41-4F3E-A069-E21A3BBF1695}" srcOrd="1" destOrd="0" presId="urn:microsoft.com/office/officeart/2005/8/layout/hierarchy1"/>
    <dgm:cxn modelId="{B603B925-AA11-4866-8576-EB305A32172D}" type="presParOf" srcId="{732F70A1-8E64-47B1-A979-8DFC3B885CAB}" destId="{05673087-F088-471D-AFFA-7E795D7E6C50}" srcOrd="1" destOrd="0" presId="urn:microsoft.com/office/officeart/2005/8/layout/hierarchy1"/>
    <dgm:cxn modelId="{53880D0A-D80F-49D0-BD04-2B523E4753FF}" type="presParOf" srcId="{05673087-F088-471D-AFFA-7E795D7E6C50}" destId="{898F69A5-40F8-40BF-B635-3B373896335B}" srcOrd="0" destOrd="0" presId="urn:microsoft.com/office/officeart/2005/8/layout/hierarchy1"/>
    <dgm:cxn modelId="{44915A49-674A-46D6-B840-9A2280BB0924}" type="presParOf" srcId="{05673087-F088-471D-AFFA-7E795D7E6C50}" destId="{6A9348DB-4EE9-45E1-9893-7331723C0938}" srcOrd="1" destOrd="0" presId="urn:microsoft.com/office/officeart/2005/8/layout/hierarchy1"/>
    <dgm:cxn modelId="{0C364FE4-70CA-46BA-B538-EE0234FA5D02}" type="presParOf" srcId="{6A9348DB-4EE9-45E1-9893-7331723C0938}" destId="{0294880D-DA71-4650-9037-74D703C091D1}" srcOrd="0" destOrd="0" presId="urn:microsoft.com/office/officeart/2005/8/layout/hierarchy1"/>
    <dgm:cxn modelId="{0A84D3B2-3A7F-45CB-BF00-4C55A611C953}" type="presParOf" srcId="{0294880D-DA71-4650-9037-74D703C091D1}" destId="{2722278B-91ED-4DA7-9586-3EB0315DFD78}" srcOrd="0" destOrd="0" presId="urn:microsoft.com/office/officeart/2005/8/layout/hierarchy1"/>
    <dgm:cxn modelId="{1D839AB6-B5CB-48D4-9EEE-A6941EF0C0B8}" type="presParOf" srcId="{0294880D-DA71-4650-9037-74D703C091D1}" destId="{AAF2A89F-8F6E-40CC-A117-BCA75DFD54B3}" srcOrd="1" destOrd="0" presId="urn:microsoft.com/office/officeart/2005/8/layout/hierarchy1"/>
    <dgm:cxn modelId="{A044844C-BCD9-4FAE-BEF3-7A3402D7B3B7}" type="presParOf" srcId="{6A9348DB-4EE9-45E1-9893-7331723C0938}" destId="{071FAA30-58CD-4CEC-9876-DBE8C409F7E5}" srcOrd="1" destOrd="0" presId="urn:microsoft.com/office/officeart/2005/8/layout/hierarchy1"/>
    <dgm:cxn modelId="{EE5D7B4F-30B6-4CD0-83AB-6D963E7E352E}" type="presParOf" srcId="{071FAA30-58CD-4CEC-9876-DBE8C409F7E5}" destId="{130B0C10-1C9F-4723-A9ED-272A16CD2178}" srcOrd="0" destOrd="0" presId="urn:microsoft.com/office/officeart/2005/8/layout/hierarchy1"/>
    <dgm:cxn modelId="{36E8CB44-FBCC-4A9D-87BF-B623D2BC7904}" type="presParOf" srcId="{071FAA30-58CD-4CEC-9876-DBE8C409F7E5}" destId="{0D787B3A-7F96-45A1-BC54-8981513BABE7}" srcOrd="1" destOrd="0" presId="urn:microsoft.com/office/officeart/2005/8/layout/hierarchy1"/>
    <dgm:cxn modelId="{7ED16D43-CAB7-41FC-B607-FFA605752DED}" type="presParOf" srcId="{0D787B3A-7F96-45A1-BC54-8981513BABE7}" destId="{6ED04EF0-CE57-4502-AEBC-ECEC5BC5C6F6}" srcOrd="0" destOrd="0" presId="urn:microsoft.com/office/officeart/2005/8/layout/hierarchy1"/>
    <dgm:cxn modelId="{FB316C9C-F699-4FFB-8058-249E859C4B5C}" type="presParOf" srcId="{6ED04EF0-CE57-4502-AEBC-ECEC5BC5C6F6}" destId="{EC03E908-D587-48A8-B18E-F9FFFBDB5477}" srcOrd="0" destOrd="0" presId="urn:microsoft.com/office/officeart/2005/8/layout/hierarchy1"/>
    <dgm:cxn modelId="{8D3BD89D-16BC-4F9F-91AF-59A0A2B2CFAE}" type="presParOf" srcId="{6ED04EF0-CE57-4502-AEBC-ECEC5BC5C6F6}" destId="{4831FA8E-509C-4441-9527-7040B26F670A}" srcOrd="1" destOrd="0" presId="urn:microsoft.com/office/officeart/2005/8/layout/hierarchy1"/>
    <dgm:cxn modelId="{C1670ABB-7EBF-413B-985B-BD300E15DB1C}" type="presParOf" srcId="{0D787B3A-7F96-45A1-BC54-8981513BABE7}" destId="{FEA2B938-E7FD-4CDF-9AE7-1DF2DB842AC1}" srcOrd="1" destOrd="0" presId="urn:microsoft.com/office/officeart/2005/8/layout/hierarchy1"/>
    <dgm:cxn modelId="{272BBBE5-23C3-4169-B0AF-D11D66E8D663}" type="presParOf" srcId="{071FAA30-58CD-4CEC-9876-DBE8C409F7E5}" destId="{310C374F-A5CD-4585-950F-F3A07BC9859A}" srcOrd="2" destOrd="0" presId="urn:microsoft.com/office/officeart/2005/8/layout/hierarchy1"/>
    <dgm:cxn modelId="{FED2344D-BCAC-4D77-83AD-5E7A9A25F6F3}" type="presParOf" srcId="{071FAA30-58CD-4CEC-9876-DBE8C409F7E5}" destId="{3E53A3AF-4931-49A0-9400-04D9742F4F70}" srcOrd="3" destOrd="0" presId="urn:microsoft.com/office/officeart/2005/8/layout/hierarchy1"/>
    <dgm:cxn modelId="{BCF5D822-DA48-45C7-AFFB-F206B9F669A5}" type="presParOf" srcId="{3E53A3AF-4931-49A0-9400-04D9742F4F70}" destId="{77E11CF7-56DD-4B64-A42F-B0FF8D5CF89C}" srcOrd="0" destOrd="0" presId="urn:microsoft.com/office/officeart/2005/8/layout/hierarchy1"/>
    <dgm:cxn modelId="{9A596273-AEA0-4CD2-A823-4A06F5891BF9}" type="presParOf" srcId="{77E11CF7-56DD-4B64-A42F-B0FF8D5CF89C}" destId="{B544E03B-2FBE-4F4B-904E-E2D8DB333729}" srcOrd="0" destOrd="0" presId="urn:microsoft.com/office/officeart/2005/8/layout/hierarchy1"/>
    <dgm:cxn modelId="{83D70A09-FE82-4282-98FD-BFEAAD79ADF7}" type="presParOf" srcId="{77E11CF7-56DD-4B64-A42F-B0FF8D5CF89C}" destId="{5A66D623-F3F2-42B7-A84A-80B40152BE33}" srcOrd="1" destOrd="0" presId="urn:microsoft.com/office/officeart/2005/8/layout/hierarchy1"/>
    <dgm:cxn modelId="{B7A05BB7-6769-4878-8A7D-050C063E6821}" type="presParOf" srcId="{3E53A3AF-4931-49A0-9400-04D9742F4F70}" destId="{C1F256E6-F29B-425F-B163-125B01DE99DE}" srcOrd="1" destOrd="0" presId="urn:microsoft.com/office/officeart/2005/8/layout/hierarchy1"/>
    <dgm:cxn modelId="{ACF6D2CA-4B15-49C0-B4B4-6395B3B69168}" type="presParOf" srcId="{071FAA30-58CD-4CEC-9876-DBE8C409F7E5}" destId="{B75612D9-3AB6-43F8-A5DB-A747B95F4688}" srcOrd="4" destOrd="0" presId="urn:microsoft.com/office/officeart/2005/8/layout/hierarchy1"/>
    <dgm:cxn modelId="{0DA9364E-134D-49CC-9844-CE82279949DE}" type="presParOf" srcId="{071FAA30-58CD-4CEC-9876-DBE8C409F7E5}" destId="{D6B4F664-98B3-47E4-B677-E127482EA5A3}" srcOrd="5" destOrd="0" presId="urn:microsoft.com/office/officeart/2005/8/layout/hierarchy1"/>
    <dgm:cxn modelId="{A8C29E5A-2624-4849-9C32-65DEF5CFFE43}" type="presParOf" srcId="{D6B4F664-98B3-47E4-B677-E127482EA5A3}" destId="{42EEC809-6757-48D1-AE7B-353385FAA183}" srcOrd="0" destOrd="0" presId="urn:microsoft.com/office/officeart/2005/8/layout/hierarchy1"/>
    <dgm:cxn modelId="{B1C78520-6297-4F27-922C-13552C8A8DE8}" type="presParOf" srcId="{42EEC809-6757-48D1-AE7B-353385FAA183}" destId="{A9C2A172-7426-4D09-945D-FA231FF7B03D}" srcOrd="0" destOrd="0" presId="urn:microsoft.com/office/officeart/2005/8/layout/hierarchy1"/>
    <dgm:cxn modelId="{E7423DE4-FB82-4149-BB85-5402C5E550BF}" type="presParOf" srcId="{42EEC809-6757-48D1-AE7B-353385FAA183}" destId="{48C687AA-4777-47BF-AE70-A1541297C61B}" srcOrd="1" destOrd="0" presId="urn:microsoft.com/office/officeart/2005/8/layout/hierarchy1"/>
    <dgm:cxn modelId="{71FCC845-91E6-4EA9-B398-D453D9165488}" type="presParOf" srcId="{D6B4F664-98B3-47E4-B677-E127482EA5A3}" destId="{9729A359-E0F0-49DB-96A8-29A53058CFAD}" srcOrd="1" destOrd="0" presId="urn:microsoft.com/office/officeart/2005/8/layout/hierarchy1"/>
    <dgm:cxn modelId="{3A1B594F-0F21-45E3-940B-E350B663A154}" type="presParOf" srcId="{05673087-F088-471D-AFFA-7E795D7E6C50}" destId="{6E69FB1B-8A04-4AAD-934A-4A3F4BF3C923}" srcOrd="2" destOrd="0" presId="urn:microsoft.com/office/officeart/2005/8/layout/hierarchy1"/>
    <dgm:cxn modelId="{487BC876-EFBA-4091-8758-F8D2F42F8914}" type="presParOf" srcId="{05673087-F088-471D-AFFA-7E795D7E6C50}" destId="{9270F217-8417-4770-A80F-435F2CB9297D}" srcOrd="3" destOrd="0" presId="urn:microsoft.com/office/officeart/2005/8/layout/hierarchy1"/>
    <dgm:cxn modelId="{15EA1234-507C-4AAC-8639-B1558F7C59FE}" type="presParOf" srcId="{9270F217-8417-4770-A80F-435F2CB9297D}" destId="{4648FE46-3C8D-4D75-8794-8474DE9D604B}" srcOrd="0" destOrd="0" presId="urn:microsoft.com/office/officeart/2005/8/layout/hierarchy1"/>
    <dgm:cxn modelId="{ECA5DE45-D4D8-4919-924B-72508318CEDD}" type="presParOf" srcId="{4648FE46-3C8D-4D75-8794-8474DE9D604B}" destId="{C8FC7D69-14F1-4AEF-8403-6ECFF330D4B0}" srcOrd="0" destOrd="0" presId="urn:microsoft.com/office/officeart/2005/8/layout/hierarchy1"/>
    <dgm:cxn modelId="{FFF2FB24-E299-43F8-8380-D9CFA68C1663}" type="presParOf" srcId="{4648FE46-3C8D-4D75-8794-8474DE9D604B}" destId="{A06A252A-32AB-4DFE-B68E-99A0B7C3007E}" srcOrd="1" destOrd="0" presId="urn:microsoft.com/office/officeart/2005/8/layout/hierarchy1"/>
    <dgm:cxn modelId="{FFDA1E76-75EF-4BDF-9C46-FB578530C96D}" type="presParOf" srcId="{9270F217-8417-4770-A80F-435F2CB9297D}" destId="{7B0BE6CA-459E-4FF2-BED2-E58FB84FB008}" srcOrd="1" destOrd="0" presId="urn:microsoft.com/office/officeart/2005/8/layout/hierarchy1"/>
    <dgm:cxn modelId="{507FED88-5533-4934-AF27-FB8C4101E557}" type="presParOf" srcId="{7B0BE6CA-459E-4FF2-BED2-E58FB84FB008}" destId="{54653E16-CF72-4348-84B2-F97E6578D4F7}" srcOrd="0" destOrd="0" presId="urn:microsoft.com/office/officeart/2005/8/layout/hierarchy1"/>
    <dgm:cxn modelId="{207BC4A3-1C7A-4889-B3EF-3BE084A8AC70}" type="presParOf" srcId="{7B0BE6CA-459E-4FF2-BED2-E58FB84FB008}" destId="{1F1DE124-4886-4DDF-8635-8DE97E794CA0}" srcOrd="1" destOrd="0" presId="urn:microsoft.com/office/officeart/2005/8/layout/hierarchy1"/>
    <dgm:cxn modelId="{11125102-D798-40F5-887F-C386DD197F2F}" type="presParOf" srcId="{1F1DE124-4886-4DDF-8635-8DE97E794CA0}" destId="{C79C2117-9FB5-401B-A436-F9FD612FED07}" srcOrd="0" destOrd="0" presId="urn:microsoft.com/office/officeart/2005/8/layout/hierarchy1"/>
    <dgm:cxn modelId="{C1434FBE-AB70-4738-A204-0CA731196334}" type="presParOf" srcId="{C79C2117-9FB5-401B-A436-F9FD612FED07}" destId="{A32729E9-17D1-43F6-9095-21965B5B9DB0}" srcOrd="0" destOrd="0" presId="urn:microsoft.com/office/officeart/2005/8/layout/hierarchy1"/>
    <dgm:cxn modelId="{CCEE2A0D-8D23-44C2-ADAA-A2686490CAC3}" type="presParOf" srcId="{C79C2117-9FB5-401B-A436-F9FD612FED07}" destId="{E91344B4-283A-49D8-9E88-268324242095}" srcOrd="1" destOrd="0" presId="urn:microsoft.com/office/officeart/2005/8/layout/hierarchy1"/>
    <dgm:cxn modelId="{1ADE3432-5388-44D8-9598-7F5585AC6525}" type="presParOf" srcId="{1F1DE124-4886-4DDF-8635-8DE97E794CA0}" destId="{03E917D5-CEA2-44A6-8669-0993E10DE371}" srcOrd="1" destOrd="0" presId="urn:microsoft.com/office/officeart/2005/8/layout/hierarchy1"/>
    <dgm:cxn modelId="{F58318D1-3E2F-47D0-B028-249F6225832B}" type="presParOf" srcId="{03E917D5-CEA2-44A6-8669-0993E10DE371}" destId="{EBE72CA9-A344-40F7-A4E9-2690EF7082AC}" srcOrd="0" destOrd="0" presId="urn:microsoft.com/office/officeart/2005/8/layout/hierarchy1"/>
    <dgm:cxn modelId="{6FE39AB7-7AC6-4808-8748-596192769CE1}" type="presParOf" srcId="{03E917D5-CEA2-44A6-8669-0993E10DE371}" destId="{904F8AD5-7894-42A8-87C0-51F5236DD106}" srcOrd="1" destOrd="0" presId="urn:microsoft.com/office/officeart/2005/8/layout/hierarchy1"/>
    <dgm:cxn modelId="{0790081B-C558-431C-8D3F-AAA21A08A5F9}" type="presParOf" srcId="{904F8AD5-7894-42A8-87C0-51F5236DD106}" destId="{274B34CF-D5B2-4279-B36F-0AD887EC167C}" srcOrd="0" destOrd="0" presId="urn:microsoft.com/office/officeart/2005/8/layout/hierarchy1"/>
    <dgm:cxn modelId="{154E140C-5C34-46FE-91C8-E1B6F8CD9F69}" type="presParOf" srcId="{274B34CF-D5B2-4279-B36F-0AD887EC167C}" destId="{38ACD7FF-72CD-4BC8-BD99-AAD3C5353788}" srcOrd="0" destOrd="0" presId="urn:microsoft.com/office/officeart/2005/8/layout/hierarchy1"/>
    <dgm:cxn modelId="{1835FDC8-528F-4792-BD7C-3C51E515537F}" type="presParOf" srcId="{274B34CF-D5B2-4279-B36F-0AD887EC167C}" destId="{7807FA40-557A-4447-B2AF-B790097BF23A}" srcOrd="1" destOrd="0" presId="urn:microsoft.com/office/officeart/2005/8/layout/hierarchy1"/>
    <dgm:cxn modelId="{827DD91B-382D-45AD-B069-705BC204A872}" type="presParOf" srcId="{904F8AD5-7894-42A8-87C0-51F5236DD106}" destId="{8FD981A3-689F-4C7C-A31D-120E9A623854}" srcOrd="1" destOrd="0" presId="urn:microsoft.com/office/officeart/2005/8/layout/hierarchy1"/>
    <dgm:cxn modelId="{64829C3A-F105-4C0B-85EF-C9338B5B7930}" type="presParOf" srcId="{03E917D5-CEA2-44A6-8669-0993E10DE371}" destId="{08634E6D-EA9F-48FE-85B1-933F18981CE1}" srcOrd="2" destOrd="0" presId="urn:microsoft.com/office/officeart/2005/8/layout/hierarchy1"/>
    <dgm:cxn modelId="{3D4CC409-6714-4EDF-A663-7646B2029011}" type="presParOf" srcId="{03E917D5-CEA2-44A6-8669-0993E10DE371}" destId="{C6CCBBB8-A929-42BA-9135-2BDC208098D9}" srcOrd="3" destOrd="0" presId="urn:microsoft.com/office/officeart/2005/8/layout/hierarchy1"/>
    <dgm:cxn modelId="{A40C7C73-A097-4504-9C51-100F84948B70}" type="presParOf" srcId="{C6CCBBB8-A929-42BA-9135-2BDC208098D9}" destId="{0DE8AB93-CB05-4681-84F1-708C110C3828}" srcOrd="0" destOrd="0" presId="urn:microsoft.com/office/officeart/2005/8/layout/hierarchy1"/>
    <dgm:cxn modelId="{A980E5B2-5595-4058-8343-6EC90FAE9FEB}" type="presParOf" srcId="{0DE8AB93-CB05-4681-84F1-708C110C3828}" destId="{E2AA45FE-1CBE-4850-BF69-BB4F11EAB5F6}" srcOrd="0" destOrd="0" presId="urn:microsoft.com/office/officeart/2005/8/layout/hierarchy1"/>
    <dgm:cxn modelId="{E08D1EDE-D5BB-4E9A-A63B-8D19683398C4}" type="presParOf" srcId="{0DE8AB93-CB05-4681-84F1-708C110C3828}" destId="{839DC507-0EB3-42EE-8169-D45E26A917E9}" srcOrd="1" destOrd="0" presId="urn:microsoft.com/office/officeart/2005/8/layout/hierarchy1"/>
    <dgm:cxn modelId="{EBDA77DD-9509-4E04-B007-A4862C15C825}" type="presParOf" srcId="{C6CCBBB8-A929-42BA-9135-2BDC208098D9}" destId="{D0197FFE-D4B9-4D8D-BCB9-D4725C9987B1}" srcOrd="1" destOrd="0" presId="urn:microsoft.com/office/officeart/2005/8/layout/hierarchy1"/>
    <dgm:cxn modelId="{987A0241-794D-42BA-9C49-2AFCB746B534}" type="presParOf" srcId="{7B0BE6CA-459E-4FF2-BED2-E58FB84FB008}" destId="{5154D5D3-8EED-41A7-89E5-40F8127A6089}" srcOrd="2" destOrd="0" presId="urn:microsoft.com/office/officeart/2005/8/layout/hierarchy1"/>
    <dgm:cxn modelId="{73F4229F-424C-4F71-B316-3F237DAED926}" type="presParOf" srcId="{7B0BE6CA-459E-4FF2-BED2-E58FB84FB008}" destId="{7844A76E-8EE4-422B-A11F-D4E31F1C20A2}" srcOrd="3" destOrd="0" presId="urn:microsoft.com/office/officeart/2005/8/layout/hierarchy1"/>
    <dgm:cxn modelId="{4C8FF559-2EC7-4B2C-B091-FAFF7B705EFB}" type="presParOf" srcId="{7844A76E-8EE4-422B-A11F-D4E31F1C20A2}" destId="{7D38F4FE-8AFB-4CD4-89C4-39A79017E37E}" srcOrd="0" destOrd="0" presId="urn:microsoft.com/office/officeart/2005/8/layout/hierarchy1"/>
    <dgm:cxn modelId="{9778871A-813B-41C2-9401-E8C6BD9D4D32}" type="presParOf" srcId="{7D38F4FE-8AFB-4CD4-89C4-39A79017E37E}" destId="{BE869962-640C-4835-87A0-80240916AC9D}" srcOrd="0" destOrd="0" presId="urn:microsoft.com/office/officeart/2005/8/layout/hierarchy1"/>
    <dgm:cxn modelId="{94958441-23AD-4EC2-9AAB-0CFB826957BF}" type="presParOf" srcId="{7D38F4FE-8AFB-4CD4-89C4-39A79017E37E}" destId="{17795CF8-A51A-4A4E-8909-FC8561912600}" srcOrd="1" destOrd="0" presId="urn:microsoft.com/office/officeart/2005/8/layout/hierarchy1"/>
    <dgm:cxn modelId="{76E7000E-96CA-4DFD-A106-5A4567E97B85}" type="presParOf" srcId="{7844A76E-8EE4-422B-A11F-D4E31F1C20A2}" destId="{5916C603-D9D8-4767-A7C7-BD945C75B030}" srcOrd="1" destOrd="0" presId="urn:microsoft.com/office/officeart/2005/8/layout/hierarchy1"/>
    <dgm:cxn modelId="{2EE6E4A1-B791-4C5C-9C40-519984855D1E}" type="presParOf" srcId="{5916C603-D9D8-4767-A7C7-BD945C75B030}" destId="{37920F42-C1AA-4EF7-94A8-6AB4FB78651F}" srcOrd="0" destOrd="0" presId="urn:microsoft.com/office/officeart/2005/8/layout/hierarchy1"/>
    <dgm:cxn modelId="{F20E9893-7A2E-478A-9027-1C78C9537BF0}" type="presParOf" srcId="{5916C603-D9D8-4767-A7C7-BD945C75B030}" destId="{41324264-2965-427F-8587-EFC1A58C7B9B}" srcOrd="1" destOrd="0" presId="urn:microsoft.com/office/officeart/2005/8/layout/hierarchy1"/>
    <dgm:cxn modelId="{32F3F601-2A08-49BC-A168-6D1EEAAD4FD0}" type="presParOf" srcId="{41324264-2965-427F-8587-EFC1A58C7B9B}" destId="{B7CECC60-703D-42F1-8C47-BE1112DA1AAA}" srcOrd="0" destOrd="0" presId="urn:microsoft.com/office/officeart/2005/8/layout/hierarchy1"/>
    <dgm:cxn modelId="{59005060-3A2D-461E-BCC6-740832736CF9}" type="presParOf" srcId="{B7CECC60-703D-42F1-8C47-BE1112DA1AAA}" destId="{E5275E5D-4EAB-4406-B944-A884DFD4333D}" srcOrd="0" destOrd="0" presId="urn:microsoft.com/office/officeart/2005/8/layout/hierarchy1"/>
    <dgm:cxn modelId="{A4AAC64D-68A8-45D7-87F7-7D64D203D58D}" type="presParOf" srcId="{B7CECC60-703D-42F1-8C47-BE1112DA1AAA}" destId="{95325CC1-7556-42FB-87C0-6B3FE0033DC6}" srcOrd="1" destOrd="0" presId="urn:microsoft.com/office/officeart/2005/8/layout/hierarchy1"/>
    <dgm:cxn modelId="{9C855459-13F7-4B48-882D-380CE7104250}" type="presParOf" srcId="{41324264-2965-427F-8587-EFC1A58C7B9B}" destId="{3DAE3129-ABF6-407E-9F9D-3F54F92492C1}" srcOrd="1" destOrd="0" presId="urn:microsoft.com/office/officeart/2005/8/layout/hierarchy1"/>
    <dgm:cxn modelId="{992EFDE9-BB0F-4600-AD4A-11E46C48BA64}" type="presParOf" srcId="{5916C603-D9D8-4767-A7C7-BD945C75B030}" destId="{ACC0F1A0-782F-4BE0-A866-B2A3D99AAE56}" srcOrd="2" destOrd="0" presId="urn:microsoft.com/office/officeart/2005/8/layout/hierarchy1"/>
    <dgm:cxn modelId="{7B446584-D8B1-4AC9-8981-84733B2329B3}" type="presParOf" srcId="{5916C603-D9D8-4767-A7C7-BD945C75B030}" destId="{51A50E8C-3844-4950-8CAA-1C1622895E0F}" srcOrd="3" destOrd="0" presId="urn:microsoft.com/office/officeart/2005/8/layout/hierarchy1"/>
    <dgm:cxn modelId="{8FFD8F11-06CA-4D54-B16D-547084216926}" type="presParOf" srcId="{51A50E8C-3844-4950-8CAA-1C1622895E0F}" destId="{3BA63216-D454-420E-BBCF-43D72C0F5749}" srcOrd="0" destOrd="0" presId="urn:microsoft.com/office/officeart/2005/8/layout/hierarchy1"/>
    <dgm:cxn modelId="{AF8A6D16-AF94-4AD8-BB98-601DB5FB31E8}" type="presParOf" srcId="{3BA63216-D454-420E-BBCF-43D72C0F5749}" destId="{3EF31D6E-1AEB-4866-913E-B518BCEA8D94}" srcOrd="0" destOrd="0" presId="urn:microsoft.com/office/officeart/2005/8/layout/hierarchy1"/>
    <dgm:cxn modelId="{5BF648BB-9D85-4054-8319-B0A655AADF63}" type="presParOf" srcId="{3BA63216-D454-420E-BBCF-43D72C0F5749}" destId="{67F5F587-201C-4F56-9230-D60123DAC7AA}" srcOrd="1" destOrd="0" presId="urn:microsoft.com/office/officeart/2005/8/layout/hierarchy1"/>
    <dgm:cxn modelId="{AED38A0B-7317-4F1E-8EC2-2C1413E5501A}" type="presParOf" srcId="{51A50E8C-3844-4950-8CAA-1C1622895E0F}" destId="{50FCB14E-0007-444B-BCC4-2AF020C2CE5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80834E-1374-4ABD-A0BF-13257026D2C7}" type="doc">
      <dgm:prSet loTypeId="urn:microsoft.com/office/officeart/2005/8/layout/vProcess5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30AA2A6-2850-4F62-A943-F77B6CDD612F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l-GR"/>
            <a:t>Διατύπωση προβλήματος και συλλογή δεδομένων</a:t>
          </a:r>
          <a:endParaRPr lang="en-US"/>
        </a:p>
      </dgm:t>
    </dgm:pt>
    <dgm:pt modelId="{019A9157-F4BE-4076-8F8C-61EAF5722941}" type="parTrans" cxnId="{C527A6D0-D46E-4AB2-AEA9-E701D5419EF0}">
      <dgm:prSet/>
      <dgm:spPr/>
      <dgm:t>
        <a:bodyPr/>
        <a:lstStyle/>
        <a:p>
          <a:endParaRPr lang="en-US"/>
        </a:p>
      </dgm:t>
    </dgm:pt>
    <dgm:pt modelId="{448C6925-37FD-4C5D-9DF5-0C4FD53F0812}" type="sibTrans" cxnId="{C527A6D0-D46E-4AB2-AEA9-E701D5419EF0}">
      <dgm:prSet/>
      <dgm:spPr/>
      <dgm:t>
        <a:bodyPr/>
        <a:lstStyle/>
        <a:p>
          <a:endParaRPr lang="en-US"/>
        </a:p>
      </dgm:t>
    </dgm:pt>
    <dgm:pt modelId="{797765CC-D35D-419B-ADD0-4891C0A512D5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l-GR"/>
            <a:t>Διαχείριση δεδομένων και τελική επιλογή</a:t>
          </a:r>
          <a:endParaRPr lang="en-US"/>
        </a:p>
      </dgm:t>
    </dgm:pt>
    <dgm:pt modelId="{6243C103-FA35-4FFD-B765-99A10932ADAC}" type="parTrans" cxnId="{9A07F876-2421-4C65-A27D-788E6B790BB6}">
      <dgm:prSet/>
      <dgm:spPr/>
      <dgm:t>
        <a:bodyPr/>
        <a:lstStyle/>
        <a:p>
          <a:endParaRPr lang="en-US"/>
        </a:p>
      </dgm:t>
    </dgm:pt>
    <dgm:pt modelId="{FABC74D7-E34D-4A86-BE75-E8C483F4DDBF}" type="sibTrans" cxnId="{9A07F876-2421-4C65-A27D-788E6B790BB6}">
      <dgm:prSet/>
      <dgm:spPr/>
      <dgm:t>
        <a:bodyPr/>
        <a:lstStyle/>
        <a:p>
          <a:endParaRPr lang="en-US"/>
        </a:p>
      </dgm:t>
    </dgm:pt>
    <dgm:pt modelId="{5D1111E5-C457-4CBA-9D2C-D93E5841B1B8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l-GR"/>
            <a:t>Κατασκευή υποδείγματος και αξιολόγησή του</a:t>
          </a:r>
          <a:endParaRPr lang="en-US"/>
        </a:p>
      </dgm:t>
    </dgm:pt>
    <dgm:pt modelId="{D1B56CA1-D364-49A3-8B73-93B1EA4E5917}" type="parTrans" cxnId="{D20992E9-65D7-43CC-BBD8-6045188CD2B6}">
      <dgm:prSet/>
      <dgm:spPr/>
      <dgm:t>
        <a:bodyPr/>
        <a:lstStyle/>
        <a:p>
          <a:endParaRPr lang="en-US"/>
        </a:p>
      </dgm:t>
    </dgm:pt>
    <dgm:pt modelId="{B73EB2D6-B0A5-4C60-94B9-70E6FD431EC7}" type="sibTrans" cxnId="{D20992E9-65D7-43CC-BBD8-6045188CD2B6}">
      <dgm:prSet/>
      <dgm:spPr/>
      <dgm:t>
        <a:bodyPr/>
        <a:lstStyle/>
        <a:p>
          <a:endParaRPr lang="en-US"/>
        </a:p>
      </dgm:t>
    </dgm:pt>
    <dgm:pt modelId="{90095317-41DE-42D4-B59E-E03F7FA8EEAE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l-GR"/>
            <a:t>Εφαρμογή υποδείγματος </a:t>
          </a:r>
          <a:endParaRPr lang="en-US"/>
        </a:p>
      </dgm:t>
    </dgm:pt>
    <dgm:pt modelId="{A056362E-1623-4660-B61D-367A0404484B}" type="parTrans" cxnId="{2F71514F-3DA1-4883-B085-CA92DD802643}">
      <dgm:prSet/>
      <dgm:spPr/>
      <dgm:t>
        <a:bodyPr/>
        <a:lstStyle/>
        <a:p>
          <a:endParaRPr lang="en-US"/>
        </a:p>
      </dgm:t>
    </dgm:pt>
    <dgm:pt modelId="{C433E9E4-2FA7-40D9-9EDF-763612EFAFD9}" type="sibTrans" cxnId="{2F71514F-3DA1-4883-B085-CA92DD802643}">
      <dgm:prSet/>
      <dgm:spPr/>
      <dgm:t>
        <a:bodyPr/>
        <a:lstStyle/>
        <a:p>
          <a:endParaRPr lang="en-US"/>
        </a:p>
      </dgm:t>
    </dgm:pt>
    <dgm:pt modelId="{83D89BEC-9E90-49B6-BF3B-C7478AE725DF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l-GR"/>
            <a:t>Αξιολόγηση πρόβλεψης</a:t>
          </a:r>
          <a:endParaRPr lang="en-US"/>
        </a:p>
      </dgm:t>
    </dgm:pt>
    <dgm:pt modelId="{52E1D77A-E1A7-4043-B4C3-DB70F4FDB0BA}" type="parTrans" cxnId="{DF95A4C0-6B4C-424F-A262-9470E7918415}">
      <dgm:prSet/>
      <dgm:spPr/>
      <dgm:t>
        <a:bodyPr/>
        <a:lstStyle/>
        <a:p>
          <a:endParaRPr lang="en-US"/>
        </a:p>
      </dgm:t>
    </dgm:pt>
    <dgm:pt modelId="{66163816-13B4-4D5A-BC08-B3BF10C52AC0}" type="sibTrans" cxnId="{DF95A4C0-6B4C-424F-A262-9470E7918415}">
      <dgm:prSet/>
      <dgm:spPr/>
      <dgm:t>
        <a:bodyPr/>
        <a:lstStyle/>
        <a:p>
          <a:endParaRPr lang="en-US"/>
        </a:p>
      </dgm:t>
    </dgm:pt>
    <dgm:pt modelId="{B700873D-EE7F-4360-AB3E-3D7D19589006}" type="pres">
      <dgm:prSet presAssocID="{5780834E-1374-4ABD-A0BF-13257026D2C7}" presName="outerComposite" presStyleCnt="0">
        <dgm:presLayoutVars>
          <dgm:chMax val="5"/>
          <dgm:dir/>
          <dgm:resizeHandles val="exact"/>
        </dgm:presLayoutVars>
      </dgm:prSet>
      <dgm:spPr/>
    </dgm:pt>
    <dgm:pt modelId="{9D23534E-D3ED-4BFD-BDD4-5FDE999CD231}" type="pres">
      <dgm:prSet presAssocID="{5780834E-1374-4ABD-A0BF-13257026D2C7}" presName="dummyMaxCanvas" presStyleCnt="0">
        <dgm:presLayoutVars/>
      </dgm:prSet>
      <dgm:spPr/>
    </dgm:pt>
    <dgm:pt modelId="{CABB5D50-0550-4027-8BF9-31DFAE333383}" type="pres">
      <dgm:prSet presAssocID="{5780834E-1374-4ABD-A0BF-13257026D2C7}" presName="FiveNodes_1" presStyleLbl="node1" presStyleIdx="0" presStyleCnt="5">
        <dgm:presLayoutVars>
          <dgm:bulletEnabled val="1"/>
        </dgm:presLayoutVars>
      </dgm:prSet>
      <dgm:spPr/>
    </dgm:pt>
    <dgm:pt modelId="{28237652-D554-4087-929B-399BD224B4F6}" type="pres">
      <dgm:prSet presAssocID="{5780834E-1374-4ABD-A0BF-13257026D2C7}" presName="FiveNodes_2" presStyleLbl="node1" presStyleIdx="1" presStyleCnt="5">
        <dgm:presLayoutVars>
          <dgm:bulletEnabled val="1"/>
        </dgm:presLayoutVars>
      </dgm:prSet>
      <dgm:spPr/>
    </dgm:pt>
    <dgm:pt modelId="{1E81594F-FF4E-48BC-A578-68D450BB0A51}" type="pres">
      <dgm:prSet presAssocID="{5780834E-1374-4ABD-A0BF-13257026D2C7}" presName="FiveNodes_3" presStyleLbl="node1" presStyleIdx="2" presStyleCnt="5">
        <dgm:presLayoutVars>
          <dgm:bulletEnabled val="1"/>
        </dgm:presLayoutVars>
      </dgm:prSet>
      <dgm:spPr/>
    </dgm:pt>
    <dgm:pt modelId="{FC9EE250-AA11-46FC-9C34-07C378AA818F}" type="pres">
      <dgm:prSet presAssocID="{5780834E-1374-4ABD-A0BF-13257026D2C7}" presName="FiveNodes_4" presStyleLbl="node1" presStyleIdx="3" presStyleCnt="5">
        <dgm:presLayoutVars>
          <dgm:bulletEnabled val="1"/>
        </dgm:presLayoutVars>
      </dgm:prSet>
      <dgm:spPr/>
    </dgm:pt>
    <dgm:pt modelId="{9E1A6741-47D0-41CD-A1FB-B4D503D18160}" type="pres">
      <dgm:prSet presAssocID="{5780834E-1374-4ABD-A0BF-13257026D2C7}" presName="FiveNodes_5" presStyleLbl="node1" presStyleIdx="4" presStyleCnt="5">
        <dgm:presLayoutVars>
          <dgm:bulletEnabled val="1"/>
        </dgm:presLayoutVars>
      </dgm:prSet>
      <dgm:spPr/>
    </dgm:pt>
    <dgm:pt modelId="{0D2B81F2-6574-4201-A2FE-555E161D8E05}" type="pres">
      <dgm:prSet presAssocID="{5780834E-1374-4ABD-A0BF-13257026D2C7}" presName="FiveConn_1-2" presStyleLbl="fgAccFollowNode1" presStyleIdx="0" presStyleCnt="4">
        <dgm:presLayoutVars>
          <dgm:bulletEnabled val="1"/>
        </dgm:presLayoutVars>
      </dgm:prSet>
      <dgm:spPr/>
    </dgm:pt>
    <dgm:pt modelId="{CFE45048-F7BD-4E62-9AAC-3468583ED26A}" type="pres">
      <dgm:prSet presAssocID="{5780834E-1374-4ABD-A0BF-13257026D2C7}" presName="FiveConn_2-3" presStyleLbl="fgAccFollowNode1" presStyleIdx="1" presStyleCnt="4">
        <dgm:presLayoutVars>
          <dgm:bulletEnabled val="1"/>
        </dgm:presLayoutVars>
      </dgm:prSet>
      <dgm:spPr/>
    </dgm:pt>
    <dgm:pt modelId="{A9EC8163-D75D-46F1-A387-4D094015BCBA}" type="pres">
      <dgm:prSet presAssocID="{5780834E-1374-4ABD-A0BF-13257026D2C7}" presName="FiveConn_3-4" presStyleLbl="fgAccFollowNode1" presStyleIdx="2" presStyleCnt="4">
        <dgm:presLayoutVars>
          <dgm:bulletEnabled val="1"/>
        </dgm:presLayoutVars>
      </dgm:prSet>
      <dgm:spPr/>
    </dgm:pt>
    <dgm:pt modelId="{C2981264-520D-48BA-9C6C-547068FEF5ED}" type="pres">
      <dgm:prSet presAssocID="{5780834E-1374-4ABD-A0BF-13257026D2C7}" presName="FiveConn_4-5" presStyleLbl="fgAccFollowNode1" presStyleIdx="3" presStyleCnt="4">
        <dgm:presLayoutVars>
          <dgm:bulletEnabled val="1"/>
        </dgm:presLayoutVars>
      </dgm:prSet>
      <dgm:spPr/>
    </dgm:pt>
    <dgm:pt modelId="{A9004412-396C-496D-A752-42CCBE64B294}" type="pres">
      <dgm:prSet presAssocID="{5780834E-1374-4ABD-A0BF-13257026D2C7}" presName="FiveNodes_1_text" presStyleLbl="node1" presStyleIdx="4" presStyleCnt="5">
        <dgm:presLayoutVars>
          <dgm:bulletEnabled val="1"/>
        </dgm:presLayoutVars>
      </dgm:prSet>
      <dgm:spPr/>
    </dgm:pt>
    <dgm:pt modelId="{A9374971-E8E0-435B-B69C-2DA2A44E30BE}" type="pres">
      <dgm:prSet presAssocID="{5780834E-1374-4ABD-A0BF-13257026D2C7}" presName="FiveNodes_2_text" presStyleLbl="node1" presStyleIdx="4" presStyleCnt="5">
        <dgm:presLayoutVars>
          <dgm:bulletEnabled val="1"/>
        </dgm:presLayoutVars>
      </dgm:prSet>
      <dgm:spPr/>
    </dgm:pt>
    <dgm:pt modelId="{9412B355-99B4-447E-B2E9-EA8BF42EA3B9}" type="pres">
      <dgm:prSet presAssocID="{5780834E-1374-4ABD-A0BF-13257026D2C7}" presName="FiveNodes_3_text" presStyleLbl="node1" presStyleIdx="4" presStyleCnt="5">
        <dgm:presLayoutVars>
          <dgm:bulletEnabled val="1"/>
        </dgm:presLayoutVars>
      </dgm:prSet>
      <dgm:spPr/>
    </dgm:pt>
    <dgm:pt modelId="{6079D2DE-7250-48CA-A662-1C0029892D82}" type="pres">
      <dgm:prSet presAssocID="{5780834E-1374-4ABD-A0BF-13257026D2C7}" presName="FiveNodes_4_text" presStyleLbl="node1" presStyleIdx="4" presStyleCnt="5">
        <dgm:presLayoutVars>
          <dgm:bulletEnabled val="1"/>
        </dgm:presLayoutVars>
      </dgm:prSet>
      <dgm:spPr/>
    </dgm:pt>
    <dgm:pt modelId="{6A6FCA06-B86F-4D99-AEBA-445EC7E42773}" type="pres">
      <dgm:prSet presAssocID="{5780834E-1374-4ABD-A0BF-13257026D2C7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74D2DE0F-0AF1-4849-AE19-AB0BFA52D381}" type="presOf" srcId="{B30AA2A6-2850-4F62-A943-F77B6CDD612F}" destId="{CABB5D50-0550-4027-8BF9-31DFAE333383}" srcOrd="0" destOrd="0" presId="urn:microsoft.com/office/officeart/2005/8/layout/vProcess5"/>
    <dgm:cxn modelId="{F60F5413-E5BD-49F7-B4B6-587EAB6F8B2F}" type="presOf" srcId="{5780834E-1374-4ABD-A0BF-13257026D2C7}" destId="{B700873D-EE7F-4360-AB3E-3D7D19589006}" srcOrd="0" destOrd="0" presId="urn:microsoft.com/office/officeart/2005/8/layout/vProcess5"/>
    <dgm:cxn modelId="{47517D20-A64D-4B6F-828D-C64541050FA1}" type="presOf" srcId="{B30AA2A6-2850-4F62-A943-F77B6CDD612F}" destId="{A9004412-396C-496D-A752-42CCBE64B294}" srcOrd="1" destOrd="0" presId="urn:microsoft.com/office/officeart/2005/8/layout/vProcess5"/>
    <dgm:cxn modelId="{59A5823D-AB92-4772-A90F-CAB2577F9975}" type="presOf" srcId="{797765CC-D35D-419B-ADD0-4891C0A512D5}" destId="{A9374971-E8E0-435B-B69C-2DA2A44E30BE}" srcOrd="1" destOrd="0" presId="urn:microsoft.com/office/officeart/2005/8/layout/vProcess5"/>
    <dgm:cxn modelId="{8FA52360-EFDE-4AF2-82A1-5721DEC5B43F}" type="presOf" srcId="{FABC74D7-E34D-4A86-BE75-E8C483F4DDBF}" destId="{CFE45048-F7BD-4E62-9AAC-3468583ED26A}" srcOrd="0" destOrd="0" presId="urn:microsoft.com/office/officeart/2005/8/layout/vProcess5"/>
    <dgm:cxn modelId="{279F2F65-FB39-4044-A79B-309BEC694F03}" type="presOf" srcId="{C433E9E4-2FA7-40D9-9EDF-763612EFAFD9}" destId="{C2981264-520D-48BA-9C6C-547068FEF5ED}" srcOrd="0" destOrd="0" presId="urn:microsoft.com/office/officeart/2005/8/layout/vProcess5"/>
    <dgm:cxn modelId="{F21A946D-F141-4069-9D80-66C0189F35A3}" type="presOf" srcId="{83D89BEC-9E90-49B6-BF3B-C7478AE725DF}" destId="{9E1A6741-47D0-41CD-A1FB-B4D503D18160}" srcOrd="0" destOrd="0" presId="urn:microsoft.com/office/officeart/2005/8/layout/vProcess5"/>
    <dgm:cxn modelId="{2F71514F-3DA1-4883-B085-CA92DD802643}" srcId="{5780834E-1374-4ABD-A0BF-13257026D2C7}" destId="{90095317-41DE-42D4-B59E-E03F7FA8EEAE}" srcOrd="3" destOrd="0" parTransId="{A056362E-1623-4660-B61D-367A0404484B}" sibTransId="{C433E9E4-2FA7-40D9-9EDF-763612EFAFD9}"/>
    <dgm:cxn modelId="{6393B572-049F-4D58-8037-529E9EAD56BB}" type="presOf" srcId="{797765CC-D35D-419B-ADD0-4891C0A512D5}" destId="{28237652-D554-4087-929B-399BD224B4F6}" srcOrd="0" destOrd="0" presId="urn:microsoft.com/office/officeart/2005/8/layout/vProcess5"/>
    <dgm:cxn modelId="{9A07F876-2421-4C65-A27D-788E6B790BB6}" srcId="{5780834E-1374-4ABD-A0BF-13257026D2C7}" destId="{797765CC-D35D-419B-ADD0-4891C0A512D5}" srcOrd="1" destOrd="0" parTransId="{6243C103-FA35-4FFD-B765-99A10932ADAC}" sibTransId="{FABC74D7-E34D-4A86-BE75-E8C483F4DDBF}"/>
    <dgm:cxn modelId="{B3B71A7C-9CDC-412B-8DD1-0F49D0438989}" type="presOf" srcId="{90095317-41DE-42D4-B59E-E03F7FA8EEAE}" destId="{FC9EE250-AA11-46FC-9C34-07C378AA818F}" srcOrd="0" destOrd="0" presId="urn:microsoft.com/office/officeart/2005/8/layout/vProcess5"/>
    <dgm:cxn modelId="{DF95A4C0-6B4C-424F-A262-9470E7918415}" srcId="{5780834E-1374-4ABD-A0BF-13257026D2C7}" destId="{83D89BEC-9E90-49B6-BF3B-C7478AE725DF}" srcOrd="4" destOrd="0" parTransId="{52E1D77A-E1A7-4043-B4C3-DB70F4FDB0BA}" sibTransId="{66163816-13B4-4D5A-BC08-B3BF10C52AC0}"/>
    <dgm:cxn modelId="{F7865CC4-4BD8-4F54-B4E3-41D8AED443EB}" type="presOf" srcId="{5D1111E5-C457-4CBA-9D2C-D93E5841B1B8}" destId="{9412B355-99B4-447E-B2E9-EA8BF42EA3B9}" srcOrd="1" destOrd="0" presId="urn:microsoft.com/office/officeart/2005/8/layout/vProcess5"/>
    <dgm:cxn modelId="{E717E4CA-3D01-4007-A468-6E0B3A3FE4FB}" type="presOf" srcId="{83D89BEC-9E90-49B6-BF3B-C7478AE725DF}" destId="{6A6FCA06-B86F-4D99-AEBA-445EC7E42773}" srcOrd="1" destOrd="0" presId="urn:microsoft.com/office/officeart/2005/8/layout/vProcess5"/>
    <dgm:cxn modelId="{C527A6D0-D46E-4AB2-AEA9-E701D5419EF0}" srcId="{5780834E-1374-4ABD-A0BF-13257026D2C7}" destId="{B30AA2A6-2850-4F62-A943-F77B6CDD612F}" srcOrd="0" destOrd="0" parTransId="{019A9157-F4BE-4076-8F8C-61EAF5722941}" sibTransId="{448C6925-37FD-4C5D-9DF5-0C4FD53F0812}"/>
    <dgm:cxn modelId="{FB3AFCD5-8261-4315-BB0B-60D09C7EE5A7}" type="presOf" srcId="{B73EB2D6-B0A5-4C60-94B9-70E6FD431EC7}" destId="{A9EC8163-D75D-46F1-A387-4D094015BCBA}" srcOrd="0" destOrd="0" presId="urn:microsoft.com/office/officeart/2005/8/layout/vProcess5"/>
    <dgm:cxn modelId="{DB12AADC-2EF0-47B2-8A09-0E3EDA2659E4}" type="presOf" srcId="{90095317-41DE-42D4-B59E-E03F7FA8EEAE}" destId="{6079D2DE-7250-48CA-A662-1C0029892D82}" srcOrd="1" destOrd="0" presId="urn:microsoft.com/office/officeart/2005/8/layout/vProcess5"/>
    <dgm:cxn modelId="{DA31AEE7-D436-427A-8C6E-F8F44C5E1263}" type="presOf" srcId="{448C6925-37FD-4C5D-9DF5-0C4FD53F0812}" destId="{0D2B81F2-6574-4201-A2FE-555E161D8E05}" srcOrd="0" destOrd="0" presId="urn:microsoft.com/office/officeart/2005/8/layout/vProcess5"/>
    <dgm:cxn modelId="{D20992E9-65D7-43CC-BBD8-6045188CD2B6}" srcId="{5780834E-1374-4ABD-A0BF-13257026D2C7}" destId="{5D1111E5-C457-4CBA-9D2C-D93E5841B1B8}" srcOrd="2" destOrd="0" parTransId="{D1B56CA1-D364-49A3-8B73-93B1EA4E5917}" sibTransId="{B73EB2D6-B0A5-4C60-94B9-70E6FD431EC7}"/>
    <dgm:cxn modelId="{90B41AF2-9BD3-4137-89ED-1C281499E67A}" type="presOf" srcId="{5D1111E5-C457-4CBA-9D2C-D93E5841B1B8}" destId="{1E81594F-FF4E-48BC-A578-68D450BB0A51}" srcOrd="0" destOrd="0" presId="urn:microsoft.com/office/officeart/2005/8/layout/vProcess5"/>
    <dgm:cxn modelId="{2EFA1015-B4BA-49FC-8C26-997980D2F175}" type="presParOf" srcId="{B700873D-EE7F-4360-AB3E-3D7D19589006}" destId="{9D23534E-D3ED-4BFD-BDD4-5FDE999CD231}" srcOrd="0" destOrd="0" presId="urn:microsoft.com/office/officeart/2005/8/layout/vProcess5"/>
    <dgm:cxn modelId="{E1A5077E-6697-417F-A794-38AC93740D87}" type="presParOf" srcId="{B700873D-EE7F-4360-AB3E-3D7D19589006}" destId="{CABB5D50-0550-4027-8BF9-31DFAE333383}" srcOrd="1" destOrd="0" presId="urn:microsoft.com/office/officeart/2005/8/layout/vProcess5"/>
    <dgm:cxn modelId="{336D6A50-938C-4ECC-AB58-F9B26EB19355}" type="presParOf" srcId="{B700873D-EE7F-4360-AB3E-3D7D19589006}" destId="{28237652-D554-4087-929B-399BD224B4F6}" srcOrd="2" destOrd="0" presId="urn:microsoft.com/office/officeart/2005/8/layout/vProcess5"/>
    <dgm:cxn modelId="{46A9B75A-27A4-4DE2-80B8-1A23D8F4D29F}" type="presParOf" srcId="{B700873D-EE7F-4360-AB3E-3D7D19589006}" destId="{1E81594F-FF4E-48BC-A578-68D450BB0A51}" srcOrd="3" destOrd="0" presId="urn:microsoft.com/office/officeart/2005/8/layout/vProcess5"/>
    <dgm:cxn modelId="{98A4A469-F68E-4DB9-937D-FB0E3EFD72A9}" type="presParOf" srcId="{B700873D-EE7F-4360-AB3E-3D7D19589006}" destId="{FC9EE250-AA11-46FC-9C34-07C378AA818F}" srcOrd="4" destOrd="0" presId="urn:microsoft.com/office/officeart/2005/8/layout/vProcess5"/>
    <dgm:cxn modelId="{3532E021-540B-4509-BCD6-7A7046AD3DBF}" type="presParOf" srcId="{B700873D-EE7F-4360-AB3E-3D7D19589006}" destId="{9E1A6741-47D0-41CD-A1FB-B4D503D18160}" srcOrd="5" destOrd="0" presId="urn:microsoft.com/office/officeart/2005/8/layout/vProcess5"/>
    <dgm:cxn modelId="{AAC81F62-3E74-4BE4-ACB9-5DD5F3E87CBE}" type="presParOf" srcId="{B700873D-EE7F-4360-AB3E-3D7D19589006}" destId="{0D2B81F2-6574-4201-A2FE-555E161D8E05}" srcOrd="6" destOrd="0" presId="urn:microsoft.com/office/officeart/2005/8/layout/vProcess5"/>
    <dgm:cxn modelId="{959D5475-98B6-40E1-B885-95095969B875}" type="presParOf" srcId="{B700873D-EE7F-4360-AB3E-3D7D19589006}" destId="{CFE45048-F7BD-4E62-9AAC-3468583ED26A}" srcOrd="7" destOrd="0" presId="urn:microsoft.com/office/officeart/2005/8/layout/vProcess5"/>
    <dgm:cxn modelId="{4680AEDB-6ED6-4080-B6A9-7EBB5FF7898C}" type="presParOf" srcId="{B700873D-EE7F-4360-AB3E-3D7D19589006}" destId="{A9EC8163-D75D-46F1-A387-4D094015BCBA}" srcOrd="8" destOrd="0" presId="urn:microsoft.com/office/officeart/2005/8/layout/vProcess5"/>
    <dgm:cxn modelId="{BABEEB54-6A36-4F41-B6C2-B8EC766F863C}" type="presParOf" srcId="{B700873D-EE7F-4360-AB3E-3D7D19589006}" destId="{C2981264-520D-48BA-9C6C-547068FEF5ED}" srcOrd="9" destOrd="0" presId="urn:microsoft.com/office/officeart/2005/8/layout/vProcess5"/>
    <dgm:cxn modelId="{FDD4C2D4-05A1-48CA-A10C-FBADDE537AAD}" type="presParOf" srcId="{B700873D-EE7F-4360-AB3E-3D7D19589006}" destId="{A9004412-396C-496D-A752-42CCBE64B294}" srcOrd="10" destOrd="0" presId="urn:microsoft.com/office/officeart/2005/8/layout/vProcess5"/>
    <dgm:cxn modelId="{83A570CA-8DBD-4B5B-A43E-975669668AB8}" type="presParOf" srcId="{B700873D-EE7F-4360-AB3E-3D7D19589006}" destId="{A9374971-E8E0-435B-B69C-2DA2A44E30BE}" srcOrd="11" destOrd="0" presId="urn:microsoft.com/office/officeart/2005/8/layout/vProcess5"/>
    <dgm:cxn modelId="{4368D5E3-8E61-48CB-A666-291A0C6C6C97}" type="presParOf" srcId="{B700873D-EE7F-4360-AB3E-3D7D19589006}" destId="{9412B355-99B4-447E-B2E9-EA8BF42EA3B9}" srcOrd="12" destOrd="0" presId="urn:microsoft.com/office/officeart/2005/8/layout/vProcess5"/>
    <dgm:cxn modelId="{2BD74ED2-0591-4861-BDFF-4CE1F93857B2}" type="presParOf" srcId="{B700873D-EE7F-4360-AB3E-3D7D19589006}" destId="{6079D2DE-7250-48CA-A662-1C0029892D82}" srcOrd="13" destOrd="0" presId="urn:microsoft.com/office/officeart/2005/8/layout/vProcess5"/>
    <dgm:cxn modelId="{97E6CEA1-DD95-4BBD-84E5-27A0FF087E61}" type="presParOf" srcId="{B700873D-EE7F-4360-AB3E-3D7D19589006}" destId="{6A6FCA06-B86F-4D99-AEBA-445EC7E42773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1418369-DB42-4C86-BA98-2D6599B7D1D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8CCEA45-47ED-4A3F-8338-9416F6E63E54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l-GR" dirty="0"/>
            <a:t>Ανάλυση</a:t>
          </a:r>
          <a:endParaRPr lang="en-US" dirty="0"/>
        </a:p>
      </dgm:t>
    </dgm:pt>
    <dgm:pt modelId="{F260F375-8A9E-4281-A88C-3C2F7582C31A}" type="parTrans" cxnId="{3A3B381F-EE17-4268-8D90-EDF3186E08AD}">
      <dgm:prSet/>
      <dgm:spPr/>
      <dgm:t>
        <a:bodyPr/>
        <a:lstStyle/>
        <a:p>
          <a:endParaRPr lang="en-US"/>
        </a:p>
      </dgm:t>
    </dgm:pt>
    <dgm:pt modelId="{FFACACB9-F432-4578-9D22-AE078F757911}" type="sibTrans" cxnId="{3A3B381F-EE17-4268-8D90-EDF3186E08AD}">
      <dgm:prSet/>
      <dgm:spPr/>
      <dgm:t>
        <a:bodyPr/>
        <a:lstStyle/>
        <a:p>
          <a:endParaRPr lang="en-US"/>
        </a:p>
      </dgm:t>
    </dgm:pt>
    <dgm:pt modelId="{5FAE3E64-040D-4B56-AF01-BA06FBA1CB0A}">
      <dgm:prSet phldrT="[Text]"/>
      <dgm:spPr/>
      <dgm:t>
        <a:bodyPr/>
        <a:lstStyle/>
        <a:p>
          <a:r>
            <a:rPr lang="el-GR" dirty="0"/>
            <a:t>Διάσπαση </a:t>
          </a:r>
          <a:r>
            <a:rPr lang="el-GR" dirty="0" err="1"/>
            <a:t>Χρονοσειράς</a:t>
          </a:r>
          <a:endParaRPr lang="en-US" dirty="0"/>
        </a:p>
      </dgm:t>
    </dgm:pt>
    <dgm:pt modelId="{5CD7B345-E971-4FA5-AFED-0C04254072F8}" type="parTrans" cxnId="{4DC8280B-64A3-42B1-AFF4-C505CF5F55A2}">
      <dgm:prSet/>
      <dgm:spPr/>
      <dgm:t>
        <a:bodyPr/>
        <a:lstStyle/>
        <a:p>
          <a:endParaRPr lang="en-US"/>
        </a:p>
      </dgm:t>
    </dgm:pt>
    <dgm:pt modelId="{0F2B524C-572A-4FEB-9E35-A3C3F968C067}" type="sibTrans" cxnId="{4DC8280B-64A3-42B1-AFF4-C505CF5F55A2}">
      <dgm:prSet/>
      <dgm:spPr/>
      <dgm:t>
        <a:bodyPr/>
        <a:lstStyle/>
        <a:p>
          <a:endParaRPr lang="en-US"/>
        </a:p>
      </dgm:t>
    </dgm:pt>
    <dgm:pt modelId="{45D4FD89-48FF-43D7-83EB-2AFBD9041516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l-GR" dirty="0"/>
            <a:t>Πρόβλεψη</a:t>
          </a:r>
          <a:endParaRPr lang="en-US" dirty="0"/>
        </a:p>
      </dgm:t>
    </dgm:pt>
    <dgm:pt modelId="{BDD9DCEB-1143-46FA-BAAD-7B48CBA9B60D}" type="parTrans" cxnId="{68A6D724-F34F-4FC8-86EC-0A28BAE6B59C}">
      <dgm:prSet/>
      <dgm:spPr/>
      <dgm:t>
        <a:bodyPr/>
        <a:lstStyle/>
        <a:p>
          <a:endParaRPr lang="en-US"/>
        </a:p>
      </dgm:t>
    </dgm:pt>
    <dgm:pt modelId="{BF248495-5B10-4425-B10F-66D9A55717F0}" type="sibTrans" cxnId="{68A6D724-F34F-4FC8-86EC-0A28BAE6B59C}">
      <dgm:prSet/>
      <dgm:spPr/>
      <dgm:t>
        <a:bodyPr/>
        <a:lstStyle/>
        <a:p>
          <a:endParaRPr lang="en-US"/>
        </a:p>
      </dgm:t>
    </dgm:pt>
    <dgm:pt modelId="{399655E2-5893-42DF-9634-A8B9C6B24AB1}">
      <dgm:prSet phldrT="[Text]"/>
      <dgm:spPr/>
      <dgm:t>
        <a:bodyPr/>
        <a:lstStyle/>
        <a:p>
          <a:r>
            <a:rPr lang="en-US" dirty="0"/>
            <a:t>Naïve</a:t>
          </a:r>
        </a:p>
      </dgm:t>
    </dgm:pt>
    <dgm:pt modelId="{02D6698D-EDC1-4FE9-A28C-A999D0DED22D}" type="parTrans" cxnId="{AFB2108A-13A3-41CB-90AC-E21E72A48770}">
      <dgm:prSet/>
      <dgm:spPr/>
      <dgm:t>
        <a:bodyPr/>
        <a:lstStyle/>
        <a:p>
          <a:endParaRPr lang="en-US"/>
        </a:p>
      </dgm:t>
    </dgm:pt>
    <dgm:pt modelId="{C910F992-8F37-49D6-9914-E550FA7E9252}" type="sibTrans" cxnId="{AFB2108A-13A3-41CB-90AC-E21E72A48770}">
      <dgm:prSet/>
      <dgm:spPr/>
      <dgm:t>
        <a:bodyPr/>
        <a:lstStyle/>
        <a:p>
          <a:endParaRPr lang="en-US"/>
        </a:p>
      </dgm:t>
    </dgm:pt>
    <dgm:pt modelId="{782DC741-3C53-4082-B734-5649DE3E440B}">
      <dgm:prSet phldrT="[Text]"/>
      <dgm:spPr/>
      <dgm:t>
        <a:bodyPr/>
        <a:lstStyle/>
        <a:p>
          <a:r>
            <a:rPr lang="el-GR" dirty="0"/>
            <a:t>Μέθοδοι Κινητού Μέσου</a:t>
          </a:r>
          <a:endParaRPr lang="en-US" dirty="0"/>
        </a:p>
      </dgm:t>
    </dgm:pt>
    <dgm:pt modelId="{B6642E77-CB10-435A-968F-FE1BADD6150E}" type="parTrans" cxnId="{FDEBD87D-78DE-4801-ACB4-4B8FA471AE44}">
      <dgm:prSet/>
      <dgm:spPr/>
      <dgm:t>
        <a:bodyPr/>
        <a:lstStyle/>
        <a:p>
          <a:endParaRPr lang="en-US"/>
        </a:p>
      </dgm:t>
    </dgm:pt>
    <dgm:pt modelId="{70704AAC-A39A-49E0-8561-1FD6219AE25B}" type="sibTrans" cxnId="{FDEBD87D-78DE-4801-ACB4-4B8FA471AE44}">
      <dgm:prSet/>
      <dgm:spPr/>
      <dgm:t>
        <a:bodyPr/>
        <a:lstStyle/>
        <a:p>
          <a:endParaRPr lang="en-US"/>
        </a:p>
      </dgm:t>
    </dgm:pt>
    <dgm:pt modelId="{C6FB8F67-7953-4A70-8562-923E66B73FC6}">
      <dgm:prSet phldrT="[Text]"/>
      <dgm:spPr/>
      <dgm:t>
        <a:bodyPr/>
        <a:lstStyle/>
        <a:p>
          <a:r>
            <a:rPr lang="el-GR" dirty="0"/>
            <a:t>Μέθοδοι Εξομάλυνσης</a:t>
          </a:r>
          <a:endParaRPr lang="en-US" dirty="0"/>
        </a:p>
      </dgm:t>
    </dgm:pt>
    <dgm:pt modelId="{0375DBAB-0F43-470E-988A-A8E163514776}" type="parTrans" cxnId="{D923F4FE-6ABB-4F84-9639-2A375DAD6E75}">
      <dgm:prSet/>
      <dgm:spPr/>
      <dgm:t>
        <a:bodyPr/>
        <a:lstStyle/>
        <a:p>
          <a:endParaRPr lang="en-US"/>
        </a:p>
      </dgm:t>
    </dgm:pt>
    <dgm:pt modelId="{DB31ACBA-CA25-4723-B1B8-F68287782F34}" type="sibTrans" cxnId="{D923F4FE-6ABB-4F84-9639-2A375DAD6E75}">
      <dgm:prSet/>
      <dgm:spPr/>
      <dgm:t>
        <a:bodyPr/>
        <a:lstStyle/>
        <a:p>
          <a:endParaRPr lang="en-US"/>
        </a:p>
      </dgm:t>
    </dgm:pt>
    <dgm:pt modelId="{D584E70D-BB59-4967-98A4-FD5CD749CFB5}">
      <dgm:prSet phldrT="[Text]"/>
      <dgm:spPr/>
      <dgm:t>
        <a:bodyPr/>
        <a:lstStyle/>
        <a:p>
          <a:r>
            <a:rPr lang="el-GR" dirty="0"/>
            <a:t>Πρόβλεψη μέσω Διάσπασης </a:t>
          </a:r>
          <a:r>
            <a:rPr lang="el-GR" dirty="0" err="1"/>
            <a:t>Χρονοσειράς</a:t>
          </a:r>
          <a:endParaRPr lang="en-US" dirty="0"/>
        </a:p>
      </dgm:t>
    </dgm:pt>
    <dgm:pt modelId="{8AE02570-D6E5-43B5-ADCA-8D94554AD883}" type="parTrans" cxnId="{A2D0B7BF-7F05-4903-B2FE-274FB5F94060}">
      <dgm:prSet/>
      <dgm:spPr/>
      <dgm:t>
        <a:bodyPr/>
        <a:lstStyle/>
        <a:p>
          <a:endParaRPr lang="en-US"/>
        </a:p>
      </dgm:t>
    </dgm:pt>
    <dgm:pt modelId="{28CB3342-1A33-4479-AD86-0E82363AA264}" type="sibTrans" cxnId="{A2D0B7BF-7F05-4903-B2FE-274FB5F94060}">
      <dgm:prSet/>
      <dgm:spPr/>
      <dgm:t>
        <a:bodyPr/>
        <a:lstStyle/>
        <a:p>
          <a:endParaRPr lang="en-US"/>
        </a:p>
      </dgm:t>
    </dgm:pt>
    <dgm:pt modelId="{979BC8D1-3182-4B57-BF02-0233E7950572}">
      <dgm:prSet phldrT="[Text]"/>
      <dgm:spPr/>
      <dgm:t>
        <a:bodyPr/>
        <a:lstStyle/>
        <a:p>
          <a:r>
            <a:rPr lang="en-US" dirty="0"/>
            <a:t>Box-Jenkins (ARIMA)</a:t>
          </a:r>
        </a:p>
      </dgm:t>
    </dgm:pt>
    <dgm:pt modelId="{E0C13BA3-4ABE-477C-94A1-6628AC88C266}" type="parTrans" cxnId="{97760347-090E-4819-94E6-609846F85A20}">
      <dgm:prSet/>
      <dgm:spPr/>
      <dgm:t>
        <a:bodyPr/>
        <a:lstStyle/>
        <a:p>
          <a:endParaRPr lang="en-US"/>
        </a:p>
      </dgm:t>
    </dgm:pt>
    <dgm:pt modelId="{5D727D68-6A02-4271-AABC-4C46C37D31CD}" type="sibTrans" cxnId="{97760347-090E-4819-94E6-609846F85A20}">
      <dgm:prSet/>
      <dgm:spPr/>
      <dgm:t>
        <a:bodyPr/>
        <a:lstStyle/>
        <a:p>
          <a:endParaRPr lang="en-US"/>
        </a:p>
      </dgm:t>
    </dgm:pt>
    <dgm:pt modelId="{D7856CEF-95A3-43A0-8756-5CB7F9FEA0EA}" type="pres">
      <dgm:prSet presAssocID="{F1418369-DB42-4C86-BA98-2D6599B7D1D0}" presName="linear" presStyleCnt="0">
        <dgm:presLayoutVars>
          <dgm:animLvl val="lvl"/>
          <dgm:resizeHandles val="exact"/>
        </dgm:presLayoutVars>
      </dgm:prSet>
      <dgm:spPr/>
    </dgm:pt>
    <dgm:pt modelId="{4C692598-57B3-4977-8928-F62BEC604050}" type="pres">
      <dgm:prSet presAssocID="{78CCEA45-47ED-4A3F-8338-9416F6E63E5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39665D7-6AA4-4861-8802-E580F7BC6F7C}" type="pres">
      <dgm:prSet presAssocID="{78CCEA45-47ED-4A3F-8338-9416F6E63E54}" presName="childText" presStyleLbl="revTx" presStyleIdx="0" presStyleCnt="2">
        <dgm:presLayoutVars>
          <dgm:bulletEnabled val="1"/>
        </dgm:presLayoutVars>
      </dgm:prSet>
      <dgm:spPr/>
    </dgm:pt>
    <dgm:pt modelId="{5F67D525-89C8-4EB7-83D6-B6D50DC9A9B3}" type="pres">
      <dgm:prSet presAssocID="{45D4FD89-48FF-43D7-83EB-2AFBD9041516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138D09F7-888A-47F0-A4E0-B2C610A210B4}" type="pres">
      <dgm:prSet presAssocID="{45D4FD89-48FF-43D7-83EB-2AFBD9041516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4DC8280B-64A3-42B1-AFF4-C505CF5F55A2}" srcId="{78CCEA45-47ED-4A3F-8338-9416F6E63E54}" destId="{5FAE3E64-040D-4B56-AF01-BA06FBA1CB0A}" srcOrd="0" destOrd="0" parTransId="{5CD7B345-E971-4FA5-AFED-0C04254072F8}" sibTransId="{0F2B524C-572A-4FEB-9E35-A3C3F968C067}"/>
    <dgm:cxn modelId="{EFD36019-027A-4FD3-B363-49AE70C441A4}" type="presOf" srcId="{D584E70D-BB59-4967-98A4-FD5CD749CFB5}" destId="{138D09F7-888A-47F0-A4E0-B2C610A210B4}" srcOrd="0" destOrd="3" presId="urn:microsoft.com/office/officeart/2005/8/layout/vList2"/>
    <dgm:cxn modelId="{3A3B381F-EE17-4268-8D90-EDF3186E08AD}" srcId="{F1418369-DB42-4C86-BA98-2D6599B7D1D0}" destId="{78CCEA45-47ED-4A3F-8338-9416F6E63E54}" srcOrd="0" destOrd="0" parTransId="{F260F375-8A9E-4281-A88C-3C2F7582C31A}" sibTransId="{FFACACB9-F432-4578-9D22-AE078F757911}"/>
    <dgm:cxn modelId="{68A6D724-F34F-4FC8-86EC-0A28BAE6B59C}" srcId="{F1418369-DB42-4C86-BA98-2D6599B7D1D0}" destId="{45D4FD89-48FF-43D7-83EB-2AFBD9041516}" srcOrd="1" destOrd="0" parTransId="{BDD9DCEB-1143-46FA-BAAD-7B48CBA9B60D}" sibTransId="{BF248495-5B10-4425-B10F-66D9A55717F0}"/>
    <dgm:cxn modelId="{97760347-090E-4819-94E6-609846F85A20}" srcId="{45D4FD89-48FF-43D7-83EB-2AFBD9041516}" destId="{979BC8D1-3182-4B57-BF02-0233E7950572}" srcOrd="4" destOrd="0" parTransId="{E0C13BA3-4ABE-477C-94A1-6628AC88C266}" sibTransId="{5D727D68-6A02-4271-AABC-4C46C37D31CD}"/>
    <dgm:cxn modelId="{FDEBD87D-78DE-4801-ACB4-4B8FA471AE44}" srcId="{45D4FD89-48FF-43D7-83EB-2AFBD9041516}" destId="{782DC741-3C53-4082-B734-5649DE3E440B}" srcOrd="1" destOrd="0" parTransId="{B6642E77-CB10-435A-968F-FE1BADD6150E}" sibTransId="{70704AAC-A39A-49E0-8561-1FD6219AE25B}"/>
    <dgm:cxn modelId="{A671EC7D-D9C4-4AE4-B513-A8D3DBCEE268}" type="presOf" srcId="{782DC741-3C53-4082-B734-5649DE3E440B}" destId="{138D09F7-888A-47F0-A4E0-B2C610A210B4}" srcOrd="0" destOrd="1" presId="urn:microsoft.com/office/officeart/2005/8/layout/vList2"/>
    <dgm:cxn modelId="{237C3681-4207-4A3F-A106-3550A6BDFFF1}" type="presOf" srcId="{5FAE3E64-040D-4B56-AF01-BA06FBA1CB0A}" destId="{439665D7-6AA4-4861-8802-E580F7BC6F7C}" srcOrd="0" destOrd="0" presId="urn:microsoft.com/office/officeart/2005/8/layout/vList2"/>
    <dgm:cxn modelId="{54053981-BF0A-4425-AA8F-B32364BE7D8B}" type="presOf" srcId="{45D4FD89-48FF-43D7-83EB-2AFBD9041516}" destId="{5F67D525-89C8-4EB7-83D6-B6D50DC9A9B3}" srcOrd="0" destOrd="0" presId="urn:microsoft.com/office/officeart/2005/8/layout/vList2"/>
    <dgm:cxn modelId="{AFB2108A-13A3-41CB-90AC-E21E72A48770}" srcId="{45D4FD89-48FF-43D7-83EB-2AFBD9041516}" destId="{399655E2-5893-42DF-9634-A8B9C6B24AB1}" srcOrd="0" destOrd="0" parTransId="{02D6698D-EDC1-4FE9-A28C-A999D0DED22D}" sibTransId="{C910F992-8F37-49D6-9914-E550FA7E9252}"/>
    <dgm:cxn modelId="{E9A15A9C-C62D-46C3-BD30-7AE69D104254}" type="presOf" srcId="{78CCEA45-47ED-4A3F-8338-9416F6E63E54}" destId="{4C692598-57B3-4977-8928-F62BEC604050}" srcOrd="0" destOrd="0" presId="urn:microsoft.com/office/officeart/2005/8/layout/vList2"/>
    <dgm:cxn modelId="{A2D0B7BF-7F05-4903-B2FE-274FB5F94060}" srcId="{45D4FD89-48FF-43D7-83EB-2AFBD9041516}" destId="{D584E70D-BB59-4967-98A4-FD5CD749CFB5}" srcOrd="3" destOrd="0" parTransId="{8AE02570-D6E5-43B5-ADCA-8D94554AD883}" sibTransId="{28CB3342-1A33-4479-AD86-0E82363AA264}"/>
    <dgm:cxn modelId="{B9B86ED8-FDF1-4F2F-9CDD-60958F69C3E3}" type="presOf" srcId="{C6FB8F67-7953-4A70-8562-923E66B73FC6}" destId="{138D09F7-888A-47F0-A4E0-B2C610A210B4}" srcOrd="0" destOrd="2" presId="urn:microsoft.com/office/officeart/2005/8/layout/vList2"/>
    <dgm:cxn modelId="{37FBC1DA-23D9-45B7-A38A-328765FF0ED9}" type="presOf" srcId="{399655E2-5893-42DF-9634-A8B9C6B24AB1}" destId="{138D09F7-888A-47F0-A4E0-B2C610A210B4}" srcOrd="0" destOrd="0" presId="urn:microsoft.com/office/officeart/2005/8/layout/vList2"/>
    <dgm:cxn modelId="{6BE001E1-E533-405B-B24B-95A33E9FA3E3}" type="presOf" srcId="{979BC8D1-3182-4B57-BF02-0233E7950572}" destId="{138D09F7-888A-47F0-A4E0-B2C610A210B4}" srcOrd="0" destOrd="4" presId="urn:microsoft.com/office/officeart/2005/8/layout/vList2"/>
    <dgm:cxn modelId="{9F67A3FC-4F44-4B74-BF52-D89E283A7443}" type="presOf" srcId="{F1418369-DB42-4C86-BA98-2D6599B7D1D0}" destId="{D7856CEF-95A3-43A0-8756-5CB7F9FEA0EA}" srcOrd="0" destOrd="0" presId="urn:microsoft.com/office/officeart/2005/8/layout/vList2"/>
    <dgm:cxn modelId="{D923F4FE-6ABB-4F84-9639-2A375DAD6E75}" srcId="{45D4FD89-48FF-43D7-83EB-2AFBD9041516}" destId="{C6FB8F67-7953-4A70-8562-923E66B73FC6}" srcOrd="2" destOrd="0" parTransId="{0375DBAB-0F43-470E-988A-A8E163514776}" sibTransId="{DB31ACBA-CA25-4723-B1B8-F68287782F34}"/>
    <dgm:cxn modelId="{16E27E8A-03A2-4FC2-AFBF-9EEAD727A93D}" type="presParOf" srcId="{D7856CEF-95A3-43A0-8756-5CB7F9FEA0EA}" destId="{4C692598-57B3-4977-8928-F62BEC604050}" srcOrd="0" destOrd="0" presId="urn:microsoft.com/office/officeart/2005/8/layout/vList2"/>
    <dgm:cxn modelId="{D64E6BF7-AD73-448D-A802-C64762015700}" type="presParOf" srcId="{D7856CEF-95A3-43A0-8756-5CB7F9FEA0EA}" destId="{439665D7-6AA4-4861-8802-E580F7BC6F7C}" srcOrd="1" destOrd="0" presId="urn:microsoft.com/office/officeart/2005/8/layout/vList2"/>
    <dgm:cxn modelId="{369194E7-84EA-4126-90AF-9D7BD820E256}" type="presParOf" srcId="{D7856CEF-95A3-43A0-8756-5CB7F9FEA0EA}" destId="{5F67D525-89C8-4EB7-83D6-B6D50DC9A9B3}" srcOrd="2" destOrd="0" presId="urn:microsoft.com/office/officeart/2005/8/layout/vList2"/>
    <dgm:cxn modelId="{F8EDCAB3-77D0-49AF-83A4-1490DE8019AA}" type="presParOf" srcId="{D7856CEF-95A3-43A0-8756-5CB7F9FEA0EA}" destId="{138D09F7-888A-47F0-A4E0-B2C610A210B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AC55DAA-CE38-4782-B177-370651B5C359}" type="doc">
      <dgm:prSet loTypeId="urn:microsoft.com/office/officeart/2005/8/layout/v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7BB81A63-14CE-47A2-B8EF-1953DB38879B}">
      <dgm:prSet phldrT="[Κείμενο]"/>
      <dgm:spPr/>
      <dgm:t>
        <a:bodyPr/>
        <a:lstStyle/>
        <a:p>
          <a:r>
            <a:rPr lang="el-GR" dirty="0"/>
            <a:t>Ανάλυση και Πρόβλεψη </a:t>
          </a:r>
          <a:r>
            <a:rPr lang="el-GR" dirty="0" err="1"/>
            <a:t>Χρονοσειρών</a:t>
          </a:r>
          <a:endParaRPr lang="el-GR" dirty="0"/>
        </a:p>
      </dgm:t>
    </dgm:pt>
    <dgm:pt modelId="{87B16352-9DD8-4FEC-BD50-D43793C130E0}" type="parTrans" cxnId="{D39A5D2E-35F3-490D-9152-2FED3784675B}">
      <dgm:prSet/>
      <dgm:spPr/>
      <dgm:t>
        <a:bodyPr/>
        <a:lstStyle/>
        <a:p>
          <a:endParaRPr lang="el-GR"/>
        </a:p>
      </dgm:t>
    </dgm:pt>
    <dgm:pt modelId="{05B4D803-2273-4E8E-863D-AA1B6967AE18}" type="sibTrans" cxnId="{D39A5D2E-35F3-490D-9152-2FED3784675B}">
      <dgm:prSet/>
      <dgm:spPr/>
      <dgm:t>
        <a:bodyPr/>
        <a:lstStyle/>
        <a:p>
          <a:endParaRPr lang="el-GR"/>
        </a:p>
      </dgm:t>
    </dgm:pt>
    <dgm:pt modelId="{39FF40CD-C39F-49E1-9E46-FA425466B85E}">
      <dgm:prSet phldrT="[Κείμενο]"/>
      <dgm:spPr/>
      <dgm:t>
        <a:bodyPr/>
        <a:lstStyle/>
        <a:p>
          <a:r>
            <a:rPr lang="el-GR" dirty="0"/>
            <a:t>Τεχνοοικονομική Ανάλυση</a:t>
          </a:r>
        </a:p>
      </dgm:t>
    </dgm:pt>
    <dgm:pt modelId="{F635F2E6-BCED-4AFD-A9EE-080CA282723D}" type="parTrans" cxnId="{78772791-0F82-4A4F-8A2C-B8C1C7C494FE}">
      <dgm:prSet/>
      <dgm:spPr/>
      <dgm:t>
        <a:bodyPr/>
        <a:lstStyle/>
        <a:p>
          <a:endParaRPr lang="el-GR"/>
        </a:p>
      </dgm:t>
    </dgm:pt>
    <dgm:pt modelId="{07554612-013A-463F-A7FE-EF3141929483}" type="sibTrans" cxnId="{78772791-0F82-4A4F-8A2C-B8C1C7C494FE}">
      <dgm:prSet/>
      <dgm:spPr/>
      <dgm:t>
        <a:bodyPr/>
        <a:lstStyle/>
        <a:p>
          <a:endParaRPr lang="el-GR"/>
        </a:p>
      </dgm:t>
    </dgm:pt>
    <dgm:pt modelId="{8D219F0D-2BEA-4B7C-BA49-4ABDDD4CC857}">
      <dgm:prSet phldrT="[Κείμενο]"/>
      <dgm:spPr/>
      <dgm:t>
        <a:bodyPr/>
        <a:lstStyle/>
        <a:p>
          <a:r>
            <a:rPr lang="el-GR" dirty="0"/>
            <a:t>Επενδύσεις Υπό Αβεβαιότητα</a:t>
          </a:r>
        </a:p>
      </dgm:t>
    </dgm:pt>
    <dgm:pt modelId="{A976D69E-0EC5-4D75-AEF8-E46821D24306}" type="parTrans" cxnId="{B985ACDE-15DE-48F3-B760-7F79317A55E3}">
      <dgm:prSet/>
      <dgm:spPr/>
      <dgm:t>
        <a:bodyPr/>
        <a:lstStyle/>
        <a:p>
          <a:endParaRPr lang="el-GR"/>
        </a:p>
      </dgm:t>
    </dgm:pt>
    <dgm:pt modelId="{352DF65D-69BF-44DC-83B5-B456C64D84A7}" type="sibTrans" cxnId="{B985ACDE-15DE-48F3-B760-7F79317A55E3}">
      <dgm:prSet/>
      <dgm:spPr/>
      <dgm:t>
        <a:bodyPr/>
        <a:lstStyle/>
        <a:p>
          <a:endParaRPr lang="el-GR"/>
        </a:p>
      </dgm:t>
    </dgm:pt>
    <dgm:pt modelId="{46688CB8-D1CE-4E97-B5EA-2F1BF9760C0F}" type="pres">
      <dgm:prSet presAssocID="{DAC55DAA-CE38-4782-B177-370651B5C359}" presName="outerComposite" presStyleCnt="0">
        <dgm:presLayoutVars>
          <dgm:chMax val="5"/>
          <dgm:dir/>
          <dgm:resizeHandles val="exact"/>
        </dgm:presLayoutVars>
      </dgm:prSet>
      <dgm:spPr/>
    </dgm:pt>
    <dgm:pt modelId="{2F8A2C15-6120-45BA-9133-A4117BE066E4}" type="pres">
      <dgm:prSet presAssocID="{DAC55DAA-CE38-4782-B177-370651B5C359}" presName="dummyMaxCanvas" presStyleCnt="0">
        <dgm:presLayoutVars/>
      </dgm:prSet>
      <dgm:spPr/>
    </dgm:pt>
    <dgm:pt modelId="{F52F9E85-DAFA-4B12-8486-7299A2BAE4AE}" type="pres">
      <dgm:prSet presAssocID="{DAC55DAA-CE38-4782-B177-370651B5C359}" presName="ThreeNodes_1" presStyleLbl="node1" presStyleIdx="0" presStyleCnt="3">
        <dgm:presLayoutVars>
          <dgm:bulletEnabled val="1"/>
        </dgm:presLayoutVars>
      </dgm:prSet>
      <dgm:spPr/>
    </dgm:pt>
    <dgm:pt modelId="{E6DBD999-5CCA-4206-88D0-2869444C7710}" type="pres">
      <dgm:prSet presAssocID="{DAC55DAA-CE38-4782-B177-370651B5C359}" presName="ThreeNodes_2" presStyleLbl="node1" presStyleIdx="1" presStyleCnt="3">
        <dgm:presLayoutVars>
          <dgm:bulletEnabled val="1"/>
        </dgm:presLayoutVars>
      </dgm:prSet>
      <dgm:spPr/>
    </dgm:pt>
    <dgm:pt modelId="{4BE03FEE-F2F8-4B6E-8BFB-733388BCF7A1}" type="pres">
      <dgm:prSet presAssocID="{DAC55DAA-CE38-4782-B177-370651B5C359}" presName="ThreeNodes_3" presStyleLbl="node1" presStyleIdx="2" presStyleCnt="3">
        <dgm:presLayoutVars>
          <dgm:bulletEnabled val="1"/>
        </dgm:presLayoutVars>
      </dgm:prSet>
      <dgm:spPr/>
    </dgm:pt>
    <dgm:pt modelId="{D7ED41FB-DE02-41B3-AD0A-27A9CBDBC3E7}" type="pres">
      <dgm:prSet presAssocID="{DAC55DAA-CE38-4782-B177-370651B5C359}" presName="ThreeConn_1-2" presStyleLbl="fgAccFollowNode1" presStyleIdx="0" presStyleCnt="2">
        <dgm:presLayoutVars>
          <dgm:bulletEnabled val="1"/>
        </dgm:presLayoutVars>
      </dgm:prSet>
      <dgm:spPr/>
    </dgm:pt>
    <dgm:pt modelId="{01EAF43B-066A-4637-8ED6-9550B2AACF4E}" type="pres">
      <dgm:prSet presAssocID="{DAC55DAA-CE38-4782-B177-370651B5C359}" presName="ThreeConn_2-3" presStyleLbl="fgAccFollowNode1" presStyleIdx="1" presStyleCnt="2">
        <dgm:presLayoutVars>
          <dgm:bulletEnabled val="1"/>
        </dgm:presLayoutVars>
      </dgm:prSet>
      <dgm:spPr/>
    </dgm:pt>
    <dgm:pt modelId="{0C792845-DE55-469A-8F46-3ACC45E48705}" type="pres">
      <dgm:prSet presAssocID="{DAC55DAA-CE38-4782-B177-370651B5C359}" presName="ThreeNodes_1_text" presStyleLbl="node1" presStyleIdx="2" presStyleCnt="3">
        <dgm:presLayoutVars>
          <dgm:bulletEnabled val="1"/>
        </dgm:presLayoutVars>
      </dgm:prSet>
      <dgm:spPr/>
    </dgm:pt>
    <dgm:pt modelId="{F0CBEFCC-2524-4504-839D-2352BD755919}" type="pres">
      <dgm:prSet presAssocID="{DAC55DAA-CE38-4782-B177-370651B5C359}" presName="ThreeNodes_2_text" presStyleLbl="node1" presStyleIdx="2" presStyleCnt="3">
        <dgm:presLayoutVars>
          <dgm:bulletEnabled val="1"/>
        </dgm:presLayoutVars>
      </dgm:prSet>
      <dgm:spPr/>
    </dgm:pt>
    <dgm:pt modelId="{0DD343FC-34EE-4B07-ADE9-A3A2867CF2FB}" type="pres">
      <dgm:prSet presAssocID="{DAC55DAA-CE38-4782-B177-370651B5C359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D39A5D2E-35F3-490D-9152-2FED3784675B}" srcId="{DAC55DAA-CE38-4782-B177-370651B5C359}" destId="{7BB81A63-14CE-47A2-B8EF-1953DB38879B}" srcOrd="0" destOrd="0" parTransId="{87B16352-9DD8-4FEC-BD50-D43793C130E0}" sibTransId="{05B4D803-2273-4E8E-863D-AA1B6967AE18}"/>
    <dgm:cxn modelId="{E2EE3B31-D294-4A1D-B6C7-C2FEA5A1F36F}" type="presOf" srcId="{8D219F0D-2BEA-4B7C-BA49-4ABDDD4CC857}" destId="{0DD343FC-34EE-4B07-ADE9-A3A2867CF2FB}" srcOrd="1" destOrd="0" presId="urn:microsoft.com/office/officeart/2005/8/layout/vProcess5"/>
    <dgm:cxn modelId="{70C9563E-C988-4247-982B-38BBEB07F3C5}" type="presOf" srcId="{07554612-013A-463F-A7FE-EF3141929483}" destId="{01EAF43B-066A-4637-8ED6-9550B2AACF4E}" srcOrd="0" destOrd="0" presId="urn:microsoft.com/office/officeart/2005/8/layout/vProcess5"/>
    <dgm:cxn modelId="{783EF85B-690D-4677-B8B1-310A8F9D441A}" type="presOf" srcId="{39FF40CD-C39F-49E1-9E46-FA425466B85E}" destId="{F0CBEFCC-2524-4504-839D-2352BD755919}" srcOrd="1" destOrd="0" presId="urn:microsoft.com/office/officeart/2005/8/layout/vProcess5"/>
    <dgm:cxn modelId="{82F8315E-2F57-4F3C-B710-A4ADD8DEB45F}" type="presOf" srcId="{7BB81A63-14CE-47A2-B8EF-1953DB38879B}" destId="{0C792845-DE55-469A-8F46-3ACC45E48705}" srcOrd="1" destOrd="0" presId="urn:microsoft.com/office/officeart/2005/8/layout/vProcess5"/>
    <dgm:cxn modelId="{AA742643-7A48-420D-9680-1D9FF0D90980}" type="presOf" srcId="{8D219F0D-2BEA-4B7C-BA49-4ABDDD4CC857}" destId="{4BE03FEE-F2F8-4B6E-8BFB-733388BCF7A1}" srcOrd="0" destOrd="0" presId="urn:microsoft.com/office/officeart/2005/8/layout/vProcess5"/>
    <dgm:cxn modelId="{7C63874C-3FBA-4E61-A6C3-49CA1B55BB32}" type="presOf" srcId="{39FF40CD-C39F-49E1-9E46-FA425466B85E}" destId="{E6DBD999-5CCA-4206-88D0-2869444C7710}" srcOrd="0" destOrd="0" presId="urn:microsoft.com/office/officeart/2005/8/layout/vProcess5"/>
    <dgm:cxn modelId="{8BCA3550-7C9D-4E06-B313-351F8293FA87}" type="presOf" srcId="{7BB81A63-14CE-47A2-B8EF-1953DB38879B}" destId="{F52F9E85-DAFA-4B12-8486-7299A2BAE4AE}" srcOrd="0" destOrd="0" presId="urn:microsoft.com/office/officeart/2005/8/layout/vProcess5"/>
    <dgm:cxn modelId="{78772791-0F82-4A4F-8A2C-B8C1C7C494FE}" srcId="{DAC55DAA-CE38-4782-B177-370651B5C359}" destId="{39FF40CD-C39F-49E1-9E46-FA425466B85E}" srcOrd="1" destOrd="0" parTransId="{F635F2E6-BCED-4AFD-A9EE-080CA282723D}" sibTransId="{07554612-013A-463F-A7FE-EF3141929483}"/>
    <dgm:cxn modelId="{F97BE69D-568F-487D-863E-5F1E35E951E9}" type="presOf" srcId="{DAC55DAA-CE38-4782-B177-370651B5C359}" destId="{46688CB8-D1CE-4E97-B5EA-2F1BF9760C0F}" srcOrd="0" destOrd="0" presId="urn:microsoft.com/office/officeart/2005/8/layout/vProcess5"/>
    <dgm:cxn modelId="{71F90AB7-F54E-4A0E-9329-4B307E23F205}" type="presOf" srcId="{05B4D803-2273-4E8E-863D-AA1B6967AE18}" destId="{D7ED41FB-DE02-41B3-AD0A-27A9CBDBC3E7}" srcOrd="0" destOrd="0" presId="urn:microsoft.com/office/officeart/2005/8/layout/vProcess5"/>
    <dgm:cxn modelId="{B985ACDE-15DE-48F3-B760-7F79317A55E3}" srcId="{DAC55DAA-CE38-4782-B177-370651B5C359}" destId="{8D219F0D-2BEA-4B7C-BA49-4ABDDD4CC857}" srcOrd="2" destOrd="0" parTransId="{A976D69E-0EC5-4D75-AEF8-E46821D24306}" sibTransId="{352DF65D-69BF-44DC-83B5-B456C64D84A7}"/>
    <dgm:cxn modelId="{C09BA9C2-FBF8-4053-AC1D-15083D14B8B6}" type="presParOf" srcId="{46688CB8-D1CE-4E97-B5EA-2F1BF9760C0F}" destId="{2F8A2C15-6120-45BA-9133-A4117BE066E4}" srcOrd="0" destOrd="0" presId="urn:microsoft.com/office/officeart/2005/8/layout/vProcess5"/>
    <dgm:cxn modelId="{6D92F5C4-B2D9-4F0D-A659-7ECC3EBDED0C}" type="presParOf" srcId="{46688CB8-D1CE-4E97-B5EA-2F1BF9760C0F}" destId="{F52F9E85-DAFA-4B12-8486-7299A2BAE4AE}" srcOrd="1" destOrd="0" presId="urn:microsoft.com/office/officeart/2005/8/layout/vProcess5"/>
    <dgm:cxn modelId="{037B28F7-D8AA-484C-A09C-CF5D8AB65C00}" type="presParOf" srcId="{46688CB8-D1CE-4E97-B5EA-2F1BF9760C0F}" destId="{E6DBD999-5CCA-4206-88D0-2869444C7710}" srcOrd="2" destOrd="0" presId="urn:microsoft.com/office/officeart/2005/8/layout/vProcess5"/>
    <dgm:cxn modelId="{FB59CAA1-1AF0-4801-9945-3C17C1F4FAEF}" type="presParOf" srcId="{46688CB8-D1CE-4E97-B5EA-2F1BF9760C0F}" destId="{4BE03FEE-F2F8-4B6E-8BFB-733388BCF7A1}" srcOrd="3" destOrd="0" presId="urn:microsoft.com/office/officeart/2005/8/layout/vProcess5"/>
    <dgm:cxn modelId="{5817F30B-E582-4BB3-BB98-D7ED73EFF514}" type="presParOf" srcId="{46688CB8-D1CE-4E97-B5EA-2F1BF9760C0F}" destId="{D7ED41FB-DE02-41B3-AD0A-27A9CBDBC3E7}" srcOrd="4" destOrd="0" presId="urn:microsoft.com/office/officeart/2005/8/layout/vProcess5"/>
    <dgm:cxn modelId="{DB74C03B-9374-4AD8-BFF2-EC0992831342}" type="presParOf" srcId="{46688CB8-D1CE-4E97-B5EA-2F1BF9760C0F}" destId="{01EAF43B-066A-4637-8ED6-9550B2AACF4E}" srcOrd="5" destOrd="0" presId="urn:microsoft.com/office/officeart/2005/8/layout/vProcess5"/>
    <dgm:cxn modelId="{62E7B008-E484-4860-9C10-D0DA9603BFC1}" type="presParOf" srcId="{46688CB8-D1CE-4E97-B5EA-2F1BF9760C0F}" destId="{0C792845-DE55-469A-8F46-3ACC45E48705}" srcOrd="6" destOrd="0" presId="urn:microsoft.com/office/officeart/2005/8/layout/vProcess5"/>
    <dgm:cxn modelId="{543F6505-8CCB-451A-B96B-F88360B612E3}" type="presParOf" srcId="{46688CB8-D1CE-4E97-B5EA-2F1BF9760C0F}" destId="{F0CBEFCC-2524-4504-839D-2352BD755919}" srcOrd="7" destOrd="0" presId="urn:microsoft.com/office/officeart/2005/8/layout/vProcess5"/>
    <dgm:cxn modelId="{9EE9F4B4-9A22-4AFC-AB9D-49DDBF55189E}" type="presParOf" srcId="{46688CB8-D1CE-4E97-B5EA-2F1BF9760C0F}" destId="{0DD343FC-34EE-4B07-ADE9-A3A2867CF2FB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C0F1A0-782F-4BE0-A866-B2A3D99AAE56}">
      <dsp:nvSpPr>
        <dsp:cNvPr id="0" name=""/>
        <dsp:cNvSpPr/>
      </dsp:nvSpPr>
      <dsp:spPr>
        <a:xfrm>
          <a:off x="8250127" y="3193114"/>
          <a:ext cx="761844" cy="3625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079"/>
              </a:lnTo>
              <a:lnTo>
                <a:pt x="761844" y="247079"/>
              </a:lnTo>
              <a:lnTo>
                <a:pt x="761844" y="3625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920F42-C1AA-4EF7-94A8-6AB4FB78651F}">
      <dsp:nvSpPr>
        <dsp:cNvPr id="0" name=""/>
        <dsp:cNvSpPr/>
      </dsp:nvSpPr>
      <dsp:spPr>
        <a:xfrm>
          <a:off x="7488283" y="3193114"/>
          <a:ext cx="761844" cy="362568"/>
        </a:xfrm>
        <a:custGeom>
          <a:avLst/>
          <a:gdLst/>
          <a:ahLst/>
          <a:cxnLst/>
          <a:rect l="0" t="0" r="0" b="0"/>
          <a:pathLst>
            <a:path>
              <a:moveTo>
                <a:pt x="761844" y="0"/>
              </a:moveTo>
              <a:lnTo>
                <a:pt x="761844" y="247079"/>
              </a:lnTo>
              <a:lnTo>
                <a:pt x="0" y="247079"/>
              </a:lnTo>
              <a:lnTo>
                <a:pt x="0" y="3625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54D5D3-8EED-41A7-89E5-40F8127A6089}">
      <dsp:nvSpPr>
        <dsp:cNvPr id="0" name=""/>
        <dsp:cNvSpPr/>
      </dsp:nvSpPr>
      <dsp:spPr>
        <a:xfrm>
          <a:off x="6726439" y="2038920"/>
          <a:ext cx="1523688" cy="3625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079"/>
              </a:lnTo>
              <a:lnTo>
                <a:pt x="1523688" y="247079"/>
              </a:lnTo>
              <a:lnTo>
                <a:pt x="1523688" y="3625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634E6D-EA9F-48FE-85B1-933F18981CE1}">
      <dsp:nvSpPr>
        <dsp:cNvPr id="0" name=""/>
        <dsp:cNvSpPr/>
      </dsp:nvSpPr>
      <dsp:spPr>
        <a:xfrm>
          <a:off x="5202751" y="3193114"/>
          <a:ext cx="761844" cy="3625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079"/>
              </a:lnTo>
              <a:lnTo>
                <a:pt x="761844" y="247079"/>
              </a:lnTo>
              <a:lnTo>
                <a:pt x="761844" y="3625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E72CA9-A344-40F7-A4E9-2690EF7082AC}">
      <dsp:nvSpPr>
        <dsp:cNvPr id="0" name=""/>
        <dsp:cNvSpPr/>
      </dsp:nvSpPr>
      <dsp:spPr>
        <a:xfrm>
          <a:off x="4440906" y="3193114"/>
          <a:ext cx="761844" cy="362568"/>
        </a:xfrm>
        <a:custGeom>
          <a:avLst/>
          <a:gdLst/>
          <a:ahLst/>
          <a:cxnLst/>
          <a:rect l="0" t="0" r="0" b="0"/>
          <a:pathLst>
            <a:path>
              <a:moveTo>
                <a:pt x="761844" y="0"/>
              </a:moveTo>
              <a:lnTo>
                <a:pt x="761844" y="247079"/>
              </a:lnTo>
              <a:lnTo>
                <a:pt x="0" y="247079"/>
              </a:lnTo>
              <a:lnTo>
                <a:pt x="0" y="3625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653E16-CF72-4348-84B2-F97E6578D4F7}">
      <dsp:nvSpPr>
        <dsp:cNvPr id="0" name=""/>
        <dsp:cNvSpPr/>
      </dsp:nvSpPr>
      <dsp:spPr>
        <a:xfrm>
          <a:off x="5202751" y="2038920"/>
          <a:ext cx="1523688" cy="362568"/>
        </a:xfrm>
        <a:custGeom>
          <a:avLst/>
          <a:gdLst/>
          <a:ahLst/>
          <a:cxnLst/>
          <a:rect l="0" t="0" r="0" b="0"/>
          <a:pathLst>
            <a:path>
              <a:moveTo>
                <a:pt x="1523688" y="0"/>
              </a:moveTo>
              <a:lnTo>
                <a:pt x="1523688" y="247079"/>
              </a:lnTo>
              <a:lnTo>
                <a:pt x="0" y="247079"/>
              </a:lnTo>
              <a:lnTo>
                <a:pt x="0" y="3625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69FB1B-8A04-4AAD-934A-4A3F4BF3C923}">
      <dsp:nvSpPr>
        <dsp:cNvPr id="0" name=""/>
        <dsp:cNvSpPr/>
      </dsp:nvSpPr>
      <dsp:spPr>
        <a:xfrm>
          <a:off x="4440906" y="884726"/>
          <a:ext cx="2285532" cy="3625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079"/>
              </a:lnTo>
              <a:lnTo>
                <a:pt x="2285532" y="247079"/>
              </a:lnTo>
              <a:lnTo>
                <a:pt x="2285532" y="3625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5612D9-3AB6-43F8-A5DB-A747B95F4688}">
      <dsp:nvSpPr>
        <dsp:cNvPr id="0" name=""/>
        <dsp:cNvSpPr/>
      </dsp:nvSpPr>
      <dsp:spPr>
        <a:xfrm>
          <a:off x="2155374" y="2038920"/>
          <a:ext cx="1523688" cy="3625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079"/>
              </a:lnTo>
              <a:lnTo>
                <a:pt x="1523688" y="247079"/>
              </a:lnTo>
              <a:lnTo>
                <a:pt x="1523688" y="3625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0C374F-A5CD-4585-950F-F3A07BC9859A}">
      <dsp:nvSpPr>
        <dsp:cNvPr id="0" name=""/>
        <dsp:cNvSpPr/>
      </dsp:nvSpPr>
      <dsp:spPr>
        <a:xfrm>
          <a:off x="2109654" y="2038920"/>
          <a:ext cx="91440" cy="36256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25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0B0C10-1C9F-4723-A9ED-272A16CD2178}">
      <dsp:nvSpPr>
        <dsp:cNvPr id="0" name=""/>
        <dsp:cNvSpPr/>
      </dsp:nvSpPr>
      <dsp:spPr>
        <a:xfrm>
          <a:off x="631685" y="2038920"/>
          <a:ext cx="1523688" cy="362568"/>
        </a:xfrm>
        <a:custGeom>
          <a:avLst/>
          <a:gdLst/>
          <a:ahLst/>
          <a:cxnLst/>
          <a:rect l="0" t="0" r="0" b="0"/>
          <a:pathLst>
            <a:path>
              <a:moveTo>
                <a:pt x="1523688" y="0"/>
              </a:moveTo>
              <a:lnTo>
                <a:pt x="1523688" y="247079"/>
              </a:lnTo>
              <a:lnTo>
                <a:pt x="0" y="247079"/>
              </a:lnTo>
              <a:lnTo>
                <a:pt x="0" y="3625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8F69A5-40F8-40BF-B635-3B373896335B}">
      <dsp:nvSpPr>
        <dsp:cNvPr id="0" name=""/>
        <dsp:cNvSpPr/>
      </dsp:nvSpPr>
      <dsp:spPr>
        <a:xfrm>
          <a:off x="2155374" y="884726"/>
          <a:ext cx="2285532" cy="362568"/>
        </a:xfrm>
        <a:custGeom>
          <a:avLst/>
          <a:gdLst/>
          <a:ahLst/>
          <a:cxnLst/>
          <a:rect l="0" t="0" r="0" b="0"/>
          <a:pathLst>
            <a:path>
              <a:moveTo>
                <a:pt x="2285532" y="0"/>
              </a:moveTo>
              <a:lnTo>
                <a:pt x="2285532" y="247079"/>
              </a:lnTo>
              <a:lnTo>
                <a:pt x="0" y="247079"/>
              </a:lnTo>
              <a:lnTo>
                <a:pt x="0" y="3625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A53AC6-0B80-4357-998B-A6286095D694}">
      <dsp:nvSpPr>
        <dsp:cNvPr id="0" name=""/>
        <dsp:cNvSpPr/>
      </dsp:nvSpPr>
      <dsp:spPr>
        <a:xfrm>
          <a:off x="3817579" y="93100"/>
          <a:ext cx="1246654" cy="791625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780C3D-4C41-4F3E-A069-E21A3BBF1695}">
      <dsp:nvSpPr>
        <dsp:cNvPr id="0" name=""/>
        <dsp:cNvSpPr/>
      </dsp:nvSpPr>
      <dsp:spPr>
        <a:xfrm>
          <a:off x="3956096" y="224692"/>
          <a:ext cx="1246654" cy="791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kern="1200" dirty="0"/>
            <a:t>Τεχνικές Πρόβλεψης</a:t>
          </a:r>
        </a:p>
      </dsp:txBody>
      <dsp:txXfrm>
        <a:off x="3979282" y="247878"/>
        <a:ext cx="1200282" cy="745253"/>
      </dsp:txXfrm>
    </dsp:sp>
    <dsp:sp modelId="{2722278B-91ED-4DA7-9586-3EB0315DFD78}">
      <dsp:nvSpPr>
        <dsp:cNvPr id="0" name=""/>
        <dsp:cNvSpPr/>
      </dsp:nvSpPr>
      <dsp:spPr>
        <a:xfrm>
          <a:off x="1532047" y="1247294"/>
          <a:ext cx="1246654" cy="7916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F2A89F-8F6E-40CC-A117-BCA75DFD54B3}">
      <dsp:nvSpPr>
        <dsp:cNvPr id="0" name=""/>
        <dsp:cNvSpPr/>
      </dsp:nvSpPr>
      <dsp:spPr>
        <a:xfrm>
          <a:off x="1670564" y="1378885"/>
          <a:ext cx="1246654" cy="791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kern="1200" dirty="0"/>
            <a:t>Ποιοτικές</a:t>
          </a:r>
        </a:p>
      </dsp:txBody>
      <dsp:txXfrm>
        <a:off x="1693750" y="1402071"/>
        <a:ext cx="1200282" cy="745253"/>
      </dsp:txXfrm>
    </dsp:sp>
    <dsp:sp modelId="{EC03E908-D587-48A8-B18E-F9FFFBDB5477}">
      <dsp:nvSpPr>
        <dsp:cNvPr id="0" name=""/>
        <dsp:cNvSpPr/>
      </dsp:nvSpPr>
      <dsp:spPr>
        <a:xfrm>
          <a:off x="8358" y="2401488"/>
          <a:ext cx="1246654" cy="7916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31FA8E-509C-4441-9527-7040B26F670A}">
      <dsp:nvSpPr>
        <dsp:cNvPr id="0" name=""/>
        <dsp:cNvSpPr/>
      </dsp:nvSpPr>
      <dsp:spPr>
        <a:xfrm>
          <a:off x="146875" y="2533079"/>
          <a:ext cx="1246654" cy="791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Delphi</a:t>
          </a:r>
          <a:endParaRPr lang="el-GR" sz="1100" kern="1200" dirty="0"/>
        </a:p>
      </dsp:txBody>
      <dsp:txXfrm>
        <a:off x="170061" y="2556265"/>
        <a:ext cx="1200282" cy="745253"/>
      </dsp:txXfrm>
    </dsp:sp>
    <dsp:sp modelId="{B544E03B-2FBE-4F4B-904E-E2D8DB333729}">
      <dsp:nvSpPr>
        <dsp:cNvPr id="0" name=""/>
        <dsp:cNvSpPr/>
      </dsp:nvSpPr>
      <dsp:spPr>
        <a:xfrm>
          <a:off x="1532047" y="2401488"/>
          <a:ext cx="1246654" cy="7916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66D623-F3F2-42B7-A84A-80B40152BE33}">
      <dsp:nvSpPr>
        <dsp:cNvPr id="0" name=""/>
        <dsp:cNvSpPr/>
      </dsp:nvSpPr>
      <dsp:spPr>
        <a:xfrm>
          <a:off x="1670564" y="2533079"/>
          <a:ext cx="1246654" cy="791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kern="1200" dirty="0"/>
            <a:t>Έρευνα Αγοράς</a:t>
          </a:r>
        </a:p>
      </dsp:txBody>
      <dsp:txXfrm>
        <a:off x="1693750" y="2556265"/>
        <a:ext cx="1200282" cy="745253"/>
      </dsp:txXfrm>
    </dsp:sp>
    <dsp:sp modelId="{A9C2A172-7426-4D09-945D-FA231FF7B03D}">
      <dsp:nvSpPr>
        <dsp:cNvPr id="0" name=""/>
        <dsp:cNvSpPr/>
      </dsp:nvSpPr>
      <dsp:spPr>
        <a:xfrm>
          <a:off x="3055735" y="2401488"/>
          <a:ext cx="1246654" cy="7916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C687AA-4777-47BF-AE70-A1541297C61B}">
      <dsp:nvSpPr>
        <dsp:cNvPr id="0" name=""/>
        <dsp:cNvSpPr/>
      </dsp:nvSpPr>
      <dsp:spPr>
        <a:xfrm>
          <a:off x="3194252" y="2533079"/>
          <a:ext cx="1246654" cy="791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kern="1200" dirty="0"/>
            <a:t>Εμπειρογνώμονες</a:t>
          </a:r>
        </a:p>
      </dsp:txBody>
      <dsp:txXfrm>
        <a:off x="3217438" y="2556265"/>
        <a:ext cx="1200282" cy="745253"/>
      </dsp:txXfrm>
    </dsp:sp>
    <dsp:sp modelId="{C8FC7D69-14F1-4AEF-8403-6ECFF330D4B0}">
      <dsp:nvSpPr>
        <dsp:cNvPr id="0" name=""/>
        <dsp:cNvSpPr/>
      </dsp:nvSpPr>
      <dsp:spPr>
        <a:xfrm>
          <a:off x="6103112" y="1247294"/>
          <a:ext cx="1246654" cy="791625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6A252A-32AB-4DFE-B68E-99A0B7C3007E}">
      <dsp:nvSpPr>
        <dsp:cNvPr id="0" name=""/>
        <dsp:cNvSpPr/>
      </dsp:nvSpPr>
      <dsp:spPr>
        <a:xfrm>
          <a:off x="6241629" y="1378885"/>
          <a:ext cx="1246654" cy="791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kern="1200" dirty="0"/>
            <a:t>Ποσοτικές</a:t>
          </a:r>
        </a:p>
      </dsp:txBody>
      <dsp:txXfrm>
        <a:off x="6264815" y="1402071"/>
        <a:ext cx="1200282" cy="745253"/>
      </dsp:txXfrm>
    </dsp:sp>
    <dsp:sp modelId="{A32729E9-17D1-43F6-9095-21965B5B9DB0}">
      <dsp:nvSpPr>
        <dsp:cNvPr id="0" name=""/>
        <dsp:cNvSpPr/>
      </dsp:nvSpPr>
      <dsp:spPr>
        <a:xfrm>
          <a:off x="4579423" y="2401488"/>
          <a:ext cx="1246654" cy="791625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1344B4-283A-49D8-9E88-268324242095}">
      <dsp:nvSpPr>
        <dsp:cNvPr id="0" name=""/>
        <dsp:cNvSpPr/>
      </dsp:nvSpPr>
      <dsp:spPr>
        <a:xfrm>
          <a:off x="4717941" y="2533079"/>
          <a:ext cx="1246654" cy="791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kern="1200" dirty="0"/>
            <a:t>Μοντέλα </a:t>
          </a:r>
          <a:r>
            <a:rPr lang="el-GR" sz="1100" kern="1200" dirty="0" err="1"/>
            <a:t>Χρονοσειρών</a:t>
          </a:r>
          <a:endParaRPr lang="el-GR" sz="1100" kern="1200" dirty="0"/>
        </a:p>
      </dsp:txBody>
      <dsp:txXfrm>
        <a:off x="4741127" y="2556265"/>
        <a:ext cx="1200282" cy="745253"/>
      </dsp:txXfrm>
    </dsp:sp>
    <dsp:sp modelId="{38ACD7FF-72CD-4BC8-BD99-AAD3C5353788}">
      <dsp:nvSpPr>
        <dsp:cNvPr id="0" name=""/>
        <dsp:cNvSpPr/>
      </dsp:nvSpPr>
      <dsp:spPr>
        <a:xfrm>
          <a:off x="3817579" y="3555682"/>
          <a:ext cx="1246654" cy="791625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07FA40-557A-4447-B2AF-B790097BF23A}">
      <dsp:nvSpPr>
        <dsp:cNvPr id="0" name=""/>
        <dsp:cNvSpPr/>
      </dsp:nvSpPr>
      <dsp:spPr>
        <a:xfrm>
          <a:off x="3956096" y="3687273"/>
          <a:ext cx="1246654" cy="791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kern="1200" dirty="0"/>
            <a:t>Μοντέλα Παλινδρόμησης</a:t>
          </a:r>
        </a:p>
      </dsp:txBody>
      <dsp:txXfrm>
        <a:off x="3979282" y="3710459"/>
        <a:ext cx="1200282" cy="745253"/>
      </dsp:txXfrm>
    </dsp:sp>
    <dsp:sp modelId="{E2AA45FE-1CBE-4850-BF69-BB4F11EAB5F6}">
      <dsp:nvSpPr>
        <dsp:cNvPr id="0" name=""/>
        <dsp:cNvSpPr/>
      </dsp:nvSpPr>
      <dsp:spPr>
        <a:xfrm>
          <a:off x="5341268" y="3555682"/>
          <a:ext cx="1246654" cy="791625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9DC507-0EB3-42EE-8169-D45E26A917E9}">
      <dsp:nvSpPr>
        <dsp:cNvPr id="0" name=""/>
        <dsp:cNvSpPr/>
      </dsp:nvSpPr>
      <dsp:spPr>
        <a:xfrm>
          <a:off x="5479785" y="3687273"/>
          <a:ext cx="1246654" cy="791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kern="1200" dirty="0" err="1"/>
            <a:t>Οικονομομετρικά</a:t>
          </a:r>
          <a:endParaRPr lang="el-GR" sz="1100" kern="1200" dirty="0"/>
        </a:p>
      </dsp:txBody>
      <dsp:txXfrm>
        <a:off x="5502971" y="3710459"/>
        <a:ext cx="1200282" cy="745253"/>
      </dsp:txXfrm>
    </dsp:sp>
    <dsp:sp modelId="{BE869962-640C-4835-87A0-80240916AC9D}">
      <dsp:nvSpPr>
        <dsp:cNvPr id="0" name=""/>
        <dsp:cNvSpPr/>
      </dsp:nvSpPr>
      <dsp:spPr>
        <a:xfrm>
          <a:off x="7626800" y="2401488"/>
          <a:ext cx="1246654" cy="791625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795CF8-A51A-4A4E-8909-FC8561912600}">
      <dsp:nvSpPr>
        <dsp:cNvPr id="0" name=""/>
        <dsp:cNvSpPr/>
      </dsp:nvSpPr>
      <dsp:spPr>
        <a:xfrm>
          <a:off x="7765317" y="2533079"/>
          <a:ext cx="1246654" cy="791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kern="1200" dirty="0"/>
            <a:t>Συσχετιστικά Μοντέλα</a:t>
          </a:r>
        </a:p>
      </dsp:txBody>
      <dsp:txXfrm>
        <a:off x="7788503" y="2556265"/>
        <a:ext cx="1200282" cy="745253"/>
      </dsp:txXfrm>
    </dsp:sp>
    <dsp:sp modelId="{E5275E5D-4EAB-4406-B944-A884DFD4333D}">
      <dsp:nvSpPr>
        <dsp:cNvPr id="0" name=""/>
        <dsp:cNvSpPr/>
      </dsp:nvSpPr>
      <dsp:spPr>
        <a:xfrm>
          <a:off x="6864956" y="3555682"/>
          <a:ext cx="1246654" cy="791625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325CC1-7556-42FB-87C0-6B3FE0033DC6}">
      <dsp:nvSpPr>
        <dsp:cNvPr id="0" name=""/>
        <dsp:cNvSpPr/>
      </dsp:nvSpPr>
      <dsp:spPr>
        <a:xfrm>
          <a:off x="7003473" y="3687273"/>
          <a:ext cx="1246654" cy="791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ARIMA</a:t>
          </a:r>
          <a:endParaRPr lang="el-GR" sz="1100" kern="1200" dirty="0"/>
        </a:p>
      </dsp:txBody>
      <dsp:txXfrm>
        <a:off x="7026659" y="3710459"/>
        <a:ext cx="1200282" cy="745253"/>
      </dsp:txXfrm>
    </dsp:sp>
    <dsp:sp modelId="{3EF31D6E-1AEB-4866-913E-B518BCEA8D94}">
      <dsp:nvSpPr>
        <dsp:cNvPr id="0" name=""/>
        <dsp:cNvSpPr/>
      </dsp:nvSpPr>
      <dsp:spPr>
        <a:xfrm>
          <a:off x="8388644" y="3555682"/>
          <a:ext cx="1246654" cy="791625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F5F587-201C-4F56-9230-D60123DAC7AA}">
      <dsp:nvSpPr>
        <dsp:cNvPr id="0" name=""/>
        <dsp:cNvSpPr/>
      </dsp:nvSpPr>
      <dsp:spPr>
        <a:xfrm>
          <a:off x="8527162" y="3687273"/>
          <a:ext cx="1246654" cy="791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kern="1200" dirty="0"/>
            <a:t>Κινητός Μέσος</a:t>
          </a:r>
        </a:p>
      </dsp:txBody>
      <dsp:txXfrm>
        <a:off x="8550348" y="3710459"/>
        <a:ext cx="1200282" cy="7452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BB5D50-0550-4027-8BF9-31DFAE333383}">
      <dsp:nvSpPr>
        <dsp:cNvPr id="0" name=""/>
        <dsp:cNvSpPr/>
      </dsp:nvSpPr>
      <dsp:spPr>
        <a:xfrm>
          <a:off x="0" y="0"/>
          <a:ext cx="7532756" cy="822960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/>
            <a:t>Διατύπωση προβλήματος και συλλογή δεδομένων</a:t>
          </a:r>
          <a:endParaRPr lang="en-US" sz="2300" kern="1200"/>
        </a:p>
      </dsp:txBody>
      <dsp:txXfrm>
        <a:off x="24104" y="24104"/>
        <a:ext cx="6548431" cy="774752"/>
      </dsp:txXfrm>
    </dsp:sp>
    <dsp:sp modelId="{28237652-D554-4087-929B-399BD224B4F6}">
      <dsp:nvSpPr>
        <dsp:cNvPr id="0" name=""/>
        <dsp:cNvSpPr/>
      </dsp:nvSpPr>
      <dsp:spPr>
        <a:xfrm>
          <a:off x="562511" y="937260"/>
          <a:ext cx="7532756" cy="822960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/>
            <a:t>Διαχείριση δεδομένων και τελική επιλογή</a:t>
          </a:r>
          <a:endParaRPr lang="en-US" sz="2300" kern="1200"/>
        </a:p>
      </dsp:txBody>
      <dsp:txXfrm>
        <a:off x="586615" y="961364"/>
        <a:ext cx="6387113" cy="774752"/>
      </dsp:txXfrm>
    </dsp:sp>
    <dsp:sp modelId="{1E81594F-FF4E-48BC-A578-68D450BB0A51}">
      <dsp:nvSpPr>
        <dsp:cNvPr id="0" name=""/>
        <dsp:cNvSpPr/>
      </dsp:nvSpPr>
      <dsp:spPr>
        <a:xfrm>
          <a:off x="1125022" y="1874520"/>
          <a:ext cx="7532756" cy="822960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/>
            <a:t>Κατασκευή υποδείγματος και αξιολόγησή του</a:t>
          </a:r>
          <a:endParaRPr lang="en-US" sz="2300" kern="1200"/>
        </a:p>
      </dsp:txBody>
      <dsp:txXfrm>
        <a:off x="1149126" y="1898624"/>
        <a:ext cx="6387113" cy="774752"/>
      </dsp:txXfrm>
    </dsp:sp>
    <dsp:sp modelId="{FC9EE250-AA11-46FC-9C34-07C378AA818F}">
      <dsp:nvSpPr>
        <dsp:cNvPr id="0" name=""/>
        <dsp:cNvSpPr/>
      </dsp:nvSpPr>
      <dsp:spPr>
        <a:xfrm>
          <a:off x="1687533" y="2811780"/>
          <a:ext cx="7532756" cy="822960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/>
            <a:t>Εφαρμογή υποδείγματος </a:t>
          </a:r>
          <a:endParaRPr lang="en-US" sz="2300" kern="1200"/>
        </a:p>
      </dsp:txBody>
      <dsp:txXfrm>
        <a:off x="1711637" y="2835884"/>
        <a:ext cx="6387113" cy="774752"/>
      </dsp:txXfrm>
    </dsp:sp>
    <dsp:sp modelId="{9E1A6741-47D0-41CD-A1FB-B4D503D18160}">
      <dsp:nvSpPr>
        <dsp:cNvPr id="0" name=""/>
        <dsp:cNvSpPr/>
      </dsp:nvSpPr>
      <dsp:spPr>
        <a:xfrm>
          <a:off x="2250044" y="3749040"/>
          <a:ext cx="7532756" cy="822960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/>
            <a:t>Αξιολόγηση πρόβλεψης</a:t>
          </a:r>
          <a:endParaRPr lang="en-US" sz="2300" kern="1200"/>
        </a:p>
      </dsp:txBody>
      <dsp:txXfrm>
        <a:off x="2274148" y="3773144"/>
        <a:ext cx="6387113" cy="774752"/>
      </dsp:txXfrm>
    </dsp:sp>
    <dsp:sp modelId="{0D2B81F2-6574-4201-A2FE-555E161D8E05}">
      <dsp:nvSpPr>
        <dsp:cNvPr id="0" name=""/>
        <dsp:cNvSpPr/>
      </dsp:nvSpPr>
      <dsp:spPr>
        <a:xfrm>
          <a:off x="6997832" y="601217"/>
          <a:ext cx="534924" cy="53492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7118190" y="601217"/>
        <a:ext cx="294208" cy="402530"/>
      </dsp:txXfrm>
    </dsp:sp>
    <dsp:sp modelId="{CFE45048-F7BD-4E62-9AAC-3468583ED26A}">
      <dsp:nvSpPr>
        <dsp:cNvPr id="0" name=""/>
        <dsp:cNvSpPr/>
      </dsp:nvSpPr>
      <dsp:spPr>
        <a:xfrm>
          <a:off x="7560343" y="1538478"/>
          <a:ext cx="534924" cy="53492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7680701" y="1538478"/>
        <a:ext cx="294208" cy="402530"/>
      </dsp:txXfrm>
    </dsp:sp>
    <dsp:sp modelId="{A9EC8163-D75D-46F1-A387-4D094015BCBA}">
      <dsp:nvSpPr>
        <dsp:cNvPr id="0" name=""/>
        <dsp:cNvSpPr/>
      </dsp:nvSpPr>
      <dsp:spPr>
        <a:xfrm>
          <a:off x="8122854" y="2462022"/>
          <a:ext cx="534924" cy="53492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8243212" y="2462022"/>
        <a:ext cx="294208" cy="402530"/>
      </dsp:txXfrm>
    </dsp:sp>
    <dsp:sp modelId="{C2981264-520D-48BA-9C6C-547068FEF5ED}">
      <dsp:nvSpPr>
        <dsp:cNvPr id="0" name=""/>
        <dsp:cNvSpPr/>
      </dsp:nvSpPr>
      <dsp:spPr>
        <a:xfrm>
          <a:off x="8685365" y="3408426"/>
          <a:ext cx="534924" cy="53492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8805723" y="3408426"/>
        <a:ext cx="294208" cy="4025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692598-57B3-4977-8928-F62BEC604050}">
      <dsp:nvSpPr>
        <dsp:cNvPr id="0" name=""/>
        <dsp:cNvSpPr/>
      </dsp:nvSpPr>
      <dsp:spPr>
        <a:xfrm>
          <a:off x="0" y="5039"/>
          <a:ext cx="9782175" cy="823680"/>
        </a:xfrm>
        <a:prstGeom prst="roundRect">
          <a:avLst/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kern="1200" dirty="0"/>
            <a:t>Ανάλυση</a:t>
          </a:r>
          <a:endParaRPr lang="en-US" sz="3200" kern="1200" dirty="0"/>
        </a:p>
      </dsp:txBody>
      <dsp:txXfrm>
        <a:off x="40209" y="45248"/>
        <a:ext cx="9701757" cy="743262"/>
      </dsp:txXfrm>
    </dsp:sp>
    <dsp:sp modelId="{439665D7-6AA4-4861-8802-E580F7BC6F7C}">
      <dsp:nvSpPr>
        <dsp:cNvPr id="0" name=""/>
        <dsp:cNvSpPr/>
      </dsp:nvSpPr>
      <dsp:spPr>
        <a:xfrm>
          <a:off x="0" y="828719"/>
          <a:ext cx="9782175" cy="529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0584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2500" kern="1200" dirty="0"/>
            <a:t>Διάσπαση </a:t>
          </a:r>
          <a:r>
            <a:rPr lang="el-GR" sz="2500" kern="1200" dirty="0" err="1"/>
            <a:t>Χρονοσειράς</a:t>
          </a:r>
          <a:endParaRPr lang="en-US" sz="2500" kern="1200" dirty="0"/>
        </a:p>
      </dsp:txBody>
      <dsp:txXfrm>
        <a:off x="0" y="828719"/>
        <a:ext cx="9782175" cy="529920"/>
      </dsp:txXfrm>
    </dsp:sp>
    <dsp:sp modelId="{5F67D525-89C8-4EB7-83D6-B6D50DC9A9B3}">
      <dsp:nvSpPr>
        <dsp:cNvPr id="0" name=""/>
        <dsp:cNvSpPr/>
      </dsp:nvSpPr>
      <dsp:spPr>
        <a:xfrm>
          <a:off x="0" y="1358639"/>
          <a:ext cx="9782175" cy="823680"/>
        </a:xfrm>
        <a:prstGeom prst="roundRect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kern="1200" dirty="0"/>
            <a:t>Πρόβλεψη</a:t>
          </a:r>
          <a:endParaRPr lang="en-US" sz="3200" kern="1200" dirty="0"/>
        </a:p>
      </dsp:txBody>
      <dsp:txXfrm>
        <a:off x="40209" y="1398848"/>
        <a:ext cx="9701757" cy="743262"/>
      </dsp:txXfrm>
    </dsp:sp>
    <dsp:sp modelId="{138D09F7-888A-47F0-A4E0-B2C610A210B4}">
      <dsp:nvSpPr>
        <dsp:cNvPr id="0" name=""/>
        <dsp:cNvSpPr/>
      </dsp:nvSpPr>
      <dsp:spPr>
        <a:xfrm>
          <a:off x="0" y="2182320"/>
          <a:ext cx="9782175" cy="238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0584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 dirty="0"/>
            <a:t>Naïve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2500" kern="1200" dirty="0"/>
            <a:t>Μέθοδοι Κινητού Μέσου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2500" kern="1200" dirty="0"/>
            <a:t>Μέθοδοι Εξομάλυνσης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2500" kern="1200" dirty="0"/>
            <a:t>Πρόβλεψη μέσω Διάσπασης </a:t>
          </a:r>
          <a:r>
            <a:rPr lang="el-GR" sz="2500" kern="1200" dirty="0" err="1"/>
            <a:t>Χρονοσειράς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 dirty="0"/>
            <a:t>Box-Jenkins (ARIMA)</a:t>
          </a:r>
        </a:p>
      </dsp:txBody>
      <dsp:txXfrm>
        <a:off x="0" y="2182320"/>
        <a:ext cx="9782175" cy="23846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2F9E85-DAFA-4B12-8486-7299A2BAE4AE}">
      <dsp:nvSpPr>
        <dsp:cNvPr id="0" name=""/>
        <dsp:cNvSpPr/>
      </dsp:nvSpPr>
      <dsp:spPr>
        <a:xfrm>
          <a:off x="0" y="0"/>
          <a:ext cx="4092654" cy="137160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 dirty="0"/>
            <a:t>Ανάλυση και Πρόβλεψη </a:t>
          </a:r>
          <a:r>
            <a:rPr lang="el-GR" sz="2300" kern="1200" dirty="0" err="1"/>
            <a:t>Χρονοσειρών</a:t>
          </a:r>
          <a:endParaRPr lang="el-GR" sz="2300" kern="1200" dirty="0"/>
        </a:p>
      </dsp:txBody>
      <dsp:txXfrm>
        <a:off x="40173" y="40173"/>
        <a:ext cx="2612591" cy="1291254"/>
      </dsp:txXfrm>
    </dsp:sp>
    <dsp:sp modelId="{E6DBD999-5CCA-4206-88D0-2869444C7710}">
      <dsp:nvSpPr>
        <dsp:cNvPr id="0" name=""/>
        <dsp:cNvSpPr/>
      </dsp:nvSpPr>
      <dsp:spPr>
        <a:xfrm>
          <a:off x="361116" y="1600199"/>
          <a:ext cx="4092654" cy="1371600"/>
        </a:xfrm>
        <a:prstGeom prst="roundRect">
          <a:avLst>
            <a:gd name="adj" fmla="val 10000"/>
          </a:avLst>
        </a:prstGeom>
        <a:solidFill>
          <a:schemeClr val="accent4">
            <a:hueOff val="8861780"/>
            <a:satOff val="-26886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 dirty="0"/>
            <a:t>Τεχνοοικονομική Ανάλυση</a:t>
          </a:r>
        </a:p>
      </dsp:txBody>
      <dsp:txXfrm>
        <a:off x="401289" y="1640372"/>
        <a:ext cx="2759652" cy="1291254"/>
      </dsp:txXfrm>
    </dsp:sp>
    <dsp:sp modelId="{4BE03FEE-F2F8-4B6E-8BFB-733388BCF7A1}">
      <dsp:nvSpPr>
        <dsp:cNvPr id="0" name=""/>
        <dsp:cNvSpPr/>
      </dsp:nvSpPr>
      <dsp:spPr>
        <a:xfrm>
          <a:off x="722233" y="3200399"/>
          <a:ext cx="4092654" cy="1371600"/>
        </a:xfrm>
        <a:prstGeom prst="roundRect">
          <a:avLst>
            <a:gd name="adj" fmla="val 10000"/>
          </a:avLst>
        </a:prstGeom>
        <a:solidFill>
          <a:schemeClr val="accent4">
            <a:hueOff val="17723560"/>
            <a:satOff val="-53772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 dirty="0"/>
            <a:t>Επενδύσεις Υπό Αβεβαιότητα</a:t>
          </a:r>
        </a:p>
      </dsp:txBody>
      <dsp:txXfrm>
        <a:off x="762406" y="3240572"/>
        <a:ext cx="2759652" cy="1291254"/>
      </dsp:txXfrm>
    </dsp:sp>
    <dsp:sp modelId="{D7ED41FB-DE02-41B3-AD0A-27A9CBDBC3E7}">
      <dsp:nvSpPr>
        <dsp:cNvPr id="0" name=""/>
        <dsp:cNvSpPr/>
      </dsp:nvSpPr>
      <dsp:spPr>
        <a:xfrm>
          <a:off x="3201114" y="1040130"/>
          <a:ext cx="891540" cy="891540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3600" kern="1200"/>
        </a:p>
      </dsp:txBody>
      <dsp:txXfrm>
        <a:off x="3401710" y="1040130"/>
        <a:ext cx="490348" cy="670884"/>
      </dsp:txXfrm>
    </dsp:sp>
    <dsp:sp modelId="{01EAF43B-066A-4637-8ED6-9550B2AACF4E}">
      <dsp:nvSpPr>
        <dsp:cNvPr id="0" name=""/>
        <dsp:cNvSpPr/>
      </dsp:nvSpPr>
      <dsp:spPr>
        <a:xfrm>
          <a:off x="3562231" y="2631186"/>
          <a:ext cx="891540" cy="891540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18175237"/>
            <a:satOff val="-49857"/>
            <a:lumOff val="-811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18175237"/>
              <a:satOff val="-49857"/>
              <a:lumOff val="-81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3600" kern="1200"/>
        </a:p>
      </dsp:txBody>
      <dsp:txXfrm>
        <a:off x="3762827" y="2631186"/>
        <a:ext cx="490348" cy="6708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541D5F5-6E49-41BD-A135-A87EE057E2F6}" type="datetime1">
              <a:rPr lang="el-GR" smtClean="0"/>
              <a:t>23/12/2025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24A0433C-7446-4B14-9B3D-7BAA16BCFE87}" type="datetime1">
              <a:rPr lang="el-GR" smtClean="0"/>
              <a:t>23/12/2025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l-GR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l-GR" dirty="0"/>
              <a:t>Στυλ υποδείγματος κειμένου</a:t>
            </a:r>
          </a:p>
          <a:p>
            <a:pPr lvl="1" rtl="0"/>
            <a:r>
              <a:rPr lang="el-GR" dirty="0"/>
              <a:t>Δεύτερου επιπέδου</a:t>
            </a:r>
          </a:p>
          <a:p>
            <a:pPr lvl="2" rtl="0"/>
            <a:r>
              <a:rPr lang="el-GR" dirty="0"/>
              <a:t>Τρίτου επιπέδου</a:t>
            </a:r>
          </a:p>
          <a:p>
            <a:pPr lvl="3" rtl="0"/>
            <a:r>
              <a:rPr lang="el-GR" dirty="0"/>
              <a:t>Τέταρτου επιπέδου</a:t>
            </a:r>
          </a:p>
          <a:p>
            <a:pPr lvl="4" rtl="0"/>
            <a:r>
              <a:rPr lang="el-GR" dirty="0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841221E5-7225-48EB-A4EE-420E7BFCF70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el-GR" smtClean="0"/>
              <a:pPr rtl="0"/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603245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• Σήμερα κάνουμε κλείσιμο: τι πρέπει να μείνει σαν “checklist”.</a:t>
            </a:r>
          </a:p>
          <a:p>
            <a:r>
              <a:t>• Το βασικό μήνυμα: πρώτα καταλαβαίνω τη δομή, μετά μοντελοποιώ.</a:t>
            </a:r>
          </a:p>
          <a:p>
            <a:r>
              <a:t>• Δεν αρκεί να “ταιριάξει” στο παρελθόν—με νοιάζει να δουλεύει σε νέα δεδομένα.</a:t>
            </a:r>
          </a:p>
          <a:p>
            <a:r>
              <a:t>• Θυμηθείτε ότι η πρόβλεψη είναι πάντα με αβεβαιότητα· την επικοινωνούμε καθαρά.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• Εδώ θέλω να προλάβω τα κλασικά λάθη που είδαμε μέσα στο μάθημα.</a:t>
            </a:r>
          </a:p>
          <a:p>
            <a:r>
              <a:t>• Το πιο συχνό: λάθος αξιολόγηση (τυχαίο split) και μετά “μας εκπλήσσει” το κακό performance.</a:t>
            </a:r>
          </a:p>
          <a:p>
            <a:r>
              <a:t>• Επίσης, ένα καλό fit δεν σημαίνει σωστό μοντέλο—τα κατάλοιπα και το out‑of‑sample είναι ο κριτής.</a:t>
            </a:r>
          </a:p>
          <a:p>
            <a:r>
              <a:t>• Τονίστε ότι σε πραγματικά telecom δεδομένα υπάρχουν συχνά outliers και αλλαγές πολιτικής/τιμών.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• Δίνουμε έμφαση στο “πώς ξέρω ότι το μοντέλο είναι καλό”.</a:t>
            </a:r>
          </a:p>
          <a:p>
            <a:r>
              <a:t>• Σε χρονοσειρές δεν ανακατεύουμε το χρόνο: πάντα χρονική διάσπαση.</a:t>
            </a:r>
          </a:p>
          <a:p>
            <a:r>
              <a:t>• Walk‑forward είναι πιο ρεαλιστικό: μιμείται το πώς θα δουλέψει το μοντέλο στην πράξη.</a:t>
            </a:r>
          </a:p>
          <a:p>
            <a:r>
              <a:t>• Οι μετρικές έχουν διαφορετικό νόημα—διαλέγω ανάλογα με το business κόστος του λάθους.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• Η ιδέα εδώ είναι να δώσω έναν πολύ πρακτικό κανόνα επιλογής μεθόδου.</a:t>
            </a:r>
          </a:p>
          <a:p>
            <a:r>
              <a:t>• Δεν είναι “one size fits all”: άλλο KPI, άλλη δομή, άλλο μοντέλο.</a:t>
            </a:r>
          </a:p>
          <a:p>
            <a:r>
              <a:t>• Αν έχω εξωτερικούς παράγοντες, η παλινδρόμηση βοηθά και στην ερμηνεία.</a:t>
            </a:r>
          </a:p>
          <a:p>
            <a:r>
              <a:t>• Αν όλα είναι στο χρόνο (lags), το ARIMA είναι πιο ταιριαστό.</a:t>
            </a:r>
          </a:p>
          <a:p>
            <a:r>
              <a:t>• Κλείνω λέγοντας ότι πάντα επιστρέφουμε στο pipeline: ανάλυση → μοντέλο → έλεγχοι → αξιολόγηση.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 bwMode="ltGray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9" name="Ορθογώνιο 8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10" name="Ορθογώνιο 9"/>
          <p:cNvSpPr/>
          <p:nvPr/>
        </p:nvSpPr>
        <p:spPr bwMode="ltGray">
          <a:xfrm>
            <a:off x="121888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11" name="Ορθογώνιο 10"/>
          <p:cNvSpPr/>
          <p:nvPr/>
        </p:nvSpPr>
        <p:spPr bwMode="gray">
          <a:xfrm>
            <a:off x="0" y="0"/>
            <a:ext cx="1218883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12" name="Ορθογώνιο 11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cxnSp>
        <p:nvCxnSpPr>
          <p:cNvPr id="13" name="Ευθεία γραμμή σύνδεσης 12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Ορθογώνιο 13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cxnSp>
        <p:nvCxnSpPr>
          <p:cNvPr id="15" name="Ευθεία γραμμή σύνδεσης 14"/>
          <p:cNvCxnSpPr/>
          <p:nvPr/>
        </p:nvCxnSpPr>
        <p:spPr bwMode="white">
          <a:xfrm>
            <a:off x="1218884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Ευθεία γραμμή σύνδεσης 15"/>
          <p:cNvCxnSpPr/>
          <p:nvPr/>
        </p:nvCxnSpPr>
        <p:spPr bwMode="white">
          <a:xfrm>
            <a:off x="0" y="5631204"/>
            <a:ext cx="18283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π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121899" tIns="60949" rIns="121899" bIns="60949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 rtlCol="0">
            <a:noAutofit/>
          </a:bodyPr>
          <a:lstStyle>
            <a:lvl1pPr>
              <a:defRPr sz="5400"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l-GR"/>
              <a:t>Κάντε κλικ για να επεξεργαστείτε τον υπότιτλο του υποδείγματος</a:t>
            </a:r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226CD5AF-41BF-4A97-96EB-BBF7291C9F48}" type="datetime1">
              <a:rPr lang="el-GR" smtClean="0"/>
              <a:t>23/12/2025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10666412" y="6356351"/>
            <a:ext cx="609441" cy="365125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DC1BBB0-96F0-4077-A278-0F3FB5C104D3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1795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010E00A-DA7F-4AB8-BE51-3D6B30282F20}" type="datetime1">
              <a:rPr lang="el-GR" smtClean="0"/>
              <a:t>23/12/2025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088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8" name="Ορθογώνιο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9" name="Ορθογώνιο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10" name="Ορθογώνιο 9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l-GR" dirty="0"/>
          </a:p>
        </p:txBody>
      </p:sp>
      <p:cxnSp>
        <p:nvCxnSpPr>
          <p:cNvPr id="11" name="Ευθεία γραμμή σύνδεσης 10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Ευθεία γραμμή σύνδεσης 11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π"/>
          <p:cNvSpPr>
            <a:spLocks/>
          </p:cNvSpPr>
          <p:nvPr/>
        </p:nvSpPr>
        <p:spPr bwMode="white">
          <a:xfrm rot="5400000"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dirty="0"/>
          </a:p>
        </p:txBody>
      </p:sp>
      <p:cxnSp>
        <p:nvCxnSpPr>
          <p:cNvPr id="14" name="Ευθεία γραμμή σύνδεσης 13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 rtlCol="0"/>
          <a:lstStyle/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 rtlCol="0"/>
          <a:lstStyle/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2FEFA5-66F6-4F7A-BB9D-88DD81254C46}" type="datetime1">
              <a:rPr lang="el-GR" smtClean="0"/>
              <a:t>23/12/2025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1281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0970C8C-7521-4333-A2D4-8FDE755E311E}" type="datetime1">
              <a:rPr lang="el-GR" smtClean="0"/>
              <a:t>23/12/2025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8553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Ορθογώνιο 18"/>
          <p:cNvSpPr/>
          <p:nvPr/>
        </p:nvSpPr>
        <p:spPr bwMode="black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20" name="Ορθογώνιο 19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24" name="Ορθογώνιο 23"/>
          <p:cNvSpPr/>
          <p:nvPr/>
        </p:nvSpPr>
        <p:spPr bwMode="gray">
          <a:xfrm>
            <a:off x="1216152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21" name="Ορθογώνιο 20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cxnSp>
        <p:nvCxnSpPr>
          <p:cNvPr id="22" name="Ευθεία γραμμή σύνδεσης 21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Ορθογώνιο 15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18" name="π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121899" tIns="60949" rIns="121899" bIns="60949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dirty="0"/>
          </a:p>
        </p:txBody>
      </p:sp>
      <p:cxnSp>
        <p:nvCxnSpPr>
          <p:cNvPr id="23" name="Ευθεία γραμμή σύνδεσης 22"/>
          <p:cNvCxnSpPr/>
          <p:nvPr/>
        </p:nvCxnSpPr>
        <p:spPr bwMode="white">
          <a:xfrm>
            <a:off x="1216152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Ορθογώνιο 25"/>
          <p:cNvSpPr/>
          <p:nvPr/>
        </p:nvSpPr>
        <p:spPr bwMode="black">
          <a:xfrm>
            <a:off x="11579384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27" name="Ορθογώνιο 26"/>
          <p:cNvSpPr/>
          <p:nvPr/>
        </p:nvSpPr>
        <p:spPr bwMode="gray">
          <a:xfrm>
            <a:off x="11274663" y="0"/>
            <a:ext cx="304721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28" name="Ορθογώνιο 27"/>
          <p:cNvSpPr/>
          <p:nvPr/>
        </p:nvSpPr>
        <p:spPr bwMode="gray">
          <a:xfrm>
            <a:off x="1218883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29" name="Ορθογώνιο 28"/>
          <p:cNvSpPr/>
          <p:nvPr/>
        </p:nvSpPr>
        <p:spPr>
          <a:xfrm>
            <a:off x="-2" y="0"/>
            <a:ext cx="1218883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30" name="Ορθογώνιο 29"/>
          <p:cNvSpPr/>
          <p:nvPr/>
        </p:nvSpPr>
        <p:spPr bwMode="ltGray">
          <a:xfrm>
            <a:off x="0" y="0"/>
            <a:ext cx="12188825" cy="6096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cxnSp>
        <p:nvCxnSpPr>
          <p:cNvPr id="31" name="Ευθεία γραμμή σύνδεσης 30"/>
          <p:cNvCxnSpPr/>
          <p:nvPr/>
        </p:nvCxnSpPr>
        <p:spPr bwMode="white">
          <a:xfrm>
            <a:off x="11573293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Ορθογώνιο 31"/>
          <p:cNvSpPr/>
          <p:nvPr/>
        </p:nvSpPr>
        <p:spPr bwMode="black">
          <a:xfrm>
            <a:off x="0" y="0"/>
            <a:ext cx="1216152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cxnSp>
        <p:nvCxnSpPr>
          <p:cNvPr id="33" name="Ευθεία γραμμή σύνδεσης 32"/>
          <p:cNvCxnSpPr/>
          <p:nvPr/>
        </p:nvCxnSpPr>
        <p:spPr bwMode="white">
          <a:xfrm>
            <a:off x="1218884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598613" y="1600201"/>
            <a:ext cx="8283272" cy="2654064"/>
          </a:xfrm>
        </p:spPr>
        <p:txBody>
          <a:bodyPr rtlCol="0" anchor="b">
            <a:normAutofit/>
          </a:bodyPr>
          <a:lstStyle>
            <a:lvl1pPr algn="l">
              <a:defRPr sz="5400" b="0" cap="none" baseline="0"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6F8701D3-BB76-4576-BBEC-D6511536E842}" type="datetime1">
              <a:rPr lang="el-GR" smtClean="0"/>
              <a:t>23/12/2025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10666571" y="6356351"/>
            <a:ext cx="609441" cy="365125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DC1BBB0-96F0-4077-A278-0F3FB5C104D3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3446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F8E28EC-16A4-4C84-9505-D9615340AE9F}" type="datetime1">
              <a:rPr lang="el-GR" smtClean="0"/>
              <a:t>23/12/2025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3911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557349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1891DA8-0051-4982-8D40-4AA13BC8B551}" type="datetime1">
              <a:rPr lang="el-GR" smtClean="0"/>
              <a:t>23/12/2025</a:t>
            </a:fld>
            <a:endParaRPr lang="el-GR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3835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43A2E94-2C9F-4369-9E33-5C30AA775F7A}" type="datetime1">
              <a:rPr lang="el-GR" smtClean="0"/>
              <a:t>23/12/2025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6357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 bwMode="ltGray">
          <a:xfrm>
            <a:off x="626239" y="0"/>
            <a:ext cx="30472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6" name="Ορθογώνιο 5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cxnSp>
        <p:nvCxnSpPr>
          <p:cNvPr id="7" name="Ευθεία γραμμή σύνδεσης 6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Ορθογώνιο 7"/>
          <p:cNvSpPr/>
          <p:nvPr/>
        </p:nvSpPr>
        <p:spPr bwMode="gray">
          <a:xfrm>
            <a:off x="10969942" y="0"/>
            <a:ext cx="922621" cy="6858000"/>
          </a:xfrm>
          <a:prstGeom prst="rect">
            <a:avLst/>
          </a:prstGeom>
          <a:solidFill>
            <a:schemeClr val="accent1">
              <a:lumMod val="75000"/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9" name="Ορθογώνιο 8"/>
          <p:cNvSpPr/>
          <p:nvPr/>
        </p:nvSpPr>
        <p:spPr bwMode="black">
          <a:xfrm>
            <a:off x="11892563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6411D2D-BE5D-4550-91E5-2DC7D930CDD3}" type="datetime1">
              <a:rPr lang="el-GR" smtClean="0"/>
              <a:t>23/12/2025</a:t>
            </a:fld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el-GR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838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 bwMode="gray">
          <a:xfrm>
            <a:off x="621792" y="0"/>
            <a:ext cx="4147717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9" name="Ορθογώνιο 8"/>
          <p:cNvSpPr/>
          <p:nvPr/>
        </p:nvSpPr>
        <p:spPr bwMode="lt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cxnSp>
        <p:nvCxnSpPr>
          <p:cNvPr id="10" name="Ευθεία γραμμή σύνδεσης 9"/>
          <p:cNvCxnSpPr/>
          <p:nvPr/>
        </p:nvCxnSpPr>
        <p:spPr bwMode="white">
          <a:xfrm>
            <a:off x="621792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Ορθογώνιο 10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 bwMode="white"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0"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0251" y="482600"/>
            <a:ext cx="6195986" cy="5689600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7B2FD9D-0080-49F7-8B52-E0679D6C3F48}" type="datetime1">
              <a:rPr lang="el-GR" smtClean="0"/>
              <a:t>23/12/2025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1804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Ορθογώνιο 10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8" name="Ορθογώνιο 7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9" name="Ορθογώνιο 8"/>
          <p:cNvSpPr/>
          <p:nvPr/>
        </p:nvSpPr>
        <p:spPr bwMode="ltGray">
          <a:xfrm>
            <a:off x="4875530" y="0"/>
            <a:ext cx="7017034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800" baseline="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l-GR"/>
              <a:t>Κάντε κλικ στο εικονίδιο για να προσθέσετε εικόνα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1294F10B-4B65-4452-9D0E-1AFA71F8F9C3}" type="datetime1">
              <a:rPr lang="el-GR" smtClean="0"/>
              <a:t>23/12/2025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DC1BBB0-96F0-4077-A278-0F3FB5C104D3}" type="slidenum">
              <a:rPr lang="el-GR" smtClean="0"/>
              <a:pPr/>
              <a:t>‹#›</a:t>
            </a:fld>
            <a:endParaRPr lang="el-GR" dirty="0"/>
          </a:p>
        </p:txBody>
      </p:sp>
      <p:cxnSp>
        <p:nvCxnSpPr>
          <p:cNvPr id="10" name="Ευθεία γραμμή σύνδεσης 9"/>
          <p:cNvCxnSpPr/>
          <p:nvPr/>
        </p:nvCxnSpPr>
        <p:spPr bwMode="white">
          <a:xfrm>
            <a:off x="11879867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90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8" name="Ορθογώνιο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9" name="Ορθογώνιο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13" name="Ορθογώνιο 12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l-GR" dirty="0"/>
          </a:p>
        </p:txBody>
      </p:sp>
      <p:cxnSp>
        <p:nvCxnSpPr>
          <p:cNvPr id="14" name="Ευθεία γραμμή σύνδεσης 13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Ευθεία γραμμή σύνδεσης 14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π"/>
          <p:cNvSpPr>
            <a:spLocks/>
          </p:cNvSpPr>
          <p:nvPr/>
        </p:nvSpPr>
        <p:spPr bwMode="white">
          <a:xfrm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dirty="0"/>
          </a:p>
        </p:txBody>
      </p:sp>
      <p:cxnSp>
        <p:nvCxnSpPr>
          <p:cNvPr id="16" name="Ευθεία γραμμή σύνδεσης 15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l-GR" dirty="0"/>
              <a:t>Κάντε κλικ για να επεξεργαστείτε το στυλ τίτλου του υποδείγματος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l-GR" dirty="0"/>
              <a:t>Στυλ υποδείγματος κειμένου</a:t>
            </a:r>
          </a:p>
          <a:p>
            <a:pPr lvl="1" rtl="0"/>
            <a:r>
              <a:rPr lang="el-GR" dirty="0"/>
              <a:t>Δεύτερου επιπέδου</a:t>
            </a:r>
          </a:p>
          <a:p>
            <a:pPr lvl="2" rtl="0"/>
            <a:r>
              <a:rPr lang="el-GR" dirty="0"/>
              <a:t>Τρίτου επιπέδου</a:t>
            </a:r>
          </a:p>
          <a:p>
            <a:pPr lvl="3" rtl="0"/>
            <a:r>
              <a:rPr lang="el-GR" dirty="0"/>
              <a:t>Τέταρτου επιπέδου</a:t>
            </a:r>
          </a:p>
          <a:p>
            <a:pPr lvl="4" rtl="0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fld id="{3B67B838-77EF-40C9-87FB-20C22202D488}" type="datetime1">
              <a:rPr lang="el-GR" smtClean="0"/>
              <a:t>23/12/2025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5432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5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el-GR" sz="4400" dirty="0"/>
              <a:t>Τεχνικές Ανάλυσης και Πρόβλεψης Τηλεπικοινωνιακών Αγορών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el-GR" sz="2400" dirty="0"/>
              <a:t>Επισκόπηση Μαθήματος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D2D83D-2414-BD85-3B99-7EE41F4AAC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4572" y="615950"/>
            <a:ext cx="4006850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676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Συχνές Παγίδες (Pitfalls)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Forecasting χωρίς να έχω δει/χειριστεί εποχικότητα ή αλλαγές καθεστώτος (structural breaks).</a:t>
            </a:r>
          </a:p>
          <a:p>
            <a:r>
              <a:t>Χρήση τυχαίου train/test split σε χρονοσειρές → data leakage.</a:t>
            </a:r>
          </a:p>
          <a:p>
            <a:r>
              <a:t>Overfitting: πολύ “πολύπλοκο” μοντέλο που φαίνεται τέλειο στο παρελθόν αλλά αποτυγχάνει στο μέλλον.</a:t>
            </a:r>
          </a:p>
          <a:p>
            <a:r>
              <a:t>Αγνόηση στασιμότητας/διαφορών ή λάθος μετασχηματισμοί.</a:t>
            </a:r>
          </a:p>
          <a:p>
            <a:r>
              <a:t>Μετρικές χωρίς προσοχή (π.χ. MAPE με μηδενικές/πολύ μικρές τιμές) και μη έλεγχος outliers.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Αξιολόγηση Πρόβλεψης (Validation)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Χρονικό split: train → validation → test (με διατήρηση της σειράς χρόνου).</a:t>
            </a:r>
          </a:p>
          <a:p>
            <a:r>
              <a:t>Walk‑forward / rolling evaluation: δοκιμάζω επαναληπτικά “προβλέπω 1 βήμα μπροστά”.</a:t>
            </a:r>
          </a:p>
          <a:p>
            <a:r>
              <a:t>Μετρικές: MAE (εύκολη ερμηνεία), RMSE (τιμωρεί μεγάλα λάθη), MAPE/SMAPE (σχετικό σφάλμα).</a:t>
            </a:r>
          </a:p>
          <a:p>
            <a:r>
              <a:t>Backtesting: συγκρίνω μοντέλα στο ίδιο πλαίσιο και επιλέγω με βάση ακρίβεια + σταθερότητα.</a:t>
            </a:r>
          </a:p>
          <a:p>
            <a:r>
              <a:t>Επικοινωνία αποτελέσματος: σημειακή πρόβλεψη + εύρος/αβεβαιότητα.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Από τη θεωρία στην πράξη (Οδηγός επιλογής + KPI)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t>Θέλω γρήγορο baseline → Κινούμενοι μέσοι / Εκθετική εξομάλυνση</a:t>
            </a:r>
          </a:p>
          <a:p>
            <a:r>
              <a:t>Τάση + εποχικότητα → Holt‑Winters / Αποσύνθεση</a:t>
            </a:r>
          </a:p>
          <a:p>
            <a:r>
              <a:t>Υπάρχουν drivers (π.χ. τιμές, καμπάνιες) → Παλινδρόμηση (multi‑var)</a:t>
            </a:r>
          </a:p>
          <a:p>
            <a:r>
              <a:t>Ισχυρή αυτοσυσχέτιση/lag δομή → ARIMA (Box‑Jenkins)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t>Παραδείγματα KPI (telecom):</a:t>
            </a:r>
          </a:p>
          <a:p>
            <a:pPr lvl="1"/>
            <a:r>
              <a:t>ARPU / Έσοδα</a:t>
            </a:r>
          </a:p>
          <a:p>
            <a:pPr lvl="1"/>
            <a:r>
              <a:t>Traffic / Χρήση δεδομένων</a:t>
            </a:r>
          </a:p>
          <a:p>
            <a:pPr lvl="1"/>
            <a:r>
              <a:t>Penetration / Συνδρομητές</a:t>
            </a:r>
          </a:p>
          <a:p>
            <a:pPr lvl="1"/>
            <a:r>
              <a:t>Churn / Αποχωρήσεις</a:t>
            </a:r>
          </a:p>
          <a:p>
            <a:pPr lvl="1"/>
            <a:r>
              <a:t>Τιμές / Πακέτα – επίδραση καμπανιών</a:t>
            </a:r>
          </a:p>
          <a:p>
            <a:r>
              <a:t>Κανόνας: επιλέγω μοντέλο που “ταιριάζει” στο KPI και στο διαθέσιμο σήμα.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9948951-785D-6DA2-F109-577F76CBB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Τελική Εργασία - Ενότητες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5684A27-988C-8A9F-4760-26B896AC9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Αποσύνθεση και Πρόβλεψη </a:t>
            </a:r>
            <a:r>
              <a:rPr lang="el-GR" dirty="0" err="1"/>
              <a:t>Χρονοσειρών</a:t>
            </a:r>
            <a:endParaRPr lang="el-GR" dirty="0"/>
          </a:p>
          <a:p>
            <a:pPr marL="514350" indent="-514350">
              <a:buFont typeface="+mj-lt"/>
              <a:buAutoNum type="arabicPeriod"/>
            </a:pPr>
            <a:r>
              <a:rPr lang="el-GR" dirty="0" err="1"/>
              <a:t>Πολυμεταβλητή</a:t>
            </a:r>
            <a:r>
              <a:rPr lang="el-GR" dirty="0"/>
              <a:t> Παλινδρόμηση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Ανάλυση </a:t>
            </a:r>
            <a:r>
              <a:rPr lang="en-US" dirty="0"/>
              <a:t>ARIMA</a:t>
            </a:r>
            <a:endParaRPr lang="el-GR" dirty="0"/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Σύνοψη Εργασίας</a:t>
            </a:r>
          </a:p>
        </p:txBody>
      </p:sp>
      <p:pic>
        <p:nvPicPr>
          <p:cNvPr id="1028" name="Picture 4" descr="Grim Reaper Schädel Tod - Kostenloses Bild auf Pixabay">
            <a:extLst>
              <a:ext uri="{FF2B5EF4-FFF2-40B4-BE49-F238E27FC236}">
                <a16:creationId xmlns:a16="http://schemas.microsoft.com/office/drawing/2014/main" id="{9CC05CC4-A394-D774-7005-5131470C1C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6379" y="3267581"/>
            <a:ext cx="4860033" cy="2723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8938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ood Luck Cards for Exams - Special Wishes for Exam Success - School  College University - Blank Inside to Write own Message - Quality Card –  Funny Girl Fox and Message 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852" y="28575"/>
            <a:ext cx="9715500" cy="6829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8067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1E6E927-79F1-6B59-A892-54C4157EF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Επισκόπηση Μαθήματος</a:t>
            </a:r>
          </a:p>
        </p:txBody>
      </p:sp>
      <p:pic>
        <p:nvPicPr>
          <p:cNvPr id="4" name="Picture 2" descr="Curve fitting - Wikipedia">
            <a:extLst>
              <a:ext uri="{FF2B5EF4-FFF2-40B4-BE49-F238E27FC236}">
                <a16:creationId xmlns:a16="http://schemas.microsoft.com/office/drawing/2014/main" id="{EE8C8C13-0B44-9330-964F-41C4636FD80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18548" y="1496890"/>
            <a:ext cx="3338314" cy="2509491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5" name="Picture 4" descr="Short course in Probabilistic Forecasting (DSD-INT 2022) - Deltares">
            <a:extLst>
              <a:ext uri="{FF2B5EF4-FFF2-40B4-BE49-F238E27FC236}">
                <a16:creationId xmlns:a16="http://schemas.microsoft.com/office/drawing/2014/main" id="{F06E11A7-023C-E6A0-E5EA-8841076153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63814" y="4006381"/>
            <a:ext cx="3930598" cy="2659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775C145-6091-1FAF-92F9-C2BD081C2491}"/>
              </a:ext>
            </a:extLst>
          </p:cNvPr>
          <p:cNvSpPr txBox="1"/>
          <p:nvPr/>
        </p:nvSpPr>
        <p:spPr>
          <a:xfrm>
            <a:off x="2613215" y="2234971"/>
            <a:ext cx="30317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/>
              <a:t>- Ανάλυση </a:t>
            </a:r>
            <a:r>
              <a:rPr lang="el-GR" sz="2800" b="1" dirty="0" err="1"/>
              <a:t>Χρονοσειρών</a:t>
            </a:r>
            <a:endParaRPr lang="el-GR" sz="28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29D0AE-018B-6487-4EDD-30CD106988CE}"/>
              </a:ext>
            </a:extLst>
          </p:cNvPr>
          <p:cNvSpPr txBox="1"/>
          <p:nvPr/>
        </p:nvSpPr>
        <p:spPr>
          <a:xfrm>
            <a:off x="7422259" y="4859179"/>
            <a:ext cx="31308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/>
              <a:t>- Πρόβλεψη </a:t>
            </a:r>
            <a:r>
              <a:rPr lang="el-GR" sz="2800" b="1" dirty="0" err="1"/>
              <a:t>Χρονοσειρών</a:t>
            </a:r>
            <a:endParaRPr 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1553864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64FF3DE-9BA7-3B27-6A93-F100324AB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Επισκόπηση Μαθήματος</a:t>
            </a: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90647390-8A26-6C6D-FB08-3105DD32E4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6354863"/>
              </p:ext>
            </p:extLst>
          </p:nvPr>
        </p:nvGraphicFramePr>
        <p:xfrm>
          <a:off x="1593436" y="1628800"/>
          <a:ext cx="9782175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321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0C5A9F-6CCA-F016-674C-090D66AFF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</p:spPr>
        <p:txBody>
          <a:bodyPr anchor="b">
            <a:normAutofit/>
          </a:bodyPr>
          <a:lstStyle/>
          <a:p>
            <a:r>
              <a:rPr lang="el-GR" dirty="0"/>
              <a:t>Τα Βήματα Της Ανάλυσης – Πρόβλεψης</a:t>
            </a:r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E273A854-53F7-CCBA-8FF0-9FD485E55E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7007706"/>
              </p:ext>
            </p:extLst>
          </p:nvPr>
        </p:nvGraphicFramePr>
        <p:xfrm>
          <a:off x="1593436" y="1600200"/>
          <a:ext cx="9782801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EE44012-2823-1DC4-512B-A9546FD7CA68}"/>
              </a:ext>
            </a:extLst>
          </p:cNvPr>
          <p:cNvSpPr txBox="1"/>
          <p:nvPr/>
        </p:nvSpPr>
        <p:spPr>
          <a:xfrm>
            <a:off x="1269876" y="565238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>
                <a:solidFill>
                  <a:schemeClr val="accent4">
                    <a:lumMod val="75000"/>
                  </a:schemeClr>
                </a:solidFill>
              </a:rPr>
              <a:t>ΑΝΑΛΥΣΗ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029DD1-325E-1AE3-D822-7E637EF3079E}"/>
              </a:ext>
            </a:extLst>
          </p:cNvPr>
          <p:cNvSpPr txBox="1"/>
          <p:nvPr/>
        </p:nvSpPr>
        <p:spPr>
          <a:xfrm>
            <a:off x="1269876" y="6174464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>
                <a:solidFill>
                  <a:schemeClr val="accent2">
                    <a:lumMod val="75000"/>
                  </a:schemeClr>
                </a:solidFill>
              </a:rPr>
              <a:t>ΠΡΟΒΛΕΨΗ</a:t>
            </a:r>
          </a:p>
        </p:txBody>
      </p:sp>
    </p:spTree>
    <p:extLst>
      <p:ext uri="{BB962C8B-B14F-4D97-AF65-F5344CB8AC3E}">
        <p14:creationId xmlns:p14="http://schemas.microsoft.com/office/powerpoint/2010/main" val="1985461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0CC0D18-5FAB-9343-8197-C4B48E868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Βασικές Μέθοδοι Ανάλυσης – Πρόβλεψης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4165603"/>
              </p:ext>
            </p:extLst>
          </p:nvPr>
        </p:nvGraphicFramePr>
        <p:xfrm>
          <a:off x="1593850" y="1600200"/>
          <a:ext cx="9782175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9804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Βασικές Έννοιες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174532" y="2492896"/>
            <a:ext cx="4392488" cy="2088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dirty="0"/>
              <a:t>Στασιμότητα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dirty="0" err="1"/>
              <a:t>Αυτοσυσχέτιση</a:t>
            </a:r>
            <a:endParaRPr lang="el-G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dirty="0"/>
              <a:t>Έλεγχος Καταλοίπων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596919" y="1628800"/>
            <a:ext cx="4392488" cy="2088232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dirty="0"/>
              <a:t>Τάση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dirty="0"/>
              <a:t>Εποχικότητα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dirty="0"/>
              <a:t>Κυκλικότητα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dirty="0"/>
              <a:t>Τυχαία Συνιστώσα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205980" y="4437112"/>
            <a:ext cx="4392488" cy="208823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dirty="0" err="1"/>
              <a:t>Πολυσυγγραμικότητα</a:t>
            </a:r>
            <a:endParaRPr lang="el-G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dirty="0" err="1"/>
              <a:t>Ετεροσκεδαστικότητα</a:t>
            </a:r>
            <a:endParaRPr lang="el-G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dirty="0"/>
              <a:t>Μερική </a:t>
            </a:r>
            <a:r>
              <a:rPr lang="el-GR" sz="2800" dirty="0" err="1"/>
              <a:t>Αυτοσυσχέτιση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727182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Εργαλεία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Έλεγχος Υποθέσεων</a:t>
            </a:r>
          </a:p>
          <a:p>
            <a:r>
              <a:rPr lang="el-GR" dirty="0"/>
              <a:t>Απλή Γραμμική Παλινδρόμηση</a:t>
            </a:r>
          </a:p>
          <a:p>
            <a:r>
              <a:rPr lang="el-GR" dirty="0" err="1"/>
              <a:t>Πολυμεταβλητή</a:t>
            </a:r>
            <a:r>
              <a:rPr lang="el-GR" dirty="0"/>
              <a:t> Παλινδρόμηση</a:t>
            </a:r>
          </a:p>
        </p:txBody>
      </p:sp>
      <p:pic>
        <p:nvPicPr>
          <p:cNvPr id="1026" name="Picture 2" descr="Jon The Handyman | Darlingt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2524" y="3281690"/>
            <a:ext cx="3720827" cy="3073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0728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C9F86A9-11B6-722A-8D3E-8992A182C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Σύνδεση με άλλα Μαθήματα</a:t>
            </a: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E1FB233D-5AD1-F7D9-E7AB-DAC39E2A4D5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08314544"/>
              </p:ext>
            </p:extLst>
          </p:nvPr>
        </p:nvGraphicFramePr>
        <p:xfrm>
          <a:off x="1593850" y="1600200"/>
          <a:ext cx="481488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4">
            <a:extLst>
              <a:ext uri="{FF2B5EF4-FFF2-40B4-BE49-F238E27FC236}">
                <a16:creationId xmlns:a16="http://schemas.microsoft.com/office/drawing/2014/main" id="{C556180D-2845-E6D7-10AD-58C5B8C73965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61138" y="2185610"/>
            <a:ext cx="4814887" cy="3619654"/>
          </a:xfrm>
        </p:spPr>
      </p:pic>
    </p:spTree>
    <p:extLst>
      <p:ext uri="{BB962C8B-B14F-4D97-AF65-F5344CB8AC3E}">
        <p14:creationId xmlns:p14="http://schemas.microsoft.com/office/powerpoint/2010/main" val="2464850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Recap – Τι να θυμάστε (Takeaways)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Ξεκινάμε πάντα με κατανόηση της χρονοσειράς: τάση, εποχικότητα, ασυνέχειες, outliers.</a:t>
            </a:r>
          </a:p>
          <a:p>
            <a:r>
              <a:t>Φτιάχνουμε ένα απλό baseline και μετά συγκρίνουμε 2–3 μεθόδους (όχι “μία και τέλος”).</a:t>
            </a:r>
          </a:p>
          <a:p>
            <a:r>
              <a:t>Ελέγχουμε διαγνωστικά: στασιμότητα/ACF–PACF, και κυρίως τα κατάλοιπα (να μοιάζουν με λευκό θόρυβο).</a:t>
            </a:r>
          </a:p>
          <a:p>
            <a:r>
              <a:t>Αξιολόγηση σε out‑of‑sample δεδομένα με σωστό split για χρόνο (όχι τυχαίο).</a:t>
            </a:r>
          </a:p>
          <a:p>
            <a:r>
              <a:t>Οι προβλέψεις χρειάζονται αβεβαιότητα: σφάλμα + (όπου γίνεται) διαστήματα πρόβλεψης.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Μαθηματικά 16x9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309069_TF02787947" id="{2ECA0662-E560-4C85-9505-8FB881E127DB}" vid="{E7585C38-25F1-4E29-85F2-804F5C85FCFD}"/>
    </a:ext>
  </a:extLst>
</a:theme>
</file>

<file path=ppt/theme/theme2.xml><?xml version="1.0" encoding="utf-8"?>
<a:theme xmlns:a="http://schemas.openxmlformats.org/drawingml/2006/main" name="Θέμα του Offic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Εκπαιδευτική παρουσίαση μαθηματικών με το σύμβολο π (ευρεία οθόνη)</Template>
  <TotalTime>1092</TotalTime>
  <Words>752</Words>
  <Application>Microsoft Office PowerPoint</Application>
  <PresentationFormat>Προσαρμογή</PresentationFormat>
  <Paragraphs>107</Paragraphs>
  <Slides>14</Slides>
  <Notes>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7" baseType="lpstr">
      <vt:lpstr>Arial</vt:lpstr>
      <vt:lpstr>Euphemia</vt:lpstr>
      <vt:lpstr>Μαθηματικά 16x9</vt:lpstr>
      <vt:lpstr>Τεχνικές Ανάλυσης και Πρόβλεψης Τηλεπικοινωνιακών Αγορών</vt:lpstr>
      <vt:lpstr>Επισκόπηση Μαθήματος</vt:lpstr>
      <vt:lpstr>Επισκόπηση Μαθήματος</vt:lpstr>
      <vt:lpstr>Τα Βήματα Της Ανάλυσης – Πρόβλεψης</vt:lpstr>
      <vt:lpstr>Βασικές Μέθοδοι Ανάλυσης – Πρόβλεψης</vt:lpstr>
      <vt:lpstr>Βασικές Έννοιες</vt:lpstr>
      <vt:lpstr>Εργαλεία</vt:lpstr>
      <vt:lpstr>Σύνδεση με άλλα Μαθήματα</vt:lpstr>
      <vt:lpstr>Recap – Τι να θυμάστε (Takeaways)</vt:lpstr>
      <vt:lpstr>Συχνές Παγίδες (Pitfalls)</vt:lpstr>
      <vt:lpstr>Αξιολόγηση Πρόβλεψης (Validation)</vt:lpstr>
      <vt:lpstr>Από τη θεωρία στην πράξη (Οδηγός επιλογής + KPI)</vt:lpstr>
      <vt:lpstr>Τελική Εργασία - Ενότητες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Τεχνικές Ανάλυσης και Πρόβλεψης Τηλεπικοινωνιακών Αγορών</dc:title>
  <dc:creator>Nick Kanetza</dc:creator>
  <cp:lastModifiedBy>Nikolaos Kanellos</cp:lastModifiedBy>
  <cp:revision>137</cp:revision>
  <dcterms:created xsi:type="dcterms:W3CDTF">2022-10-08T11:10:38Z</dcterms:created>
  <dcterms:modified xsi:type="dcterms:W3CDTF">2025-12-23T16:04:28Z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