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74" r:id="rId5"/>
    <p:sldId id="256" r:id="rId6"/>
    <p:sldId id="278" r:id="rId7"/>
    <p:sldId id="279" r:id="rId8"/>
    <p:sldId id="280" r:id="rId9"/>
    <p:sldId id="281" r:id="rId10"/>
    <p:sldId id="282" r:id="rId11"/>
    <p:sldId id="269" r:id="rId12"/>
    <p:sldId id="284" r:id="rId13"/>
    <p:sldId id="285" r:id="rId14"/>
    <p:sldId id="275" r:id="rId15"/>
    <p:sldId id="276" r:id="rId16"/>
    <p:sldId id="277" r:id="rId17"/>
    <p:sldId id="271" r:id="rId18"/>
    <p:sldId id="266" r:id="rId19"/>
    <p:sldId id="257"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69E"/>
    <a:srgbClr val="CFB287"/>
    <a:srgbClr val="962E00"/>
    <a:srgbClr val="D7D3C7"/>
    <a:srgbClr val="FFFFFF"/>
    <a:srgbClr val="FBE2B8"/>
    <a:srgbClr val="897508"/>
    <a:srgbClr val="FFCC00"/>
    <a:srgbClr val="D7A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456"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082" y="2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ERASMUS\Cos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MARKET ANALYSIS</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995-4463-8BDC-352D47A4A023}"/>
              </c:ext>
            </c:extLst>
          </c:dPt>
          <c:dPt>
            <c:idx val="1"/>
            <c:invertIfNegative val="0"/>
            <c:bubble3D val="0"/>
            <c:spPr>
              <a:solidFill>
                <a:srgbClr val="CFB287"/>
              </a:solidFill>
              <a:ln>
                <a:noFill/>
              </a:ln>
              <a:effectLst/>
            </c:spPr>
            <c:extLst>
              <c:ext xmlns:c16="http://schemas.microsoft.com/office/drawing/2014/chart" uri="{C3380CC4-5D6E-409C-BE32-E72D297353CC}">
                <c16:uniqueId val="{00000006-4995-4463-8BDC-352D47A4A023}"/>
              </c:ext>
            </c:extLst>
          </c:dPt>
          <c:dPt>
            <c:idx val="2"/>
            <c:invertIfNegative val="0"/>
            <c:bubble3D val="0"/>
            <c:spPr>
              <a:solidFill>
                <a:srgbClr val="ECD69E"/>
              </a:solidFill>
              <a:ln>
                <a:noFill/>
              </a:ln>
              <a:effectLst/>
            </c:spPr>
            <c:extLst>
              <c:ext xmlns:c16="http://schemas.microsoft.com/office/drawing/2014/chart" uri="{C3380CC4-5D6E-409C-BE32-E72D297353CC}">
                <c16:uniqueId val="{00000003-4995-4463-8BDC-352D47A4A023}"/>
              </c:ext>
            </c:extLst>
          </c:dPt>
          <c:cat>
            <c:strRef>
              <c:f>Cost!$N$14:$N$16</c:f>
              <c:strCache>
                <c:ptCount val="3"/>
                <c:pt idx="0">
                  <c:v>SOUPreme fish</c:v>
                </c:pt>
                <c:pt idx="1">
                  <c:v>seafood salad</c:v>
                </c:pt>
                <c:pt idx="2">
                  <c:v>fish stock</c:v>
                </c:pt>
              </c:strCache>
            </c:strRef>
          </c:cat>
          <c:val>
            <c:numRef>
              <c:f>Cost!$M$12:$O$12</c:f>
              <c:numCache>
                <c:formatCode>General</c:formatCode>
                <c:ptCount val="3"/>
                <c:pt idx="0" formatCode="0.0">
                  <c:v>4.8169121925000002</c:v>
                </c:pt>
                <c:pt idx="1">
                  <c:v>5.5</c:v>
                </c:pt>
                <c:pt idx="2">
                  <c:v>3</c:v>
                </c:pt>
              </c:numCache>
            </c:numRef>
          </c:val>
          <c:extLst>
            <c:ext xmlns:c16="http://schemas.microsoft.com/office/drawing/2014/chart" uri="{C3380CC4-5D6E-409C-BE32-E72D297353CC}">
              <c16:uniqueId val="{00000004-4995-4463-8BDC-352D47A4A023}"/>
            </c:ext>
          </c:extLst>
        </c:ser>
        <c:dLbls>
          <c:showLegendKey val="0"/>
          <c:showVal val="0"/>
          <c:showCatName val="0"/>
          <c:showSerName val="0"/>
          <c:showPercent val="0"/>
          <c:showBubbleSize val="0"/>
        </c:dLbls>
        <c:gapWidth val="267"/>
        <c:overlap val="-43"/>
        <c:axId val="2111272176"/>
        <c:axId val="2111274256"/>
      </c:barChart>
      <c:catAx>
        <c:axId val="2111272176"/>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Spanish market</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111274256"/>
        <c:crosses val="autoZero"/>
        <c:auto val="1"/>
        <c:lblAlgn val="ctr"/>
        <c:lblOffset val="100"/>
        <c:noMultiLvlLbl val="0"/>
      </c:catAx>
      <c:valAx>
        <c:axId val="211127425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dirty="0"/>
                  <a:t>Price per package (€) </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1112721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F6E64-904B-4E99-92AF-759C2C85105D}" type="doc">
      <dgm:prSet loTypeId="urn:microsoft.com/office/officeart/2005/8/layout/pyramid2" loCatId="pyramid" qsTypeId="urn:microsoft.com/office/officeart/2005/8/quickstyle/simple1" qsCatId="simple" csTypeId="urn:microsoft.com/office/officeart/2005/8/colors/accent2_5" csCatId="accent2" phldr="1"/>
      <dgm:spPr/>
    </dgm:pt>
    <dgm:pt modelId="{97309F91-F518-4D3F-AF03-9E10210545CD}">
      <dgm:prSet phldrT="[Text]" custT="1"/>
      <dgm:spPr/>
      <dgm:t>
        <a:bodyPr/>
        <a:lstStyle/>
        <a:p>
          <a:r>
            <a:rPr lang="en-US" sz="2900" b="1" dirty="0"/>
            <a:t>20%</a:t>
          </a:r>
          <a:r>
            <a:rPr lang="en-US" sz="2900" dirty="0"/>
            <a:t> </a:t>
          </a:r>
          <a:r>
            <a:rPr lang="en-US" sz="1800" dirty="0"/>
            <a:t>over 65 years old</a:t>
          </a:r>
          <a:endParaRPr lang="en-US" sz="2900" dirty="0"/>
        </a:p>
      </dgm:t>
    </dgm:pt>
    <dgm:pt modelId="{EFD4B94C-D048-4A46-859C-A88BAEA2B2BD}" type="parTrans" cxnId="{DC0535D1-2F2C-4D8D-A61B-CED78814A51F}">
      <dgm:prSet/>
      <dgm:spPr/>
      <dgm:t>
        <a:bodyPr/>
        <a:lstStyle/>
        <a:p>
          <a:endParaRPr lang="en-US"/>
        </a:p>
      </dgm:t>
    </dgm:pt>
    <dgm:pt modelId="{CD3162D4-7AB7-44F9-97DA-40F606984241}" type="sibTrans" cxnId="{DC0535D1-2F2C-4D8D-A61B-CED78814A51F}">
      <dgm:prSet/>
      <dgm:spPr/>
      <dgm:t>
        <a:bodyPr/>
        <a:lstStyle/>
        <a:p>
          <a:endParaRPr lang="en-US"/>
        </a:p>
      </dgm:t>
    </dgm:pt>
    <dgm:pt modelId="{CA5F2C36-B17A-4F92-AE40-24E83F88CAEB}">
      <dgm:prSet phldrT="[Text]" custT="1"/>
      <dgm:spPr/>
      <dgm:t>
        <a:bodyPr/>
        <a:lstStyle/>
        <a:p>
          <a:r>
            <a:rPr lang="en-US" sz="2900" b="1" dirty="0"/>
            <a:t>30.4%</a:t>
          </a:r>
          <a:r>
            <a:rPr lang="en-US" sz="2900" dirty="0"/>
            <a:t> </a:t>
          </a:r>
          <a:r>
            <a:rPr lang="en-US" sz="2000" dirty="0"/>
            <a:t>in risk of pour nutrition</a:t>
          </a:r>
          <a:endParaRPr lang="en-US" sz="2900" dirty="0"/>
        </a:p>
      </dgm:t>
    </dgm:pt>
    <dgm:pt modelId="{FE6AF926-D75F-4F56-97F8-60C4024CA046}" type="parTrans" cxnId="{506FC043-ECAD-44B0-BE1E-8ECDBEEDEA3F}">
      <dgm:prSet/>
      <dgm:spPr/>
      <dgm:t>
        <a:bodyPr/>
        <a:lstStyle/>
        <a:p>
          <a:endParaRPr lang="en-US"/>
        </a:p>
      </dgm:t>
    </dgm:pt>
    <dgm:pt modelId="{04042C08-15AC-4DA0-A35D-5DEC91EAB72B}" type="sibTrans" cxnId="{506FC043-ECAD-44B0-BE1E-8ECDBEEDEA3F}">
      <dgm:prSet/>
      <dgm:spPr/>
      <dgm:t>
        <a:bodyPr/>
        <a:lstStyle/>
        <a:p>
          <a:endParaRPr lang="en-US"/>
        </a:p>
      </dgm:t>
    </dgm:pt>
    <dgm:pt modelId="{906B13C8-189F-492D-A257-26D1259E0455}">
      <dgm:prSet phldrT="[Text]" custT="1"/>
      <dgm:spPr/>
      <dgm:t>
        <a:bodyPr/>
        <a:lstStyle/>
        <a:p>
          <a:r>
            <a:rPr lang="en-US" sz="2900" b="1" dirty="0"/>
            <a:t>21.6%</a:t>
          </a:r>
          <a:r>
            <a:rPr lang="en-US" sz="2900" dirty="0"/>
            <a:t> </a:t>
          </a:r>
          <a:r>
            <a:rPr lang="en-US" sz="1600" dirty="0"/>
            <a:t>with chewing difficulties</a:t>
          </a:r>
          <a:endParaRPr lang="en-US" sz="2900" dirty="0"/>
        </a:p>
      </dgm:t>
    </dgm:pt>
    <dgm:pt modelId="{6A197449-D9AF-4332-A743-B55C805D591D}" type="parTrans" cxnId="{0F0A4F54-91F6-43C6-8B26-0EBAB5847266}">
      <dgm:prSet/>
      <dgm:spPr/>
      <dgm:t>
        <a:bodyPr/>
        <a:lstStyle/>
        <a:p>
          <a:endParaRPr lang="en-US"/>
        </a:p>
      </dgm:t>
    </dgm:pt>
    <dgm:pt modelId="{D099A3CF-E6AC-421A-82C9-74991428F176}" type="sibTrans" cxnId="{0F0A4F54-91F6-43C6-8B26-0EBAB5847266}">
      <dgm:prSet/>
      <dgm:spPr/>
      <dgm:t>
        <a:bodyPr/>
        <a:lstStyle/>
        <a:p>
          <a:endParaRPr lang="en-US"/>
        </a:p>
      </dgm:t>
    </dgm:pt>
    <dgm:pt modelId="{B09AD394-AF46-42ED-9D9A-9B7F1E82B778}" type="pres">
      <dgm:prSet presAssocID="{064F6E64-904B-4E99-92AF-759C2C85105D}" presName="compositeShape" presStyleCnt="0">
        <dgm:presLayoutVars>
          <dgm:dir/>
          <dgm:resizeHandles/>
        </dgm:presLayoutVars>
      </dgm:prSet>
      <dgm:spPr/>
    </dgm:pt>
    <dgm:pt modelId="{3777F6FC-4153-4D55-A4CD-085B73BAA796}" type="pres">
      <dgm:prSet presAssocID="{064F6E64-904B-4E99-92AF-759C2C85105D}" presName="pyramid" presStyleLbl="node1" presStyleIdx="0" presStyleCnt="1" custAng="10800000"/>
      <dgm:spPr>
        <a:blipFill rotWithShape="0">
          <a:blip xmlns:r="http://schemas.openxmlformats.org/officeDocument/2006/relationships" r:embed="rId1">
            <a:duotone>
              <a:schemeClr val="accent1">
                <a:shade val="45000"/>
                <a:satMod val="135000"/>
              </a:schemeClr>
              <a:prstClr val="white"/>
            </a:duotone>
          </a:blip>
          <a:srcRect/>
          <a:stretch>
            <a:fillRect l="-36000" r="-36000"/>
          </a:stretch>
        </a:blipFill>
      </dgm:spPr>
    </dgm:pt>
    <dgm:pt modelId="{CE8BA07A-0299-4CE4-87A0-CF1B9D731301}" type="pres">
      <dgm:prSet presAssocID="{064F6E64-904B-4E99-92AF-759C2C85105D}" presName="theList" presStyleCnt="0"/>
      <dgm:spPr/>
    </dgm:pt>
    <dgm:pt modelId="{8546C42D-A9EB-4F80-BD90-450E1A4319B3}" type="pres">
      <dgm:prSet presAssocID="{97309F91-F518-4D3F-AF03-9E10210545CD}" presName="aNode" presStyleLbl="fgAcc1" presStyleIdx="0" presStyleCnt="3">
        <dgm:presLayoutVars>
          <dgm:bulletEnabled val="1"/>
        </dgm:presLayoutVars>
      </dgm:prSet>
      <dgm:spPr/>
    </dgm:pt>
    <dgm:pt modelId="{B8915AFE-2C5D-41B7-ADB3-F1E801C419DB}" type="pres">
      <dgm:prSet presAssocID="{97309F91-F518-4D3F-AF03-9E10210545CD}" presName="aSpace" presStyleCnt="0"/>
      <dgm:spPr/>
    </dgm:pt>
    <dgm:pt modelId="{292BEDF6-C86D-4983-A89C-73F22D29F5F0}" type="pres">
      <dgm:prSet presAssocID="{CA5F2C36-B17A-4F92-AE40-24E83F88CAEB}" presName="aNode" presStyleLbl="fgAcc1" presStyleIdx="1" presStyleCnt="3">
        <dgm:presLayoutVars>
          <dgm:bulletEnabled val="1"/>
        </dgm:presLayoutVars>
      </dgm:prSet>
      <dgm:spPr/>
    </dgm:pt>
    <dgm:pt modelId="{B86ACE7E-D5F7-4902-ABCF-112498628D31}" type="pres">
      <dgm:prSet presAssocID="{CA5F2C36-B17A-4F92-AE40-24E83F88CAEB}" presName="aSpace" presStyleCnt="0"/>
      <dgm:spPr/>
    </dgm:pt>
    <dgm:pt modelId="{6A22890E-8EE5-4718-A6DA-F3FF144A8448}" type="pres">
      <dgm:prSet presAssocID="{906B13C8-189F-492D-A257-26D1259E0455}" presName="aNode" presStyleLbl="fgAcc1" presStyleIdx="2" presStyleCnt="3">
        <dgm:presLayoutVars>
          <dgm:bulletEnabled val="1"/>
        </dgm:presLayoutVars>
      </dgm:prSet>
      <dgm:spPr/>
    </dgm:pt>
    <dgm:pt modelId="{7ABBF12C-F27B-4054-B6A5-AF54F002E327}" type="pres">
      <dgm:prSet presAssocID="{906B13C8-189F-492D-A257-26D1259E0455}" presName="aSpace" presStyleCnt="0"/>
      <dgm:spPr/>
    </dgm:pt>
  </dgm:ptLst>
  <dgm:cxnLst>
    <dgm:cxn modelId="{D846D102-F98D-43C4-807E-3067959473DE}" type="presOf" srcId="{97309F91-F518-4D3F-AF03-9E10210545CD}" destId="{8546C42D-A9EB-4F80-BD90-450E1A4319B3}" srcOrd="0" destOrd="0" presId="urn:microsoft.com/office/officeart/2005/8/layout/pyramid2"/>
    <dgm:cxn modelId="{5FF15807-161C-4E07-B4AD-674316F76684}" type="presOf" srcId="{064F6E64-904B-4E99-92AF-759C2C85105D}" destId="{B09AD394-AF46-42ED-9D9A-9B7F1E82B778}" srcOrd="0" destOrd="0" presId="urn:microsoft.com/office/officeart/2005/8/layout/pyramid2"/>
    <dgm:cxn modelId="{506FC043-ECAD-44B0-BE1E-8ECDBEEDEA3F}" srcId="{064F6E64-904B-4E99-92AF-759C2C85105D}" destId="{CA5F2C36-B17A-4F92-AE40-24E83F88CAEB}" srcOrd="1" destOrd="0" parTransId="{FE6AF926-D75F-4F56-97F8-60C4024CA046}" sibTransId="{04042C08-15AC-4DA0-A35D-5DEC91EAB72B}"/>
    <dgm:cxn modelId="{0F0A4F54-91F6-43C6-8B26-0EBAB5847266}" srcId="{064F6E64-904B-4E99-92AF-759C2C85105D}" destId="{906B13C8-189F-492D-A257-26D1259E0455}" srcOrd="2" destOrd="0" parTransId="{6A197449-D9AF-4332-A743-B55C805D591D}" sibTransId="{D099A3CF-E6AC-421A-82C9-74991428F176}"/>
    <dgm:cxn modelId="{B9133581-5A5B-49BB-90C5-DEBCDB8C5A2E}" type="presOf" srcId="{CA5F2C36-B17A-4F92-AE40-24E83F88CAEB}" destId="{292BEDF6-C86D-4983-A89C-73F22D29F5F0}" srcOrd="0" destOrd="0" presId="urn:microsoft.com/office/officeart/2005/8/layout/pyramid2"/>
    <dgm:cxn modelId="{76D8DAB9-1DAC-47ED-B8F7-7B2B6ECD514D}" type="presOf" srcId="{906B13C8-189F-492D-A257-26D1259E0455}" destId="{6A22890E-8EE5-4718-A6DA-F3FF144A8448}" srcOrd="0" destOrd="0" presId="urn:microsoft.com/office/officeart/2005/8/layout/pyramid2"/>
    <dgm:cxn modelId="{DC0535D1-2F2C-4D8D-A61B-CED78814A51F}" srcId="{064F6E64-904B-4E99-92AF-759C2C85105D}" destId="{97309F91-F518-4D3F-AF03-9E10210545CD}" srcOrd="0" destOrd="0" parTransId="{EFD4B94C-D048-4A46-859C-A88BAEA2B2BD}" sibTransId="{CD3162D4-7AB7-44F9-97DA-40F606984241}"/>
    <dgm:cxn modelId="{40FF9029-9206-4D4B-A578-166AC6F70E02}" type="presParOf" srcId="{B09AD394-AF46-42ED-9D9A-9B7F1E82B778}" destId="{3777F6FC-4153-4D55-A4CD-085B73BAA796}" srcOrd="0" destOrd="0" presId="urn:microsoft.com/office/officeart/2005/8/layout/pyramid2"/>
    <dgm:cxn modelId="{ACC5DE9D-7E71-407D-8200-E67C2E12C8F3}" type="presParOf" srcId="{B09AD394-AF46-42ED-9D9A-9B7F1E82B778}" destId="{CE8BA07A-0299-4CE4-87A0-CF1B9D731301}" srcOrd="1" destOrd="0" presId="urn:microsoft.com/office/officeart/2005/8/layout/pyramid2"/>
    <dgm:cxn modelId="{7B40A205-EB8A-471A-9BA6-08148BB52617}" type="presParOf" srcId="{CE8BA07A-0299-4CE4-87A0-CF1B9D731301}" destId="{8546C42D-A9EB-4F80-BD90-450E1A4319B3}" srcOrd="0" destOrd="0" presId="urn:microsoft.com/office/officeart/2005/8/layout/pyramid2"/>
    <dgm:cxn modelId="{DDE2CD1B-4CF9-400F-9673-BDEF20B2DDCD}" type="presParOf" srcId="{CE8BA07A-0299-4CE4-87A0-CF1B9D731301}" destId="{B8915AFE-2C5D-41B7-ADB3-F1E801C419DB}" srcOrd="1" destOrd="0" presId="urn:microsoft.com/office/officeart/2005/8/layout/pyramid2"/>
    <dgm:cxn modelId="{28363959-9C90-4066-9E0D-6DD5262531CC}" type="presParOf" srcId="{CE8BA07A-0299-4CE4-87A0-CF1B9D731301}" destId="{292BEDF6-C86D-4983-A89C-73F22D29F5F0}" srcOrd="2" destOrd="0" presId="urn:microsoft.com/office/officeart/2005/8/layout/pyramid2"/>
    <dgm:cxn modelId="{BA49BED5-5BFA-466C-B057-E96A442FCDE0}" type="presParOf" srcId="{CE8BA07A-0299-4CE4-87A0-CF1B9D731301}" destId="{B86ACE7E-D5F7-4902-ABCF-112498628D31}" srcOrd="3" destOrd="0" presId="urn:microsoft.com/office/officeart/2005/8/layout/pyramid2"/>
    <dgm:cxn modelId="{7C80DC45-BDCE-4102-9CE5-544737BE0B33}" type="presParOf" srcId="{CE8BA07A-0299-4CE4-87A0-CF1B9D731301}" destId="{6A22890E-8EE5-4718-A6DA-F3FF144A8448}" srcOrd="4" destOrd="0" presId="urn:microsoft.com/office/officeart/2005/8/layout/pyramid2"/>
    <dgm:cxn modelId="{6A9DAD6C-6644-47E6-8C1D-2B89264803AE}" type="presParOf" srcId="{CE8BA07A-0299-4CE4-87A0-CF1B9D731301}" destId="{7ABBF12C-F27B-4054-B6A5-AF54F002E32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CB1431-82F2-4652-B5D1-69B72AC26F33}" type="doc">
      <dgm:prSet loTypeId="urn:microsoft.com/office/officeart/2005/8/layout/arrow2" loCatId="process" qsTypeId="urn:microsoft.com/office/officeart/2005/8/quickstyle/simple1" qsCatId="simple" csTypeId="urn:microsoft.com/office/officeart/2005/8/colors/accent1_2" csCatId="accent1" phldr="1"/>
      <dgm:spPr/>
    </dgm:pt>
    <dgm:pt modelId="{2A2E84FA-5D55-417D-97B9-D7EA581B5D6E}">
      <dgm:prSet phldrT="[Text]" custT="1"/>
      <dgm:spPr/>
      <dgm:t>
        <a:bodyPr/>
        <a:lstStyle/>
        <a:p>
          <a:r>
            <a:rPr lang="en-US" sz="1800" dirty="0">
              <a:solidFill>
                <a:schemeClr val="tx1"/>
              </a:solidFill>
            </a:rPr>
            <a:t>Registering a company</a:t>
          </a:r>
        </a:p>
      </dgm:t>
    </dgm:pt>
    <dgm:pt modelId="{662FC5EB-E7EB-4FD3-9F31-C6F7152DB622}" type="parTrans" cxnId="{196DB5AE-BA75-49A5-82FE-169C10182B41}">
      <dgm:prSet/>
      <dgm:spPr/>
      <dgm:t>
        <a:bodyPr/>
        <a:lstStyle/>
        <a:p>
          <a:endParaRPr lang="en-US"/>
        </a:p>
      </dgm:t>
    </dgm:pt>
    <dgm:pt modelId="{B9100791-1E73-4D31-B6EA-E39D138D6935}" type="sibTrans" cxnId="{196DB5AE-BA75-49A5-82FE-169C10182B41}">
      <dgm:prSet/>
      <dgm:spPr/>
      <dgm:t>
        <a:bodyPr/>
        <a:lstStyle/>
        <a:p>
          <a:endParaRPr lang="en-US"/>
        </a:p>
      </dgm:t>
    </dgm:pt>
    <dgm:pt modelId="{C604157B-7D3D-45FD-86F7-AC0566A524B7}">
      <dgm:prSet phldrT="[Text]" custT="1"/>
      <dgm:spPr/>
      <dgm:t>
        <a:bodyPr/>
        <a:lstStyle/>
        <a:p>
          <a:r>
            <a:rPr lang="en-US" sz="1800" dirty="0">
              <a:solidFill>
                <a:schemeClr val="tx1"/>
              </a:solidFill>
            </a:rPr>
            <a:t>New </a:t>
          </a:r>
          <a:r>
            <a:rPr lang="en-US" sz="1800" dirty="0" err="1">
              <a:solidFill>
                <a:schemeClr val="tx1"/>
              </a:solidFill>
            </a:rPr>
            <a:t>flavours</a:t>
          </a:r>
          <a:endParaRPr lang="en-US" sz="1800" dirty="0">
            <a:solidFill>
              <a:schemeClr val="tx1"/>
            </a:solidFill>
          </a:endParaRPr>
        </a:p>
      </dgm:t>
    </dgm:pt>
    <dgm:pt modelId="{D69D353E-A569-410A-B69E-63F6DC7EFCAD}" type="parTrans" cxnId="{7B38B831-3559-4EF1-B971-04D82905FA1D}">
      <dgm:prSet/>
      <dgm:spPr/>
      <dgm:t>
        <a:bodyPr/>
        <a:lstStyle/>
        <a:p>
          <a:endParaRPr lang="en-US"/>
        </a:p>
      </dgm:t>
    </dgm:pt>
    <dgm:pt modelId="{5E3475F6-1AD7-4E18-8E33-CC1374FE96DE}" type="sibTrans" cxnId="{7B38B831-3559-4EF1-B971-04D82905FA1D}">
      <dgm:prSet/>
      <dgm:spPr/>
      <dgm:t>
        <a:bodyPr/>
        <a:lstStyle/>
        <a:p>
          <a:endParaRPr lang="en-US"/>
        </a:p>
      </dgm:t>
    </dgm:pt>
    <dgm:pt modelId="{22D984D9-724C-4A86-BA32-EA3B48A1504B}">
      <dgm:prSet phldrT="[Text]" custT="1"/>
      <dgm:spPr/>
      <dgm:t>
        <a:bodyPr/>
        <a:lstStyle/>
        <a:p>
          <a:pPr algn="l">
            <a:lnSpc>
              <a:spcPct val="100000"/>
            </a:lnSpc>
          </a:pPr>
          <a:r>
            <a:rPr lang="en-US" sz="1800" dirty="0" err="1">
              <a:solidFill>
                <a:schemeClr val="tx1"/>
              </a:solidFill>
            </a:rPr>
            <a:t>Internationalisation</a:t>
          </a:r>
          <a:endParaRPr lang="en-US" sz="1800" dirty="0">
            <a:solidFill>
              <a:schemeClr val="tx1"/>
            </a:solidFill>
          </a:endParaRPr>
        </a:p>
      </dgm:t>
    </dgm:pt>
    <dgm:pt modelId="{336F575C-6F46-4127-A711-399A2ADF8F92}" type="parTrans" cxnId="{8B67F19F-44C4-4355-9228-E0E4E4E15294}">
      <dgm:prSet/>
      <dgm:spPr/>
      <dgm:t>
        <a:bodyPr/>
        <a:lstStyle/>
        <a:p>
          <a:endParaRPr lang="en-US"/>
        </a:p>
      </dgm:t>
    </dgm:pt>
    <dgm:pt modelId="{D1B3C6E3-3D2A-43AB-B0F5-58E54D450CD8}" type="sibTrans" cxnId="{8B67F19F-44C4-4355-9228-E0E4E4E15294}">
      <dgm:prSet/>
      <dgm:spPr/>
      <dgm:t>
        <a:bodyPr/>
        <a:lstStyle/>
        <a:p>
          <a:endParaRPr lang="en-US"/>
        </a:p>
      </dgm:t>
    </dgm:pt>
    <dgm:pt modelId="{BB56F058-9B6C-4DC8-A8CC-FDCD8760A0B3}">
      <dgm:prSet phldrT="[Text]"/>
      <dgm:spPr/>
      <dgm:t>
        <a:bodyPr/>
        <a:lstStyle/>
        <a:p>
          <a:endParaRPr lang="en-US" dirty="0"/>
        </a:p>
      </dgm:t>
    </dgm:pt>
    <dgm:pt modelId="{6D1A1A68-2B30-41B8-BBF6-1E80A7670E1D}" type="parTrans" cxnId="{AB88B8FA-3D4C-4966-8BA6-AFFE1A3BBC15}">
      <dgm:prSet/>
      <dgm:spPr/>
      <dgm:t>
        <a:bodyPr/>
        <a:lstStyle/>
        <a:p>
          <a:endParaRPr lang="en-US"/>
        </a:p>
      </dgm:t>
    </dgm:pt>
    <dgm:pt modelId="{DFA324D9-6C6E-4EB2-8348-CA8938DBB18E}" type="sibTrans" cxnId="{AB88B8FA-3D4C-4966-8BA6-AFFE1A3BBC15}">
      <dgm:prSet/>
      <dgm:spPr/>
      <dgm:t>
        <a:bodyPr/>
        <a:lstStyle/>
        <a:p>
          <a:endParaRPr lang="en-US"/>
        </a:p>
      </dgm:t>
    </dgm:pt>
    <dgm:pt modelId="{E9BDC76C-1FA6-416C-BD88-4BACF50C30D7}">
      <dgm:prSet phldrT="[Text]"/>
      <dgm:spPr/>
      <dgm:t>
        <a:bodyPr/>
        <a:lstStyle/>
        <a:p>
          <a:endParaRPr lang="en-US" dirty="0"/>
        </a:p>
      </dgm:t>
    </dgm:pt>
    <dgm:pt modelId="{7C4C142C-E6F5-4CBC-892F-BBD521151F24}" type="parTrans" cxnId="{E1EDEC83-69BD-4F12-B708-BC2ABE2FC66A}">
      <dgm:prSet/>
      <dgm:spPr/>
      <dgm:t>
        <a:bodyPr/>
        <a:lstStyle/>
        <a:p>
          <a:endParaRPr lang="en-US"/>
        </a:p>
      </dgm:t>
    </dgm:pt>
    <dgm:pt modelId="{0ECB4772-3786-4B65-9CC0-427208A0F147}" type="sibTrans" cxnId="{E1EDEC83-69BD-4F12-B708-BC2ABE2FC66A}">
      <dgm:prSet/>
      <dgm:spPr/>
      <dgm:t>
        <a:bodyPr/>
        <a:lstStyle/>
        <a:p>
          <a:endParaRPr lang="en-US"/>
        </a:p>
      </dgm:t>
    </dgm:pt>
    <dgm:pt modelId="{D2D6CA9F-217A-4A24-8BF9-422374750294}">
      <dgm:prSet phldrT="[Text]" custT="1"/>
      <dgm:spPr/>
      <dgm:t>
        <a:bodyPr/>
        <a:lstStyle/>
        <a:p>
          <a:r>
            <a:rPr lang="en-US" sz="1800" dirty="0">
              <a:solidFill>
                <a:schemeClr val="tx1"/>
              </a:solidFill>
            </a:rPr>
            <a:t>Family pack</a:t>
          </a:r>
        </a:p>
      </dgm:t>
    </dgm:pt>
    <dgm:pt modelId="{23C50DAD-F0FE-4CAE-92BA-D773AF1E2184}" type="parTrans" cxnId="{BF5C6C22-F5B6-4D3B-9FA5-171441CF61F5}">
      <dgm:prSet/>
      <dgm:spPr/>
      <dgm:t>
        <a:bodyPr/>
        <a:lstStyle/>
        <a:p>
          <a:endParaRPr lang="en-US"/>
        </a:p>
      </dgm:t>
    </dgm:pt>
    <dgm:pt modelId="{B504F72D-C306-4DC4-8393-CB28B7579367}" type="sibTrans" cxnId="{BF5C6C22-F5B6-4D3B-9FA5-171441CF61F5}">
      <dgm:prSet/>
      <dgm:spPr/>
      <dgm:t>
        <a:bodyPr/>
        <a:lstStyle/>
        <a:p>
          <a:endParaRPr lang="en-US"/>
        </a:p>
      </dgm:t>
    </dgm:pt>
    <dgm:pt modelId="{0F082C81-0B29-4C53-93FE-28E31A59283C}">
      <dgm:prSet phldrT="[Text]" custT="1"/>
      <dgm:spPr/>
      <dgm:t>
        <a:bodyPr/>
        <a:lstStyle/>
        <a:p>
          <a:r>
            <a:rPr lang="en-US" sz="1800" dirty="0">
              <a:solidFill>
                <a:schemeClr val="tx1"/>
              </a:solidFill>
            </a:rPr>
            <a:t>Advertising </a:t>
          </a:r>
        </a:p>
      </dgm:t>
    </dgm:pt>
    <dgm:pt modelId="{AFB2B0CB-32D0-4E27-8C3F-42EFA7856884}" type="parTrans" cxnId="{906BBD58-1907-4A7A-85EE-B5923799E6FE}">
      <dgm:prSet/>
      <dgm:spPr/>
      <dgm:t>
        <a:bodyPr/>
        <a:lstStyle/>
        <a:p>
          <a:endParaRPr lang="en-US"/>
        </a:p>
      </dgm:t>
    </dgm:pt>
    <dgm:pt modelId="{7673951A-5352-49C3-83E8-CF1F73E57C58}" type="sibTrans" cxnId="{906BBD58-1907-4A7A-85EE-B5923799E6FE}">
      <dgm:prSet/>
      <dgm:spPr/>
      <dgm:t>
        <a:bodyPr/>
        <a:lstStyle/>
        <a:p>
          <a:endParaRPr lang="en-US"/>
        </a:p>
      </dgm:t>
    </dgm:pt>
    <dgm:pt modelId="{53E843BF-273B-44ED-9645-D23CDCAA746D}" type="pres">
      <dgm:prSet presAssocID="{22CB1431-82F2-4652-B5D1-69B72AC26F33}" presName="arrowDiagram" presStyleCnt="0">
        <dgm:presLayoutVars>
          <dgm:chMax val="5"/>
          <dgm:dir/>
          <dgm:resizeHandles val="exact"/>
        </dgm:presLayoutVars>
      </dgm:prSet>
      <dgm:spPr/>
    </dgm:pt>
    <dgm:pt modelId="{7B293E58-F6AB-4984-BB60-440828B4BDB2}" type="pres">
      <dgm:prSet presAssocID="{22CB1431-82F2-4652-B5D1-69B72AC26F33}" presName="arrow" presStyleLbl="bgShp" presStyleIdx="0" presStyleCnt="1" custLinFactNeighborX="843" custLinFactNeighborY="222"/>
      <dgm:spPr/>
    </dgm:pt>
    <dgm:pt modelId="{A9A1DFCC-DBC6-4FBE-B91F-74DFDA4C0317}" type="pres">
      <dgm:prSet presAssocID="{22CB1431-82F2-4652-B5D1-69B72AC26F33}" presName="arrowDiagram5" presStyleCnt="0"/>
      <dgm:spPr/>
    </dgm:pt>
    <dgm:pt modelId="{F086341B-2CF0-4FE3-95A2-3C6399BD83BA}" type="pres">
      <dgm:prSet presAssocID="{2A2E84FA-5D55-417D-97B9-D7EA581B5D6E}" presName="bullet5a" presStyleLbl="node1" presStyleIdx="0" presStyleCnt="5"/>
      <dgm:spPr/>
    </dgm:pt>
    <dgm:pt modelId="{3DA17C11-4EE4-43CC-A589-AA7ED31A0E39}" type="pres">
      <dgm:prSet presAssocID="{2A2E84FA-5D55-417D-97B9-D7EA581B5D6E}" presName="textBox5a" presStyleLbl="revTx" presStyleIdx="0" presStyleCnt="5" custScaleX="136067" custLinFactNeighborX="18343" custLinFactNeighborY="13951">
        <dgm:presLayoutVars>
          <dgm:bulletEnabled val="1"/>
        </dgm:presLayoutVars>
      </dgm:prSet>
      <dgm:spPr/>
    </dgm:pt>
    <dgm:pt modelId="{E59072FE-CE99-49D1-984F-1B29E4345D21}" type="pres">
      <dgm:prSet presAssocID="{0F082C81-0B29-4C53-93FE-28E31A59283C}" presName="bullet5b" presStyleLbl="node1" presStyleIdx="1" presStyleCnt="5"/>
      <dgm:spPr/>
    </dgm:pt>
    <dgm:pt modelId="{45A36EAB-2B9E-40E5-B9B4-67D071F8C3EB}" type="pres">
      <dgm:prSet presAssocID="{0F082C81-0B29-4C53-93FE-28E31A59283C}" presName="textBox5b" presStyleLbl="revTx" presStyleIdx="1" presStyleCnt="5" custScaleY="68707">
        <dgm:presLayoutVars>
          <dgm:bulletEnabled val="1"/>
        </dgm:presLayoutVars>
      </dgm:prSet>
      <dgm:spPr/>
    </dgm:pt>
    <dgm:pt modelId="{2A00FA0D-5414-49DD-BD2B-F8163DD0C589}" type="pres">
      <dgm:prSet presAssocID="{D2D6CA9F-217A-4A24-8BF9-422374750294}" presName="bullet5c" presStyleLbl="node1" presStyleIdx="2" presStyleCnt="5"/>
      <dgm:spPr/>
    </dgm:pt>
    <dgm:pt modelId="{D2738BD2-231C-4AB1-B45F-163FD9E3C385}" type="pres">
      <dgm:prSet presAssocID="{D2D6CA9F-217A-4A24-8BF9-422374750294}" presName="textBox5c" presStyleLbl="revTx" presStyleIdx="2" presStyleCnt="5" custScaleY="54854" custLinFactNeighborX="-9055" custLinFactNeighborY="-4353">
        <dgm:presLayoutVars>
          <dgm:bulletEnabled val="1"/>
        </dgm:presLayoutVars>
      </dgm:prSet>
      <dgm:spPr/>
    </dgm:pt>
    <dgm:pt modelId="{63F1743C-904E-4BFD-9575-BAE0D21FAF79}" type="pres">
      <dgm:prSet presAssocID="{C604157B-7D3D-45FD-86F7-AC0566A524B7}" presName="bullet5d" presStyleLbl="node1" presStyleIdx="3" presStyleCnt="5"/>
      <dgm:spPr/>
    </dgm:pt>
    <dgm:pt modelId="{4405F37C-DA36-4D08-B5D3-CC9306395073}" type="pres">
      <dgm:prSet presAssocID="{C604157B-7D3D-45FD-86F7-AC0566A524B7}" presName="textBox5d" presStyleLbl="revTx" presStyleIdx="3" presStyleCnt="5" custScaleY="22720" custLinFactNeighborX="-34072" custLinFactNeighborY="-20084">
        <dgm:presLayoutVars>
          <dgm:bulletEnabled val="1"/>
        </dgm:presLayoutVars>
      </dgm:prSet>
      <dgm:spPr/>
    </dgm:pt>
    <dgm:pt modelId="{52EB3000-CD04-4398-B392-6D878B7FA28B}" type="pres">
      <dgm:prSet presAssocID="{22D984D9-724C-4A86-BA32-EA3B48A1504B}" presName="bullet5e" presStyleLbl="node1" presStyleIdx="4" presStyleCnt="5"/>
      <dgm:spPr/>
    </dgm:pt>
    <dgm:pt modelId="{7E9B7FBD-D608-47D2-826A-23F3DB8874D1}" type="pres">
      <dgm:prSet presAssocID="{22D984D9-724C-4A86-BA32-EA3B48A1504B}" presName="textBox5e" presStyleLbl="revTx" presStyleIdx="4" presStyleCnt="5" custScaleX="146238" custScaleY="47841" custLinFactNeighborX="-28732" custLinFactNeighborY="-3766">
        <dgm:presLayoutVars>
          <dgm:bulletEnabled val="1"/>
        </dgm:presLayoutVars>
      </dgm:prSet>
      <dgm:spPr/>
    </dgm:pt>
  </dgm:ptLst>
  <dgm:cxnLst>
    <dgm:cxn modelId="{BF5C6C22-F5B6-4D3B-9FA5-171441CF61F5}" srcId="{22CB1431-82F2-4652-B5D1-69B72AC26F33}" destId="{D2D6CA9F-217A-4A24-8BF9-422374750294}" srcOrd="2" destOrd="0" parTransId="{23C50DAD-F0FE-4CAE-92BA-D773AF1E2184}" sibTransId="{B504F72D-C306-4DC4-8393-CB28B7579367}"/>
    <dgm:cxn modelId="{7B38B831-3559-4EF1-B971-04D82905FA1D}" srcId="{22CB1431-82F2-4652-B5D1-69B72AC26F33}" destId="{C604157B-7D3D-45FD-86F7-AC0566A524B7}" srcOrd="3" destOrd="0" parTransId="{D69D353E-A569-410A-B69E-63F6DC7EFCAD}" sibTransId="{5E3475F6-1AD7-4E18-8E33-CC1374FE96DE}"/>
    <dgm:cxn modelId="{233D106C-CF6F-456C-8C10-F5D684FDD204}" type="presOf" srcId="{2A2E84FA-5D55-417D-97B9-D7EA581B5D6E}" destId="{3DA17C11-4EE4-43CC-A589-AA7ED31A0E39}" srcOrd="0" destOrd="0" presId="urn:microsoft.com/office/officeart/2005/8/layout/arrow2"/>
    <dgm:cxn modelId="{906BBD58-1907-4A7A-85EE-B5923799E6FE}" srcId="{22CB1431-82F2-4652-B5D1-69B72AC26F33}" destId="{0F082C81-0B29-4C53-93FE-28E31A59283C}" srcOrd="1" destOrd="0" parTransId="{AFB2B0CB-32D0-4E27-8C3F-42EFA7856884}" sibTransId="{7673951A-5352-49C3-83E8-CF1F73E57C58}"/>
    <dgm:cxn modelId="{E1EDEC83-69BD-4F12-B708-BC2ABE2FC66A}" srcId="{22CB1431-82F2-4652-B5D1-69B72AC26F33}" destId="{E9BDC76C-1FA6-416C-BD88-4BACF50C30D7}" srcOrd="5" destOrd="0" parTransId="{7C4C142C-E6F5-4CBC-892F-BBD521151F24}" sibTransId="{0ECB4772-3786-4B65-9CC0-427208A0F147}"/>
    <dgm:cxn modelId="{2F24A29F-0130-4920-9A96-DFE864C8E7E3}" type="presOf" srcId="{22CB1431-82F2-4652-B5D1-69B72AC26F33}" destId="{53E843BF-273B-44ED-9645-D23CDCAA746D}" srcOrd="0" destOrd="0" presId="urn:microsoft.com/office/officeart/2005/8/layout/arrow2"/>
    <dgm:cxn modelId="{8B67F19F-44C4-4355-9228-E0E4E4E15294}" srcId="{22CB1431-82F2-4652-B5D1-69B72AC26F33}" destId="{22D984D9-724C-4A86-BA32-EA3B48A1504B}" srcOrd="4" destOrd="0" parTransId="{336F575C-6F46-4127-A711-399A2ADF8F92}" sibTransId="{D1B3C6E3-3D2A-43AB-B0F5-58E54D450CD8}"/>
    <dgm:cxn modelId="{0E7672A7-E788-4EEA-BEC7-462AAA9C3923}" type="presOf" srcId="{0F082C81-0B29-4C53-93FE-28E31A59283C}" destId="{45A36EAB-2B9E-40E5-B9B4-67D071F8C3EB}" srcOrd="0" destOrd="0" presId="urn:microsoft.com/office/officeart/2005/8/layout/arrow2"/>
    <dgm:cxn modelId="{196DB5AE-BA75-49A5-82FE-169C10182B41}" srcId="{22CB1431-82F2-4652-B5D1-69B72AC26F33}" destId="{2A2E84FA-5D55-417D-97B9-D7EA581B5D6E}" srcOrd="0" destOrd="0" parTransId="{662FC5EB-E7EB-4FD3-9F31-C6F7152DB622}" sibTransId="{B9100791-1E73-4D31-B6EA-E39D138D6935}"/>
    <dgm:cxn modelId="{5DCD4EBA-054F-44CB-B472-F85DFC619475}" type="presOf" srcId="{D2D6CA9F-217A-4A24-8BF9-422374750294}" destId="{D2738BD2-231C-4AB1-B45F-163FD9E3C385}" srcOrd="0" destOrd="0" presId="urn:microsoft.com/office/officeart/2005/8/layout/arrow2"/>
    <dgm:cxn modelId="{0372D9C5-FB72-4294-8865-5D178D827CEB}" type="presOf" srcId="{C604157B-7D3D-45FD-86F7-AC0566A524B7}" destId="{4405F37C-DA36-4D08-B5D3-CC9306395073}" srcOrd="0" destOrd="0" presId="urn:microsoft.com/office/officeart/2005/8/layout/arrow2"/>
    <dgm:cxn modelId="{7E6888D7-7480-424E-B47D-EF291F9744D6}" type="presOf" srcId="{22D984D9-724C-4A86-BA32-EA3B48A1504B}" destId="{7E9B7FBD-D608-47D2-826A-23F3DB8874D1}" srcOrd="0" destOrd="0" presId="urn:microsoft.com/office/officeart/2005/8/layout/arrow2"/>
    <dgm:cxn modelId="{AB88B8FA-3D4C-4966-8BA6-AFFE1A3BBC15}" srcId="{22CB1431-82F2-4652-B5D1-69B72AC26F33}" destId="{BB56F058-9B6C-4DC8-A8CC-FDCD8760A0B3}" srcOrd="6" destOrd="0" parTransId="{6D1A1A68-2B30-41B8-BBF6-1E80A7670E1D}" sibTransId="{DFA324D9-6C6E-4EB2-8348-CA8938DBB18E}"/>
    <dgm:cxn modelId="{0EF8C1B1-B81C-49C4-9C41-38A573C24CFB}" type="presParOf" srcId="{53E843BF-273B-44ED-9645-D23CDCAA746D}" destId="{7B293E58-F6AB-4984-BB60-440828B4BDB2}" srcOrd="0" destOrd="0" presId="urn:microsoft.com/office/officeart/2005/8/layout/arrow2"/>
    <dgm:cxn modelId="{824108CE-3A58-43E1-8AD4-11C4D7ECEA94}" type="presParOf" srcId="{53E843BF-273B-44ED-9645-D23CDCAA746D}" destId="{A9A1DFCC-DBC6-4FBE-B91F-74DFDA4C0317}" srcOrd="1" destOrd="0" presId="urn:microsoft.com/office/officeart/2005/8/layout/arrow2"/>
    <dgm:cxn modelId="{CD0806F1-C998-4096-AB87-CC3119088799}" type="presParOf" srcId="{A9A1DFCC-DBC6-4FBE-B91F-74DFDA4C0317}" destId="{F086341B-2CF0-4FE3-95A2-3C6399BD83BA}" srcOrd="0" destOrd="0" presId="urn:microsoft.com/office/officeart/2005/8/layout/arrow2"/>
    <dgm:cxn modelId="{11CB780B-13BB-4160-B5B2-8DA3410F0E03}" type="presParOf" srcId="{A9A1DFCC-DBC6-4FBE-B91F-74DFDA4C0317}" destId="{3DA17C11-4EE4-43CC-A589-AA7ED31A0E39}" srcOrd="1" destOrd="0" presId="urn:microsoft.com/office/officeart/2005/8/layout/arrow2"/>
    <dgm:cxn modelId="{15C0BDAA-150C-49E7-98F4-C37929FB0470}" type="presParOf" srcId="{A9A1DFCC-DBC6-4FBE-B91F-74DFDA4C0317}" destId="{E59072FE-CE99-49D1-984F-1B29E4345D21}" srcOrd="2" destOrd="0" presId="urn:microsoft.com/office/officeart/2005/8/layout/arrow2"/>
    <dgm:cxn modelId="{D259393B-6A61-4897-847B-5D9FA024A17E}" type="presParOf" srcId="{A9A1DFCC-DBC6-4FBE-B91F-74DFDA4C0317}" destId="{45A36EAB-2B9E-40E5-B9B4-67D071F8C3EB}" srcOrd="3" destOrd="0" presId="urn:microsoft.com/office/officeart/2005/8/layout/arrow2"/>
    <dgm:cxn modelId="{B03831CC-F355-4C52-8BB9-92D14EE9108A}" type="presParOf" srcId="{A9A1DFCC-DBC6-4FBE-B91F-74DFDA4C0317}" destId="{2A00FA0D-5414-49DD-BD2B-F8163DD0C589}" srcOrd="4" destOrd="0" presId="urn:microsoft.com/office/officeart/2005/8/layout/arrow2"/>
    <dgm:cxn modelId="{0AD4EF47-55AC-44C2-AE50-EAC1038F758C}" type="presParOf" srcId="{A9A1DFCC-DBC6-4FBE-B91F-74DFDA4C0317}" destId="{D2738BD2-231C-4AB1-B45F-163FD9E3C385}" srcOrd="5" destOrd="0" presId="urn:microsoft.com/office/officeart/2005/8/layout/arrow2"/>
    <dgm:cxn modelId="{77913729-9674-432E-83D9-B9EB784F552B}" type="presParOf" srcId="{A9A1DFCC-DBC6-4FBE-B91F-74DFDA4C0317}" destId="{63F1743C-904E-4BFD-9575-BAE0D21FAF79}" srcOrd="6" destOrd="0" presId="urn:microsoft.com/office/officeart/2005/8/layout/arrow2"/>
    <dgm:cxn modelId="{0799A689-B24D-4A0C-9770-06888D301361}" type="presParOf" srcId="{A9A1DFCC-DBC6-4FBE-B91F-74DFDA4C0317}" destId="{4405F37C-DA36-4D08-B5D3-CC9306395073}" srcOrd="7" destOrd="0" presId="urn:microsoft.com/office/officeart/2005/8/layout/arrow2"/>
    <dgm:cxn modelId="{B2E97F23-AACA-4384-91AE-4286CF04F599}" type="presParOf" srcId="{A9A1DFCC-DBC6-4FBE-B91F-74DFDA4C0317}" destId="{52EB3000-CD04-4398-B392-6D878B7FA28B}" srcOrd="8" destOrd="0" presId="urn:microsoft.com/office/officeart/2005/8/layout/arrow2"/>
    <dgm:cxn modelId="{09438BDE-FC47-4E05-918E-718358E85AD3}" type="presParOf" srcId="{A9A1DFCC-DBC6-4FBE-B91F-74DFDA4C0317}" destId="{7E9B7FBD-D608-47D2-826A-23F3DB8874D1}"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7F6FC-4153-4D55-A4CD-085B73BAA796}">
      <dsp:nvSpPr>
        <dsp:cNvPr id="0" name=""/>
        <dsp:cNvSpPr/>
      </dsp:nvSpPr>
      <dsp:spPr>
        <a:xfrm rot="10800000">
          <a:off x="1035276" y="0"/>
          <a:ext cx="4549583" cy="4549583"/>
        </a:xfrm>
        <a:prstGeom prst="triangle">
          <a:avLst/>
        </a:prstGeom>
        <a:blipFill rotWithShape="0">
          <a:blip xmlns:r="http://schemas.openxmlformats.org/officeDocument/2006/relationships" r:embed="rId1">
            <a:duotone>
              <a:schemeClr val="accent1">
                <a:shade val="45000"/>
                <a:satMod val="135000"/>
              </a:schemeClr>
              <a:prstClr val="white"/>
            </a:duotone>
          </a:blip>
          <a:srcRect/>
          <a:stretch>
            <a:fillRect l="-36000" r="-3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6C42D-A9EB-4F80-BD90-450E1A4319B3}">
      <dsp:nvSpPr>
        <dsp:cNvPr id="0" name=""/>
        <dsp:cNvSpPr/>
      </dsp:nvSpPr>
      <dsp:spPr>
        <a:xfrm>
          <a:off x="3310067" y="457401"/>
          <a:ext cx="2957228" cy="1076971"/>
        </a:xfrm>
        <a:prstGeom prst="roundRect">
          <a:avLst/>
        </a:prstGeom>
        <a:solidFill>
          <a:schemeClr val="lt1">
            <a:alpha val="90000"/>
            <a:hueOff val="0"/>
            <a:satOff val="0"/>
            <a:lumOff val="0"/>
            <a:alphaOff val="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20%</a:t>
          </a:r>
          <a:r>
            <a:rPr lang="en-US" sz="2900" kern="1200" dirty="0"/>
            <a:t> </a:t>
          </a:r>
          <a:r>
            <a:rPr lang="en-US" sz="1800" kern="1200" dirty="0"/>
            <a:t>over 65 years old</a:t>
          </a:r>
          <a:endParaRPr lang="en-US" sz="2900" kern="1200" dirty="0"/>
        </a:p>
      </dsp:txBody>
      <dsp:txXfrm>
        <a:off x="3362640" y="509974"/>
        <a:ext cx="2852082" cy="971825"/>
      </dsp:txXfrm>
    </dsp:sp>
    <dsp:sp modelId="{292BEDF6-C86D-4983-A89C-73F22D29F5F0}">
      <dsp:nvSpPr>
        <dsp:cNvPr id="0" name=""/>
        <dsp:cNvSpPr/>
      </dsp:nvSpPr>
      <dsp:spPr>
        <a:xfrm>
          <a:off x="3310067" y="1668994"/>
          <a:ext cx="2957228" cy="1076971"/>
        </a:xfrm>
        <a:prstGeom prst="roundRect">
          <a:avLst/>
        </a:prstGeom>
        <a:solidFill>
          <a:schemeClr val="lt1">
            <a:alpha val="90000"/>
            <a:hueOff val="0"/>
            <a:satOff val="0"/>
            <a:lumOff val="0"/>
            <a:alphaOff val="0"/>
          </a:schemeClr>
        </a:solidFill>
        <a:ln w="19050" cap="flat" cmpd="sng" algn="ctr">
          <a:solidFill>
            <a:schemeClr val="accent2">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30.4%</a:t>
          </a:r>
          <a:r>
            <a:rPr lang="en-US" sz="2900" kern="1200" dirty="0"/>
            <a:t> </a:t>
          </a:r>
          <a:r>
            <a:rPr lang="en-US" sz="2000" kern="1200" dirty="0"/>
            <a:t>in risk of pour nutrition</a:t>
          </a:r>
          <a:endParaRPr lang="en-US" sz="2900" kern="1200" dirty="0"/>
        </a:p>
      </dsp:txBody>
      <dsp:txXfrm>
        <a:off x="3362640" y="1721567"/>
        <a:ext cx="2852082" cy="971825"/>
      </dsp:txXfrm>
    </dsp:sp>
    <dsp:sp modelId="{6A22890E-8EE5-4718-A6DA-F3FF144A8448}">
      <dsp:nvSpPr>
        <dsp:cNvPr id="0" name=""/>
        <dsp:cNvSpPr/>
      </dsp:nvSpPr>
      <dsp:spPr>
        <a:xfrm>
          <a:off x="3310067" y="2880588"/>
          <a:ext cx="2957228" cy="1076971"/>
        </a:xfrm>
        <a:prstGeom prst="roundRect">
          <a:avLst/>
        </a:prstGeom>
        <a:solidFill>
          <a:schemeClr val="lt1">
            <a:alpha val="90000"/>
            <a:hueOff val="0"/>
            <a:satOff val="0"/>
            <a:lumOff val="0"/>
            <a:alphaOff val="0"/>
          </a:schemeClr>
        </a:solidFill>
        <a:ln w="1905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21.6%</a:t>
          </a:r>
          <a:r>
            <a:rPr lang="en-US" sz="2900" kern="1200" dirty="0"/>
            <a:t> </a:t>
          </a:r>
          <a:r>
            <a:rPr lang="en-US" sz="1600" kern="1200" dirty="0"/>
            <a:t>with chewing difficulties</a:t>
          </a:r>
          <a:endParaRPr lang="en-US" sz="2900" kern="1200" dirty="0"/>
        </a:p>
      </dsp:txBody>
      <dsp:txXfrm>
        <a:off x="3362640" y="2933161"/>
        <a:ext cx="2852082" cy="971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93E58-F6AB-4984-BB60-440828B4BDB2}">
      <dsp:nvSpPr>
        <dsp:cNvPr id="0" name=""/>
        <dsp:cNvSpPr/>
      </dsp:nvSpPr>
      <dsp:spPr>
        <a:xfrm>
          <a:off x="-119392" y="180611"/>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86341B-2CF0-4FE3-95A2-3C6399BD83BA}">
      <dsp:nvSpPr>
        <dsp:cNvPr id="0" name=""/>
        <dsp:cNvSpPr/>
      </dsp:nvSpPr>
      <dsp:spPr>
        <a:xfrm>
          <a:off x="612696" y="3946821"/>
          <a:ext cx="186944" cy="18694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A17C11-4EE4-43CC-A589-AA7ED31A0E39}">
      <dsp:nvSpPr>
        <dsp:cNvPr id="0" name=""/>
        <dsp:cNvSpPr/>
      </dsp:nvSpPr>
      <dsp:spPr>
        <a:xfrm>
          <a:off x="709464" y="4208966"/>
          <a:ext cx="1448797" cy="120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Registering a company</a:t>
          </a:r>
        </a:p>
      </dsp:txBody>
      <dsp:txXfrm>
        <a:off x="709464" y="4208966"/>
        <a:ext cx="1448797" cy="1209040"/>
      </dsp:txXfrm>
    </dsp:sp>
    <dsp:sp modelId="{E59072FE-CE99-49D1-984F-1B29E4345D21}">
      <dsp:nvSpPr>
        <dsp:cNvPr id="0" name=""/>
        <dsp:cNvSpPr/>
      </dsp:nvSpPr>
      <dsp:spPr>
        <a:xfrm>
          <a:off x="1624632" y="2974509"/>
          <a:ext cx="292608" cy="2926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36EAB-2B9E-40E5-B9B4-67D071F8C3EB}">
      <dsp:nvSpPr>
        <dsp:cNvPr id="0" name=""/>
        <dsp:cNvSpPr/>
      </dsp:nvSpPr>
      <dsp:spPr>
        <a:xfrm>
          <a:off x="1770936" y="3453852"/>
          <a:ext cx="1349248" cy="146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Advertising </a:t>
          </a:r>
        </a:p>
      </dsp:txBody>
      <dsp:txXfrm>
        <a:off x="1770936" y="3453852"/>
        <a:ext cx="1349248" cy="1462442"/>
      </dsp:txXfrm>
    </dsp:sp>
    <dsp:sp modelId="{2A00FA0D-5414-49DD-BD2B-F8163DD0C589}">
      <dsp:nvSpPr>
        <dsp:cNvPr id="0" name=""/>
        <dsp:cNvSpPr/>
      </dsp:nvSpPr>
      <dsp:spPr>
        <a:xfrm>
          <a:off x="2925112" y="2199301"/>
          <a:ext cx="390144" cy="39014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738BD2-231C-4AB1-B45F-163FD9E3C385}">
      <dsp:nvSpPr>
        <dsp:cNvPr id="0" name=""/>
        <dsp:cNvSpPr/>
      </dsp:nvSpPr>
      <dsp:spPr>
        <a:xfrm>
          <a:off x="2978138" y="2914547"/>
          <a:ext cx="1568704" cy="156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29"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Family pack</a:t>
          </a:r>
        </a:p>
      </dsp:txBody>
      <dsp:txXfrm>
        <a:off x="2978138" y="2914547"/>
        <a:ext cx="1568704" cy="1566059"/>
      </dsp:txXfrm>
    </dsp:sp>
    <dsp:sp modelId="{63F1743C-904E-4BFD-9575-BAE0D21FAF79}">
      <dsp:nvSpPr>
        <dsp:cNvPr id="0" name=""/>
        <dsp:cNvSpPr/>
      </dsp:nvSpPr>
      <dsp:spPr>
        <a:xfrm>
          <a:off x="4436920" y="1593765"/>
          <a:ext cx="503936" cy="50393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5F37C-DA36-4D08-B5D3-CC9306395073}">
      <dsp:nvSpPr>
        <dsp:cNvPr id="0" name=""/>
        <dsp:cNvSpPr/>
      </dsp:nvSpPr>
      <dsp:spPr>
        <a:xfrm>
          <a:off x="4135014" y="2477305"/>
          <a:ext cx="1625600" cy="7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025"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New </a:t>
          </a:r>
          <a:r>
            <a:rPr lang="en-US" sz="1800" kern="1200" dirty="0" err="1">
              <a:solidFill>
                <a:schemeClr val="tx1"/>
              </a:solidFill>
            </a:rPr>
            <a:t>flavours</a:t>
          </a:r>
          <a:endParaRPr lang="en-US" sz="1800" kern="1200" dirty="0">
            <a:solidFill>
              <a:schemeClr val="tx1"/>
            </a:solidFill>
          </a:endParaRPr>
        </a:p>
      </dsp:txBody>
      <dsp:txXfrm>
        <a:off x="4135014" y="2477305"/>
        <a:ext cx="1625600" cy="773297"/>
      </dsp:txXfrm>
    </dsp:sp>
    <dsp:sp modelId="{52EB3000-CD04-4398-B392-6D878B7FA28B}">
      <dsp:nvSpPr>
        <dsp:cNvPr id="0" name=""/>
        <dsp:cNvSpPr/>
      </dsp:nvSpPr>
      <dsp:spPr>
        <a:xfrm>
          <a:off x="5993432" y="1189397"/>
          <a:ext cx="642112" cy="64211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B7FBD-D608-47D2-826A-23F3DB8874D1}">
      <dsp:nvSpPr>
        <dsp:cNvPr id="0" name=""/>
        <dsp:cNvSpPr/>
      </dsp:nvSpPr>
      <dsp:spPr>
        <a:xfrm>
          <a:off x="5471598" y="2344728"/>
          <a:ext cx="2377244" cy="1788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242"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err="1">
              <a:solidFill>
                <a:schemeClr val="tx1"/>
              </a:solidFill>
            </a:rPr>
            <a:t>Internationalisation</a:t>
          </a:r>
          <a:endParaRPr lang="en-US" sz="1800" kern="1200" dirty="0">
            <a:solidFill>
              <a:schemeClr val="tx1"/>
            </a:solidFill>
          </a:endParaRPr>
        </a:p>
      </dsp:txBody>
      <dsp:txXfrm>
        <a:off x="5471598" y="2344728"/>
        <a:ext cx="2377244" cy="178871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0.14859</cdr:x>
      <cdr:y>0.76836</cdr:y>
    </cdr:from>
    <cdr:to>
      <cdr:x>0.3426</cdr:x>
      <cdr:y>1</cdr:y>
    </cdr:to>
    <cdr:sp macro="" textlink="">
      <cdr:nvSpPr>
        <cdr:cNvPr id="2" name="Oval 1">
          <a:extLst xmlns:a="http://schemas.openxmlformats.org/drawingml/2006/main">
            <a:ext uri="{FF2B5EF4-FFF2-40B4-BE49-F238E27FC236}">
              <a16:creationId xmlns:a16="http://schemas.microsoft.com/office/drawing/2014/main" id="{1EEA9314-5C65-4809-93ED-FAEB552BE347}"/>
            </a:ext>
          </a:extLst>
        </cdr:cNvPr>
        <cdr:cNvSpPr/>
      </cdr:nvSpPr>
      <cdr:spPr>
        <a:xfrm xmlns:a="http://schemas.openxmlformats.org/drawingml/2006/main">
          <a:off x="1067539" y="3482118"/>
          <a:ext cx="1393794" cy="1049785"/>
        </a:xfrm>
        <a:prstGeom xmlns:a="http://schemas.openxmlformats.org/drawingml/2006/main" prst="ellipse">
          <a:avLst/>
        </a:prstGeom>
        <a:noFill xmlns:a="http://schemas.openxmlformats.org/drawingml/2006/main"/>
        <a:ln xmlns:a="http://schemas.openxmlformats.org/drawingml/2006/main" w="38100">
          <a:solidFill>
            <a:srgbClr val="962E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1E5EB6-D04A-057E-76CC-10145FC921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717993-304C-356B-4CE0-EF3D4911CC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B0E166-5A1B-482B-8AF2-D8C815FDF249}" type="datetimeFigureOut">
              <a:rPr lang="en-US" smtClean="0"/>
              <a:t>4/11/2025</a:t>
            </a:fld>
            <a:endParaRPr lang="en-US"/>
          </a:p>
        </p:txBody>
      </p:sp>
      <p:sp>
        <p:nvSpPr>
          <p:cNvPr id="4" name="Footer Placeholder 3">
            <a:extLst>
              <a:ext uri="{FF2B5EF4-FFF2-40B4-BE49-F238E27FC236}">
                <a16:creationId xmlns:a16="http://schemas.microsoft.com/office/drawing/2014/main" id="{2D041726-6236-252D-3125-CBE2DA5E4B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822961-1CA4-DC23-FD04-7752853CDE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40641F-8D2E-4B6D-A516-55AB9539386C}" type="slidenum">
              <a:rPr lang="en-US" smtClean="0"/>
              <a:t>‹#›</a:t>
            </a:fld>
            <a:endParaRPr lang="en-US"/>
          </a:p>
        </p:txBody>
      </p:sp>
    </p:spTree>
    <p:extLst>
      <p:ext uri="{BB962C8B-B14F-4D97-AF65-F5344CB8AC3E}">
        <p14:creationId xmlns:p14="http://schemas.microsoft.com/office/powerpoint/2010/main" val="3191622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2D7DB-A7D3-4580-9EEB-017447174A94}"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B6B39-1FB3-456D-8568-1EF3109362A9}" type="slidenum">
              <a:rPr lang="en-US" smtClean="0"/>
              <a:t>‹#›</a:t>
            </a:fld>
            <a:endParaRPr lang="en-US"/>
          </a:p>
        </p:txBody>
      </p:sp>
    </p:spTree>
    <p:extLst>
      <p:ext uri="{BB962C8B-B14F-4D97-AF65-F5344CB8AC3E}">
        <p14:creationId xmlns:p14="http://schemas.microsoft.com/office/powerpoint/2010/main" val="3965824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7156F1-34FE-756E-0B64-B272B7D4B6B8}"/>
              </a:ext>
              <a:ext uri="{C183D7F6-B498-43B3-948B-1728B52AA6E4}">
                <adec:decorative xmlns:adec="http://schemas.microsoft.com/office/drawing/2017/decorative" val="1"/>
              </a:ext>
            </a:extLst>
          </p:cNvPr>
          <p:cNvSpPr/>
          <p:nvPr userDrawn="1"/>
        </p:nvSpPr>
        <p:spPr>
          <a:xfrm>
            <a:off x="0" y="0"/>
            <a:ext cx="9128760" cy="6858000"/>
          </a:xfrm>
          <a:prstGeom prst="rect">
            <a:avLst/>
          </a:prstGeom>
          <a:solidFill>
            <a:schemeClr val="accent1">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AFFF7A-2129-B9CE-1B30-239FEB640370}"/>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2736"/>
          <a:stretch/>
        </p:blipFill>
        <p:spPr>
          <a:xfrm rot="10800000" flipV="1">
            <a:off x="5644581" y="-7646"/>
            <a:ext cx="6547419" cy="6865646"/>
          </a:xfrm>
          <a:prstGeom prst="rect">
            <a:avLst/>
          </a:prstGeom>
        </p:spPr>
      </p:pic>
      <p:pic>
        <p:nvPicPr>
          <p:cNvPr id="11" name="Picture 10">
            <a:extLst>
              <a:ext uri="{FF2B5EF4-FFF2-40B4-BE49-F238E27FC236}">
                <a16:creationId xmlns:a16="http://schemas.microsoft.com/office/drawing/2014/main" id="{61FBDFE4-22E9-9FAC-E1DD-D7F4FB161B6E}"/>
              </a:ext>
              <a:ext uri="{C183D7F6-B498-43B3-948B-1728B52AA6E4}">
                <adec:decorative xmlns:adec="http://schemas.microsoft.com/office/drawing/2017/decorative" val="1"/>
              </a:ext>
            </a:extLst>
          </p:cNvPr>
          <p:cNvPicPr>
            <a:picLocks noChangeAspect="1"/>
          </p:cNvPicPr>
          <p:nvPr userDrawn="1"/>
        </p:nvPicPr>
        <p:blipFill rotWithShape="1">
          <a:blip r:embed="rId3"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4367" b="-6266"/>
          <a:stretch/>
        </p:blipFill>
        <p:spPr>
          <a:xfrm rot="5400000" flipV="1">
            <a:off x="63141" y="-70784"/>
            <a:ext cx="4163783" cy="4290062"/>
          </a:xfrm>
          <a:prstGeom prst="rect">
            <a:avLst/>
          </a:prstGeom>
        </p:spPr>
      </p:pic>
      <p:sp>
        <p:nvSpPr>
          <p:cNvPr id="2" name="Title 1">
            <a:extLst>
              <a:ext uri="{FF2B5EF4-FFF2-40B4-BE49-F238E27FC236}">
                <a16:creationId xmlns:a16="http://schemas.microsoft.com/office/drawing/2014/main" id="{5B369027-A380-3EDB-355B-67F17AC86460}"/>
              </a:ext>
            </a:extLst>
          </p:cNvPr>
          <p:cNvSpPr>
            <a:spLocks noGrp="1"/>
          </p:cNvSpPr>
          <p:nvPr>
            <p:ph type="ctrTitle" hasCustomPrompt="1"/>
          </p:nvPr>
        </p:nvSpPr>
        <p:spPr>
          <a:xfrm>
            <a:off x="702468" y="1803015"/>
            <a:ext cx="5393532" cy="3670685"/>
          </a:xfrm>
        </p:spPr>
        <p:txBody>
          <a:bodyPr lIns="0" anchor="b">
            <a:noAutofit/>
          </a:bodyPr>
          <a:lstStyle>
            <a:lvl1pPr algn="l">
              <a:lnSpc>
                <a:spcPct val="80000"/>
              </a:lnSpc>
              <a:defRPr sz="8000" baseline="0">
                <a:solidFill>
                  <a:schemeClr val="tx1"/>
                </a:solidFill>
              </a:defRPr>
            </a:lvl1pPr>
          </a:lstStyle>
          <a:p>
            <a:r>
              <a:rPr lang="en-US" dirty="0"/>
              <a:t>Click to add title</a:t>
            </a:r>
          </a:p>
        </p:txBody>
      </p:sp>
      <p:sp>
        <p:nvSpPr>
          <p:cNvPr id="8" name="Text Placeholder 6">
            <a:extLst>
              <a:ext uri="{FF2B5EF4-FFF2-40B4-BE49-F238E27FC236}">
                <a16:creationId xmlns:a16="http://schemas.microsoft.com/office/drawing/2014/main" id="{E3DAB823-8DF9-82FE-1C75-C0BED798A8D0}"/>
              </a:ext>
            </a:extLst>
          </p:cNvPr>
          <p:cNvSpPr>
            <a:spLocks noGrp="1"/>
          </p:cNvSpPr>
          <p:nvPr>
            <p:ph type="body" sz="quarter" idx="12" hasCustomPrompt="1"/>
          </p:nvPr>
        </p:nvSpPr>
        <p:spPr>
          <a:xfrm>
            <a:off x="702468" y="904461"/>
            <a:ext cx="4609760" cy="890909"/>
          </a:xfrm>
        </p:spPr>
        <p:txBody>
          <a:bodyPr lIns="0" rIns="0" anchor="ctr">
            <a:normAutofit/>
          </a:bodyPr>
          <a:lstStyle>
            <a:lvl1pPr marL="0" indent="0" algn="l">
              <a:buNone/>
              <a:defRPr sz="2400" cap="all" spc="0" baseline="0">
                <a:solidFill>
                  <a:schemeClr val="tx1"/>
                </a:solidFill>
              </a:defRPr>
            </a:lvl1pPr>
          </a:lstStyle>
          <a:p>
            <a:pPr lvl="0"/>
            <a:r>
              <a:rPr lang="en-US" dirty="0"/>
              <a:t>Click to add subtitle</a:t>
            </a:r>
          </a:p>
        </p:txBody>
      </p:sp>
      <p:sp>
        <p:nvSpPr>
          <p:cNvPr id="7" name="Text Placeholder 6">
            <a:extLst>
              <a:ext uri="{FF2B5EF4-FFF2-40B4-BE49-F238E27FC236}">
                <a16:creationId xmlns:a16="http://schemas.microsoft.com/office/drawing/2014/main" id="{589EB697-B782-B0BE-B5BE-74CE1BA5A06A}"/>
              </a:ext>
            </a:extLst>
          </p:cNvPr>
          <p:cNvSpPr>
            <a:spLocks noGrp="1"/>
          </p:cNvSpPr>
          <p:nvPr>
            <p:ph type="body" sz="quarter" idx="11" hasCustomPrompt="1"/>
          </p:nvPr>
        </p:nvSpPr>
        <p:spPr>
          <a:xfrm>
            <a:off x="702468" y="5658078"/>
            <a:ext cx="5393532" cy="389251"/>
          </a:xfrm>
        </p:spPr>
        <p:txBody>
          <a:bodyPr lIns="0" anchor="t">
            <a:normAutofit/>
          </a:bodyPr>
          <a:lstStyle>
            <a:lvl1pPr marL="0" indent="0">
              <a:buNone/>
              <a:defRPr sz="1600" b="0" cap="all" spc="0" baseline="0">
                <a:solidFill>
                  <a:schemeClr val="tx1"/>
                </a:solidFill>
              </a:defRPr>
            </a:lvl1pPr>
          </a:lstStyle>
          <a:p>
            <a:pPr lvl="0"/>
            <a:r>
              <a:rPr lang="en-US" dirty="0"/>
              <a:t>Click to add text</a:t>
            </a:r>
          </a:p>
        </p:txBody>
      </p:sp>
      <p:sp>
        <p:nvSpPr>
          <p:cNvPr id="3" name="Picture Placeholder 2">
            <a:extLst>
              <a:ext uri="{FF2B5EF4-FFF2-40B4-BE49-F238E27FC236}">
                <a16:creationId xmlns:a16="http://schemas.microsoft.com/office/drawing/2014/main" id="{D21CC78C-D6DB-602E-592B-738F7C0D4EBC}"/>
              </a:ext>
            </a:extLst>
          </p:cNvPr>
          <p:cNvSpPr>
            <a:spLocks noGrp="1"/>
          </p:cNvSpPr>
          <p:nvPr>
            <p:ph type="pic" sz="quarter" idx="10"/>
          </p:nvPr>
        </p:nvSpPr>
        <p:spPr>
          <a:xfrm>
            <a:off x="6685835" y="1048054"/>
            <a:ext cx="4840129" cy="4840129"/>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76200">
            <a:solidFill>
              <a:schemeClr val="accent2">
                <a:lumMod val="60000"/>
                <a:lumOff val="40000"/>
              </a:schemeClr>
            </a:solidFill>
          </a:ln>
        </p:spPr>
        <p:txBody>
          <a:bodyPr wrap="square" tIns="1371600">
            <a:noAutofit/>
          </a:bodyPr>
          <a:lstStyle>
            <a:lvl1pPr marL="0" indent="0" algn="ctr">
              <a:buNone/>
              <a:defRPr sz="20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95731867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FBDFE4-22E9-9FAC-E1DD-D7F4FB161B6E}"/>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3921" b="-5281"/>
          <a:stretch/>
        </p:blipFill>
        <p:spPr>
          <a:xfrm rot="16200000" flipV="1">
            <a:off x="7359287" y="2025287"/>
            <a:ext cx="4620983" cy="5044442"/>
          </a:xfrm>
          <a:prstGeom prst="rect">
            <a:avLst/>
          </a:prstGeom>
        </p:spPr>
      </p:pic>
      <p:sp>
        <p:nvSpPr>
          <p:cNvPr id="4" name="Rectangle 3">
            <a:extLst>
              <a:ext uri="{FF2B5EF4-FFF2-40B4-BE49-F238E27FC236}">
                <a16:creationId xmlns:a16="http://schemas.microsoft.com/office/drawing/2014/main" id="{907156F1-34FE-756E-0B64-B272B7D4B6B8}"/>
              </a:ext>
              <a:ext uri="{C183D7F6-B498-43B3-948B-1728B52AA6E4}">
                <adec:decorative xmlns:adec="http://schemas.microsoft.com/office/drawing/2017/decorative" val="1"/>
              </a:ext>
            </a:extLst>
          </p:cNvPr>
          <p:cNvSpPr/>
          <p:nvPr userDrawn="1"/>
        </p:nvSpPr>
        <p:spPr>
          <a:xfrm>
            <a:off x="0" y="-7646"/>
            <a:ext cx="6151794" cy="6865646"/>
          </a:xfrm>
          <a:prstGeom prst="rect">
            <a:avLst/>
          </a:prstGeom>
          <a:solidFill>
            <a:schemeClr val="accent1">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AFFF7A-2129-B9CE-1B30-239FEB640370}"/>
              </a:ext>
              <a:ext uri="{C183D7F6-B498-43B3-948B-1728B52AA6E4}">
                <adec:decorative xmlns:adec="http://schemas.microsoft.com/office/drawing/2017/decorative" val="1"/>
              </a:ext>
            </a:extLst>
          </p:cNvPr>
          <p:cNvPicPr>
            <a:picLocks noChangeAspect="1"/>
          </p:cNvPicPr>
          <p:nvPr userDrawn="1"/>
        </p:nvPicPr>
        <p:blipFill rotWithShape="1">
          <a:blip r:embed="rId3"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2736" b="-775"/>
          <a:stretch/>
        </p:blipFill>
        <p:spPr>
          <a:xfrm rot="5400000" flipV="1">
            <a:off x="620844" y="-620842"/>
            <a:ext cx="6547419" cy="7789106"/>
          </a:xfrm>
          <a:prstGeom prst="rect">
            <a:avLst/>
          </a:prstGeom>
        </p:spPr>
      </p:pic>
      <p:sp>
        <p:nvSpPr>
          <p:cNvPr id="2" name="Title 1">
            <a:extLst>
              <a:ext uri="{FF2B5EF4-FFF2-40B4-BE49-F238E27FC236}">
                <a16:creationId xmlns:a16="http://schemas.microsoft.com/office/drawing/2014/main" id="{5B369027-A380-3EDB-355B-67F17AC86460}"/>
              </a:ext>
            </a:extLst>
          </p:cNvPr>
          <p:cNvSpPr>
            <a:spLocks noGrp="1"/>
          </p:cNvSpPr>
          <p:nvPr>
            <p:ph type="ctrTitle" hasCustomPrompt="1"/>
          </p:nvPr>
        </p:nvSpPr>
        <p:spPr>
          <a:xfrm>
            <a:off x="6679486" y="3162300"/>
            <a:ext cx="5492974" cy="3620240"/>
          </a:xfrm>
        </p:spPr>
        <p:txBody>
          <a:bodyPr lIns="0" anchor="t">
            <a:noAutofit/>
          </a:bodyPr>
          <a:lstStyle>
            <a:lvl1pPr algn="l">
              <a:lnSpc>
                <a:spcPct val="80000"/>
              </a:lnSpc>
              <a:defRPr sz="6600" baseline="0">
                <a:solidFill>
                  <a:schemeClr val="tx1"/>
                </a:solidFill>
              </a:defRPr>
            </a:lvl1pPr>
          </a:lstStyle>
          <a:p>
            <a:r>
              <a:rPr lang="en-US" dirty="0"/>
              <a:t>Click to add title</a:t>
            </a:r>
          </a:p>
        </p:txBody>
      </p:sp>
      <p:sp>
        <p:nvSpPr>
          <p:cNvPr id="3" name="Picture Placeholder 2">
            <a:extLst>
              <a:ext uri="{FF2B5EF4-FFF2-40B4-BE49-F238E27FC236}">
                <a16:creationId xmlns:a16="http://schemas.microsoft.com/office/drawing/2014/main" id="{D21CC78C-D6DB-602E-592B-738F7C0D4EBC}"/>
              </a:ext>
            </a:extLst>
          </p:cNvPr>
          <p:cNvSpPr>
            <a:spLocks noGrp="1"/>
          </p:cNvSpPr>
          <p:nvPr>
            <p:ph type="pic" sz="quarter" idx="10"/>
          </p:nvPr>
        </p:nvSpPr>
        <p:spPr>
          <a:xfrm>
            <a:off x="665794" y="1048054"/>
            <a:ext cx="4840129" cy="4840129"/>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76200">
            <a:solidFill>
              <a:schemeClr val="accent2">
                <a:lumMod val="60000"/>
                <a:lumOff val="40000"/>
              </a:schemeClr>
            </a:solidFill>
          </a:ln>
        </p:spPr>
        <p:txBody>
          <a:bodyPr wrap="square" tIns="1371600">
            <a:noAutofit/>
          </a:bodyPr>
          <a:lstStyle>
            <a:lvl1pPr marL="0" indent="0" algn="ctr">
              <a:buNone/>
              <a:defRPr sz="2000">
                <a:solidFill>
                  <a:schemeClr val="tx1"/>
                </a:solidFill>
              </a:defRPr>
            </a:lvl1pPr>
          </a:lstStyle>
          <a:p>
            <a:r>
              <a:rPr lang="en-US"/>
              <a:t>Click icon to add picture</a:t>
            </a:r>
            <a:endParaRPr lang="en-US" dirty="0"/>
          </a:p>
        </p:txBody>
      </p:sp>
      <p:sp>
        <p:nvSpPr>
          <p:cNvPr id="6" name="Text Placeholder 6">
            <a:extLst>
              <a:ext uri="{FF2B5EF4-FFF2-40B4-BE49-F238E27FC236}">
                <a16:creationId xmlns:a16="http://schemas.microsoft.com/office/drawing/2014/main" id="{2308F0DE-05CF-52D2-524A-39AFB4CD0196}"/>
              </a:ext>
            </a:extLst>
          </p:cNvPr>
          <p:cNvSpPr>
            <a:spLocks noGrp="1"/>
          </p:cNvSpPr>
          <p:nvPr>
            <p:ph type="body" sz="quarter" idx="11" hasCustomPrompt="1"/>
          </p:nvPr>
        </p:nvSpPr>
        <p:spPr>
          <a:xfrm>
            <a:off x="6679486" y="754602"/>
            <a:ext cx="3724353" cy="2148619"/>
          </a:xfrm>
        </p:spPr>
        <p:txBody>
          <a:bodyPr lIns="0" anchor="b">
            <a:normAutofit/>
          </a:bodyPr>
          <a:lstStyle>
            <a:lvl1pPr marL="0" indent="0" algn="l">
              <a:buNone/>
              <a:defRPr lang="en-US" sz="1600" b="0" kern="1200" cap="all" spc="0" dirty="0">
                <a:solidFill>
                  <a:schemeClr val="tx1"/>
                </a:solidFill>
                <a:latin typeface="+mn-lt"/>
                <a:ea typeface="+mn-ea"/>
                <a:cs typeface="+mn-cs"/>
              </a:defRPr>
            </a:lvl1pPr>
          </a:lstStyle>
          <a:p>
            <a:pPr lvl="0"/>
            <a:r>
              <a:rPr lang="en-US" dirty="0"/>
              <a:t>Click to add subtitle</a:t>
            </a:r>
          </a:p>
        </p:txBody>
      </p:sp>
      <p:pic>
        <p:nvPicPr>
          <p:cNvPr id="14" name="Graphic 13">
            <a:extLst>
              <a:ext uri="{FF2B5EF4-FFF2-40B4-BE49-F238E27FC236}">
                <a16:creationId xmlns:a16="http://schemas.microsoft.com/office/drawing/2014/main" id="{7AB5F830-68FC-D02D-E399-9A7E2D0010A2}"/>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20504" b="19513"/>
          <a:stretch/>
        </p:blipFill>
        <p:spPr>
          <a:xfrm rot="16200000">
            <a:off x="10787010" y="371951"/>
            <a:ext cx="1232643" cy="1577341"/>
          </a:xfrm>
          <a:prstGeom prst="rect">
            <a:avLst/>
          </a:prstGeom>
        </p:spPr>
      </p:pic>
    </p:spTree>
    <p:extLst>
      <p:ext uri="{BB962C8B-B14F-4D97-AF65-F5344CB8AC3E}">
        <p14:creationId xmlns:p14="http://schemas.microsoft.com/office/powerpoint/2010/main" val="407100658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7156F1-34FE-756E-0B64-B272B7D4B6B8}"/>
              </a:ext>
              <a:ext uri="{C183D7F6-B498-43B3-948B-1728B52AA6E4}">
                <adec:decorative xmlns:adec="http://schemas.microsoft.com/office/drawing/2017/decorative" val="1"/>
              </a:ext>
            </a:extLst>
          </p:cNvPr>
          <p:cNvSpPr/>
          <p:nvPr userDrawn="1"/>
        </p:nvSpPr>
        <p:spPr>
          <a:xfrm>
            <a:off x="9098280" y="-7646"/>
            <a:ext cx="3093720" cy="6865646"/>
          </a:xfrm>
          <a:prstGeom prst="rect">
            <a:avLst/>
          </a:prstGeom>
          <a:solidFill>
            <a:schemeClr val="accent1">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AFFF7A-2129-B9CE-1B30-239FEB640370}"/>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2736"/>
          <a:stretch/>
        </p:blipFill>
        <p:spPr>
          <a:xfrm rot="10800000" flipV="1">
            <a:off x="5644581" y="-7646"/>
            <a:ext cx="6547419" cy="6865646"/>
          </a:xfrm>
          <a:prstGeom prst="rect">
            <a:avLst/>
          </a:prstGeom>
        </p:spPr>
      </p:pic>
      <p:pic>
        <p:nvPicPr>
          <p:cNvPr id="11" name="Picture 10">
            <a:extLst>
              <a:ext uri="{FF2B5EF4-FFF2-40B4-BE49-F238E27FC236}">
                <a16:creationId xmlns:a16="http://schemas.microsoft.com/office/drawing/2014/main" id="{61FBDFE4-22E9-9FAC-E1DD-D7F4FB161B6E}"/>
              </a:ext>
              <a:ext uri="{C183D7F6-B498-43B3-948B-1728B52AA6E4}">
                <adec:decorative xmlns:adec="http://schemas.microsoft.com/office/drawing/2017/decorative" val="1"/>
              </a:ext>
            </a:extLst>
          </p:cNvPr>
          <p:cNvPicPr>
            <a:picLocks noChangeAspect="1"/>
          </p:cNvPicPr>
          <p:nvPr userDrawn="1"/>
        </p:nvPicPr>
        <p:blipFill rotWithShape="1">
          <a:blip r:embed="rId3"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4367" b="-6266"/>
          <a:stretch/>
        </p:blipFill>
        <p:spPr>
          <a:xfrm rot="5400000" flipV="1">
            <a:off x="63138" y="-70783"/>
            <a:ext cx="4163783" cy="4290062"/>
          </a:xfrm>
          <a:prstGeom prst="rect">
            <a:avLst/>
          </a:prstGeom>
        </p:spPr>
      </p:pic>
      <p:sp>
        <p:nvSpPr>
          <p:cNvPr id="2" name="Title 1">
            <a:extLst>
              <a:ext uri="{FF2B5EF4-FFF2-40B4-BE49-F238E27FC236}">
                <a16:creationId xmlns:a16="http://schemas.microsoft.com/office/drawing/2014/main" id="{5B369027-A380-3EDB-355B-67F17AC86460}"/>
              </a:ext>
            </a:extLst>
          </p:cNvPr>
          <p:cNvSpPr>
            <a:spLocks noGrp="1"/>
          </p:cNvSpPr>
          <p:nvPr>
            <p:ph type="ctrTitle" hasCustomPrompt="1"/>
          </p:nvPr>
        </p:nvSpPr>
        <p:spPr>
          <a:xfrm>
            <a:off x="630281" y="3040380"/>
            <a:ext cx="5430207" cy="3817620"/>
          </a:xfrm>
        </p:spPr>
        <p:txBody>
          <a:bodyPr lIns="0" anchor="t">
            <a:noAutofit/>
          </a:bodyPr>
          <a:lstStyle>
            <a:lvl1pPr algn="l">
              <a:defRPr sz="7000" baseline="0">
                <a:solidFill>
                  <a:schemeClr val="tx1"/>
                </a:solidFill>
              </a:defRPr>
            </a:lvl1pPr>
          </a:lstStyle>
          <a:p>
            <a:r>
              <a:rPr lang="en-US" dirty="0"/>
              <a:t>Click to add title</a:t>
            </a:r>
          </a:p>
        </p:txBody>
      </p:sp>
      <p:sp>
        <p:nvSpPr>
          <p:cNvPr id="6" name="Text Placeholder 6">
            <a:extLst>
              <a:ext uri="{FF2B5EF4-FFF2-40B4-BE49-F238E27FC236}">
                <a16:creationId xmlns:a16="http://schemas.microsoft.com/office/drawing/2014/main" id="{2308F0DE-05CF-52D2-524A-39AFB4CD0196}"/>
              </a:ext>
            </a:extLst>
          </p:cNvPr>
          <p:cNvSpPr>
            <a:spLocks noGrp="1"/>
          </p:cNvSpPr>
          <p:nvPr>
            <p:ph type="body" sz="quarter" idx="11" hasCustomPrompt="1"/>
          </p:nvPr>
        </p:nvSpPr>
        <p:spPr>
          <a:xfrm>
            <a:off x="630281" y="1225118"/>
            <a:ext cx="4634178" cy="1678103"/>
          </a:xfrm>
        </p:spPr>
        <p:txBody>
          <a:bodyPr lIns="0" anchor="b">
            <a:normAutofit/>
          </a:bodyPr>
          <a:lstStyle>
            <a:lvl1pPr marL="0" indent="0" algn="l">
              <a:buNone/>
              <a:defRPr sz="2000" b="0" cap="all" spc="0" baseline="0">
                <a:solidFill>
                  <a:schemeClr val="tx1"/>
                </a:solidFill>
              </a:defRPr>
            </a:lvl1pPr>
          </a:lstStyle>
          <a:p>
            <a:pPr lvl="0"/>
            <a:r>
              <a:rPr lang="en-US" dirty="0"/>
              <a:t>Click to add subtitle</a:t>
            </a:r>
          </a:p>
        </p:txBody>
      </p:sp>
      <p:sp>
        <p:nvSpPr>
          <p:cNvPr id="5" name="Picture Placeholder 4">
            <a:extLst>
              <a:ext uri="{FF2B5EF4-FFF2-40B4-BE49-F238E27FC236}">
                <a16:creationId xmlns:a16="http://schemas.microsoft.com/office/drawing/2014/main" id="{4914434B-2F33-1D60-AE02-DDEC3B9CF870}"/>
              </a:ext>
            </a:extLst>
          </p:cNvPr>
          <p:cNvSpPr>
            <a:spLocks noGrp="1"/>
          </p:cNvSpPr>
          <p:nvPr>
            <p:ph type="pic" sz="quarter" idx="12"/>
          </p:nvPr>
        </p:nvSpPr>
        <p:spPr>
          <a:xfrm>
            <a:off x="6685835" y="1048054"/>
            <a:ext cx="4840129" cy="4840129"/>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76200">
            <a:solidFill>
              <a:schemeClr val="accent2">
                <a:lumMod val="60000"/>
                <a:lumOff val="40000"/>
              </a:schemeClr>
            </a:solidFill>
          </a:ln>
        </p:spPr>
        <p:txBody>
          <a:bodyPr wrap="square" tIns="1371600">
            <a:noAutofit/>
          </a:bodyPr>
          <a:lstStyle>
            <a:lvl1pPr marL="0" indent="0" algn="ctr">
              <a:buNone/>
              <a:defRPr sz="20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9525066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Title ">
    <p:bg>
      <p:bgPr>
        <a:solidFill>
          <a:schemeClr val="accent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5157DB4-9CB7-294E-6FC5-03F67A02B0BA}"/>
              </a:ext>
              <a:ext uri="{C183D7F6-B498-43B3-948B-1728B52AA6E4}">
                <adec:decorative xmlns:adec="http://schemas.microsoft.com/office/drawing/2017/decorative" val="1"/>
              </a:ext>
            </a:extLst>
          </p:cNvPr>
          <p:cNvSpPr/>
          <p:nvPr userDrawn="1"/>
        </p:nvSpPr>
        <p:spPr>
          <a:xfrm flipH="1">
            <a:off x="7249888" y="0"/>
            <a:ext cx="4942112" cy="6858000"/>
          </a:xfrm>
          <a:prstGeom prst="rect">
            <a:avLst/>
          </a:prstGeom>
          <a:solidFill>
            <a:schemeClr val="accent1">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4552F5AC-18A6-7462-5EB6-6F6F3A4081BE}"/>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2736"/>
          <a:stretch/>
        </p:blipFill>
        <p:spPr>
          <a:xfrm flipV="1">
            <a:off x="0" y="0"/>
            <a:ext cx="6547419" cy="6865646"/>
          </a:xfrm>
          <a:prstGeom prst="rect">
            <a:avLst/>
          </a:prstGeom>
        </p:spPr>
      </p:pic>
      <p:cxnSp>
        <p:nvCxnSpPr>
          <p:cNvPr id="51" name="Straight Connector 50">
            <a:extLst>
              <a:ext uri="{FF2B5EF4-FFF2-40B4-BE49-F238E27FC236}">
                <a16:creationId xmlns:a16="http://schemas.microsoft.com/office/drawing/2014/main" id="{ED573256-59FC-E67E-E487-C37703D80849}"/>
              </a:ext>
              <a:ext uri="{C183D7F6-B498-43B3-948B-1728B52AA6E4}">
                <adec:decorative xmlns:adec="http://schemas.microsoft.com/office/drawing/2017/decorative" val="1"/>
              </a:ext>
            </a:extLst>
          </p:cNvPr>
          <p:cNvCxnSpPr/>
          <p:nvPr userDrawn="1"/>
        </p:nvCxnSpPr>
        <p:spPr>
          <a:xfrm>
            <a:off x="0" y="4808538"/>
            <a:ext cx="12192000" cy="0"/>
          </a:xfrm>
          <a:prstGeom prst="line">
            <a:avLst/>
          </a:prstGeom>
          <a:ln w="762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B369027-A380-3EDB-355B-67F17AC86460}"/>
              </a:ext>
            </a:extLst>
          </p:cNvPr>
          <p:cNvSpPr>
            <a:spLocks noGrp="1"/>
          </p:cNvSpPr>
          <p:nvPr>
            <p:ph type="ctrTitle" hasCustomPrompt="1"/>
          </p:nvPr>
        </p:nvSpPr>
        <p:spPr>
          <a:xfrm>
            <a:off x="702469" y="4154558"/>
            <a:ext cx="5324951" cy="2220902"/>
          </a:xfrm>
        </p:spPr>
        <p:txBody>
          <a:bodyPr lIns="0" anchor="b">
            <a:noAutofit/>
          </a:bodyPr>
          <a:lstStyle>
            <a:lvl1pPr algn="l">
              <a:defRPr sz="6600" baseline="0">
                <a:solidFill>
                  <a:schemeClr val="tx1"/>
                </a:solidFill>
              </a:defRPr>
            </a:lvl1pPr>
          </a:lstStyle>
          <a:p>
            <a:r>
              <a:rPr lang="en-US" dirty="0"/>
              <a:t>Click to add title</a:t>
            </a:r>
          </a:p>
        </p:txBody>
      </p:sp>
      <p:sp>
        <p:nvSpPr>
          <p:cNvPr id="49" name="Picture Placeholder 48">
            <a:extLst>
              <a:ext uri="{FF2B5EF4-FFF2-40B4-BE49-F238E27FC236}">
                <a16:creationId xmlns:a16="http://schemas.microsoft.com/office/drawing/2014/main" id="{7EB4FD7F-9DB9-04F2-0FF6-C32C0396FADF}"/>
              </a:ext>
            </a:extLst>
          </p:cNvPr>
          <p:cNvSpPr>
            <a:spLocks noGrp="1"/>
          </p:cNvSpPr>
          <p:nvPr>
            <p:ph type="pic" sz="quarter" idx="12"/>
          </p:nvPr>
        </p:nvSpPr>
        <p:spPr>
          <a:xfrm>
            <a:off x="0" y="0"/>
            <a:ext cx="12192000" cy="4770438"/>
          </a:xfrm>
        </p:spPr>
        <p:txBody>
          <a:bodyPr tIns="365760">
            <a:normAutofit/>
          </a:bodyPr>
          <a:lstStyle>
            <a:lvl1pPr marL="0" indent="0" algn="ctr">
              <a:buNone/>
              <a:defRPr sz="2000">
                <a:solidFill>
                  <a:schemeClr val="tx1"/>
                </a:solidFill>
              </a:defRPr>
            </a:lvl1pPr>
          </a:lstStyle>
          <a:p>
            <a:r>
              <a:rPr lang="en-US"/>
              <a:t>Click icon to add picture</a:t>
            </a:r>
            <a:endParaRPr lang="en-US" dirty="0"/>
          </a:p>
        </p:txBody>
      </p:sp>
      <p:sp>
        <p:nvSpPr>
          <p:cNvPr id="47" name="Text Placeholder 6">
            <a:extLst>
              <a:ext uri="{FF2B5EF4-FFF2-40B4-BE49-F238E27FC236}">
                <a16:creationId xmlns:a16="http://schemas.microsoft.com/office/drawing/2014/main" id="{1067FA4B-E31C-2922-DCB4-ACA6179812F7}"/>
              </a:ext>
            </a:extLst>
          </p:cNvPr>
          <p:cNvSpPr>
            <a:spLocks noGrp="1"/>
          </p:cNvSpPr>
          <p:nvPr>
            <p:ph type="body" sz="quarter" idx="11" hasCustomPrompt="1"/>
          </p:nvPr>
        </p:nvSpPr>
        <p:spPr>
          <a:xfrm>
            <a:off x="8061960" y="5288279"/>
            <a:ext cx="4130040" cy="1131567"/>
          </a:xfrm>
        </p:spPr>
        <p:txBody>
          <a:bodyPr lIns="0" anchor="ctr">
            <a:normAutofit/>
          </a:bodyPr>
          <a:lstStyle>
            <a:lvl1pPr marL="0" indent="0" algn="ctr">
              <a:buNone/>
              <a:defRPr sz="1800" b="0" cap="all" spc="0" baseline="0">
                <a:solidFill>
                  <a:schemeClr val="tx1"/>
                </a:solidFill>
              </a:defRPr>
            </a:lvl1pPr>
          </a:lstStyle>
          <a:p>
            <a:pPr lvl="0"/>
            <a:r>
              <a:rPr lang="en-US" dirty="0"/>
              <a:t>Click to add subtitle</a:t>
            </a:r>
          </a:p>
        </p:txBody>
      </p:sp>
      <p:pic>
        <p:nvPicPr>
          <p:cNvPr id="62" name="Graphic 61">
            <a:extLst>
              <a:ext uri="{FF2B5EF4-FFF2-40B4-BE49-F238E27FC236}">
                <a16:creationId xmlns:a16="http://schemas.microsoft.com/office/drawing/2014/main" id="{F167C73C-A4C3-9198-7F38-8DB5D6BD51C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6764603" y="4925265"/>
            <a:ext cx="870600" cy="1857281"/>
          </a:xfrm>
          <a:prstGeom prst="rect">
            <a:avLst/>
          </a:prstGeom>
        </p:spPr>
      </p:pic>
    </p:spTree>
    <p:extLst>
      <p:ext uri="{BB962C8B-B14F-4D97-AF65-F5344CB8AC3E}">
        <p14:creationId xmlns:p14="http://schemas.microsoft.com/office/powerpoint/2010/main" val="179953105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Images with Titles">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A72122-641A-CA2F-E7AC-6FC3819C5DF8}"/>
              </a:ext>
              <a:ext uri="{C183D7F6-B498-43B3-948B-1728B52AA6E4}">
                <adec:decorative xmlns:adec="http://schemas.microsoft.com/office/drawing/2017/decorative" val="1"/>
              </a:ext>
            </a:extLst>
          </p:cNvPr>
          <p:cNvSpPr/>
          <p:nvPr userDrawn="1"/>
        </p:nvSpPr>
        <p:spPr>
          <a:xfrm flipH="1">
            <a:off x="0" y="2736850"/>
            <a:ext cx="12192000" cy="4121150"/>
          </a:xfrm>
          <a:prstGeom prst="rect">
            <a:avLst/>
          </a:prstGeom>
          <a:solidFill>
            <a:schemeClr val="accent1">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9E4C80-6993-C1B1-26E6-463B91EBB843}"/>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1450"/>
          <a:stretch/>
        </p:blipFill>
        <p:spPr>
          <a:xfrm flipV="1">
            <a:off x="1" y="-7646"/>
            <a:ext cx="12192000" cy="6865646"/>
          </a:xfrm>
          <a:prstGeom prst="rect">
            <a:avLst/>
          </a:prstGeom>
        </p:spPr>
      </p:pic>
      <p:sp>
        <p:nvSpPr>
          <p:cNvPr id="2" name="Title 1">
            <a:extLst>
              <a:ext uri="{FF2B5EF4-FFF2-40B4-BE49-F238E27FC236}">
                <a16:creationId xmlns:a16="http://schemas.microsoft.com/office/drawing/2014/main" id="{5B369027-A380-3EDB-355B-67F17AC86460}"/>
              </a:ext>
            </a:extLst>
          </p:cNvPr>
          <p:cNvSpPr>
            <a:spLocks noGrp="1"/>
          </p:cNvSpPr>
          <p:nvPr>
            <p:ph type="ctrTitle" hasCustomPrompt="1"/>
          </p:nvPr>
        </p:nvSpPr>
        <p:spPr>
          <a:xfrm>
            <a:off x="702469" y="5331961"/>
            <a:ext cx="5279231" cy="539762"/>
          </a:xfrm>
        </p:spPr>
        <p:txBody>
          <a:bodyPr lIns="0" anchor="t">
            <a:noAutofit/>
          </a:bodyPr>
          <a:lstStyle>
            <a:lvl1pPr algn="l">
              <a:defRPr lang="en-US" sz="2000" b="0" kern="1200" spc="100" baseline="0" dirty="0">
                <a:solidFill>
                  <a:schemeClr val="tx1"/>
                </a:solidFill>
                <a:latin typeface="+mj-lt"/>
                <a:ea typeface="+mn-ea"/>
                <a:cs typeface="+mn-cs"/>
              </a:defRPr>
            </a:lvl1pPr>
          </a:lstStyle>
          <a:p>
            <a:r>
              <a:rPr lang="en-US" dirty="0"/>
              <a:t>Click to add title</a:t>
            </a:r>
          </a:p>
        </p:txBody>
      </p:sp>
      <p:sp>
        <p:nvSpPr>
          <p:cNvPr id="5" name="Picture Placeholder 4">
            <a:extLst>
              <a:ext uri="{FF2B5EF4-FFF2-40B4-BE49-F238E27FC236}">
                <a16:creationId xmlns:a16="http://schemas.microsoft.com/office/drawing/2014/main" id="{683FB349-AC61-548D-5D7E-37990D16B7AE}"/>
              </a:ext>
            </a:extLst>
          </p:cNvPr>
          <p:cNvSpPr>
            <a:spLocks noGrp="1"/>
          </p:cNvSpPr>
          <p:nvPr>
            <p:ph type="pic" sz="quarter" idx="10"/>
          </p:nvPr>
        </p:nvSpPr>
        <p:spPr>
          <a:xfrm>
            <a:off x="702469" y="310243"/>
            <a:ext cx="5279231" cy="4716745"/>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E0227EBE-BEA6-9FE3-015A-377B5C29024E}"/>
              </a:ext>
            </a:extLst>
          </p:cNvPr>
          <p:cNvSpPr>
            <a:spLocks noGrp="1"/>
          </p:cNvSpPr>
          <p:nvPr>
            <p:ph type="pic" sz="quarter" idx="11"/>
          </p:nvPr>
        </p:nvSpPr>
        <p:spPr>
          <a:xfrm>
            <a:off x="6209502" y="310242"/>
            <a:ext cx="5279231" cy="4716745"/>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13" name="Text Placeholder 11">
            <a:extLst>
              <a:ext uri="{FF2B5EF4-FFF2-40B4-BE49-F238E27FC236}">
                <a16:creationId xmlns:a16="http://schemas.microsoft.com/office/drawing/2014/main" id="{F08933BF-A0AD-9306-66A0-8F4D312552F8}"/>
              </a:ext>
            </a:extLst>
          </p:cNvPr>
          <p:cNvSpPr>
            <a:spLocks noGrp="1"/>
          </p:cNvSpPr>
          <p:nvPr>
            <p:ph type="body" sz="quarter" idx="13" hasCustomPrompt="1"/>
          </p:nvPr>
        </p:nvSpPr>
        <p:spPr>
          <a:xfrm>
            <a:off x="702469" y="5883730"/>
            <a:ext cx="5279236" cy="664027"/>
          </a:xfrm>
        </p:spPr>
        <p:txBody>
          <a:bodyPr lIns="0" anchor="t">
            <a:normAutofit/>
          </a:bodyPr>
          <a:lstStyle>
            <a:lvl1pPr marL="0" indent="0" algn="l">
              <a:buNone/>
              <a:defRPr lang="en-US" sz="1400" b="0" kern="1200" spc="0" baseline="0" dirty="0" smtClean="0">
                <a:solidFill>
                  <a:schemeClr val="tx1"/>
                </a:solidFill>
                <a:latin typeface="+mn-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text</a:t>
            </a:r>
          </a:p>
        </p:txBody>
      </p:sp>
      <p:sp>
        <p:nvSpPr>
          <p:cNvPr id="7" name="Text Placeholder 11">
            <a:extLst>
              <a:ext uri="{FF2B5EF4-FFF2-40B4-BE49-F238E27FC236}">
                <a16:creationId xmlns:a16="http://schemas.microsoft.com/office/drawing/2014/main" id="{079C2CAE-EB6C-AA3C-093C-AA24705ADDCC}"/>
              </a:ext>
            </a:extLst>
          </p:cNvPr>
          <p:cNvSpPr>
            <a:spLocks noGrp="1"/>
          </p:cNvSpPr>
          <p:nvPr>
            <p:ph type="body" sz="quarter" idx="15" hasCustomPrompt="1"/>
          </p:nvPr>
        </p:nvSpPr>
        <p:spPr>
          <a:xfrm>
            <a:off x="6209499" y="5331961"/>
            <a:ext cx="5279236" cy="539762"/>
          </a:xfrm>
        </p:spPr>
        <p:txBody>
          <a:bodyPr lIns="0" anchor="t">
            <a:noAutofit/>
          </a:bodyPr>
          <a:lstStyle>
            <a:lvl1pPr marL="0" indent="0" algn="l">
              <a:buNone/>
              <a:defRPr lang="en-US" sz="2000" b="0" kern="1200" spc="100" baseline="0" dirty="0">
                <a:solidFill>
                  <a:schemeClr val="tx1"/>
                </a:solidFill>
                <a:latin typeface="+mj-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title</a:t>
            </a:r>
          </a:p>
        </p:txBody>
      </p:sp>
      <p:sp>
        <p:nvSpPr>
          <p:cNvPr id="4" name="Text Placeholder 11">
            <a:extLst>
              <a:ext uri="{FF2B5EF4-FFF2-40B4-BE49-F238E27FC236}">
                <a16:creationId xmlns:a16="http://schemas.microsoft.com/office/drawing/2014/main" id="{9BB16295-2CE6-A516-8527-E895BD912F78}"/>
              </a:ext>
            </a:extLst>
          </p:cNvPr>
          <p:cNvSpPr>
            <a:spLocks noGrp="1"/>
          </p:cNvSpPr>
          <p:nvPr>
            <p:ph type="body" sz="quarter" idx="14" hasCustomPrompt="1"/>
          </p:nvPr>
        </p:nvSpPr>
        <p:spPr>
          <a:xfrm>
            <a:off x="6209502" y="5883730"/>
            <a:ext cx="5279236" cy="664027"/>
          </a:xfrm>
        </p:spPr>
        <p:txBody>
          <a:bodyPr lIns="0" anchor="t">
            <a:normAutofit/>
          </a:bodyPr>
          <a:lstStyle>
            <a:lvl1pPr marL="0" indent="0" algn="l">
              <a:buNone/>
              <a:defRPr lang="en-US" sz="1400" b="0" kern="1200" spc="0" baseline="0" dirty="0" smtClean="0">
                <a:solidFill>
                  <a:schemeClr val="tx1"/>
                </a:solidFill>
                <a:latin typeface="+mn-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text</a:t>
            </a:r>
          </a:p>
        </p:txBody>
      </p:sp>
      <p:pic>
        <p:nvPicPr>
          <p:cNvPr id="11" name="Graphic 10">
            <a:extLst>
              <a:ext uri="{FF2B5EF4-FFF2-40B4-BE49-F238E27FC236}">
                <a16:creationId xmlns:a16="http://schemas.microsoft.com/office/drawing/2014/main" id="{F82228A6-C5DE-A755-5A92-B53F6AA1BF0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62209" r="430" b="845"/>
          <a:stretch/>
        </p:blipFill>
        <p:spPr>
          <a:xfrm rot="5400000">
            <a:off x="11092549" y="5460313"/>
            <a:ext cx="1227349" cy="971552"/>
          </a:xfrm>
          <a:prstGeom prst="rect">
            <a:avLst/>
          </a:prstGeom>
        </p:spPr>
      </p:pic>
    </p:spTree>
    <p:extLst>
      <p:ext uri="{BB962C8B-B14F-4D97-AF65-F5344CB8AC3E}">
        <p14:creationId xmlns:p14="http://schemas.microsoft.com/office/powerpoint/2010/main" val="263008789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Images with Titles">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B5D6890-2EFE-4162-E925-FDAB446DD0A0}"/>
              </a:ext>
              <a:ext uri="{C183D7F6-B498-43B3-948B-1728B52AA6E4}">
                <adec:decorative xmlns:adec="http://schemas.microsoft.com/office/drawing/2017/decorative" val="1"/>
              </a:ext>
            </a:extLst>
          </p:cNvPr>
          <p:cNvSpPr/>
          <p:nvPr userDrawn="1"/>
        </p:nvSpPr>
        <p:spPr>
          <a:xfrm flipH="1">
            <a:off x="0" y="2736850"/>
            <a:ext cx="12192000" cy="4121150"/>
          </a:xfrm>
          <a:prstGeom prst="rect">
            <a:avLst/>
          </a:prstGeom>
          <a:solidFill>
            <a:schemeClr val="accent1">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21EA913-1C41-0E26-60E1-0458172DDE0C}"/>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2736"/>
          <a:stretch/>
        </p:blipFill>
        <p:spPr>
          <a:xfrm rot="10800000" flipV="1">
            <a:off x="5644581" y="-7646"/>
            <a:ext cx="6547419" cy="6865646"/>
          </a:xfrm>
          <a:prstGeom prst="rect">
            <a:avLst/>
          </a:prstGeom>
        </p:spPr>
      </p:pic>
      <p:pic>
        <p:nvPicPr>
          <p:cNvPr id="19" name="Picture 18">
            <a:extLst>
              <a:ext uri="{FF2B5EF4-FFF2-40B4-BE49-F238E27FC236}">
                <a16:creationId xmlns:a16="http://schemas.microsoft.com/office/drawing/2014/main" id="{7EAA5C59-8D1E-6B6F-4640-8F9A700A815D}"/>
              </a:ext>
              <a:ext uri="{C183D7F6-B498-43B3-948B-1728B52AA6E4}">
                <adec:decorative xmlns:adec="http://schemas.microsoft.com/office/drawing/2017/decorative" val="1"/>
              </a:ext>
            </a:extLst>
          </p:cNvPr>
          <p:cNvPicPr>
            <a:picLocks noChangeAspect="1"/>
          </p:cNvPicPr>
          <p:nvPr userDrawn="1"/>
        </p:nvPicPr>
        <p:blipFill rotWithShape="1">
          <a:blip r:embed="rId3"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4367" b="-6266"/>
          <a:stretch/>
        </p:blipFill>
        <p:spPr>
          <a:xfrm rot="5400000" flipV="1">
            <a:off x="63141" y="-70784"/>
            <a:ext cx="4163783" cy="4290062"/>
          </a:xfrm>
          <a:prstGeom prst="rect">
            <a:avLst/>
          </a:prstGeom>
        </p:spPr>
      </p:pic>
      <p:sp>
        <p:nvSpPr>
          <p:cNvPr id="12" name="Title 1">
            <a:extLst>
              <a:ext uri="{FF2B5EF4-FFF2-40B4-BE49-F238E27FC236}">
                <a16:creationId xmlns:a16="http://schemas.microsoft.com/office/drawing/2014/main" id="{2997E53A-1A39-DF71-6DD3-4C26BF7174CA}"/>
              </a:ext>
            </a:extLst>
          </p:cNvPr>
          <p:cNvSpPr>
            <a:spLocks noGrp="1"/>
          </p:cNvSpPr>
          <p:nvPr>
            <p:ph type="ctrTitle" hasCustomPrompt="1"/>
          </p:nvPr>
        </p:nvSpPr>
        <p:spPr>
          <a:xfrm>
            <a:off x="702469" y="5331961"/>
            <a:ext cx="3429679" cy="551768"/>
          </a:xfrm>
        </p:spPr>
        <p:txBody>
          <a:bodyPr lIns="0" anchor="t">
            <a:noAutofit/>
          </a:bodyPr>
          <a:lstStyle>
            <a:lvl1pPr algn="l">
              <a:defRPr lang="en-US" sz="2000" b="0" kern="1200" spc="100" baseline="0" dirty="0">
                <a:solidFill>
                  <a:schemeClr val="tx1"/>
                </a:solidFill>
                <a:latin typeface="+mj-lt"/>
                <a:ea typeface="+mn-ea"/>
                <a:cs typeface="+mn-cs"/>
              </a:defRPr>
            </a:lvl1pPr>
          </a:lstStyle>
          <a:p>
            <a:r>
              <a:rPr lang="en-US" dirty="0"/>
              <a:t>Click to add title</a:t>
            </a:r>
          </a:p>
        </p:txBody>
      </p:sp>
      <p:sp>
        <p:nvSpPr>
          <p:cNvPr id="6" name="Content Placeholder 16">
            <a:extLst>
              <a:ext uri="{FF2B5EF4-FFF2-40B4-BE49-F238E27FC236}">
                <a16:creationId xmlns:a16="http://schemas.microsoft.com/office/drawing/2014/main" id="{DC4D0A5C-7796-AAF8-E639-4A1710EE93C1}"/>
              </a:ext>
            </a:extLst>
          </p:cNvPr>
          <p:cNvSpPr>
            <a:spLocks noGrp="1"/>
          </p:cNvSpPr>
          <p:nvPr>
            <p:ph sz="quarter" idx="13" hasCustomPrompt="1"/>
          </p:nvPr>
        </p:nvSpPr>
        <p:spPr>
          <a:xfrm>
            <a:off x="704057" y="310244"/>
            <a:ext cx="3429682" cy="4716745"/>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16">
            <a:extLst>
              <a:ext uri="{FF2B5EF4-FFF2-40B4-BE49-F238E27FC236}">
                <a16:creationId xmlns:a16="http://schemas.microsoft.com/office/drawing/2014/main" id="{C8CBAF88-D501-00F1-9113-12839FB90672}"/>
              </a:ext>
            </a:extLst>
          </p:cNvPr>
          <p:cNvSpPr>
            <a:spLocks noGrp="1"/>
          </p:cNvSpPr>
          <p:nvPr>
            <p:ph sz="quarter" idx="18" hasCustomPrompt="1"/>
          </p:nvPr>
        </p:nvSpPr>
        <p:spPr>
          <a:xfrm>
            <a:off x="4382615" y="310243"/>
            <a:ext cx="3429682" cy="4716745"/>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16">
            <a:extLst>
              <a:ext uri="{FF2B5EF4-FFF2-40B4-BE49-F238E27FC236}">
                <a16:creationId xmlns:a16="http://schemas.microsoft.com/office/drawing/2014/main" id="{BED23468-975F-4D90-B86C-207AC5855E9C}"/>
              </a:ext>
            </a:extLst>
          </p:cNvPr>
          <p:cNvSpPr>
            <a:spLocks noGrp="1"/>
          </p:cNvSpPr>
          <p:nvPr>
            <p:ph sz="quarter" idx="17" hasCustomPrompt="1"/>
          </p:nvPr>
        </p:nvSpPr>
        <p:spPr>
          <a:xfrm>
            <a:off x="8058261" y="310244"/>
            <a:ext cx="3429682" cy="4716745"/>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B7F1145E-C173-BDD8-4F72-155D6250D870}"/>
              </a:ext>
            </a:extLst>
          </p:cNvPr>
          <p:cNvSpPr>
            <a:spLocks noGrp="1"/>
          </p:cNvSpPr>
          <p:nvPr>
            <p:ph type="body" sz="quarter" idx="16" hasCustomPrompt="1"/>
          </p:nvPr>
        </p:nvSpPr>
        <p:spPr>
          <a:xfrm>
            <a:off x="702469" y="5883730"/>
            <a:ext cx="3429682" cy="664027"/>
          </a:xfrm>
        </p:spPr>
        <p:txBody>
          <a:bodyPr lIns="0" anchor="t">
            <a:normAutofit/>
          </a:bodyPr>
          <a:lstStyle>
            <a:lvl1pPr marL="0" indent="0" algn="l">
              <a:buNone/>
              <a:defRPr lang="en-US" sz="1400" b="0" kern="1200" spc="0" baseline="0" dirty="0" smtClean="0">
                <a:solidFill>
                  <a:schemeClr val="tx1"/>
                </a:solidFill>
                <a:latin typeface="+mn-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text</a:t>
            </a:r>
          </a:p>
        </p:txBody>
      </p:sp>
      <p:sp>
        <p:nvSpPr>
          <p:cNvPr id="7" name="Text Placeholder 11">
            <a:extLst>
              <a:ext uri="{FF2B5EF4-FFF2-40B4-BE49-F238E27FC236}">
                <a16:creationId xmlns:a16="http://schemas.microsoft.com/office/drawing/2014/main" id="{B9BF823A-1C3D-0F85-D743-C61DEF06F1C9}"/>
              </a:ext>
            </a:extLst>
          </p:cNvPr>
          <p:cNvSpPr>
            <a:spLocks noGrp="1"/>
          </p:cNvSpPr>
          <p:nvPr>
            <p:ph type="body" sz="quarter" idx="20" hasCustomPrompt="1"/>
          </p:nvPr>
        </p:nvSpPr>
        <p:spPr>
          <a:xfrm>
            <a:off x="4381159" y="5331961"/>
            <a:ext cx="3429682" cy="551768"/>
          </a:xfrm>
        </p:spPr>
        <p:txBody>
          <a:bodyPr lIns="0" anchor="t">
            <a:noAutofit/>
          </a:bodyPr>
          <a:lstStyle>
            <a:lvl1pPr marL="0" indent="0" algn="l">
              <a:buNone/>
              <a:defRPr lang="en-US" sz="2000" b="0" kern="1200" spc="100" baseline="0" dirty="0">
                <a:solidFill>
                  <a:schemeClr val="tx1"/>
                </a:solidFill>
                <a:latin typeface="+mj-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title</a:t>
            </a:r>
          </a:p>
        </p:txBody>
      </p:sp>
      <p:sp>
        <p:nvSpPr>
          <p:cNvPr id="3" name="Text Placeholder 11">
            <a:extLst>
              <a:ext uri="{FF2B5EF4-FFF2-40B4-BE49-F238E27FC236}">
                <a16:creationId xmlns:a16="http://schemas.microsoft.com/office/drawing/2014/main" id="{A648C783-D079-6E13-C1FF-38EBD5103AEB}"/>
              </a:ext>
            </a:extLst>
          </p:cNvPr>
          <p:cNvSpPr>
            <a:spLocks noGrp="1"/>
          </p:cNvSpPr>
          <p:nvPr>
            <p:ph type="body" sz="quarter" idx="19" hasCustomPrompt="1"/>
          </p:nvPr>
        </p:nvSpPr>
        <p:spPr>
          <a:xfrm>
            <a:off x="4382615" y="5883730"/>
            <a:ext cx="3429682" cy="664027"/>
          </a:xfrm>
        </p:spPr>
        <p:txBody>
          <a:bodyPr lIns="0" anchor="t">
            <a:normAutofit/>
          </a:bodyPr>
          <a:lstStyle>
            <a:lvl1pPr marL="0" indent="0" algn="l">
              <a:buNone/>
              <a:defRPr lang="en-US" sz="1400" b="0" kern="1200" spc="0" baseline="0" dirty="0" smtClean="0">
                <a:solidFill>
                  <a:schemeClr val="tx1"/>
                </a:solidFill>
                <a:latin typeface="+mn-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text</a:t>
            </a:r>
          </a:p>
        </p:txBody>
      </p:sp>
      <p:sp>
        <p:nvSpPr>
          <p:cNvPr id="9" name="Text Placeholder 11">
            <a:extLst>
              <a:ext uri="{FF2B5EF4-FFF2-40B4-BE49-F238E27FC236}">
                <a16:creationId xmlns:a16="http://schemas.microsoft.com/office/drawing/2014/main" id="{4B28A2EA-3D2F-771C-649D-38FA33132222}"/>
              </a:ext>
            </a:extLst>
          </p:cNvPr>
          <p:cNvSpPr>
            <a:spLocks noGrp="1"/>
          </p:cNvSpPr>
          <p:nvPr>
            <p:ph type="body" sz="quarter" idx="22" hasCustomPrompt="1"/>
          </p:nvPr>
        </p:nvSpPr>
        <p:spPr>
          <a:xfrm>
            <a:off x="8058261" y="5331961"/>
            <a:ext cx="3429682" cy="551768"/>
          </a:xfrm>
        </p:spPr>
        <p:txBody>
          <a:bodyPr lIns="0" anchor="t">
            <a:noAutofit/>
          </a:bodyPr>
          <a:lstStyle>
            <a:lvl1pPr marL="0" indent="0" algn="l">
              <a:buNone/>
              <a:defRPr lang="en-US" sz="2000" b="0" kern="1200" spc="100" baseline="0" dirty="0">
                <a:solidFill>
                  <a:schemeClr val="tx1"/>
                </a:solidFill>
                <a:latin typeface="+mj-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title</a:t>
            </a:r>
          </a:p>
        </p:txBody>
      </p:sp>
      <p:sp>
        <p:nvSpPr>
          <p:cNvPr id="8" name="Text Placeholder 11">
            <a:extLst>
              <a:ext uri="{FF2B5EF4-FFF2-40B4-BE49-F238E27FC236}">
                <a16:creationId xmlns:a16="http://schemas.microsoft.com/office/drawing/2014/main" id="{6ACC8F0D-A2D7-0D8A-186B-C4C8AA5DE330}"/>
              </a:ext>
            </a:extLst>
          </p:cNvPr>
          <p:cNvSpPr>
            <a:spLocks noGrp="1"/>
          </p:cNvSpPr>
          <p:nvPr>
            <p:ph type="body" sz="quarter" idx="21" hasCustomPrompt="1"/>
          </p:nvPr>
        </p:nvSpPr>
        <p:spPr>
          <a:xfrm>
            <a:off x="8059717" y="5883730"/>
            <a:ext cx="3429682" cy="664027"/>
          </a:xfrm>
        </p:spPr>
        <p:txBody>
          <a:bodyPr lIns="0" anchor="t">
            <a:normAutofit/>
          </a:bodyPr>
          <a:lstStyle>
            <a:lvl1pPr marL="0" indent="0" algn="l">
              <a:buNone/>
              <a:defRPr lang="en-US" sz="1400" b="0" kern="1200" spc="0" baseline="0" dirty="0" smtClean="0">
                <a:solidFill>
                  <a:schemeClr val="tx1"/>
                </a:solidFill>
                <a:latin typeface="+mn-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text</a:t>
            </a:r>
          </a:p>
        </p:txBody>
      </p:sp>
    </p:spTree>
    <p:extLst>
      <p:ext uri="{BB962C8B-B14F-4D97-AF65-F5344CB8AC3E}">
        <p14:creationId xmlns:p14="http://schemas.microsoft.com/office/powerpoint/2010/main" val="74579975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itle 2">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A72122-641A-CA2F-E7AC-6FC3819C5DF8}"/>
              </a:ext>
              <a:ext uri="{C183D7F6-B498-43B3-948B-1728B52AA6E4}">
                <adec:decorative xmlns:adec="http://schemas.microsoft.com/office/drawing/2017/decorative" val="1"/>
              </a:ext>
            </a:extLst>
          </p:cNvPr>
          <p:cNvSpPr/>
          <p:nvPr userDrawn="1"/>
        </p:nvSpPr>
        <p:spPr>
          <a:xfrm flipH="1">
            <a:off x="0" y="2736850"/>
            <a:ext cx="12192000" cy="4121150"/>
          </a:xfrm>
          <a:prstGeom prst="rect">
            <a:avLst/>
          </a:prstGeom>
          <a:solidFill>
            <a:schemeClr val="accent1">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9E4C80-6993-C1B1-26E6-463B91EBB843}"/>
              </a:ex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alphaModFix amt="2000"/>
            <a:extLst>
              <a:ext uri="{28A0092B-C50C-407E-A947-70E740481C1C}">
                <a14:useLocalDpi xmlns:a14="http://schemas.microsoft.com/office/drawing/2010/main"/>
              </a:ext>
            </a:extLst>
          </a:blip>
          <a:srcRect r="-1450"/>
          <a:stretch/>
        </p:blipFill>
        <p:spPr>
          <a:xfrm flipV="1">
            <a:off x="1" y="-7646"/>
            <a:ext cx="12192000" cy="6865646"/>
          </a:xfrm>
          <a:prstGeom prst="rect">
            <a:avLst/>
          </a:prstGeom>
        </p:spPr>
      </p:pic>
      <p:sp>
        <p:nvSpPr>
          <p:cNvPr id="2" name="Title 1">
            <a:extLst>
              <a:ext uri="{FF2B5EF4-FFF2-40B4-BE49-F238E27FC236}">
                <a16:creationId xmlns:a16="http://schemas.microsoft.com/office/drawing/2014/main" id="{5B369027-A380-3EDB-355B-67F17AC86460}"/>
              </a:ext>
            </a:extLst>
          </p:cNvPr>
          <p:cNvSpPr>
            <a:spLocks noGrp="1"/>
          </p:cNvSpPr>
          <p:nvPr>
            <p:ph type="ctrTitle" hasCustomPrompt="1"/>
          </p:nvPr>
        </p:nvSpPr>
        <p:spPr>
          <a:xfrm>
            <a:off x="702469" y="5331961"/>
            <a:ext cx="9613374" cy="361269"/>
          </a:xfrm>
        </p:spPr>
        <p:txBody>
          <a:bodyPr lIns="0" anchor="t">
            <a:noAutofit/>
          </a:bodyPr>
          <a:lstStyle>
            <a:lvl1pPr algn="l">
              <a:defRPr lang="en-US" sz="2000" b="0" kern="1200" spc="100" baseline="0" dirty="0">
                <a:solidFill>
                  <a:schemeClr val="tx1"/>
                </a:solidFill>
                <a:latin typeface="+mj-lt"/>
                <a:ea typeface="+mn-ea"/>
                <a:cs typeface="+mn-cs"/>
              </a:defRPr>
            </a:lvl1pPr>
          </a:lstStyle>
          <a:p>
            <a:r>
              <a:rPr lang="en-US" dirty="0"/>
              <a:t>Click to add title</a:t>
            </a:r>
          </a:p>
        </p:txBody>
      </p:sp>
      <p:sp>
        <p:nvSpPr>
          <p:cNvPr id="5" name="Picture Placeholder 4">
            <a:extLst>
              <a:ext uri="{FF2B5EF4-FFF2-40B4-BE49-F238E27FC236}">
                <a16:creationId xmlns:a16="http://schemas.microsoft.com/office/drawing/2014/main" id="{683FB349-AC61-548D-5D7E-37990D16B7AE}"/>
              </a:ext>
            </a:extLst>
          </p:cNvPr>
          <p:cNvSpPr>
            <a:spLocks noGrp="1"/>
          </p:cNvSpPr>
          <p:nvPr>
            <p:ph type="pic" sz="quarter" idx="10"/>
          </p:nvPr>
        </p:nvSpPr>
        <p:spPr>
          <a:xfrm>
            <a:off x="702470" y="310243"/>
            <a:ext cx="10786264" cy="4716745"/>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13" name="Text Placeholder 11">
            <a:extLst>
              <a:ext uri="{FF2B5EF4-FFF2-40B4-BE49-F238E27FC236}">
                <a16:creationId xmlns:a16="http://schemas.microsoft.com/office/drawing/2014/main" id="{F08933BF-A0AD-9306-66A0-8F4D312552F8}"/>
              </a:ext>
            </a:extLst>
          </p:cNvPr>
          <p:cNvSpPr>
            <a:spLocks noGrp="1"/>
          </p:cNvSpPr>
          <p:nvPr>
            <p:ph type="body" sz="quarter" idx="13" hasCustomPrompt="1"/>
          </p:nvPr>
        </p:nvSpPr>
        <p:spPr>
          <a:xfrm>
            <a:off x="702468" y="5883730"/>
            <a:ext cx="9613383" cy="664027"/>
          </a:xfrm>
        </p:spPr>
        <p:txBody>
          <a:bodyPr lIns="0" anchor="t">
            <a:normAutofit/>
          </a:bodyPr>
          <a:lstStyle>
            <a:lvl1pPr marL="0" indent="0" algn="l">
              <a:buNone/>
              <a:defRPr lang="en-US" sz="1400" b="0" kern="1200" spc="0" baseline="0" dirty="0">
                <a:solidFill>
                  <a:schemeClr val="tx1"/>
                </a:solidFill>
                <a:latin typeface="+mn-lt"/>
                <a:ea typeface="+mn-ea"/>
                <a:cs typeface="+mn-cs"/>
              </a:defRPr>
            </a:lvl1pPr>
            <a:lvl2pPr>
              <a:defRPr lang="en-US" sz="1200" b="0" kern="1200" spc="300" baseline="0" dirty="0" smtClean="0">
                <a:solidFill>
                  <a:schemeClr val="tx1"/>
                </a:solidFill>
                <a:latin typeface="+mn-lt"/>
                <a:ea typeface="+mn-ea"/>
                <a:cs typeface="+mn-cs"/>
              </a:defRPr>
            </a:lvl2pPr>
            <a:lvl3pPr>
              <a:defRPr lang="en-US" sz="1200" b="0" kern="1200" spc="300" baseline="0" dirty="0" smtClean="0">
                <a:solidFill>
                  <a:schemeClr val="tx1"/>
                </a:solidFill>
                <a:latin typeface="+mn-lt"/>
                <a:ea typeface="+mn-ea"/>
                <a:cs typeface="+mn-cs"/>
              </a:defRPr>
            </a:lvl3pPr>
            <a:lvl4pPr>
              <a:defRPr lang="en-US" sz="1200" b="0" kern="1200" spc="300" baseline="0" dirty="0" smtClean="0">
                <a:solidFill>
                  <a:schemeClr val="tx1"/>
                </a:solidFill>
                <a:latin typeface="+mn-lt"/>
                <a:ea typeface="+mn-ea"/>
                <a:cs typeface="+mn-cs"/>
              </a:defRPr>
            </a:lvl4pPr>
            <a:lvl5pPr>
              <a:defRPr lang="en-US" sz="1200" b="0" kern="1200" spc="300" baseline="0" dirty="0">
                <a:solidFill>
                  <a:schemeClr val="tx1"/>
                </a:solidFill>
                <a:latin typeface="+mn-lt"/>
                <a:ea typeface="+mn-ea"/>
                <a:cs typeface="+mn-cs"/>
              </a:defRPr>
            </a:lvl5pPr>
          </a:lstStyle>
          <a:p>
            <a:pPr lvl="0"/>
            <a:r>
              <a:rPr lang="en-US" dirty="0"/>
              <a:t>Click to add subtitle</a:t>
            </a:r>
          </a:p>
        </p:txBody>
      </p:sp>
      <p:pic>
        <p:nvPicPr>
          <p:cNvPr id="12" name="Graphic 11">
            <a:extLst>
              <a:ext uri="{FF2B5EF4-FFF2-40B4-BE49-F238E27FC236}">
                <a16:creationId xmlns:a16="http://schemas.microsoft.com/office/drawing/2014/main" id="{E11C231F-6109-C5C5-47F4-03434EDB97DF}"/>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26856" r="430" b="-4515"/>
          <a:stretch/>
        </p:blipFill>
        <p:spPr>
          <a:xfrm rot="5400000">
            <a:off x="10557245" y="4925010"/>
            <a:ext cx="1227349" cy="2042160"/>
          </a:xfrm>
          <a:prstGeom prst="rect">
            <a:avLst/>
          </a:prstGeom>
        </p:spPr>
      </p:pic>
    </p:spTree>
    <p:extLst>
      <p:ext uri="{BB962C8B-B14F-4D97-AF65-F5344CB8AC3E}">
        <p14:creationId xmlns:p14="http://schemas.microsoft.com/office/powerpoint/2010/main" val="3909399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AA8595-5E1A-945B-48C0-A787C7AB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3A6D0E-99FB-9E9C-1CDE-F0C4727EB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91B16-3DFB-505A-9B6D-A3F8632A2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32DAAB-1D55-4415-AB44-B6515C192A86}" type="datetimeFigureOut">
              <a:rPr lang="en-US" smtClean="0"/>
              <a:t>4/11/2025</a:t>
            </a:fld>
            <a:endParaRPr lang="en-US"/>
          </a:p>
        </p:txBody>
      </p:sp>
      <p:sp>
        <p:nvSpPr>
          <p:cNvPr id="5" name="Footer Placeholder 4">
            <a:extLst>
              <a:ext uri="{FF2B5EF4-FFF2-40B4-BE49-F238E27FC236}">
                <a16:creationId xmlns:a16="http://schemas.microsoft.com/office/drawing/2014/main" id="{59E23EA5-DB4A-74DA-ED8F-F7874CF04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BF8F339-2527-B263-0B79-347AAB28C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33B302-7AB2-46D1-9DDF-1AE20667F398}" type="slidenum">
              <a:rPr lang="en-US" smtClean="0"/>
              <a:t>‹#›</a:t>
            </a:fld>
            <a:endParaRPr lang="en-US"/>
          </a:p>
        </p:txBody>
      </p:sp>
    </p:spTree>
    <p:extLst>
      <p:ext uri="{BB962C8B-B14F-4D97-AF65-F5344CB8AC3E}">
        <p14:creationId xmlns:p14="http://schemas.microsoft.com/office/powerpoint/2010/main" val="409590258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60" r:id="rId4"/>
    <p:sldLayoutId id="2147483661" r:id="rId5"/>
    <p:sldLayoutId id="2147483664" r:id="rId6"/>
    <p:sldLayoutId id="2147483666" r:id="rId7"/>
  </p:sldLayoutIdLst>
  <p:txStyles>
    <p:titleStyle>
      <a:lvl1pPr algn="l" defTabSz="914400" rtl="0" eaLnBrk="1" latinLnBrk="0" hangingPunct="1">
        <a:lnSpc>
          <a:spcPct val="90000"/>
        </a:lnSpc>
        <a:spcBef>
          <a:spcPct val="0"/>
        </a:spcBef>
        <a:buNone/>
        <a:defRPr sz="3600" kern="1200" spc="100" baseline="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sv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microsoft.com/office/2007/relationships/hdphoto" Target="../media/hdphoto3.wdp"/><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image" Target="../media/image18.pn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4.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6.svg"/><Relationship Id="rId7" Type="http://schemas.openxmlformats.org/officeDocument/2006/relationships/image" Target="../media/image35.png"/><Relationship Id="rId12" Type="http://schemas.openxmlformats.org/officeDocument/2006/relationships/image" Target="../media/image40.jpg"/><Relationship Id="rId2" Type="http://schemas.openxmlformats.org/officeDocument/2006/relationships/image" Target="../media/image32.pn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sv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2576E8-7173-4503-A83C-CF0C2456872E}"/>
              </a:ext>
            </a:extLst>
          </p:cNvPr>
          <p:cNvSpPr>
            <a:spLocks noGrp="1"/>
          </p:cNvSpPr>
          <p:nvPr>
            <p:ph type="body" sz="quarter" idx="11"/>
          </p:nvPr>
        </p:nvSpPr>
        <p:spPr>
          <a:xfrm>
            <a:off x="7024383" y="2295818"/>
            <a:ext cx="3724353" cy="1553593"/>
          </a:xfrm>
        </p:spPr>
        <p:txBody>
          <a:bodyPr>
            <a:normAutofit/>
          </a:bodyPr>
          <a:lstStyle/>
          <a:p>
            <a:r>
              <a:rPr lang="en-US" sz="6000" b="1" dirty="0"/>
              <a:t>PROBLEM</a:t>
            </a:r>
          </a:p>
        </p:txBody>
      </p:sp>
      <p:graphicFrame>
        <p:nvGraphicFramePr>
          <p:cNvPr id="5" name="Diagram 4">
            <a:extLst>
              <a:ext uri="{FF2B5EF4-FFF2-40B4-BE49-F238E27FC236}">
                <a16:creationId xmlns:a16="http://schemas.microsoft.com/office/drawing/2014/main" id="{15103808-96D3-4A6F-B35A-D55F5871B6CC}"/>
              </a:ext>
            </a:extLst>
          </p:cNvPr>
          <p:cNvGraphicFramePr/>
          <p:nvPr>
            <p:extLst>
              <p:ext uri="{D42A27DB-BD31-4B8C-83A1-F6EECF244321}">
                <p14:modId xmlns:p14="http://schemas.microsoft.com/office/powerpoint/2010/main" val="19113406"/>
              </p:ext>
            </p:extLst>
          </p:nvPr>
        </p:nvGraphicFramePr>
        <p:xfrm>
          <a:off x="-422379" y="1016716"/>
          <a:ext cx="7302573" cy="4549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Warning with solid fill">
            <a:extLst>
              <a:ext uri="{FF2B5EF4-FFF2-40B4-BE49-F238E27FC236}">
                <a16:creationId xmlns:a16="http://schemas.microsoft.com/office/drawing/2014/main" id="{BA1715CF-636A-4CFC-AC3C-0924B11842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1536" y="2797518"/>
            <a:ext cx="914400" cy="914400"/>
          </a:xfrm>
          <a:prstGeom prst="rect">
            <a:avLst/>
          </a:prstGeom>
        </p:spPr>
      </p:pic>
    </p:spTree>
    <p:extLst>
      <p:ext uri="{BB962C8B-B14F-4D97-AF65-F5344CB8AC3E}">
        <p14:creationId xmlns:p14="http://schemas.microsoft.com/office/powerpoint/2010/main" val="356428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E715-97D3-0C6A-3970-346650525C7A}"/>
            </a:ext>
          </a:extLst>
        </p:cNvPr>
        <p:cNvGrpSpPr/>
        <p:nvPr/>
      </p:nvGrpSpPr>
      <p:grpSpPr>
        <a:xfrm>
          <a:off x="0" y="0"/>
          <a:ext cx="0" cy="0"/>
          <a:chOff x="0" y="0"/>
          <a:chExt cx="0" cy="0"/>
        </a:xfrm>
      </p:grpSpPr>
      <p:pic>
        <p:nvPicPr>
          <p:cNvPr id="76" name="Graphic 75">
            <a:extLst>
              <a:ext uri="{FF2B5EF4-FFF2-40B4-BE49-F238E27FC236}">
                <a16:creationId xmlns:a16="http://schemas.microsoft.com/office/drawing/2014/main" id="{C7F537CB-5AF7-633D-CB54-4C3637DC6FC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26575" b="46381"/>
          <a:stretch/>
        </p:blipFill>
        <p:spPr>
          <a:xfrm rot="5400000">
            <a:off x="197804" y="-1859"/>
            <a:ext cx="709127" cy="1104732"/>
          </a:xfrm>
          <a:prstGeom prst="rect">
            <a:avLst/>
          </a:prstGeom>
        </p:spPr>
      </p:pic>
      <p:pic>
        <p:nvPicPr>
          <p:cNvPr id="83" name="Graphic 82">
            <a:extLst>
              <a:ext uri="{FF2B5EF4-FFF2-40B4-BE49-F238E27FC236}">
                <a16:creationId xmlns:a16="http://schemas.microsoft.com/office/drawing/2014/main" id="{AAD7B230-DAE1-4A15-52FC-D1D1FA9D7F6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6925"/>
          <a:stretch/>
        </p:blipFill>
        <p:spPr>
          <a:xfrm rot="5400000">
            <a:off x="10794021" y="5251653"/>
            <a:ext cx="1092624" cy="1703333"/>
          </a:xfrm>
          <a:prstGeom prst="rect">
            <a:avLst/>
          </a:prstGeom>
        </p:spPr>
      </p:pic>
      <p:sp>
        <p:nvSpPr>
          <p:cNvPr id="16" name="Text Placeholder 3">
            <a:extLst>
              <a:ext uri="{FF2B5EF4-FFF2-40B4-BE49-F238E27FC236}">
                <a16:creationId xmlns:a16="http://schemas.microsoft.com/office/drawing/2014/main" id="{5746F5BE-AAFD-CE93-4F44-A8D00A659B33}"/>
              </a:ext>
            </a:extLst>
          </p:cNvPr>
          <p:cNvSpPr>
            <a:spLocks noGrp="1"/>
          </p:cNvSpPr>
          <p:nvPr>
            <p:ph type="body" sz="quarter" idx="12"/>
          </p:nvPr>
        </p:nvSpPr>
        <p:spPr>
          <a:xfrm>
            <a:off x="1271635" y="195943"/>
            <a:ext cx="4609760" cy="914400"/>
          </a:xfrm>
        </p:spPr>
        <p:txBody>
          <a:bodyPr>
            <a:normAutofit/>
          </a:bodyPr>
          <a:lstStyle/>
          <a:p>
            <a:r>
              <a:rPr lang="en-US" sz="2800" dirty="0">
                <a:latin typeface="Modern Love" panose="04090805081005020601" pitchFamily="82" charset="0"/>
              </a:rPr>
              <a:t>PROCESS DIAGRAM</a:t>
            </a:r>
          </a:p>
        </p:txBody>
      </p:sp>
      <p:pic>
        <p:nvPicPr>
          <p:cNvPr id="17" name="Picture 12">
            <a:extLst>
              <a:ext uri="{FF2B5EF4-FFF2-40B4-BE49-F238E27FC236}">
                <a16:creationId xmlns:a16="http://schemas.microsoft.com/office/drawing/2014/main" id="{F6A24746-6FE1-7978-3CFF-F820AE0CBB5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7583" b="94787" l="9718" r="89969">
                        <a14:foregroundMark x1="18495" y1="90521" x2="19976" y2="90521"/>
                        <a14:foregroundMark x1="80234" y1="91771" x2="83072" y2="91943"/>
                        <a14:foregroundMark x1="22231" y1="94787" x2="18809" y2="94787"/>
                        <a14:foregroundMark x1="23569" y1="94787" x2="22489" y2="94787"/>
                        <a14:foregroundMark x1="51261" y1="94787" x2="27274" y2="94787"/>
                        <a14:foregroundMark x1="63009" y1="10427" x2="67398" y2="7583"/>
                        <a14:foregroundMark x1="19749" y1="90521" x2="19749" y2="90995"/>
                        <a14:foregroundMark x1="70846" y1="12796" x2="69906" y2="11374"/>
                        <a14:foregroundMark x1="69906" y1="11374" x2="68966" y2="11374"/>
                        <a14:backgroundMark x1="66771" y1="11374" x2="66771" y2="11374"/>
                        <a14:backgroundMark x1="66458" y1="11374" x2="67398" y2="10900"/>
                        <a14:backgroundMark x1="67398" y1="10900" x2="68025" y2="10900"/>
                        <a14:backgroundMark x1="68025" y1="10900" x2="68025" y2="10900"/>
                        <a14:backgroundMark x1="68025" y1="10900" x2="68025" y2="10427"/>
                        <a14:backgroundMark x1="68025" y1="10427" x2="68025" y2="10427"/>
                        <a14:backgroundMark x1="68025" y1="10427" x2="68025" y2="10427"/>
                        <a14:backgroundMark x1="68025" y1="10427" x2="68025" y2="10427"/>
                        <a14:backgroundMark x1="66458" y1="10900" x2="66222" y2="11094"/>
                        <a14:backgroundMark x1="66336" y1="10756" x2="68025" y2="9479"/>
                        <a14:backgroundMark x1="59875" y1="15640" x2="61735" y2="14234"/>
                        <a14:backgroundMark x1="68025" y1="9479" x2="68721" y2="10794"/>
                        <a14:backgroundMark x1="24765" y1="84834" x2="62696" y2="86730"/>
                        <a14:backgroundMark x1="58307" y1="90521" x2="80564" y2="90995"/>
                        <a14:backgroundMark x1="80251" y1="92417" x2="79624" y2="91943"/>
                        <a14:backgroundMark x1="21943" y1="90995" x2="21630" y2="91469"/>
                        <a14:backgroundMark x1="22884" y1="89573" x2="22257" y2="90521"/>
                        <a14:backgroundMark x1="21212" y1="90521" x2="21003" y2="90047"/>
                        <a14:backgroundMark x1="21630" y1="91469" x2="21421" y2="90995"/>
                        <a14:backgroundMark x1="21003" y1="90047" x2="20690" y2="90521"/>
                      </a14:backgroundRemoval>
                    </a14:imgEffect>
                  </a14:imgLayer>
                </a14:imgProps>
              </a:ext>
            </a:extLst>
          </a:blip>
          <a:stretch>
            <a:fillRect/>
          </a:stretch>
        </p:blipFill>
        <p:spPr>
          <a:xfrm>
            <a:off x="5632348" y="2533890"/>
            <a:ext cx="1822482" cy="1205466"/>
          </a:xfrm>
          <a:prstGeom prst="rect">
            <a:avLst/>
          </a:prstGeom>
        </p:spPr>
      </p:pic>
      <p:sp>
        <p:nvSpPr>
          <p:cNvPr id="37" name="CuadroTexto 36">
            <a:extLst>
              <a:ext uri="{FF2B5EF4-FFF2-40B4-BE49-F238E27FC236}">
                <a16:creationId xmlns:a16="http://schemas.microsoft.com/office/drawing/2014/main" id="{514193C0-C192-FA89-AD9C-A70425A8342C}"/>
              </a:ext>
            </a:extLst>
          </p:cNvPr>
          <p:cNvSpPr txBox="1"/>
          <p:nvPr/>
        </p:nvSpPr>
        <p:spPr>
          <a:xfrm>
            <a:off x="474120" y="4079491"/>
            <a:ext cx="2733871" cy="715581"/>
          </a:xfrm>
          <a:prstGeom prst="rect">
            <a:avLst/>
          </a:prstGeom>
          <a:noFill/>
        </p:spPr>
        <p:txBody>
          <a:bodyPr wrap="square" rtlCol="0">
            <a:spAutoFit/>
          </a:bodyPr>
          <a:lstStyle/>
          <a:p>
            <a:pPr algn="ctr"/>
            <a:r>
              <a:rPr lang="es-ES" sz="1200" dirty="0" err="1">
                <a:latin typeface="Century Gothic" panose="020B0502020202020204" pitchFamily="34" charset="0"/>
              </a:rPr>
              <a:t>Boil</a:t>
            </a:r>
            <a:r>
              <a:rPr lang="es-ES" sz="1200" dirty="0">
                <a:latin typeface="Century Gothic" panose="020B0502020202020204" pitchFamily="34" charset="0"/>
              </a:rPr>
              <a:t> </a:t>
            </a:r>
            <a:r>
              <a:rPr lang="es-ES" sz="1200" dirty="0" err="1">
                <a:latin typeface="Century Gothic" panose="020B0502020202020204" pitchFamily="34" charset="0"/>
              </a:rPr>
              <a:t>ingredients</a:t>
            </a:r>
            <a:r>
              <a:rPr lang="es-ES" sz="1200" dirty="0">
                <a:latin typeface="Century Gothic" panose="020B0502020202020204" pitchFamily="34" charset="0"/>
              </a:rPr>
              <a:t> 100ºC 20min</a:t>
            </a:r>
            <a:endParaRPr lang="es-ES" sz="400" dirty="0">
              <a:latin typeface="Century Gothic" panose="020B0502020202020204" pitchFamily="34" charset="0"/>
            </a:endParaRPr>
          </a:p>
          <a:p>
            <a:pPr algn="ctr"/>
            <a:r>
              <a:rPr lang="es-ES" sz="1000" dirty="0">
                <a:latin typeface="Century Gothic" panose="020B0502020202020204" pitchFamily="34" charset="0"/>
              </a:rPr>
              <a:t> (200g </a:t>
            </a:r>
            <a:r>
              <a:rPr lang="es-ES" sz="1000" dirty="0" err="1">
                <a:latin typeface="Century Gothic" panose="020B0502020202020204" pitchFamily="34" charset="0"/>
              </a:rPr>
              <a:t>tomato</a:t>
            </a:r>
            <a:r>
              <a:rPr lang="es-ES" sz="1000" dirty="0">
                <a:latin typeface="Century Gothic" panose="020B0502020202020204" pitchFamily="34" charset="0"/>
              </a:rPr>
              <a:t>, 10g olive </a:t>
            </a:r>
            <a:r>
              <a:rPr lang="es-ES" sz="1000" dirty="0" err="1">
                <a:latin typeface="Century Gothic" panose="020B0502020202020204" pitchFamily="34" charset="0"/>
              </a:rPr>
              <a:t>oil</a:t>
            </a:r>
            <a:r>
              <a:rPr lang="es-ES" sz="1000" dirty="0">
                <a:latin typeface="Century Gothic" panose="020B0502020202020204" pitchFamily="34" charset="0"/>
              </a:rPr>
              <a:t>, 1.5g </a:t>
            </a:r>
            <a:r>
              <a:rPr lang="es-ES" sz="1000" dirty="0" err="1">
                <a:latin typeface="Century Gothic" panose="020B0502020202020204" pitchFamily="34" charset="0"/>
              </a:rPr>
              <a:t>salt</a:t>
            </a:r>
            <a:r>
              <a:rPr lang="es-ES" sz="1050" dirty="0">
                <a:latin typeface="Century Gothic" panose="020B0502020202020204" pitchFamily="34" charset="0"/>
              </a:rPr>
              <a:t>)</a:t>
            </a:r>
          </a:p>
          <a:p>
            <a:r>
              <a:rPr lang="es-ES" dirty="0">
                <a:solidFill>
                  <a:schemeClr val="bg1"/>
                </a:solidFill>
              </a:rPr>
              <a:t> </a:t>
            </a:r>
          </a:p>
        </p:txBody>
      </p:sp>
      <p:pic>
        <p:nvPicPr>
          <p:cNvPr id="44" name="Gráfico 43" descr="Flecha: curva ligera con relleno sólido">
            <a:extLst>
              <a:ext uri="{FF2B5EF4-FFF2-40B4-BE49-F238E27FC236}">
                <a16:creationId xmlns:a16="http://schemas.microsoft.com/office/drawing/2014/main" id="{1FF8236D-41BB-FFD2-16D9-ED8988BDFC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86685" y="3006206"/>
            <a:ext cx="598865" cy="598865"/>
          </a:xfrm>
          <a:prstGeom prst="rect">
            <a:avLst/>
          </a:prstGeom>
        </p:spPr>
      </p:pic>
      <p:pic>
        <p:nvPicPr>
          <p:cNvPr id="46" name="Gráfico 45" descr="Flecha: curva ligera con relleno sólido">
            <a:extLst>
              <a:ext uri="{FF2B5EF4-FFF2-40B4-BE49-F238E27FC236}">
                <a16:creationId xmlns:a16="http://schemas.microsoft.com/office/drawing/2014/main" id="{D0CBFA95-7575-5790-A6C3-4D61C972CA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7943" y="3058329"/>
            <a:ext cx="546742" cy="546742"/>
          </a:xfrm>
          <a:prstGeom prst="rect">
            <a:avLst/>
          </a:prstGeom>
        </p:spPr>
      </p:pic>
      <p:pic>
        <p:nvPicPr>
          <p:cNvPr id="4" name="Imagen 3" descr="Icono&#10;&#10;El contenido generado por IA puede ser incorrecto.">
            <a:extLst>
              <a:ext uri="{FF2B5EF4-FFF2-40B4-BE49-F238E27FC236}">
                <a16:creationId xmlns:a16="http://schemas.microsoft.com/office/drawing/2014/main" id="{D82200BD-2291-BDE1-A939-8340C52440E6}"/>
              </a:ext>
            </a:extLst>
          </p:cNvPr>
          <p:cNvPicPr>
            <a:picLocks noChangeAspect="1"/>
          </p:cNvPicPr>
          <p:nvPr/>
        </p:nvPicPr>
        <p:blipFill>
          <a:blip r:embed="rId8"/>
          <a:stretch>
            <a:fillRect/>
          </a:stretch>
        </p:blipFill>
        <p:spPr>
          <a:xfrm>
            <a:off x="895427" y="2128910"/>
            <a:ext cx="1891258" cy="1891258"/>
          </a:xfrm>
          <a:prstGeom prst="rect">
            <a:avLst/>
          </a:prstGeom>
        </p:spPr>
      </p:pic>
      <p:pic>
        <p:nvPicPr>
          <p:cNvPr id="5" name="Imagen 4" descr="Icono&#10;&#10;El contenido generado por IA puede ser incorrecto.">
            <a:extLst>
              <a:ext uri="{FF2B5EF4-FFF2-40B4-BE49-F238E27FC236}">
                <a16:creationId xmlns:a16="http://schemas.microsoft.com/office/drawing/2014/main" id="{474BF4C7-7B11-5E55-73D1-5ED6B3484237}"/>
              </a:ext>
            </a:extLst>
          </p:cNvPr>
          <p:cNvPicPr>
            <a:picLocks noChangeAspect="1"/>
          </p:cNvPicPr>
          <p:nvPr/>
        </p:nvPicPr>
        <p:blipFill>
          <a:blip r:embed="rId9"/>
          <a:stretch>
            <a:fillRect/>
          </a:stretch>
        </p:blipFill>
        <p:spPr>
          <a:xfrm>
            <a:off x="3623257" y="2423625"/>
            <a:ext cx="1611216" cy="1611216"/>
          </a:xfrm>
          <a:prstGeom prst="rect">
            <a:avLst/>
          </a:prstGeom>
        </p:spPr>
      </p:pic>
      <p:sp>
        <p:nvSpPr>
          <p:cNvPr id="6" name="Rectangle 20">
            <a:extLst>
              <a:ext uri="{FF2B5EF4-FFF2-40B4-BE49-F238E27FC236}">
                <a16:creationId xmlns:a16="http://schemas.microsoft.com/office/drawing/2014/main" id="{3916F170-5855-AC14-9A63-278622E9C229}"/>
              </a:ext>
            </a:extLst>
          </p:cNvPr>
          <p:cNvSpPr/>
          <p:nvPr/>
        </p:nvSpPr>
        <p:spPr>
          <a:xfrm>
            <a:off x="3301956" y="4079491"/>
            <a:ext cx="1932517" cy="5467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Century Gothic" panose="020B0502020202020204" pitchFamily="34" charset="0"/>
              </a:rPr>
              <a:t>Fast cooling at -25</a:t>
            </a:r>
            <a:r>
              <a:rPr lang="en-US" sz="1200" baseline="30000" dirty="0">
                <a:solidFill>
                  <a:schemeClr val="tx1"/>
                </a:solidFill>
                <a:latin typeface="Century Gothic" panose="020B0502020202020204" pitchFamily="34" charset="0"/>
              </a:rPr>
              <a:t>o</a:t>
            </a:r>
            <a:r>
              <a:rPr lang="en-US" sz="1200" dirty="0">
                <a:solidFill>
                  <a:schemeClr val="tx1"/>
                </a:solidFill>
                <a:latin typeface="Century Gothic" panose="020B0502020202020204" pitchFamily="34" charset="0"/>
              </a:rPr>
              <a:t>C for 30 min</a:t>
            </a:r>
          </a:p>
        </p:txBody>
      </p:sp>
      <p:sp>
        <p:nvSpPr>
          <p:cNvPr id="7" name="Rectangle 13">
            <a:extLst>
              <a:ext uri="{FF2B5EF4-FFF2-40B4-BE49-F238E27FC236}">
                <a16:creationId xmlns:a16="http://schemas.microsoft.com/office/drawing/2014/main" id="{8254230A-AAC7-0C2A-C6FF-4AAFDB68F17C}"/>
              </a:ext>
            </a:extLst>
          </p:cNvPr>
          <p:cNvSpPr/>
          <p:nvPr/>
        </p:nvSpPr>
        <p:spPr>
          <a:xfrm>
            <a:off x="5539052" y="3966404"/>
            <a:ext cx="1769617" cy="5467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Century Gothic" panose="020B0502020202020204" pitchFamily="34" charset="0"/>
              </a:rPr>
              <a:t>Vacuum sealing 6min</a:t>
            </a:r>
          </a:p>
        </p:txBody>
      </p:sp>
      <p:sp>
        <p:nvSpPr>
          <p:cNvPr id="13" name="CuadroTexto 14">
            <a:extLst>
              <a:ext uri="{FF2B5EF4-FFF2-40B4-BE49-F238E27FC236}">
                <a16:creationId xmlns:a16="http://schemas.microsoft.com/office/drawing/2014/main" id="{354EBFDC-10AA-4BEB-9F88-F6C22E2FA498}"/>
              </a:ext>
            </a:extLst>
          </p:cNvPr>
          <p:cNvSpPr txBox="1"/>
          <p:nvPr/>
        </p:nvSpPr>
        <p:spPr>
          <a:xfrm rot="19296332">
            <a:off x="-375065" y="1692897"/>
            <a:ext cx="2808472" cy="923330"/>
          </a:xfrm>
          <a:prstGeom prst="rect">
            <a:avLst/>
          </a:prstGeom>
          <a:noFill/>
        </p:spPr>
        <p:txBody>
          <a:bodyPr wrap="square" rtlCol="0">
            <a:spAutoFit/>
          </a:bodyPr>
          <a:lstStyle/>
          <a:p>
            <a:pPr algn="ctr"/>
            <a:r>
              <a:rPr lang="es-ES" b="1" dirty="0" err="1">
                <a:latin typeface="Century Gothic" panose="020B0502020202020204" pitchFamily="34" charset="0"/>
              </a:rPr>
              <a:t>Tomato</a:t>
            </a:r>
            <a:r>
              <a:rPr lang="es-ES" b="1" dirty="0">
                <a:latin typeface="Century Gothic" panose="020B0502020202020204" pitchFamily="34" charset="0"/>
              </a:rPr>
              <a:t> sauce </a:t>
            </a:r>
            <a:r>
              <a:rPr lang="es-ES" b="1" dirty="0" err="1">
                <a:latin typeface="Century Gothic" panose="020B0502020202020204" pitchFamily="34" charset="0"/>
              </a:rPr>
              <a:t>preparation</a:t>
            </a:r>
            <a:endParaRPr lang="es-ES" sz="1400" b="1" dirty="0">
              <a:latin typeface="Century Gothic" panose="020B0502020202020204" pitchFamily="34" charset="0"/>
            </a:endParaRPr>
          </a:p>
          <a:p>
            <a:r>
              <a:rPr lang="es-ES" dirty="0">
                <a:solidFill>
                  <a:schemeClr val="bg1"/>
                </a:solidFill>
              </a:rPr>
              <a:t> </a:t>
            </a:r>
          </a:p>
        </p:txBody>
      </p:sp>
    </p:spTree>
    <p:extLst>
      <p:ext uri="{BB962C8B-B14F-4D97-AF65-F5344CB8AC3E}">
        <p14:creationId xmlns:p14="http://schemas.microsoft.com/office/powerpoint/2010/main" val="235290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D302A08-8F76-4B3A-91AD-BCD40F956FDE}"/>
              </a:ext>
            </a:extLst>
          </p:cNvPr>
          <p:cNvSpPr>
            <a:spLocks noGrp="1"/>
          </p:cNvSpPr>
          <p:nvPr>
            <p:ph type="ctrTitle"/>
          </p:nvPr>
        </p:nvSpPr>
        <p:spPr/>
        <p:txBody>
          <a:bodyPr/>
          <a:lstStyle/>
          <a:p>
            <a:pPr algn="ctr"/>
            <a:r>
              <a:rPr lang="en-US" dirty="0"/>
              <a:t>Box </a:t>
            </a:r>
          </a:p>
        </p:txBody>
      </p:sp>
      <p:sp>
        <p:nvSpPr>
          <p:cNvPr id="12" name="Text Placeholder 11">
            <a:extLst>
              <a:ext uri="{FF2B5EF4-FFF2-40B4-BE49-F238E27FC236}">
                <a16:creationId xmlns:a16="http://schemas.microsoft.com/office/drawing/2014/main" id="{D780ED56-5281-49FF-90DA-CD8CC5972502}"/>
              </a:ext>
            </a:extLst>
          </p:cNvPr>
          <p:cNvSpPr>
            <a:spLocks noGrp="1"/>
          </p:cNvSpPr>
          <p:nvPr>
            <p:ph type="body" sz="quarter" idx="16"/>
          </p:nvPr>
        </p:nvSpPr>
        <p:spPr/>
        <p:txBody>
          <a:bodyPr/>
          <a:lstStyle/>
          <a:p>
            <a:pPr algn="ctr"/>
            <a:r>
              <a:rPr lang="en-US" dirty="0"/>
              <a:t>Front Side</a:t>
            </a:r>
          </a:p>
        </p:txBody>
      </p:sp>
      <p:sp>
        <p:nvSpPr>
          <p:cNvPr id="16" name="Text Placeholder 15">
            <a:extLst>
              <a:ext uri="{FF2B5EF4-FFF2-40B4-BE49-F238E27FC236}">
                <a16:creationId xmlns:a16="http://schemas.microsoft.com/office/drawing/2014/main" id="{E8E94725-860B-470A-B049-8D9E5BD03664}"/>
              </a:ext>
            </a:extLst>
          </p:cNvPr>
          <p:cNvSpPr>
            <a:spLocks noGrp="1"/>
          </p:cNvSpPr>
          <p:nvPr>
            <p:ph type="body" sz="quarter" idx="20"/>
          </p:nvPr>
        </p:nvSpPr>
        <p:spPr/>
        <p:txBody>
          <a:bodyPr/>
          <a:lstStyle/>
          <a:p>
            <a:pPr algn="ctr"/>
            <a:r>
              <a:rPr lang="en-US" dirty="0"/>
              <a:t>Box</a:t>
            </a:r>
          </a:p>
        </p:txBody>
      </p:sp>
      <p:sp>
        <p:nvSpPr>
          <p:cNvPr id="15" name="Text Placeholder 14">
            <a:extLst>
              <a:ext uri="{FF2B5EF4-FFF2-40B4-BE49-F238E27FC236}">
                <a16:creationId xmlns:a16="http://schemas.microsoft.com/office/drawing/2014/main" id="{D9960103-A5E6-4C99-B708-9D48CD12ABA5}"/>
              </a:ext>
            </a:extLst>
          </p:cNvPr>
          <p:cNvSpPr>
            <a:spLocks noGrp="1"/>
          </p:cNvSpPr>
          <p:nvPr>
            <p:ph type="body" sz="quarter" idx="19"/>
          </p:nvPr>
        </p:nvSpPr>
        <p:spPr/>
        <p:txBody>
          <a:bodyPr/>
          <a:lstStyle/>
          <a:p>
            <a:pPr algn="ctr"/>
            <a:r>
              <a:rPr lang="en-US" dirty="0"/>
              <a:t>Inside content</a:t>
            </a:r>
          </a:p>
        </p:txBody>
      </p:sp>
      <p:sp>
        <p:nvSpPr>
          <p:cNvPr id="18" name="Text Placeholder 17">
            <a:extLst>
              <a:ext uri="{FF2B5EF4-FFF2-40B4-BE49-F238E27FC236}">
                <a16:creationId xmlns:a16="http://schemas.microsoft.com/office/drawing/2014/main" id="{D9C76924-D2A9-47BE-8004-DB4ED9108D0A}"/>
              </a:ext>
            </a:extLst>
          </p:cNvPr>
          <p:cNvSpPr>
            <a:spLocks noGrp="1"/>
          </p:cNvSpPr>
          <p:nvPr>
            <p:ph type="body" sz="quarter" idx="22"/>
          </p:nvPr>
        </p:nvSpPr>
        <p:spPr/>
        <p:txBody>
          <a:bodyPr/>
          <a:lstStyle/>
          <a:p>
            <a:pPr algn="ctr"/>
            <a:r>
              <a:rPr lang="en-US" dirty="0"/>
              <a:t>Prepared Dish</a:t>
            </a:r>
          </a:p>
        </p:txBody>
      </p:sp>
      <p:sp>
        <p:nvSpPr>
          <p:cNvPr id="17" name="Text Placeholder 16">
            <a:extLst>
              <a:ext uri="{FF2B5EF4-FFF2-40B4-BE49-F238E27FC236}">
                <a16:creationId xmlns:a16="http://schemas.microsoft.com/office/drawing/2014/main" id="{2E3A5686-4A59-4D09-BF96-17FD249B53C4}"/>
              </a:ext>
            </a:extLst>
          </p:cNvPr>
          <p:cNvSpPr>
            <a:spLocks noGrp="1"/>
          </p:cNvSpPr>
          <p:nvPr>
            <p:ph type="body" sz="quarter" idx="21"/>
          </p:nvPr>
        </p:nvSpPr>
        <p:spPr/>
        <p:txBody>
          <a:bodyPr/>
          <a:lstStyle/>
          <a:p>
            <a:pPr algn="ctr"/>
            <a:r>
              <a:rPr lang="en-US" dirty="0"/>
              <a:t>Bowl with soup and fish on top with tomato sauce and dried vegetables topping</a:t>
            </a:r>
          </a:p>
        </p:txBody>
      </p:sp>
      <p:pic>
        <p:nvPicPr>
          <p:cNvPr id="5" name="Picture 4">
            <a:extLst>
              <a:ext uri="{FF2B5EF4-FFF2-40B4-BE49-F238E27FC236}">
                <a16:creationId xmlns:a16="http://schemas.microsoft.com/office/drawing/2014/main" id="{2EF1764B-5A31-42C0-8808-F709E7B19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512" b="80273" l="24740" r="76107">
                        <a14:foregroundMark x1="25467" y1="44486" x2="25651" y2="25439"/>
                        <a14:foregroundMark x1="25651" y1="25439" x2="38346" y2="23828"/>
                        <a14:foregroundMark x1="38346" y1="23828" x2="70833" y2="26855"/>
                        <a14:foregroundMark x1="70833" y1="26855" x2="75651" y2="33398"/>
                        <a14:foregroundMark x1="75651" y1="33398" x2="77409" y2="41162"/>
                        <a14:foregroundMark x1="76262" y1="51807" x2="75521" y2="58691"/>
                        <a14:foregroundMark x1="76499" y1="49609" x2="76262" y2="51807"/>
                        <a14:foregroundMark x1="76646" y1="48242" x2="76545" y2="49181"/>
                        <a14:foregroundMark x1="77409" y1="41162" x2="76646" y2="48242"/>
                        <a14:foregroundMark x1="75521" y1="58691" x2="70443" y2="66943"/>
                        <a14:foregroundMark x1="70443" y1="66943" x2="73242" y2="75293"/>
                        <a14:foregroundMark x1="73242" y1="75293" x2="64063" y2="81250"/>
                        <a14:foregroundMark x1="51794" y1="81713" x2="35612" y2="82324"/>
                        <a14:foregroundMark x1="35612" y1="82324" x2="27148" y2="78369"/>
                        <a14:foregroundMark x1="27148" y1="78369" x2="26138" y2="64386"/>
                        <a14:foregroundMark x1="28060" y1="44775" x2="27474" y2="24365"/>
                        <a14:foregroundMark x1="27474" y1="24365" x2="41146" y2="24561"/>
                        <a14:foregroundMark x1="41146" y1="24561" x2="29948" y2="24121"/>
                        <a14:foregroundMark x1="29948" y1="24121" x2="29622" y2="36182"/>
                        <a14:foregroundMark x1="29622" y1="36182" x2="26628" y2="43799"/>
                        <a14:foregroundMark x1="26628" y1="43799" x2="72396" y2="47070"/>
                        <a14:foregroundMark x1="72396" y1="47070" x2="77669" y2="37988"/>
                        <a14:foregroundMark x1="77669" y1="37988" x2="72591" y2="31299"/>
                        <a14:foregroundMark x1="72591" y1="31299" x2="64714" y2="26221"/>
                        <a14:foregroundMark x1="64714" y1="26221" x2="51107" y2="25879"/>
                        <a14:foregroundMark x1="51107" y1="25879" x2="47656" y2="24512"/>
                        <a14:foregroundMark x1="29167" y1="45850" x2="28942" y2="46925"/>
                        <a14:foregroundMark x1="28889" y1="51036" x2="30794" y2="46484"/>
                        <a14:foregroundMark x1="30794" y1="46484" x2="30469" y2="46826"/>
                        <a14:foregroundMark x1="27474" y1="58350" x2="26758" y2="75586"/>
                        <a14:foregroundMark x1="26758" y1="75586" x2="37370" y2="81152"/>
                        <a14:foregroundMark x1="37370" y1="81152" x2="52279" y2="78711"/>
                        <a14:foregroundMark x1="52279" y1="78711" x2="63411" y2="79346"/>
                        <a14:foregroundMark x1="61002" y1="79496" x2="53255" y2="79980"/>
                        <a14:foregroundMark x1="63411" y1="79346" x2="62040" y2="79432"/>
                        <a14:foregroundMark x1="53255" y1="79980" x2="68099" y2="78223"/>
                        <a14:foregroundMark x1="68099" y1="78223" x2="71810" y2="70752"/>
                        <a14:foregroundMark x1="71810" y1="70752" x2="68880" y2="62012"/>
                        <a14:foregroundMark x1="68880" y1="62012" x2="34831" y2="53320"/>
                        <a14:foregroundMark x1="34831" y1="53320" x2="29622" y2="60059"/>
                        <a14:foregroundMark x1="29622" y1="60059" x2="27279" y2="58740"/>
                        <a14:foregroundMark x1="27865" y1="64014" x2="47591" y2="61768"/>
                        <a14:foregroundMark x1="47591" y1="61768" x2="69401" y2="66309"/>
                        <a14:foregroundMark x1="69401" y1="66309" x2="70247" y2="74170"/>
                        <a14:foregroundMark x1="70247" y1="74170" x2="52474" y2="80322"/>
                        <a14:foregroundMark x1="52474" y1="80322" x2="34701" y2="78320"/>
                        <a14:foregroundMark x1="34701" y1="78320" x2="27669" y2="64160"/>
                        <a14:foregroundMark x1="32292" y1="29785" x2="54883" y2="29248"/>
                        <a14:foregroundMark x1="54883" y1="29248" x2="68945" y2="31299"/>
                        <a14:foregroundMark x1="68945" y1="31299" x2="76107" y2="37646"/>
                        <a14:foregroundMark x1="76107" y1="37646" x2="67643" y2="43311"/>
                        <a14:foregroundMark x1="67643" y1="43311" x2="30143" y2="33936"/>
                        <a14:foregroundMark x1="30143" y1="33936" x2="36914" y2="28125"/>
                        <a14:foregroundMark x1="28776" y1="36279" x2="47461" y2="39063"/>
                        <a14:foregroundMark x1="37500" y1="34229" x2="49609" y2="33545"/>
                        <a14:foregroundMark x1="49609" y1="33545" x2="71289" y2="38623"/>
                        <a14:foregroundMark x1="71289" y1="38623" x2="50391" y2="35986"/>
                        <a14:foregroundMark x1="50391" y1="35986" x2="62240" y2="36475"/>
                        <a14:foregroundMark x1="62240" y1="36475" x2="33203" y2="32715"/>
                        <a14:backgroundMark x1="28060" y1="46826" x2="26107" y2="56494"/>
                        <a14:backgroundMark x1="26107" y1="56494" x2="27279" y2="49072"/>
                        <a14:backgroundMark x1="27279" y1="49072" x2="25065" y2="49609"/>
                        <a14:backgroundMark x1="25651" y1="56543" x2="24544" y2="64258"/>
                        <a14:backgroundMark x1="24544" y1="64258" x2="25260" y2="62354"/>
                        <a14:backgroundMark x1="52083" y1="81348" x2="62956" y2="80420"/>
                        <a14:backgroundMark x1="62956" y1="80420" x2="52083" y2="81494"/>
                        <a14:backgroundMark x1="24349" y1="46973" x2="25065" y2="46680"/>
                        <a14:backgroundMark x1="24740" y1="45703" x2="25846" y2="49756"/>
                        <a14:backgroundMark x1="76497" y1="49609" x2="76497" y2="49609"/>
                        <a14:backgroundMark x1="76497" y1="49170" x2="76302" y2="49609"/>
                        <a14:backgroundMark x1="24935" y1="50293" x2="25260" y2="50146"/>
                        <a14:backgroundMark x1="25651" y1="45850" x2="24154" y2="45459"/>
                        <a14:backgroundMark x1="24154" y1="45459" x2="26172" y2="45703"/>
                        <a14:backgroundMark x1="24740" y1="50439" x2="24349" y2="53223"/>
                        <a14:backgroundMark x1="77214" y1="48242" x2="77214" y2="48242"/>
                        <a14:backgroundMark x1="77409" y1="51807" x2="77409" y2="51807"/>
                      </a14:backgroundRemoval>
                    </a14:imgEffect>
                  </a14:imgLayer>
                </a14:imgProps>
              </a:ext>
            </a:extLst>
          </a:blip>
          <a:srcRect l="23887" t="22330" r="20019" b="18253"/>
          <a:stretch/>
        </p:blipFill>
        <p:spPr>
          <a:xfrm>
            <a:off x="954367" y="1077052"/>
            <a:ext cx="2693860" cy="3804558"/>
          </a:xfrm>
          <a:prstGeom prst="rect">
            <a:avLst/>
          </a:prstGeom>
        </p:spPr>
      </p:pic>
      <p:pic>
        <p:nvPicPr>
          <p:cNvPr id="7" name="Picture 6">
            <a:extLst>
              <a:ext uri="{FF2B5EF4-FFF2-40B4-BE49-F238E27FC236}">
                <a16:creationId xmlns:a16="http://schemas.microsoft.com/office/drawing/2014/main" id="{871B778B-0249-40C9-A670-15AE0A3202F7}"/>
              </a:ext>
            </a:extLst>
          </p:cNvPr>
          <p:cNvPicPr>
            <a:picLocks noChangeAspect="1"/>
          </p:cNvPicPr>
          <p:nvPr/>
        </p:nvPicPr>
        <p:blipFill rotWithShape="1">
          <a:blip r:embed="rId4"/>
          <a:srcRect l="15885" t="21012" r="12186" b="29477"/>
          <a:stretch/>
        </p:blipFill>
        <p:spPr>
          <a:xfrm>
            <a:off x="8149701" y="1766656"/>
            <a:ext cx="3169327" cy="2908714"/>
          </a:xfrm>
          <a:prstGeom prst="ellipse">
            <a:avLst/>
          </a:prstGeom>
        </p:spPr>
      </p:pic>
      <p:pic>
        <p:nvPicPr>
          <p:cNvPr id="9" name="Picture 8">
            <a:extLst>
              <a:ext uri="{FF2B5EF4-FFF2-40B4-BE49-F238E27FC236}">
                <a16:creationId xmlns:a16="http://schemas.microsoft.com/office/drawing/2014/main" id="{7106D38A-F18F-4E1C-86F3-B387A44F44A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500" b="83887" l="14323" r="88542">
                        <a14:foregroundMark x1="47396" y1="33447" x2="40430" y2="82471"/>
                        <a14:foregroundMark x1="40430" y1="82471" x2="72591" y2="85596"/>
                        <a14:foregroundMark x1="72591" y1="85596" x2="85482" y2="81006"/>
                        <a14:foregroundMark x1="85482" y1="81006" x2="88542" y2="44141"/>
                        <a14:foregroundMark x1="88542" y1="44141" x2="80859" y2="34375"/>
                        <a14:foregroundMark x1="80859" y1="34375" x2="66471" y2="30273"/>
                        <a14:foregroundMark x1="66471" y1="30273" x2="51367" y2="32129"/>
                        <a14:foregroundMark x1="51367" y1="32129" x2="48112" y2="33252"/>
                        <a14:foregroundMark x1="68359" y1="41016" x2="65885" y2="40625"/>
                        <a14:foregroundMark x1="66341" y1="40479" x2="65365" y2="41211"/>
                        <a14:foregroundMark x1="66602" y1="39355" x2="71029" y2="43408"/>
                        <a14:foregroundMark x1="24023" y1="19043" x2="42448" y2="12109"/>
                        <a14:foregroundMark x1="42448" y1="12109" x2="57813" y2="12500"/>
                        <a14:foregroundMark x1="57813" y1="12500" x2="65885" y2="21289"/>
                        <a14:foregroundMark x1="65885" y1="21289" x2="55859" y2="30420"/>
                        <a14:foregroundMark x1="55859" y1="30420" x2="41602" y2="31934"/>
                        <a14:foregroundMark x1="41602" y1="31934" x2="25000" y2="27734"/>
                        <a14:foregroundMark x1="25000" y1="27734" x2="24023" y2="19043"/>
                        <a14:foregroundMark x1="35091" y1="53223" x2="28906" y2="78174"/>
                        <a14:foregroundMark x1="28906" y1="78174" x2="14063" y2="79785"/>
                        <a14:foregroundMark x1="14063" y1="79785" x2="14388" y2="44873"/>
                        <a14:foregroundMark x1="14388" y1="44873" x2="35547" y2="52441"/>
                        <a14:foregroundMark x1="14648" y1="50439" x2="21810" y2="46924"/>
                        <a14:foregroundMark x1="15625" y1="61523" x2="19792" y2="66309"/>
                        <a14:foregroundMark x1="30404" y1="18652" x2="44141" y2="21045"/>
                        <a14:foregroundMark x1="44141" y1="21045" x2="59440" y2="20117"/>
                        <a14:foregroundMark x1="42448" y1="79980" x2="43229" y2="71094"/>
                        <a14:foregroundMark x1="44661" y1="71875" x2="43945" y2="81445"/>
                        <a14:foregroundMark x1="46875" y1="84424" x2="65104" y2="85693"/>
                        <a14:foregroundMark x1="65104" y1="85693" x2="81510" y2="83887"/>
                        <a14:foregroundMark x1="81510" y1="83887" x2="49089" y2="82373"/>
                        <a14:foregroundMark x1="30664" y1="52637" x2="29492" y2="64648"/>
                        <a14:foregroundMark x1="29492" y1="64648" x2="27474" y2="65381"/>
                        <a14:foregroundMark x1="51563" y1="14063" x2="62174" y2="17920"/>
                        <a14:backgroundMark x1="42684" y1="83805" x2="42383" y2="87549"/>
                        <a14:backgroundMark x1="43697" y1="71230" x2="42863" y2="81591"/>
                        <a14:backgroundMark x1="42383" y1="87549" x2="59334" y2="86388"/>
                        <a14:backgroundMark x1="84981" y1="80331" x2="86068" y2="56494"/>
                        <a14:backgroundMark x1="88582" y1="48656" x2="89388" y2="46143"/>
                        <a14:backgroundMark x1="86068" y1="56494" x2="87463" y2="52145"/>
                        <a14:backgroundMark x1="89388" y1="46143" x2="88737" y2="36230"/>
                        <a14:backgroundMark x1="79053" y1="32970" x2="75391" y2="31738"/>
                        <a14:backgroundMark x1="88737" y1="36230" x2="80443" y2="33438"/>
                        <a14:backgroundMark x1="68815" y1="31831" x2="62272" y2="31923"/>
                        <a14:backgroundMark x1="75391" y1="31738" x2="74760" y2="31747"/>
                      </a14:backgroundRemoval>
                    </a14:imgEffect>
                  </a14:imgLayer>
                </a14:imgProps>
              </a:ext>
            </a:extLst>
          </a:blip>
          <a:srcRect l="7425" t="9838" r="8002" b="11003"/>
          <a:stretch/>
        </p:blipFill>
        <p:spPr>
          <a:xfrm>
            <a:off x="4571688" y="1222431"/>
            <a:ext cx="3048624" cy="3804558"/>
          </a:xfrm>
          <a:prstGeom prst="rect">
            <a:avLst/>
          </a:prstGeom>
        </p:spPr>
      </p:pic>
      <p:sp>
        <p:nvSpPr>
          <p:cNvPr id="19" name="Text Placeholder 6">
            <a:extLst>
              <a:ext uri="{FF2B5EF4-FFF2-40B4-BE49-F238E27FC236}">
                <a16:creationId xmlns:a16="http://schemas.microsoft.com/office/drawing/2014/main" id="{D180EFEB-5EDC-4143-9ED2-6BCCFAD90AB6}"/>
              </a:ext>
            </a:extLst>
          </p:cNvPr>
          <p:cNvSpPr txBox="1">
            <a:spLocks/>
          </p:cNvSpPr>
          <p:nvPr/>
        </p:nvSpPr>
        <p:spPr>
          <a:xfrm>
            <a:off x="367463" y="355107"/>
            <a:ext cx="7443378" cy="4263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latin typeface="Bahnschrift SemiBold" panose="020B0502040204020203" pitchFamily="34" charset="0"/>
              </a:rPr>
              <a:t>PACKAGING PROTOTYPE - PLAYDOUGH</a:t>
            </a:r>
          </a:p>
        </p:txBody>
      </p:sp>
    </p:spTree>
    <p:extLst>
      <p:ext uri="{BB962C8B-B14F-4D97-AF65-F5344CB8AC3E}">
        <p14:creationId xmlns:p14="http://schemas.microsoft.com/office/powerpoint/2010/main" val="128396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D302A08-8F76-4B3A-91AD-BCD40F956FDE}"/>
              </a:ext>
            </a:extLst>
          </p:cNvPr>
          <p:cNvSpPr>
            <a:spLocks noGrp="1"/>
          </p:cNvSpPr>
          <p:nvPr>
            <p:ph type="ctrTitle"/>
          </p:nvPr>
        </p:nvSpPr>
        <p:spPr>
          <a:xfrm>
            <a:off x="906654" y="5331961"/>
            <a:ext cx="3429679" cy="551768"/>
          </a:xfrm>
        </p:spPr>
        <p:txBody>
          <a:bodyPr/>
          <a:lstStyle/>
          <a:p>
            <a:pPr algn="ctr"/>
            <a:r>
              <a:rPr lang="en-US" dirty="0"/>
              <a:t>Box </a:t>
            </a:r>
          </a:p>
        </p:txBody>
      </p:sp>
      <p:sp>
        <p:nvSpPr>
          <p:cNvPr id="12" name="Text Placeholder 11">
            <a:extLst>
              <a:ext uri="{FF2B5EF4-FFF2-40B4-BE49-F238E27FC236}">
                <a16:creationId xmlns:a16="http://schemas.microsoft.com/office/drawing/2014/main" id="{D780ED56-5281-49FF-90DA-CD8CC5972502}"/>
              </a:ext>
            </a:extLst>
          </p:cNvPr>
          <p:cNvSpPr>
            <a:spLocks noGrp="1"/>
          </p:cNvSpPr>
          <p:nvPr>
            <p:ph type="body" sz="quarter" idx="16"/>
          </p:nvPr>
        </p:nvSpPr>
        <p:spPr>
          <a:xfrm>
            <a:off x="906654" y="5883730"/>
            <a:ext cx="3429682" cy="664027"/>
          </a:xfrm>
        </p:spPr>
        <p:txBody>
          <a:bodyPr/>
          <a:lstStyle/>
          <a:p>
            <a:pPr algn="ctr"/>
            <a:r>
              <a:rPr lang="en-US" dirty="0"/>
              <a:t>Front Side</a:t>
            </a:r>
          </a:p>
        </p:txBody>
      </p:sp>
      <p:sp>
        <p:nvSpPr>
          <p:cNvPr id="16" name="Text Placeholder 15">
            <a:extLst>
              <a:ext uri="{FF2B5EF4-FFF2-40B4-BE49-F238E27FC236}">
                <a16:creationId xmlns:a16="http://schemas.microsoft.com/office/drawing/2014/main" id="{E8E94725-860B-470A-B049-8D9E5BD03664}"/>
              </a:ext>
            </a:extLst>
          </p:cNvPr>
          <p:cNvSpPr>
            <a:spLocks noGrp="1"/>
          </p:cNvSpPr>
          <p:nvPr>
            <p:ph type="body" sz="quarter" idx="20"/>
          </p:nvPr>
        </p:nvSpPr>
        <p:spPr>
          <a:xfrm>
            <a:off x="4594222" y="5331961"/>
            <a:ext cx="3429682" cy="551768"/>
          </a:xfrm>
        </p:spPr>
        <p:txBody>
          <a:bodyPr/>
          <a:lstStyle/>
          <a:p>
            <a:pPr algn="ctr"/>
            <a:r>
              <a:rPr lang="en-US" dirty="0"/>
              <a:t>Box</a:t>
            </a:r>
          </a:p>
        </p:txBody>
      </p:sp>
      <p:sp>
        <p:nvSpPr>
          <p:cNvPr id="15" name="Text Placeholder 14">
            <a:extLst>
              <a:ext uri="{FF2B5EF4-FFF2-40B4-BE49-F238E27FC236}">
                <a16:creationId xmlns:a16="http://schemas.microsoft.com/office/drawing/2014/main" id="{D9960103-A5E6-4C99-B708-9D48CD12ABA5}"/>
              </a:ext>
            </a:extLst>
          </p:cNvPr>
          <p:cNvSpPr>
            <a:spLocks noGrp="1"/>
          </p:cNvSpPr>
          <p:nvPr>
            <p:ph type="body" sz="quarter" idx="19"/>
          </p:nvPr>
        </p:nvSpPr>
        <p:spPr>
          <a:xfrm>
            <a:off x="4595678" y="5883730"/>
            <a:ext cx="3429682" cy="664027"/>
          </a:xfrm>
        </p:spPr>
        <p:txBody>
          <a:bodyPr/>
          <a:lstStyle/>
          <a:p>
            <a:pPr algn="ctr"/>
            <a:r>
              <a:rPr lang="en-US" dirty="0"/>
              <a:t>Right side – Preparation Instructions</a:t>
            </a:r>
          </a:p>
        </p:txBody>
      </p:sp>
      <p:sp>
        <p:nvSpPr>
          <p:cNvPr id="18" name="Text Placeholder 17">
            <a:extLst>
              <a:ext uri="{FF2B5EF4-FFF2-40B4-BE49-F238E27FC236}">
                <a16:creationId xmlns:a16="http://schemas.microsoft.com/office/drawing/2014/main" id="{D9C76924-D2A9-47BE-8004-DB4ED9108D0A}"/>
              </a:ext>
            </a:extLst>
          </p:cNvPr>
          <p:cNvSpPr>
            <a:spLocks noGrp="1"/>
          </p:cNvSpPr>
          <p:nvPr>
            <p:ph type="body" sz="quarter" idx="22"/>
          </p:nvPr>
        </p:nvSpPr>
        <p:spPr>
          <a:xfrm>
            <a:off x="8386738" y="5331961"/>
            <a:ext cx="3429682" cy="551768"/>
          </a:xfrm>
        </p:spPr>
        <p:txBody>
          <a:bodyPr/>
          <a:lstStyle/>
          <a:p>
            <a:pPr algn="ctr"/>
            <a:r>
              <a:rPr lang="en-US" dirty="0"/>
              <a:t>Box</a:t>
            </a:r>
          </a:p>
        </p:txBody>
      </p:sp>
      <p:sp>
        <p:nvSpPr>
          <p:cNvPr id="17" name="Text Placeholder 16">
            <a:extLst>
              <a:ext uri="{FF2B5EF4-FFF2-40B4-BE49-F238E27FC236}">
                <a16:creationId xmlns:a16="http://schemas.microsoft.com/office/drawing/2014/main" id="{2E3A5686-4A59-4D09-BF96-17FD249B53C4}"/>
              </a:ext>
            </a:extLst>
          </p:cNvPr>
          <p:cNvSpPr>
            <a:spLocks noGrp="1"/>
          </p:cNvSpPr>
          <p:nvPr>
            <p:ph type="body" sz="quarter" idx="21"/>
          </p:nvPr>
        </p:nvSpPr>
        <p:spPr>
          <a:xfrm>
            <a:off x="8388194" y="5883730"/>
            <a:ext cx="3429682" cy="664027"/>
          </a:xfrm>
        </p:spPr>
        <p:txBody>
          <a:bodyPr/>
          <a:lstStyle/>
          <a:p>
            <a:pPr algn="ctr"/>
            <a:r>
              <a:rPr lang="en-US" dirty="0"/>
              <a:t>Backside – Nutritional Declaration</a:t>
            </a:r>
          </a:p>
        </p:txBody>
      </p:sp>
      <p:sp>
        <p:nvSpPr>
          <p:cNvPr id="19" name="Text Placeholder 6">
            <a:extLst>
              <a:ext uri="{FF2B5EF4-FFF2-40B4-BE49-F238E27FC236}">
                <a16:creationId xmlns:a16="http://schemas.microsoft.com/office/drawing/2014/main" id="{D180EFEB-5EDC-4143-9ED2-6BCCFAD90AB6}"/>
              </a:ext>
            </a:extLst>
          </p:cNvPr>
          <p:cNvSpPr txBox="1">
            <a:spLocks/>
          </p:cNvSpPr>
          <p:nvPr/>
        </p:nvSpPr>
        <p:spPr>
          <a:xfrm>
            <a:off x="367463" y="355107"/>
            <a:ext cx="7443378" cy="4263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latin typeface="Bahnschrift SemiBold" panose="020B0502040204020203" pitchFamily="34" charset="0"/>
              </a:rPr>
              <a:t>PACKAGING – FINAL VERSION</a:t>
            </a:r>
          </a:p>
        </p:txBody>
      </p:sp>
      <p:pic>
        <p:nvPicPr>
          <p:cNvPr id="3" name="Picture 2">
            <a:extLst>
              <a:ext uri="{FF2B5EF4-FFF2-40B4-BE49-F238E27FC236}">
                <a16:creationId xmlns:a16="http://schemas.microsoft.com/office/drawing/2014/main" id="{EB9AC898-37F6-4A6E-B400-BAF33BAC0B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80" b="92383" l="9961" r="89844">
                        <a14:foregroundMark x1="12305" y1="8008" x2="13831" y2="7623"/>
                        <a14:foregroundMark x1="37988" y1="92383" x2="37988" y2="92383"/>
                        <a14:foregroundMark x1="37500" y1="86426" x2="37500" y2="86426"/>
                        <a14:foregroundMark x1="39355" y1="86426" x2="39355" y2="86426"/>
                        <a14:foregroundMark x1="45605" y1="85938" x2="45605" y2="85938"/>
                        <a14:foregroundMark x1="47559" y1="86133" x2="47559" y2="86133"/>
                        <a14:foregroundMark x1="51074" y1="80469" x2="51074" y2="80469"/>
                        <a14:foregroundMark x1="60547" y1="80762" x2="60547" y2="80762"/>
                        <a14:foregroundMark x1="37500" y1="21875" x2="37500" y2="21875"/>
                        <a14:foregroundMark x1="42383" y1="22949" x2="42383" y2="22949"/>
                        <a14:foregroundMark x1="40430" y1="24902" x2="40430" y2="24902"/>
                        <a14:foregroundMark x1="33691" y1="26270" x2="33691" y2="26270"/>
                        <a14:foregroundMark x1="50195" y1="22461" x2="50195" y2="22461"/>
                        <a14:foregroundMark x1="53223" y1="22461" x2="53223" y2="22461"/>
                        <a14:foregroundMark x1="51855" y1="23242" x2="51855" y2="23242"/>
                        <a14:foregroundMark x1="59961" y1="23242" x2="59961" y2="23242"/>
                        <a14:foregroundMark x1="57520" y1="24316" x2="69238" y2="21582"/>
                        <a14:foregroundMark x1="74902" y1="21582" x2="79004" y2="20215"/>
                        <a14:foregroundMark x1="59473" y1="30273" x2="60254" y2="30273"/>
                        <a14:backgroundMark x1="17676" y1="6738" x2="17676" y2="6738"/>
                        <a14:backgroundMark x1="17676" y1="6738" x2="25781" y2="3418"/>
                        <a14:backgroundMark x1="25586" y1="5078" x2="25586" y2="5078"/>
                        <a14:backgroundMark x1="24512" y1="5078" x2="24512" y2="5078"/>
                        <a14:backgroundMark x1="25293" y1="5078" x2="25293" y2="5078"/>
                        <a14:backgroundMark x1="25781" y1="4492" x2="22559" y2="4785"/>
                        <a14:backgroundMark x1="14160" y1="6934" x2="18750" y2="4297"/>
                      </a14:backgroundRemoval>
                    </a14:imgEffect>
                  </a14:imgLayer>
                </a14:imgProps>
              </a:ext>
            </a:extLst>
          </a:blip>
          <a:stretch>
            <a:fillRect/>
          </a:stretch>
        </p:blipFill>
        <p:spPr>
          <a:xfrm>
            <a:off x="514331" y="1443194"/>
            <a:ext cx="3444370" cy="3444370"/>
          </a:xfrm>
          <a:prstGeom prst="rect">
            <a:avLst/>
          </a:prstGeom>
        </p:spPr>
      </p:pic>
      <p:pic>
        <p:nvPicPr>
          <p:cNvPr id="4" name="Picture 3">
            <a:extLst>
              <a:ext uri="{FF2B5EF4-FFF2-40B4-BE49-F238E27FC236}">
                <a16:creationId xmlns:a16="http://schemas.microsoft.com/office/drawing/2014/main" id="{324AF661-FD7A-4336-B7E3-CD119186C27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348" b="92383" l="9961" r="89844">
                        <a14:foregroundMark x1="45996" y1="92383" x2="45996" y2="92383"/>
                        <a14:foregroundMark x1="42773" y1="60352" x2="42773" y2="60352"/>
                        <a14:foregroundMark x1="56641" y1="60352" x2="56641" y2="60352"/>
                        <a14:foregroundMark x1="35449" y1="8789" x2="35449" y2="8789"/>
                        <a14:foregroundMark x1="50098" y1="6348" x2="50098" y2="6348"/>
                        <a14:foregroundMark x1="33496" y1="9863" x2="45508" y2="8301"/>
                        <a14:foregroundMark x1="46875" y1="49219" x2="54395" y2="51074"/>
                        <a14:foregroundMark x1="49805" y1="53516" x2="51465" y2="30371"/>
                        <a14:foregroundMark x1="51465" y1="30371" x2="38379" y2="18555"/>
                        <a14:foregroundMark x1="38379" y1="18555" x2="38965" y2="19336"/>
                        <a14:foregroundMark x1="57715" y1="56250" x2="45508" y2="67090"/>
                        <a14:foregroundMark x1="52539" y1="74121" x2="47656" y2="84766"/>
                      </a14:backgroundRemoval>
                    </a14:imgEffect>
                  </a14:imgLayer>
                </a14:imgProps>
              </a:ext>
            </a:extLst>
          </a:blip>
          <a:stretch>
            <a:fillRect/>
          </a:stretch>
        </p:blipFill>
        <p:spPr>
          <a:xfrm>
            <a:off x="4459509" y="1443193"/>
            <a:ext cx="3444369" cy="3444369"/>
          </a:xfrm>
          <a:prstGeom prst="rect">
            <a:avLst/>
          </a:prstGeom>
        </p:spPr>
      </p:pic>
      <p:pic>
        <p:nvPicPr>
          <p:cNvPr id="6" name="Picture 5">
            <a:extLst>
              <a:ext uri="{FF2B5EF4-FFF2-40B4-BE49-F238E27FC236}">
                <a16:creationId xmlns:a16="http://schemas.microsoft.com/office/drawing/2014/main" id="{F85A9AC1-FA26-48FC-A2D6-FC1C408271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1" b="92969" l="9961" r="89941">
                        <a14:foregroundMark x1="51855" y1="92969" x2="51855" y2="92969"/>
                        <a14:foregroundMark x1="34375" y1="11263" x2="34375" y2="11263"/>
                      </a14:backgroundRemoval>
                    </a14:imgEffect>
                  </a14:imgLayer>
                </a14:imgProps>
              </a:ext>
            </a:extLst>
          </a:blip>
          <a:stretch>
            <a:fillRect/>
          </a:stretch>
        </p:blipFill>
        <p:spPr>
          <a:xfrm>
            <a:off x="8811737" y="1172407"/>
            <a:ext cx="2543036" cy="3814553"/>
          </a:xfrm>
          <a:prstGeom prst="rect">
            <a:avLst/>
          </a:prstGeom>
        </p:spPr>
      </p:pic>
    </p:spTree>
    <p:extLst>
      <p:ext uri="{BB962C8B-B14F-4D97-AF65-F5344CB8AC3E}">
        <p14:creationId xmlns:p14="http://schemas.microsoft.com/office/powerpoint/2010/main" val="15795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D180EFEB-5EDC-4143-9ED2-6BCCFAD90AB6}"/>
              </a:ext>
            </a:extLst>
          </p:cNvPr>
          <p:cNvSpPr txBox="1">
            <a:spLocks/>
          </p:cNvSpPr>
          <p:nvPr/>
        </p:nvSpPr>
        <p:spPr>
          <a:xfrm>
            <a:off x="367463" y="355107"/>
            <a:ext cx="7443378" cy="4263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latin typeface="Bahnschrift SemiBold" panose="020B0502040204020203" pitchFamily="34" charset="0"/>
              </a:rPr>
              <a:t>PACKAGING – FINAL VERSION</a:t>
            </a:r>
          </a:p>
        </p:txBody>
      </p:sp>
      <p:pic>
        <p:nvPicPr>
          <p:cNvPr id="5" name="Picture 4">
            <a:extLst>
              <a:ext uri="{FF2B5EF4-FFF2-40B4-BE49-F238E27FC236}">
                <a16:creationId xmlns:a16="http://schemas.microsoft.com/office/drawing/2014/main" id="{AB8CAF33-9DDA-4532-9991-73CB9AF5E5B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4253" t="8814" r="22047" b="66363"/>
          <a:stretch/>
        </p:blipFill>
        <p:spPr>
          <a:xfrm rot="16200000">
            <a:off x="4285512" y="2189264"/>
            <a:ext cx="3558652" cy="1713077"/>
          </a:xfrm>
          <a:prstGeom prst="rect">
            <a:avLst/>
          </a:prstGeom>
        </p:spPr>
      </p:pic>
      <p:pic>
        <p:nvPicPr>
          <p:cNvPr id="7" name="Picture 6">
            <a:extLst>
              <a:ext uri="{FF2B5EF4-FFF2-40B4-BE49-F238E27FC236}">
                <a16:creationId xmlns:a16="http://schemas.microsoft.com/office/drawing/2014/main" id="{D3654F77-235C-406A-8B18-B64554D7D89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0382" t="36760" r="65282" b="20521"/>
          <a:stretch/>
        </p:blipFill>
        <p:spPr>
          <a:xfrm rot="5400000">
            <a:off x="3496388" y="3356848"/>
            <a:ext cx="910256" cy="1963393"/>
          </a:xfrm>
          <a:prstGeom prst="rect">
            <a:avLst/>
          </a:prstGeom>
        </p:spPr>
      </p:pic>
      <p:pic>
        <p:nvPicPr>
          <p:cNvPr id="9" name="Picture 8">
            <a:extLst>
              <a:ext uri="{FF2B5EF4-FFF2-40B4-BE49-F238E27FC236}">
                <a16:creationId xmlns:a16="http://schemas.microsoft.com/office/drawing/2014/main" id="{D2111008-8A5D-49C5-8684-55DE6A1348D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33320" t="32751" r="36650" b="17572"/>
          <a:stretch/>
        </p:blipFill>
        <p:spPr>
          <a:xfrm rot="5400000">
            <a:off x="1569915" y="36145"/>
            <a:ext cx="2087255" cy="4530708"/>
          </a:xfrm>
          <a:prstGeom prst="rect">
            <a:avLst/>
          </a:prstGeom>
        </p:spPr>
      </p:pic>
      <p:pic>
        <p:nvPicPr>
          <p:cNvPr id="11" name="Picture 10">
            <a:extLst>
              <a:ext uri="{FF2B5EF4-FFF2-40B4-BE49-F238E27FC236}">
                <a16:creationId xmlns:a16="http://schemas.microsoft.com/office/drawing/2014/main" id="{C5E81E28-FD07-4493-B19F-6FBA033CE8F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62468" t="38705" r="22688" b="48867"/>
          <a:stretch/>
        </p:blipFill>
        <p:spPr>
          <a:xfrm>
            <a:off x="1894510" y="3851958"/>
            <a:ext cx="871798" cy="973172"/>
          </a:xfrm>
          <a:prstGeom prst="rect">
            <a:avLst/>
          </a:prstGeom>
        </p:spPr>
      </p:pic>
      <p:pic>
        <p:nvPicPr>
          <p:cNvPr id="13" name="Picture 12">
            <a:extLst>
              <a:ext uri="{FF2B5EF4-FFF2-40B4-BE49-F238E27FC236}">
                <a16:creationId xmlns:a16="http://schemas.microsoft.com/office/drawing/2014/main" id="{DE2F25E7-019F-4174-805C-EFA54088183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62308" t="54757" r="17354" b="26343"/>
          <a:stretch/>
        </p:blipFill>
        <p:spPr>
          <a:xfrm rot="5400000">
            <a:off x="460932" y="3657843"/>
            <a:ext cx="1098728" cy="1361403"/>
          </a:xfrm>
          <a:prstGeom prst="rect">
            <a:avLst/>
          </a:prstGeom>
        </p:spPr>
      </p:pic>
      <p:sp>
        <p:nvSpPr>
          <p:cNvPr id="20" name="Text Placeholder 11">
            <a:extLst>
              <a:ext uri="{FF2B5EF4-FFF2-40B4-BE49-F238E27FC236}">
                <a16:creationId xmlns:a16="http://schemas.microsoft.com/office/drawing/2014/main" id="{09098CAA-EE46-466E-B77F-505E6D299237}"/>
              </a:ext>
            </a:extLst>
          </p:cNvPr>
          <p:cNvSpPr txBox="1">
            <a:spLocks/>
          </p:cNvSpPr>
          <p:nvPr/>
        </p:nvSpPr>
        <p:spPr>
          <a:xfrm>
            <a:off x="898701" y="3483748"/>
            <a:ext cx="3429682" cy="664027"/>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b="0" kern="1200" spc="0" baseline="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Fish</a:t>
            </a:r>
          </a:p>
        </p:txBody>
      </p:sp>
      <p:sp>
        <p:nvSpPr>
          <p:cNvPr id="21" name="Text Placeholder 11">
            <a:extLst>
              <a:ext uri="{FF2B5EF4-FFF2-40B4-BE49-F238E27FC236}">
                <a16:creationId xmlns:a16="http://schemas.microsoft.com/office/drawing/2014/main" id="{505A5FA8-8CD8-4EE2-AA51-82C305064274}"/>
              </a:ext>
            </a:extLst>
          </p:cNvPr>
          <p:cNvSpPr txBox="1">
            <a:spLocks/>
          </p:cNvSpPr>
          <p:nvPr/>
        </p:nvSpPr>
        <p:spPr>
          <a:xfrm>
            <a:off x="-665839" y="4905818"/>
            <a:ext cx="3429682" cy="664027"/>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b="0" kern="1200" spc="0" baseline="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Crispy vegetables</a:t>
            </a:r>
          </a:p>
        </p:txBody>
      </p:sp>
      <p:sp>
        <p:nvSpPr>
          <p:cNvPr id="22" name="Text Placeholder 11">
            <a:extLst>
              <a:ext uri="{FF2B5EF4-FFF2-40B4-BE49-F238E27FC236}">
                <a16:creationId xmlns:a16="http://schemas.microsoft.com/office/drawing/2014/main" id="{948E27E6-9327-413D-8219-F953E065A035}"/>
              </a:ext>
            </a:extLst>
          </p:cNvPr>
          <p:cNvSpPr txBox="1">
            <a:spLocks/>
          </p:cNvSpPr>
          <p:nvPr/>
        </p:nvSpPr>
        <p:spPr>
          <a:xfrm>
            <a:off x="695472" y="4919259"/>
            <a:ext cx="3429682" cy="664027"/>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b="0" kern="1200" spc="0" baseline="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Seasoning</a:t>
            </a:r>
          </a:p>
        </p:txBody>
      </p:sp>
      <p:sp>
        <p:nvSpPr>
          <p:cNvPr id="23" name="Text Placeholder 11">
            <a:extLst>
              <a:ext uri="{FF2B5EF4-FFF2-40B4-BE49-F238E27FC236}">
                <a16:creationId xmlns:a16="http://schemas.microsoft.com/office/drawing/2014/main" id="{3287537D-5B05-4F04-AAC8-CECA7D21C972}"/>
              </a:ext>
            </a:extLst>
          </p:cNvPr>
          <p:cNvSpPr txBox="1">
            <a:spLocks/>
          </p:cNvSpPr>
          <p:nvPr/>
        </p:nvSpPr>
        <p:spPr>
          <a:xfrm>
            <a:off x="2222128" y="4905817"/>
            <a:ext cx="3429682" cy="664027"/>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b="0" kern="1200" spc="0" baseline="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Tomato sauce </a:t>
            </a:r>
          </a:p>
        </p:txBody>
      </p:sp>
      <p:sp>
        <p:nvSpPr>
          <p:cNvPr id="24" name="Text Placeholder 11">
            <a:extLst>
              <a:ext uri="{FF2B5EF4-FFF2-40B4-BE49-F238E27FC236}">
                <a16:creationId xmlns:a16="http://schemas.microsoft.com/office/drawing/2014/main" id="{A23E3730-9B3C-4362-8859-C2C628A240B4}"/>
              </a:ext>
            </a:extLst>
          </p:cNvPr>
          <p:cNvSpPr txBox="1">
            <a:spLocks/>
          </p:cNvSpPr>
          <p:nvPr/>
        </p:nvSpPr>
        <p:spPr>
          <a:xfrm>
            <a:off x="4453123" y="4915040"/>
            <a:ext cx="3429682" cy="664027"/>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b="0" kern="1200" spc="0" baseline="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b="0" kern="1200" spc="30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Soup</a:t>
            </a:r>
          </a:p>
        </p:txBody>
      </p:sp>
      <p:pic>
        <p:nvPicPr>
          <p:cNvPr id="25" name="Picture 24">
            <a:extLst>
              <a:ext uri="{FF2B5EF4-FFF2-40B4-BE49-F238E27FC236}">
                <a16:creationId xmlns:a16="http://schemas.microsoft.com/office/drawing/2014/main" id="{70E2C166-D9A8-48CE-BA74-F4CC764E1031}"/>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0611604">
            <a:off x="6909840" y="2665836"/>
            <a:ext cx="1766885" cy="878277"/>
          </a:xfrm>
          <a:prstGeom prst="rect">
            <a:avLst/>
          </a:prstGeom>
          <a:ln>
            <a:noFill/>
          </a:ln>
        </p:spPr>
      </p:pic>
      <p:pic>
        <p:nvPicPr>
          <p:cNvPr id="35" name="Picture Placeholder 7">
            <a:extLst>
              <a:ext uri="{FF2B5EF4-FFF2-40B4-BE49-F238E27FC236}">
                <a16:creationId xmlns:a16="http://schemas.microsoft.com/office/drawing/2014/main" id="{0D9AB8EA-2FE6-40A8-A569-87B61FB16AE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1097" t="2807" r="12553"/>
          <a:stretch/>
        </p:blipFill>
        <p:spPr>
          <a:xfrm rot="5400000">
            <a:off x="8817371" y="1582264"/>
            <a:ext cx="2702203" cy="292707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p:spPr>
      </p:pic>
    </p:spTree>
    <p:extLst>
      <p:ext uri="{BB962C8B-B14F-4D97-AF65-F5344CB8AC3E}">
        <p14:creationId xmlns:p14="http://schemas.microsoft.com/office/powerpoint/2010/main" val="3994296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6D6F6AE1-F1F7-4DBC-BF26-C91421F4D13B}"/>
              </a:ext>
            </a:extLst>
          </p:cNvPr>
          <p:cNvGraphicFramePr>
            <a:graphicFrameLocks/>
          </p:cNvGraphicFramePr>
          <p:nvPr>
            <p:extLst>
              <p:ext uri="{D42A27DB-BD31-4B8C-83A1-F6EECF244321}">
                <p14:modId xmlns:p14="http://schemas.microsoft.com/office/powerpoint/2010/main" val="3311680344"/>
              </p:ext>
            </p:extLst>
          </p:nvPr>
        </p:nvGraphicFramePr>
        <p:xfrm>
          <a:off x="2503873" y="929969"/>
          <a:ext cx="7184254" cy="4531903"/>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18270F89-A742-45BB-A4CE-D7F4D1E9C13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3949" y="304196"/>
            <a:ext cx="1435174" cy="1378021"/>
          </a:xfrm>
          <a:prstGeom prst="rect">
            <a:avLst/>
          </a:prstGeom>
        </p:spPr>
      </p:pic>
      <p:sp>
        <p:nvSpPr>
          <p:cNvPr id="22" name="Oval 21">
            <a:extLst>
              <a:ext uri="{FF2B5EF4-FFF2-40B4-BE49-F238E27FC236}">
                <a16:creationId xmlns:a16="http://schemas.microsoft.com/office/drawing/2014/main" id="{293908E5-7655-4F49-A5C8-15DD0A461A23}"/>
              </a:ext>
            </a:extLst>
          </p:cNvPr>
          <p:cNvSpPr/>
          <p:nvPr/>
        </p:nvSpPr>
        <p:spPr>
          <a:xfrm rot="20322277">
            <a:off x="355321" y="2876584"/>
            <a:ext cx="1990912" cy="1741848"/>
          </a:xfrm>
          <a:prstGeom prst="ellipse">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0" u="none" strike="noStrike" baseline="0" dirty="0">
                <a:solidFill>
                  <a:srgbClr val="000000"/>
                </a:solidFill>
                <a:latin typeface="Bookman Old Style" panose="02050604050505020204" pitchFamily="18" charset="0"/>
              </a:rPr>
              <a:t>4.8€ per package</a:t>
            </a:r>
            <a:endParaRPr lang="en-US" dirty="0">
              <a:latin typeface="Bookman Old Style" panose="02050604050505020204" pitchFamily="18" charset="0"/>
            </a:endParaRPr>
          </a:p>
        </p:txBody>
      </p:sp>
    </p:spTree>
    <p:extLst>
      <p:ext uri="{BB962C8B-B14F-4D97-AF65-F5344CB8AC3E}">
        <p14:creationId xmlns:p14="http://schemas.microsoft.com/office/powerpoint/2010/main" val="1930437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3A248-58E9-8CDB-0F70-DDE95D9A6011}"/>
              </a:ext>
            </a:extLst>
          </p:cNvPr>
          <p:cNvSpPr>
            <a:spLocks noGrp="1"/>
          </p:cNvSpPr>
          <p:nvPr>
            <p:ph type="ctrTitle"/>
          </p:nvPr>
        </p:nvSpPr>
        <p:spPr>
          <a:xfrm>
            <a:off x="356240" y="209545"/>
            <a:ext cx="9613374" cy="361269"/>
          </a:xfrm>
        </p:spPr>
        <p:txBody>
          <a:bodyPr/>
          <a:lstStyle/>
          <a:p>
            <a:r>
              <a:rPr lang="en-US" sz="2800" dirty="0"/>
              <a:t>About the future …</a:t>
            </a:r>
          </a:p>
        </p:txBody>
      </p:sp>
      <p:pic>
        <p:nvPicPr>
          <p:cNvPr id="11" name="Graphic 10">
            <a:extLst>
              <a:ext uri="{FF2B5EF4-FFF2-40B4-BE49-F238E27FC236}">
                <a16:creationId xmlns:a16="http://schemas.microsoft.com/office/drawing/2014/main" id="{EDACF734-5971-40C8-B0BD-56DA52524FE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430" b="36705"/>
          <a:stretch/>
        </p:blipFill>
        <p:spPr>
          <a:xfrm rot="5400000">
            <a:off x="218544" y="421006"/>
            <a:ext cx="1227349" cy="1664439"/>
          </a:xfrm>
          <a:prstGeom prst="rect">
            <a:avLst/>
          </a:prstGeom>
        </p:spPr>
      </p:pic>
      <p:graphicFrame>
        <p:nvGraphicFramePr>
          <p:cNvPr id="8" name="Diagram 7">
            <a:extLst>
              <a:ext uri="{FF2B5EF4-FFF2-40B4-BE49-F238E27FC236}">
                <a16:creationId xmlns:a16="http://schemas.microsoft.com/office/drawing/2014/main" id="{3589A484-F42A-456A-BAE1-5BE544FA49EF}"/>
              </a:ext>
            </a:extLst>
          </p:cNvPr>
          <p:cNvGraphicFramePr/>
          <p:nvPr>
            <p:extLst>
              <p:ext uri="{D42A27DB-BD31-4B8C-83A1-F6EECF244321}">
                <p14:modId xmlns:p14="http://schemas.microsoft.com/office/powerpoint/2010/main" val="2925368343"/>
              </p:ext>
            </p:extLst>
          </p:nvPr>
        </p:nvGraphicFramePr>
        <p:xfrm>
          <a:off x="1960979" y="39017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7810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16B9-7CE0-E821-2349-D00B35D733B4}"/>
              </a:ext>
            </a:extLst>
          </p:cNvPr>
          <p:cNvSpPr>
            <a:spLocks noGrp="1"/>
          </p:cNvSpPr>
          <p:nvPr>
            <p:ph type="ctrTitle"/>
          </p:nvPr>
        </p:nvSpPr>
        <p:spPr>
          <a:xfrm>
            <a:off x="603648" y="2946444"/>
            <a:ext cx="5430207" cy="1043348"/>
          </a:xfrm>
        </p:spPr>
        <p:txBody>
          <a:bodyPr/>
          <a:lstStyle/>
          <a:p>
            <a:r>
              <a:rPr lang="en-US" sz="4000" dirty="0" err="1"/>
              <a:t>Buon</a:t>
            </a:r>
            <a:r>
              <a:rPr lang="en-US" sz="4000" dirty="0"/>
              <a:t> </a:t>
            </a:r>
            <a:r>
              <a:rPr lang="en-US" sz="4000" dirty="0" err="1"/>
              <a:t>appetito</a:t>
            </a:r>
            <a:endParaRPr lang="en-US" sz="4000" dirty="0"/>
          </a:p>
        </p:txBody>
      </p:sp>
      <p:pic>
        <p:nvPicPr>
          <p:cNvPr id="49" name="Picture Placeholder 48">
            <a:extLst>
              <a:ext uri="{FF2B5EF4-FFF2-40B4-BE49-F238E27FC236}">
                <a16:creationId xmlns:a16="http://schemas.microsoft.com/office/drawing/2014/main" id="{01D776C5-7456-524D-BDA8-D3613EC750B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500" r="12500"/>
          <a:stretch/>
        </p:blipFill>
        <p:spPr>
          <a:xfrm>
            <a:off x="7195379" y="1008935"/>
            <a:ext cx="4840129" cy="4840129"/>
          </a:xfrm>
        </p:spPr>
      </p:pic>
      <p:pic>
        <p:nvPicPr>
          <p:cNvPr id="8" name="Picture Placeholder 48">
            <a:extLst>
              <a:ext uri="{FF2B5EF4-FFF2-40B4-BE49-F238E27FC236}">
                <a16:creationId xmlns:a16="http://schemas.microsoft.com/office/drawing/2014/main" id="{128CA45B-6CCC-4E4A-8F7F-363B4E8D153E}"/>
              </a:ext>
            </a:extLst>
          </p:cNvPr>
          <p:cNvPicPr>
            <a:picLocks noChangeAspect="1"/>
          </p:cNvPicPr>
          <p:nvPr/>
        </p:nvPicPr>
        <p:blipFill>
          <a:blip r:embed="rId3">
            <a:extLst>
              <a:ext uri="{28A0092B-C50C-407E-A947-70E740481C1C}">
                <a14:useLocalDpi xmlns:a14="http://schemas.microsoft.com/office/drawing/2010/main" val="0"/>
              </a:ext>
            </a:extLst>
          </a:blip>
          <a:srcRect l="21875" r="21875"/>
          <a:stretch/>
        </p:blipFill>
        <p:spPr>
          <a:xfrm>
            <a:off x="4716473" y="213064"/>
            <a:ext cx="3013298" cy="3013298"/>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76200">
            <a:solidFill>
              <a:schemeClr val="accent2">
                <a:lumMod val="60000"/>
                <a:lumOff val="40000"/>
              </a:schemeClr>
            </a:solidFill>
          </a:ln>
        </p:spPr>
      </p:pic>
      <p:pic>
        <p:nvPicPr>
          <p:cNvPr id="9" name="Picture Placeholder 48">
            <a:extLst>
              <a:ext uri="{FF2B5EF4-FFF2-40B4-BE49-F238E27FC236}">
                <a16:creationId xmlns:a16="http://schemas.microsoft.com/office/drawing/2014/main" id="{3F03F0C7-B164-4F96-9937-50755811A4A6}"/>
              </a:ext>
            </a:extLst>
          </p:cNvPr>
          <p:cNvPicPr>
            <a:picLocks noChangeAspect="1"/>
          </p:cNvPicPr>
          <p:nvPr/>
        </p:nvPicPr>
        <p:blipFill rotWithShape="1">
          <a:blip r:embed="rId4">
            <a:extLst>
              <a:ext uri="{28A0092B-C50C-407E-A947-70E740481C1C}">
                <a14:useLocalDpi xmlns:a14="http://schemas.microsoft.com/office/drawing/2010/main" val="0"/>
              </a:ext>
            </a:extLst>
          </a:blip>
          <a:srcRect l="-377" t="-1" r="1607" b="-2596"/>
          <a:stretch/>
        </p:blipFill>
        <p:spPr>
          <a:xfrm>
            <a:off x="4909385" y="3826276"/>
            <a:ext cx="2900920" cy="2610873"/>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76200">
            <a:solidFill>
              <a:schemeClr val="accent2">
                <a:lumMod val="60000"/>
                <a:lumOff val="40000"/>
              </a:schemeClr>
            </a:solidFill>
          </a:ln>
        </p:spPr>
      </p:pic>
      <p:pic>
        <p:nvPicPr>
          <p:cNvPr id="10" name="Picture Placeholder 48">
            <a:extLst>
              <a:ext uri="{FF2B5EF4-FFF2-40B4-BE49-F238E27FC236}">
                <a16:creationId xmlns:a16="http://schemas.microsoft.com/office/drawing/2014/main" id="{80A61D59-8245-4CFD-9ADD-8A7320A71418}"/>
              </a:ext>
            </a:extLst>
          </p:cNvPr>
          <p:cNvPicPr>
            <a:picLocks noChangeAspect="1"/>
          </p:cNvPicPr>
          <p:nvPr/>
        </p:nvPicPr>
        <p:blipFill rotWithShape="1">
          <a:blip r:embed="rId5">
            <a:extLst>
              <a:ext uri="{28A0092B-C50C-407E-A947-70E740481C1C}">
                <a14:useLocalDpi xmlns:a14="http://schemas.microsoft.com/office/drawing/2010/main" val="0"/>
              </a:ext>
            </a:extLst>
          </a:blip>
          <a:srcRect l="-5192" t="13620" r="-1736" b="23890"/>
          <a:stretch/>
        </p:blipFill>
        <p:spPr>
          <a:xfrm rot="19843488">
            <a:off x="10411892" y="68672"/>
            <a:ext cx="1684293" cy="1653703"/>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76200">
            <a:solidFill>
              <a:schemeClr val="accent2">
                <a:lumMod val="60000"/>
                <a:lumOff val="40000"/>
              </a:schemeClr>
            </a:solidFill>
          </a:ln>
        </p:spPr>
      </p:pic>
      <p:pic>
        <p:nvPicPr>
          <p:cNvPr id="11" name="Picture Placeholder 48">
            <a:extLst>
              <a:ext uri="{FF2B5EF4-FFF2-40B4-BE49-F238E27FC236}">
                <a16:creationId xmlns:a16="http://schemas.microsoft.com/office/drawing/2014/main" id="{22A86821-115A-4D7B-9B54-CC5698372336}"/>
              </a:ext>
            </a:extLst>
          </p:cNvPr>
          <p:cNvPicPr>
            <a:picLocks noChangeAspect="1"/>
          </p:cNvPicPr>
          <p:nvPr/>
        </p:nvPicPr>
        <p:blipFill rotWithShape="1">
          <a:blip r:embed="rId6">
            <a:extLst>
              <a:ext uri="{28A0092B-C50C-407E-A947-70E740481C1C}">
                <a14:useLocalDpi xmlns:a14="http://schemas.microsoft.com/office/drawing/2010/main" val="0"/>
              </a:ext>
            </a:extLst>
          </a:blip>
          <a:srcRect l="644" t="-3415" r="15228"/>
          <a:stretch/>
        </p:blipFill>
        <p:spPr>
          <a:xfrm>
            <a:off x="3181626" y="5215254"/>
            <a:ext cx="1814996" cy="1591879"/>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76200">
            <a:solidFill>
              <a:schemeClr val="accent2">
                <a:lumMod val="60000"/>
                <a:lumOff val="40000"/>
              </a:schemeClr>
            </a:solidFill>
          </a:ln>
        </p:spPr>
      </p:pic>
      <p:sp>
        <p:nvSpPr>
          <p:cNvPr id="12" name="Title 1">
            <a:extLst>
              <a:ext uri="{FF2B5EF4-FFF2-40B4-BE49-F238E27FC236}">
                <a16:creationId xmlns:a16="http://schemas.microsoft.com/office/drawing/2014/main" id="{5C142F48-7564-4664-987A-9D6BFDDE141D}"/>
              </a:ext>
            </a:extLst>
          </p:cNvPr>
          <p:cNvSpPr txBox="1">
            <a:spLocks/>
          </p:cNvSpPr>
          <p:nvPr/>
        </p:nvSpPr>
        <p:spPr>
          <a:xfrm>
            <a:off x="22886" y="2274007"/>
            <a:ext cx="5430207" cy="104334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7000" kern="1200" spc="100" baseline="0">
                <a:solidFill>
                  <a:schemeClr val="tx1"/>
                </a:solidFill>
                <a:latin typeface="+mj-lt"/>
                <a:ea typeface="+mj-ea"/>
                <a:cs typeface="+mj-cs"/>
              </a:defRPr>
            </a:lvl1pPr>
          </a:lstStyle>
          <a:p>
            <a:r>
              <a:rPr lang="en-US" sz="4000" dirty="0"/>
              <a:t>Bom </a:t>
            </a:r>
            <a:r>
              <a:rPr lang="en-US" sz="4000" dirty="0" err="1"/>
              <a:t>apetite</a:t>
            </a:r>
            <a:endParaRPr lang="en-US" sz="4000" dirty="0"/>
          </a:p>
          <a:p>
            <a:endParaRPr lang="en-US" sz="4000" dirty="0"/>
          </a:p>
          <a:p>
            <a:endParaRPr lang="en-US" sz="4000" dirty="0"/>
          </a:p>
        </p:txBody>
      </p:sp>
      <p:sp>
        <p:nvSpPr>
          <p:cNvPr id="13" name="Title 1">
            <a:extLst>
              <a:ext uri="{FF2B5EF4-FFF2-40B4-BE49-F238E27FC236}">
                <a16:creationId xmlns:a16="http://schemas.microsoft.com/office/drawing/2014/main" id="{93A83A41-4C48-4085-8A51-9EB31CA141E1}"/>
              </a:ext>
            </a:extLst>
          </p:cNvPr>
          <p:cNvSpPr txBox="1">
            <a:spLocks/>
          </p:cNvSpPr>
          <p:nvPr/>
        </p:nvSpPr>
        <p:spPr>
          <a:xfrm>
            <a:off x="1184410" y="3605842"/>
            <a:ext cx="5430207" cy="104334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7000" kern="1200" spc="100" baseline="0">
                <a:solidFill>
                  <a:schemeClr val="tx1"/>
                </a:solidFill>
                <a:latin typeface="+mj-lt"/>
                <a:ea typeface="+mj-ea"/>
                <a:cs typeface="+mj-cs"/>
              </a:defRPr>
            </a:lvl1pPr>
          </a:lstStyle>
          <a:p>
            <a:r>
              <a:rPr lang="en-US" sz="4000" dirty="0" err="1"/>
              <a:t>Buen</a:t>
            </a:r>
            <a:r>
              <a:rPr lang="en-US" sz="4000" dirty="0"/>
              <a:t> </a:t>
            </a:r>
            <a:r>
              <a:rPr lang="en-US" sz="4000" dirty="0" err="1"/>
              <a:t>provecho</a:t>
            </a:r>
            <a:endParaRPr lang="en-US" sz="4000" dirty="0"/>
          </a:p>
        </p:txBody>
      </p:sp>
      <p:sp>
        <p:nvSpPr>
          <p:cNvPr id="14" name="Title 1">
            <a:extLst>
              <a:ext uri="{FF2B5EF4-FFF2-40B4-BE49-F238E27FC236}">
                <a16:creationId xmlns:a16="http://schemas.microsoft.com/office/drawing/2014/main" id="{93FA0529-B581-4D6D-B491-3082F41F9F31}"/>
              </a:ext>
            </a:extLst>
          </p:cNvPr>
          <p:cNvSpPr txBox="1">
            <a:spLocks/>
          </p:cNvSpPr>
          <p:nvPr/>
        </p:nvSpPr>
        <p:spPr>
          <a:xfrm>
            <a:off x="525719" y="1675498"/>
            <a:ext cx="5430207" cy="104334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7000" kern="1200" spc="100" baseline="0">
                <a:solidFill>
                  <a:schemeClr val="tx1"/>
                </a:solidFill>
                <a:latin typeface="+mj-lt"/>
                <a:ea typeface="+mj-ea"/>
                <a:cs typeface="+mj-cs"/>
              </a:defRPr>
            </a:lvl1pPr>
          </a:lstStyle>
          <a:p>
            <a:r>
              <a:rPr lang="en-US" sz="4000" dirty="0"/>
              <a:t>Bon appétit</a:t>
            </a:r>
          </a:p>
        </p:txBody>
      </p:sp>
      <p:sp>
        <p:nvSpPr>
          <p:cNvPr id="15" name="Title 1">
            <a:extLst>
              <a:ext uri="{FF2B5EF4-FFF2-40B4-BE49-F238E27FC236}">
                <a16:creationId xmlns:a16="http://schemas.microsoft.com/office/drawing/2014/main" id="{B907DD79-D35D-467D-895E-F95A496EE33B}"/>
              </a:ext>
            </a:extLst>
          </p:cNvPr>
          <p:cNvSpPr txBox="1">
            <a:spLocks/>
          </p:cNvSpPr>
          <p:nvPr/>
        </p:nvSpPr>
        <p:spPr>
          <a:xfrm>
            <a:off x="1106481" y="1011767"/>
            <a:ext cx="5430207" cy="104334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7000" kern="1200" spc="100" baseline="0">
                <a:solidFill>
                  <a:schemeClr val="tx1"/>
                </a:solidFill>
                <a:latin typeface="+mj-lt"/>
                <a:ea typeface="+mj-ea"/>
                <a:cs typeface="+mj-cs"/>
              </a:defRPr>
            </a:lvl1pPr>
          </a:lstStyle>
          <a:p>
            <a:r>
              <a:rPr lang="el-GR" sz="4000" dirty="0"/>
              <a:t>Καλή όρεξη</a:t>
            </a:r>
            <a:endParaRPr lang="en-US" sz="4000" dirty="0"/>
          </a:p>
        </p:txBody>
      </p:sp>
      <p:sp>
        <p:nvSpPr>
          <p:cNvPr id="16" name="Title 1">
            <a:extLst>
              <a:ext uri="{FF2B5EF4-FFF2-40B4-BE49-F238E27FC236}">
                <a16:creationId xmlns:a16="http://schemas.microsoft.com/office/drawing/2014/main" id="{4921178E-A0C5-456D-A871-C2EE64699EA5}"/>
              </a:ext>
            </a:extLst>
          </p:cNvPr>
          <p:cNvSpPr txBox="1">
            <a:spLocks/>
          </p:cNvSpPr>
          <p:nvPr/>
        </p:nvSpPr>
        <p:spPr>
          <a:xfrm>
            <a:off x="1546360" y="4181485"/>
            <a:ext cx="5430207" cy="104334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7000" kern="1200" spc="100" baseline="0">
                <a:solidFill>
                  <a:schemeClr val="tx1"/>
                </a:solidFill>
                <a:latin typeface="+mj-lt"/>
                <a:ea typeface="+mj-ea"/>
                <a:cs typeface="+mj-cs"/>
              </a:defRPr>
            </a:lvl1pPr>
          </a:lstStyle>
          <a:p>
            <a:r>
              <a:rPr lang="en-US" sz="4000" dirty="0"/>
              <a:t>Bon profit</a:t>
            </a:r>
          </a:p>
        </p:txBody>
      </p:sp>
    </p:spTree>
    <p:extLst>
      <p:ext uri="{BB962C8B-B14F-4D97-AF65-F5344CB8AC3E}">
        <p14:creationId xmlns:p14="http://schemas.microsoft.com/office/powerpoint/2010/main" val="67358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15D150-A8FF-4CF9-A749-2DBDE8A96AC1}"/>
              </a:ext>
            </a:extLst>
          </p:cNvPr>
          <p:cNvSpPr>
            <a:spLocks noGrp="1"/>
          </p:cNvSpPr>
          <p:nvPr>
            <p:ph type="body" sz="quarter" idx="11"/>
          </p:nvPr>
        </p:nvSpPr>
        <p:spPr>
          <a:xfrm>
            <a:off x="630280" y="2041864"/>
            <a:ext cx="10653237" cy="4474346"/>
          </a:xfrm>
        </p:spPr>
        <p:txBody>
          <a:bodyPr>
            <a:normAutofit/>
          </a:bodyPr>
          <a:lstStyle/>
          <a:p>
            <a:r>
              <a:rPr lang="en-US" cap="none" dirty="0" err="1"/>
              <a:t>SOUPreme</a:t>
            </a:r>
            <a:r>
              <a:rPr lang="en-US" cap="none" dirty="0"/>
              <a:t> fish meal is a convenient and nutritionally balanced dehydrated soup product combined with a portion of pre-cooked hake fish, designed to provide a complete and wholesome meal with minimal preparation. Developed to meet the needs of individuals seeking a easy and yet nourishing food option, the product offers a unique blend of dehydrated vegetables, including sweet potato, spinach, cauliflower, onion flakes, carrots, and tomato sauce, enriched with aromatic herbs and spices such as garlic, rosemary, and black pepper. The pre-cooked hake fillet, seasoned and ready to heat, complements the soup base by delivering high-quality protein and essential omega-3 fatty acids. The final meal, when rehydrated with water and paired with the reheated fish, delivers approximately 960 kcal, 49 g of protein, and a rich spectrum of micronutrients. It is particularly notable for its high content of vitamins A, B6, C, E and K, as well as minerals such as magnesium, iron, potassium, and calcium. The soup also contributes significantly to daily fiber intake, with over 28 g of fiber, supporting digestive </a:t>
            </a:r>
            <a:r>
              <a:rPr lang="en-US" cap="none" dirty="0" err="1"/>
              <a:t>health.With</a:t>
            </a:r>
            <a:r>
              <a:rPr lang="en-US" cap="none" dirty="0"/>
              <a:t> no added sugars and low in saturated fats, </a:t>
            </a:r>
            <a:r>
              <a:rPr lang="en-US" cap="none" dirty="0" err="1"/>
              <a:t>soupreme</a:t>
            </a:r>
            <a:r>
              <a:rPr lang="en-US" cap="none" dirty="0"/>
              <a:t> fish meal is ideal for health-conscious consumers, combining culinary simplicity with functional nutrition. Its innovative format – dehydrated vegetables with a separately packed pre-cooked fish – ensures long shelf life, easy storage, and rapid preparation by simply adding hot water to the soup and reheating the fish in the oven or microwave.</a:t>
            </a:r>
          </a:p>
        </p:txBody>
      </p:sp>
      <p:sp>
        <p:nvSpPr>
          <p:cNvPr id="8" name="Title 2">
            <a:extLst>
              <a:ext uri="{FF2B5EF4-FFF2-40B4-BE49-F238E27FC236}">
                <a16:creationId xmlns:a16="http://schemas.microsoft.com/office/drawing/2014/main" id="{CCAAA018-B2CC-4639-A17C-A4854EB77E36}"/>
              </a:ext>
            </a:extLst>
          </p:cNvPr>
          <p:cNvSpPr>
            <a:spLocks noGrp="1"/>
          </p:cNvSpPr>
          <p:nvPr>
            <p:ph type="ctrTitle"/>
          </p:nvPr>
        </p:nvSpPr>
        <p:spPr>
          <a:xfrm>
            <a:off x="630280" y="529141"/>
            <a:ext cx="9613374" cy="361269"/>
          </a:xfrm>
        </p:spPr>
        <p:txBody>
          <a:bodyPr/>
          <a:lstStyle/>
          <a:p>
            <a:r>
              <a:rPr lang="en-US" sz="2800" dirty="0"/>
              <a:t>ABSTRACT</a:t>
            </a:r>
          </a:p>
        </p:txBody>
      </p:sp>
    </p:spTree>
    <p:extLst>
      <p:ext uri="{BB962C8B-B14F-4D97-AF65-F5344CB8AC3E}">
        <p14:creationId xmlns:p14="http://schemas.microsoft.com/office/powerpoint/2010/main" val="203935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F5A7-4BCE-88CA-2347-16B9E79202BF}"/>
              </a:ext>
            </a:extLst>
          </p:cNvPr>
          <p:cNvSpPr>
            <a:spLocks noGrp="1"/>
          </p:cNvSpPr>
          <p:nvPr>
            <p:ph type="ctrTitle"/>
          </p:nvPr>
        </p:nvSpPr>
        <p:spPr>
          <a:xfrm>
            <a:off x="666037" y="1803015"/>
            <a:ext cx="5610476" cy="3670685"/>
          </a:xfrm>
        </p:spPr>
        <p:txBody>
          <a:bodyPr/>
          <a:lstStyle/>
          <a:p>
            <a:r>
              <a:rPr lang="en-US" dirty="0" err="1"/>
              <a:t>SOUPreme</a:t>
            </a:r>
            <a:r>
              <a:rPr lang="en-US" dirty="0"/>
              <a:t> FISH</a:t>
            </a:r>
            <a:br>
              <a:rPr lang="en-US" dirty="0"/>
            </a:br>
            <a:endParaRPr lang="en-US" dirty="0"/>
          </a:p>
        </p:txBody>
      </p:sp>
      <p:sp>
        <p:nvSpPr>
          <p:cNvPr id="4" name="Text Placeholder 3">
            <a:extLst>
              <a:ext uri="{FF2B5EF4-FFF2-40B4-BE49-F238E27FC236}">
                <a16:creationId xmlns:a16="http://schemas.microsoft.com/office/drawing/2014/main" id="{BE83BBD2-7CC9-6CF3-4225-60659CCF2B89}"/>
              </a:ext>
            </a:extLst>
          </p:cNvPr>
          <p:cNvSpPr>
            <a:spLocks noGrp="1"/>
          </p:cNvSpPr>
          <p:nvPr>
            <p:ph type="body" sz="quarter" idx="12"/>
          </p:nvPr>
        </p:nvSpPr>
        <p:spPr>
          <a:xfrm>
            <a:off x="702468" y="904461"/>
            <a:ext cx="4609760" cy="890909"/>
          </a:xfrm>
        </p:spPr>
        <p:txBody>
          <a:bodyPr>
            <a:normAutofit/>
          </a:bodyPr>
          <a:lstStyle/>
          <a:p>
            <a:r>
              <a:rPr lang="en-US" dirty="0"/>
              <a:t> A </a:t>
            </a:r>
            <a:r>
              <a:rPr lang="en-US" dirty="0" err="1"/>
              <a:t>SoUP</a:t>
            </a:r>
            <a:r>
              <a:rPr lang="en-US" cap="none" dirty="0" err="1"/>
              <a:t>reme</a:t>
            </a:r>
            <a:r>
              <a:rPr lang="en-US" dirty="0"/>
              <a:t> WAY TO EAT</a:t>
            </a:r>
          </a:p>
        </p:txBody>
      </p:sp>
      <p:sp>
        <p:nvSpPr>
          <p:cNvPr id="3" name="Subtitle 2">
            <a:extLst>
              <a:ext uri="{FF2B5EF4-FFF2-40B4-BE49-F238E27FC236}">
                <a16:creationId xmlns:a16="http://schemas.microsoft.com/office/drawing/2014/main" id="{11A2A915-24CD-4D2E-2993-5789ADC9F255}"/>
              </a:ext>
            </a:extLst>
          </p:cNvPr>
          <p:cNvSpPr>
            <a:spLocks noGrp="1"/>
          </p:cNvSpPr>
          <p:nvPr>
            <p:ph type="body" sz="quarter" idx="11"/>
          </p:nvPr>
        </p:nvSpPr>
        <p:spPr>
          <a:xfrm>
            <a:off x="561371" y="5481345"/>
            <a:ext cx="6124460" cy="751600"/>
          </a:xfrm>
        </p:spPr>
        <p:txBody>
          <a:bodyPr>
            <a:normAutofit/>
          </a:bodyPr>
          <a:lstStyle/>
          <a:p>
            <a:r>
              <a:rPr lang="en-US" dirty="0"/>
              <a:t>Adrián </a:t>
            </a:r>
            <a:r>
              <a:rPr lang="en-US" dirty="0" err="1"/>
              <a:t>Matas</a:t>
            </a:r>
            <a:r>
              <a:rPr lang="en-US" dirty="0"/>
              <a:t> </a:t>
            </a:r>
            <a:r>
              <a:rPr lang="en-US" dirty="0" err="1"/>
              <a:t>gil</a:t>
            </a:r>
            <a:r>
              <a:rPr lang="en-US" dirty="0"/>
              <a:t>, Catarina </a:t>
            </a:r>
            <a:r>
              <a:rPr lang="en-US" dirty="0" err="1"/>
              <a:t>maia</a:t>
            </a:r>
            <a:r>
              <a:rPr lang="en-US" dirty="0"/>
              <a:t>, EIRINI FOTI, LUAN MARVAO, PEDRO NAVARRO</a:t>
            </a:r>
          </a:p>
        </p:txBody>
      </p:sp>
      <p:pic>
        <p:nvPicPr>
          <p:cNvPr id="76" name="Graphic 75">
            <a:extLst>
              <a:ext uri="{FF2B5EF4-FFF2-40B4-BE49-F238E27FC236}">
                <a16:creationId xmlns:a16="http://schemas.microsoft.com/office/drawing/2014/main" id="{5CC4AE62-CFEB-2FE5-E607-B4B22BF0B01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6010273" y="531603"/>
            <a:ext cx="1232643" cy="2629639"/>
          </a:xfrm>
          <a:prstGeom prst="rect">
            <a:avLst/>
          </a:prstGeom>
        </p:spPr>
      </p:pic>
      <p:pic>
        <p:nvPicPr>
          <p:cNvPr id="83" name="Graphic 82">
            <a:extLst>
              <a:ext uri="{FF2B5EF4-FFF2-40B4-BE49-F238E27FC236}">
                <a16:creationId xmlns:a16="http://schemas.microsoft.com/office/drawing/2014/main" id="{43A3FD4A-7159-F7A4-5C1F-3B488ADE7EE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6925"/>
          <a:stretch/>
        </p:blipFill>
        <p:spPr>
          <a:xfrm rot="5400000">
            <a:off x="10794021" y="4159968"/>
            <a:ext cx="1092624" cy="1703333"/>
          </a:xfrm>
          <a:prstGeom prst="rect">
            <a:avLst/>
          </a:prstGeom>
        </p:spPr>
      </p:pic>
      <p:pic>
        <p:nvPicPr>
          <p:cNvPr id="8" name="Picture Placeholder 7">
            <a:extLst>
              <a:ext uri="{FF2B5EF4-FFF2-40B4-BE49-F238E27FC236}">
                <a16:creationId xmlns:a16="http://schemas.microsoft.com/office/drawing/2014/main" id="{1652C663-1FA9-4D20-9F8D-4DC2196A3906}"/>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1097" t="2807" r="12553"/>
          <a:stretch/>
        </p:blipFill>
        <p:spPr>
          <a:xfrm rot="5400000">
            <a:off x="6866532" y="1523814"/>
            <a:ext cx="4342817" cy="4704218"/>
          </a:xfrm>
        </p:spPr>
      </p:pic>
      <p:pic>
        <p:nvPicPr>
          <p:cNvPr id="6" name="Picture 5">
            <a:extLst>
              <a:ext uri="{FF2B5EF4-FFF2-40B4-BE49-F238E27FC236}">
                <a16:creationId xmlns:a16="http://schemas.microsoft.com/office/drawing/2014/main" id="{4045D55F-D556-4A92-B09C-08EDC0C84D95}"/>
              </a:ext>
            </a:extLst>
          </p:cNvPr>
          <p:cNvPicPr>
            <a:picLocks noChangeAspect="1"/>
          </p:cNvPicPr>
          <p:nvPr/>
        </p:nvPicPr>
        <p:blipFill>
          <a:blip r:embed="rId6"/>
          <a:stretch>
            <a:fillRect/>
          </a:stretch>
        </p:blipFill>
        <p:spPr>
          <a:xfrm>
            <a:off x="9126245" y="3261"/>
            <a:ext cx="3065755" cy="826673"/>
          </a:xfrm>
          <a:prstGeom prst="rect">
            <a:avLst/>
          </a:prstGeom>
        </p:spPr>
      </p:pic>
    </p:spTree>
    <p:extLst>
      <p:ext uri="{BB962C8B-B14F-4D97-AF65-F5344CB8AC3E}">
        <p14:creationId xmlns:p14="http://schemas.microsoft.com/office/powerpoint/2010/main" val="240435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96C9E-3838-6070-C286-605ADEEDB19C}"/>
              </a:ext>
            </a:extLst>
          </p:cNvPr>
          <p:cNvSpPr>
            <a:spLocks noGrp="1"/>
          </p:cNvSpPr>
          <p:nvPr>
            <p:ph type="ctrTitle"/>
          </p:nvPr>
        </p:nvSpPr>
        <p:spPr/>
        <p:txBody>
          <a:bodyPr/>
          <a:lstStyle/>
          <a:p>
            <a:r>
              <a:rPr lang="en-US" noProof="0" dirty="0"/>
              <a:t>Pepita Martinez</a:t>
            </a:r>
            <a:br>
              <a:rPr lang="en-US" noProof="0" dirty="0"/>
            </a:br>
            <a:r>
              <a:rPr lang="en-US" sz="2800" noProof="0" dirty="0"/>
              <a:t>78 years old</a:t>
            </a:r>
            <a:br>
              <a:rPr lang="en-US" sz="2800" noProof="0" dirty="0"/>
            </a:br>
            <a:br>
              <a:rPr lang="en-US" sz="2800" noProof="0" dirty="0"/>
            </a:br>
            <a:r>
              <a:rPr lang="en-US" sz="2800" noProof="0" dirty="0"/>
              <a:t>Basic level studies</a:t>
            </a:r>
            <a:br>
              <a:rPr lang="en-US" sz="2800" noProof="0" dirty="0"/>
            </a:br>
            <a:br>
              <a:rPr lang="en-US" sz="2800" noProof="0" dirty="0"/>
            </a:br>
            <a:r>
              <a:rPr lang="en-US" sz="2800" noProof="0" dirty="0"/>
              <a:t>Recent widow</a:t>
            </a:r>
            <a:br>
              <a:rPr lang="en-US" noProof="0" dirty="0"/>
            </a:br>
            <a:endParaRPr lang="en-US" noProof="0" dirty="0"/>
          </a:p>
        </p:txBody>
      </p:sp>
      <p:pic>
        <p:nvPicPr>
          <p:cNvPr id="6" name="Espaço Reservado para Imagem 5" descr="Desenho de rosto de pessoa&#10;&#10;O conteúdo gerado por IA pode estar incorreto.">
            <a:extLst>
              <a:ext uri="{FF2B5EF4-FFF2-40B4-BE49-F238E27FC236}">
                <a16:creationId xmlns:a16="http://schemas.microsoft.com/office/drawing/2014/main" id="{79C4DB75-DD55-B7FE-0418-B5E72CA59C37}"/>
              </a:ext>
            </a:extLst>
          </p:cNvPr>
          <p:cNvPicPr>
            <a:picLocks noGrp="1" noChangeAspect="1"/>
          </p:cNvPicPr>
          <p:nvPr>
            <p:ph type="pic" sz="quarter" idx="10"/>
          </p:nvPr>
        </p:nvPicPr>
        <p:blipFill>
          <a:blip r:embed="rId2"/>
          <a:srcRect/>
          <a:stretch>
            <a:fillRect/>
          </a:stretch>
        </p:blipFill>
        <p:spPr/>
      </p:pic>
      <p:sp>
        <p:nvSpPr>
          <p:cNvPr id="4" name="Espaço Reservado para Texto 3">
            <a:extLst>
              <a:ext uri="{FF2B5EF4-FFF2-40B4-BE49-F238E27FC236}">
                <a16:creationId xmlns:a16="http://schemas.microsoft.com/office/drawing/2014/main" id="{F96BE979-9992-34D6-3CD7-FAEF6F55C2DA}"/>
              </a:ext>
            </a:extLst>
          </p:cNvPr>
          <p:cNvSpPr>
            <a:spLocks noGrp="1"/>
          </p:cNvSpPr>
          <p:nvPr>
            <p:ph type="body" sz="quarter" idx="11"/>
          </p:nvPr>
        </p:nvSpPr>
        <p:spPr/>
        <p:txBody>
          <a:bodyPr/>
          <a:lstStyle/>
          <a:p>
            <a:endParaRPr lang="en-US" noProof="0" dirty="0"/>
          </a:p>
          <a:p>
            <a:endParaRPr lang="en-US" noProof="0" dirty="0"/>
          </a:p>
        </p:txBody>
      </p:sp>
      <p:sp>
        <p:nvSpPr>
          <p:cNvPr id="13" name="CaixaDeTexto 12">
            <a:extLst>
              <a:ext uri="{FF2B5EF4-FFF2-40B4-BE49-F238E27FC236}">
                <a16:creationId xmlns:a16="http://schemas.microsoft.com/office/drawing/2014/main" id="{19F82478-5155-20D9-3715-BC5F9D989AC5}"/>
              </a:ext>
            </a:extLst>
          </p:cNvPr>
          <p:cNvSpPr txBox="1"/>
          <p:nvPr/>
        </p:nvSpPr>
        <p:spPr>
          <a:xfrm>
            <a:off x="2560320" y="-2419643"/>
            <a:ext cx="184731" cy="369332"/>
          </a:xfrm>
          <a:prstGeom prst="rect">
            <a:avLst/>
          </a:prstGeom>
          <a:noFill/>
        </p:spPr>
        <p:txBody>
          <a:bodyPr wrap="none" rtlCol="0">
            <a:spAutoFit/>
          </a:bodyPr>
          <a:lstStyle/>
          <a:p>
            <a:endParaRPr lang="en-US" noProof="0" dirty="0"/>
          </a:p>
        </p:txBody>
      </p:sp>
    </p:spTree>
    <p:extLst>
      <p:ext uri="{BB962C8B-B14F-4D97-AF65-F5344CB8AC3E}">
        <p14:creationId xmlns:p14="http://schemas.microsoft.com/office/powerpoint/2010/main" val="11899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1+ppt_w/2"/>
                                          </p:val>
                                        </p:tav>
                                      </p:tavLst>
                                    </p:anim>
                                    <p:anim calcmode="lin" valueType="num">
                                      <p:cBhvr additive="base">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xit" presetSubtype="2" fill="hold" grpId="0" nodeType="with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1+ppt_w/2"/>
                                          </p:val>
                                        </p:tav>
                                      </p:tavLst>
                                    </p:anim>
                                    <p:anim calcmode="lin" valueType="num">
                                      <p:cBhvr additive="base">
                                        <p:cTn id="21" dur="500"/>
                                        <p:tgtEl>
                                          <p:spTgt spid="2"/>
                                        </p:tgtEl>
                                        <p:attrNameLst>
                                          <p:attrName>ppt_y</p:attrName>
                                        </p:attrNameLst>
                                      </p:cBhvr>
                                      <p:tavLst>
                                        <p:tav tm="0">
                                          <p:val>
                                            <p:strVal val="ppt_y"/>
                                          </p:val>
                                        </p:tav>
                                        <p:tav tm="100000">
                                          <p:val>
                                            <p:strVal val="ppt_y"/>
                                          </p:val>
                                        </p:tav>
                                      </p:tavLst>
                                    </p:anim>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59F03-DBF5-2526-6E8C-708224CD7D55}"/>
              </a:ext>
            </a:extLst>
          </p:cNvPr>
          <p:cNvSpPr>
            <a:spLocks noGrp="1"/>
          </p:cNvSpPr>
          <p:nvPr>
            <p:ph type="ctrTitle"/>
          </p:nvPr>
        </p:nvSpPr>
        <p:spPr/>
        <p:txBody>
          <a:bodyPr/>
          <a:lstStyle/>
          <a:p>
            <a:r>
              <a:rPr lang="en-US" noProof="0" dirty="0"/>
              <a:t>Grandmother</a:t>
            </a:r>
            <a:br>
              <a:rPr lang="en-US" noProof="0" dirty="0"/>
            </a:br>
            <a:r>
              <a:rPr lang="en-US" sz="2800" noProof="0" dirty="0"/>
              <a:t>Wants to cook for the family</a:t>
            </a:r>
            <a:endParaRPr lang="en-US" noProof="0" dirty="0"/>
          </a:p>
        </p:txBody>
      </p:sp>
      <p:pic>
        <p:nvPicPr>
          <p:cNvPr id="6" name="Espaço Reservado para Imagem 5" descr="Foto em preto e branco de pessoas posando para foto&#10;&#10;O conteúdo gerado por IA pode estar incorreto.">
            <a:extLst>
              <a:ext uri="{FF2B5EF4-FFF2-40B4-BE49-F238E27FC236}">
                <a16:creationId xmlns:a16="http://schemas.microsoft.com/office/drawing/2014/main" id="{1A1B6205-063E-447B-6357-E9C9B4A78184}"/>
              </a:ext>
            </a:extLst>
          </p:cNvPr>
          <p:cNvPicPr>
            <a:picLocks noGrp="1" noChangeAspect="1"/>
          </p:cNvPicPr>
          <p:nvPr>
            <p:ph type="pic" sz="quarter" idx="10"/>
          </p:nvPr>
        </p:nvPicPr>
        <p:blipFill>
          <a:blip r:embed="rId2"/>
          <a:srcRect/>
          <a:stretch>
            <a:fillRect/>
          </a:stretch>
        </p:blipFill>
        <p:spPr/>
      </p:pic>
      <p:sp>
        <p:nvSpPr>
          <p:cNvPr id="4" name="Espaço Reservado para Texto 3">
            <a:extLst>
              <a:ext uri="{FF2B5EF4-FFF2-40B4-BE49-F238E27FC236}">
                <a16:creationId xmlns:a16="http://schemas.microsoft.com/office/drawing/2014/main" id="{3280E6D5-8C2F-82FB-1E7C-297F6DB8E39D}"/>
              </a:ext>
            </a:extLst>
          </p:cNvPr>
          <p:cNvSpPr>
            <a:spLocks noGrp="1"/>
          </p:cNvSpPr>
          <p:nvPr>
            <p:ph type="body" sz="quarter" idx="11"/>
          </p:nvPr>
        </p:nvSpPr>
        <p:spPr/>
        <p:txBody>
          <a:bodyPr/>
          <a:lstStyle/>
          <a:p>
            <a:endParaRPr lang="en-US" noProof="0" dirty="0"/>
          </a:p>
        </p:txBody>
      </p:sp>
    </p:spTree>
    <p:extLst>
      <p:ext uri="{BB962C8B-B14F-4D97-AF65-F5344CB8AC3E}">
        <p14:creationId xmlns:p14="http://schemas.microsoft.com/office/powerpoint/2010/main" val="25752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1+ppt_w/2"/>
                                          </p:val>
                                        </p:tav>
                                      </p:tavLst>
                                    </p:anim>
                                    <p:anim calcmode="lin" valueType="num">
                                      <p:cBhvr additive="base">
                                        <p:cTn id="18" dur="500"/>
                                        <p:tgtEl>
                                          <p:spTgt spid="6"/>
                                        </p:tgtEl>
                                        <p:attrNameLst>
                                          <p:attrName>ppt_y</p:attrName>
                                        </p:attrNameLst>
                                      </p:cBhvr>
                                      <p:tavLst>
                                        <p:tav tm="0">
                                          <p:val>
                                            <p:strVal val="ppt_y"/>
                                          </p:val>
                                        </p:tav>
                                        <p:tav tm="100000">
                                          <p:val>
                                            <p:strVal val="ppt_y"/>
                                          </p:val>
                                        </p:tav>
                                      </p:tavLst>
                                    </p:anim>
                                    <p:set>
                                      <p:cBhvr>
                                        <p:cTn id="19" dur="1" fill="hold">
                                          <p:stCondLst>
                                            <p:cond delay="499"/>
                                          </p:stCondLst>
                                        </p:cTn>
                                        <p:tgtEl>
                                          <p:spTgt spid="6"/>
                                        </p:tgtEl>
                                        <p:attrNameLst>
                                          <p:attrName>style.visibility</p:attrName>
                                        </p:attrNameLst>
                                      </p:cBhvr>
                                      <p:to>
                                        <p:strVal val="hidden"/>
                                      </p:to>
                                    </p:set>
                                  </p:childTnLst>
                                </p:cTn>
                              </p:par>
                              <p:par>
                                <p:cTn id="20" presetID="2" presetClass="exit" presetSubtype="2" fill="hold" grpId="1" nodeType="withEffect">
                                  <p:stCondLst>
                                    <p:cond delay="0"/>
                                  </p:stCondLst>
                                  <p:childTnLst>
                                    <p:anim calcmode="lin" valueType="num">
                                      <p:cBhvr additive="base">
                                        <p:cTn id="21" dur="500"/>
                                        <p:tgtEl>
                                          <p:spTgt spid="2"/>
                                        </p:tgtEl>
                                        <p:attrNameLst>
                                          <p:attrName>ppt_x</p:attrName>
                                        </p:attrNameLst>
                                      </p:cBhvr>
                                      <p:tavLst>
                                        <p:tav tm="0">
                                          <p:val>
                                            <p:strVal val="ppt_x"/>
                                          </p:val>
                                        </p:tav>
                                        <p:tav tm="100000">
                                          <p:val>
                                            <p:strVal val="1+ppt_w/2"/>
                                          </p:val>
                                        </p:tav>
                                      </p:tavLst>
                                    </p:anim>
                                    <p:anim calcmode="lin" valueType="num">
                                      <p:cBhvr additive="base">
                                        <p:cTn id="22" dur="500"/>
                                        <p:tgtEl>
                                          <p:spTgt spid="2"/>
                                        </p:tgtEl>
                                        <p:attrNameLst>
                                          <p:attrName>ppt_y</p:attrName>
                                        </p:attrNameLst>
                                      </p:cBhvr>
                                      <p:tavLst>
                                        <p:tav tm="0">
                                          <p:val>
                                            <p:strVal val="ppt_y"/>
                                          </p:val>
                                        </p:tav>
                                        <p:tav tm="100000">
                                          <p:val>
                                            <p:strVal val="ppt_y"/>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229B83-FA35-1014-9540-2DD39DCCD098}"/>
              </a:ext>
            </a:extLst>
          </p:cNvPr>
          <p:cNvSpPr>
            <a:spLocks noGrp="1"/>
          </p:cNvSpPr>
          <p:nvPr>
            <p:ph type="ctrTitle"/>
          </p:nvPr>
        </p:nvSpPr>
        <p:spPr/>
        <p:txBody>
          <a:bodyPr/>
          <a:lstStyle/>
          <a:p>
            <a:r>
              <a:rPr lang="en-US" noProof="0" dirty="0"/>
              <a:t>Lives alone</a:t>
            </a:r>
            <a:br>
              <a:rPr lang="en-US" noProof="0" dirty="0"/>
            </a:br>
            <a:r>
              <a:rPr lang="en-US" sz="2800" noProof="0" dirty="0" err="1"/>
              <a:t>Alboraya</a:t>
            </a:r>
            <a:br>
              <a:rPr lang="en-US" sz="2800" noProof="0" dirty="0"/>
            </a:br>
            <a:br>
              <a:rPr lang="en-US" sz="2800" noProof="0" dirty="0"/>
            </a:br>
            <a:r>
              <a:rPr lang="en-US" sz="2800" noProof="0" dirty="0"/>
              <a:t>Difficulties to cook and chew</a:t>
            </a:r>
            <a:br>
              <a:rPr lang="en-US" sz="2800" noProof="0" dirty="0"/>
            </a:br>
            <a:br>
              <a:rPr lang="en-US" sz="2800" noProof="0" dirty="0"/>
            </a:br>
            <a:r>
              <a:rPr lang="en-US" sz="2800" noProof="0" dirty="0"/>
              <a:t>Family visits on weekends</a:t>
            </a:r>
            <a:br>
              <a:rPr lang="en-US" sz="2800" noProof="0" dirty="0"/>
            </a:br>
            <a:br>
              <a:rPr lang="en-US" sz="2800" noProof="0" dirty="0"/>
            </a:br>
            <a:r>
              <a:rPr lang="en-US" sz="2800" noProof="0" dirty="0"/>
              <a:t>Support from neighbors</a:t>
            </a:r>
            <a:br>
              <a:rPr lang="en-US" sz="2800" noProof="0" dirty="0"/>
            </a:br>
            <a:endParaRPr lang="en-US" sz="2800" noProof="0" dirty="0"/>
          </a:p>
        </p:txBody>
      </p:sp>
      <p:pic>
        <p:nvPicPr>
          <p:cNvPr id="6" name="Espaço Reservado para Imagem 5" descr="Cidade vista de cima de uma superfície verde&#10;&#10;O conteúdo gerado por IA pode estar incorreto.">
            <a:extLst>
              <a:ext uri="{FF2B5EF4-FFF2-40B4-BE49-F238E27FC236}">
                <a16:creationId xmlns:a16="http://schemas.microsoft.com/office/drawing/2014/main" id="{F5E8E981-6828-037F-BBC3-6BE698C0105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82" r="16682"/>
          <a:stretch>
            <a:fillRect/>
          </a:stretch>
        </p:blipFill>
        <p:spPr/>
      </p:pic>
      <p:sp>
        <p:nvSpPr>
          <p:cNvPr id="4" name="Espaço Reservado para Texto 3">
            <a:extLst>
              <a:ext uri="{FF2B5EF4-FFF2-40B4-BE49-F238E27FC236}">
                <a16:creationId xmlns:a16="http://schemas.microsoft.com/office/drawing/2014/main" id="{1E28BBD3-BE0B-6AC5-170A-EA6D9B39D433}"/>
              </a:ext>
            </a:extLst>
          </p:cNvPr>
          <p:cNvSpPr>
            <a:spLocks noGrp="1"/>
          </p:cNvSpPr>
          <p:nvPr>
            <p:ph type="body" sz="quarter" idx="11"/>
          </p:nvPr>
        </p:nvSpPr>
        <p:spPr>
          <a:xfrm>
            <a:off x="6679486" y="597439"/>
            <a:ext cx="3724353" cy="2148619"/>
          </a:xfrm>
        </p:spPr>
        <p:txBody>
          <a:bodyPr/>
          <a:lstStyle/>
          <a:p>
            <a:endParaRPr lang="en-US" noProof="0" dirty="0"/>
          </a:p>
        </p:txBody>
      </p:sp>
    </p:spTree>
    <p:extLst>
      <p:ext uri="{BB962C8B-B14F-4D97-AF65-F5344CB8AC3E}">
        <p14:creationId xmlns:p14="http://schemas.microsoft.com/office/powerpoint/2010/main" val="30566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1+ppt_w/2"/>
                                          </p:val>
                                        </p:tav>
                                      </p:tavLst>
                                    </p:anim>
                                    <p:anim calcmode="lin" valueType="num">
                                      <p:cBhvr additive="base">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xit" presetSubtype="2" fill="hold" grpId="0" nodeType="with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1+ppt_w/2"/>
                                          </p:val>
                                        </p:tav>
                                      </p:tavLst>
                                    </p:anim>
                                    <p:anim calcmode="lin" valueType="num">
                                      <p:cBhvr additive="base">
                                        <p:cTn id="21" dur="500"/>
                                        <p:tgtEl>
                                          <p:spTgt spid="2"/>
                                        </p:tgtEl>
                                        <p:attrNameLst>
                                          <p:attrName>ppt_y</p:attrName>
                                        </p:attrNameLst>
                                      </p:cBhvr>
                                      <p:tavLst>
                                        <p:tav tm="0">
                                          <p:val>
                                            <p:strVal val="ppt_y"/>
                                          </p:val>
                                        </p:tav>
                                        <p:tav tm="100000">
                                          <p:val>
                                            <p:strVal val="ppt_y"/>
                                          </p:val>
                                        </p:tav>
                                      </p:tavLst>
                                    </p:anim>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9219-C80F-A1A0-28BE-6B388318B3B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2EBC034-E269-1C2B-56B9-A04930864F51}"/>
              </a:ext>
            </a:extLst>
          </p:cNvPr>
          <p:cNvSpPr>
            <a:spLocks noGrp="1"/>
          </p:cNvSpPr>
          <p:nvPr>
            <p:ph type="ctrTitle"/>
          </p:nvPr>
        </p:nvSpPr>
        <p:spPr>
          <a:xfrm>
            <a:off x="666036" y="1795370"/>
            <a:ext cx="5393532" cy="3670685"/>
          </a:xfrm>
        </p:spPr>
        <p:txBody>
          <a:bodyPr>
            <a:normAutofit/>
          </a:bodyPr>
          <a:lstStyle/>
          <a:p>
            <a:r>
              <a:rPr lang="en-US" sz="2800" noProof="0" dirty="0"/>
              <a:t>Cares about her nutrition</a:t>
            </a:r>
            <a:br>
              <a:rPr lang="en-US" sz="2800" noProof="0" dirty="0"/>
            </a:br>
            <a:br>
              <a:rPr lang="en-US" sz="2800" noProof="0" dirty="0"/>
            </a:br>
            <a:r>
              <a:rPr lang="en-US" sz="2800" noProof="0" dirty="0"/>
              <a:t>Looks for natural alternatives</a:t>
            </a:r>
            <a:br>
              <a:rPr lang="en-US" sz="2800" noProof="0" dirty="0"/>
            </a:br>
            <a:br>
              <a:rPr lang="en-US" sz="2800" noProof="0" dirty="0"/>
            </a:br>
            <a:r>
              <a:rPr lang="en-US" sz="2800" noProof="0" dirty="0"/>
              <a:t>Wants to be healthier/happier</a:t>
            </a:r>
            <a:br>
              <a:rPr lang="en-US" sz="2800" noProof="0" dirty="0"/>
            </a:br>
            <a:br>
              <a:rPr lang="en-US" sz="2800" noProof="0" dirty="0"/>
            </a:br>
            <a:r>
              <a:rPr lang="en-US" sz="2800" noProof="0" dirty="0"/>
              <a:t>Wants to be more independent</a:t>
            </a:r>
          </a:p>
        </p:txBody>
      </p:sp>
      <p:sp>
        <p:nvSpPr>
          <p:cNvPr id="11" name="Text Placeholder 3">
            <a:extLst>
              <a:ext uri="{FF2B5EF4-FFF2-40B4-BE49-F238E27FC236}">
                <a16:creationId xmlns:a16="http://schemas.microsoft.com/office/drawing/2014/main" id="{69258768-42F2-D9D2-ABE2-447E8214539C}"/>
              </a:ext>
            </a:extLst>
          </p:cNvPr>
          <p:cNvSpPr>
            <a:spLocks noGrp="1"/>
          </p:cNvSpPr>
          <p:nvPr>
            <p:ph type="body" sz="quarter" idx="11"/>
          </p:nvPr>
        </p:nvSpPr>
        <p:spPr>
          <a:xfrm>
            <a:off x="702468" y="5658078"/>
            <a:ext cx="5393532" cy="389251"/>
          </a:xfrm>
        </p:spPr>
        <p:txBody>
          <a:bodyPr/>
          <a:lstStyle/>
          <a:p>
            <a:endParaRPr lang="en-US" noProof="0" dirty="0"/>
          </a:p>
        </p:txBody>
      </p:sp>
      <p:pic>
        <p:nvPicPr>
          <p:cNvPr id="12" name="Espaço Reservado para Imagem 5" descr="Desenho de rosto de pessoa&#10;&#10;O conteúdo gerado por IA pode estar incorreto.">
            <a:extLst>
              <a:ext uri="{FF2B5EF4-FFF2-40B4-BE49-F238E27FC236}">
                <a16:creationId xmlns:a16="http://schemas.microsoft.com/office/drawing/2014/main" id="{2B233385-CB04-46A3-EA60-47440E117AA3}"/>
              </a:ext>
            </a:extLst>
          </p:cNvPr>
          <p:cNvPicPr>
            <a:picLocks noGrp="1" noChangeAspect="1"/>
          </p:cNvPicPr>
          <p:nvPr>
            <p:ph type="pic" sz="quarter" idx="10"/>
          </p:nvPr>
        </p:nvPicPr>
        <p:blipFill>
          <a:blip r:embed="rId2"/>
          <a:srcRect r="-3" b="-3"/>
          <a:stretch/>
        </p:blipFill>
        <p:spPr>
          <a:xfrm>
            <a:off x="6685835" y="1048054"/>
            <a:ext cx="4840129" cy="4840129"/>
          </a:xfrm>
          <a:noFill/>
        </p:spPr>
      </p:pic>
      <p:sp>
        <p:nvSpPr>
          <p:cNvPr id="13" name="CaixaDeTexto 12">
            <a:extLst>
              <a:ext uri="{FF2B5EF4-FFF2-40B4-BE49-F238E27FC236}">
                <a16:creationId xmlns:a16="http://schemas.microsoft.com/office/drawing/2014/main" id="{C14D6367-9AAD-E638-C3EE-F900F758FABF}"/>
              </a:ext>
            </a:extLst>
          </p:cNvPr>
          <p:cNvSpPr txBox="1"/>
          <p:nvPr/>
        </p:nvSpPr>
        <p:spPr>
          <a:xfrm>
            <a:off x="6474372" y="1177159"/>
            <a:ext cx="184731" cy="369332"/>
          </a:xfrm>
          <a:prstGeom prst="rect">
            <a:avLst/>
          </a:prstGeom>
          <a:noFill/>
        </p:spPr>
        <p:txBody>
          <a:bodyPr wrap="none" rtlCol="0">
            <a:spAutoFit/>
          </a:bodyPr>
          <a:lstStyle/>
          <a:p>
            <a:endParaRPr lang="en-US" noProof="0" dirty="0"/>
          </a:p>
        </p:txBody>
      </p:sp>
      <p:pic>
        <p:nvPicPr>
          <p:cNvPr id="15" name="Imagem 14">
            <a:extLst>
              <a:ext uri="{FF2B5EF4-FFF2-40B4-BE49-F238E27FC236}">
                <a16:creationId xmlns:a16="http://schemas.microsoft.com/office/drawing/2014/main" id="{DCEA8AA0-EAB7-0F8F-EBBE-8BAD7FBC2E95}"/>
              </a:ext>
            </a:extLst>
          </p:cNvPr>
          <p:cNvPicPr>
            <a:picLocks noChangeAspect="1"/>
          </p:cNvPicPr>
          <p:nvPr/>
        </p:nvPicPr>
        <p:blipFill>
          <a:blip r:embed="rId3"/>
          <a:stretch>
            <a:fillRect/>
          </a:stretch>
        </p:blipFill>
        <p:spPr>
          <a:xfrm>
            <a:off x="666036" y="644791"/>
            <a:ext cx="4813300" cy="901700"/>
          </a:xfrm>
          <a:prstGeom prst="rect">
            <a:avLst/>
          </a:prstGeom>
        </p:spPr>
      </p:pic>
    </p:spTree>
    <p:extLst>
      <p:ext uri="{BB962C8B-B14F-4D97-AF65-F5344CB8AC3E}">
        <p14:creationId xmlns:p14="http://schemas.microsoft.com/office/powerpoint/2010/main" val="17250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8AA671-C956-485F-9DB0-A4EC885B77BE}"/>
              </a:ext>
            </a:extLst>
          </p:cNvPr>
          <p:cNvSpPr>
            <a:spLocks noGrp="1"/>
          </p:cNvSpPr>
          <p:nvPr>
            <p:ph type="body" sz="quarter" idx="11"/>
          </p:nvPr>
        </p:nvSpPr>
        <p:spPr>
          <a:xfrm>
            <a:off x="6306624" y="1280381"/>
            <a:ext cx="3724353" cy="2148619"/>
          </a:xfrm>
        </p:spPr>
        <p:txBody>
          <a:bodyPr>
            <a:normAutofit/>
          </a:bodyPr>
          <a:lstStyle/>
          <a:p>
            <a:r>
              <a:rPr lang="en-US" sz="4000" b="1" dirty="0"/>
              <a:t>SOLUTION</a:t>
            </a:r>
          </a:p>
        </p:txBody>
      </p:sp>
      <p:pic>
        <p:nvPicPr>
          <p:cNvPr id="7" name="Picture 6">
            <a:extLst>
              <a:ext uri="{FF2B5EF4-FFF2-40B4-BE49-F238E27FC236}">
                <a16:creationId xmlns:a16="http://schemas.microsoft.com/office/drawing/2014/main" id="{783436A7-A0E2-4384-81D1-57EB7103EAB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80" b="92383" l="9961" r="89844">
                        <a14:foregroundMark x1="12305" y1="8008" x2="13831" y2="7623"/>
                        <a14:foregroundMark x1="37988" y1="92383" x2="37988" y2="92383"/>
                        <a14:foregroundMark x1="37500" y1="86426" x2="37500" y2="86426"/>
                        <a14:foregroundMark x1="39355" y1="86426" x2="39355" y2="86426"/>
                        <a14:foregroundMark x1="45605" y1="85938" x2="45605" y2="85938"/>
                        <a14:foregroundMark x1="47559" y1="86133" x2="47559" y2="86133"/>
                        <a14:foregroundMark x1="51074" y1="80469" x2="51074" y2="80469"/>
                        <a14:foregroundMark x1="60547" y1="80762" x2="60547" y2="80762"/>
                        <a14:foregroundMark x1="37500" y1="21875" x2="37500" y2="21875"/>
                        <a14:foregroundMark x1="42383" y1="22949" x2="42383" y2="22949"/>
                        <a14:foregroundMark x1="40430" y1="24902" x2="40430" y2="24902"/>
                        <a14:foregroundMark x1="33691" y1="26270" x2="33691" y2="26270"/>
                        <a14:foregroundMark x1="50195" y1="22461" x2="50195" y2="22461"/>
                        <a14:foregroundMark x1="53223" y1="22461" x2="53223" y2="22461"/>
                        <a14:foregroundMark x1="51855" y1="23242" x2="51855" y2="23242"/>
                        <a14:foregroundMark x1="59961" y1="23242" x2="59961" y2="23242"/>
                        <a14:foregroundMark x1="57520" y1="24316" x2="69238" y2="21582"/>
                        <a14:foregroundMark x1="74902" y1="21582" x2="79004" y2="20215"/>
                        <a14:foregroundMark x1="59473" y1="30273" x2="60254" y2="30273"/>
                        <a14:backgroundMark x1="17676" y1="6738" x2="17676" y2="6738"/>
                        <a14:backgroundMark x1="17676" y1="6738" x2="25781" y2="3418"/>
                        <a14:backgroundMark x1="25586" y1="5078" x2="25586" y2="5078"/>
                        <a14:backgroundMark x1="24512" y1="5078" x2="24512" y2="5078"/>
                        <a14:backgroundMark x1="25293" y1="5078" x2="25293" y2="5078"/>
                        <a14:backgroundMark x1="25781" y1="4492" x2="22559" y2="4785"/>
                        <a14:backgroundMark x1="14160" y1="6934" x2="18750" y2="4297"/>
                      </a14:backgroundRemoval>
                    </a14:imgEffect>
                  </a14:imgLayer>
                </a14:imgProps>
              </a:ext>
            </a:extLst>
          </a:blip>
          <a:stretch>
            <a:fillRect/>
          </a:stretch>
        </p:blipFill>
        <p:spPr>
          <a:xfrm>
            <a:off x="576473" y="1096678"/>
            <a:ext cx="4664643" cy="4664643"/>
          </a:xfrm>
          <a:prstGeom prst="rect">
            <a:avLst/>
          </a:prstGeom>
        </p:spPr>
      </p:pic>
    </p:spTree>
    <p:extLst>
      <p:ext uri="{BB962C8B-B14F-4D97-AF65-F5344CB8AC3E}">
        <p14:creationId xmlns:p14="http://schemas.microsoft.com/office/powerpoint/2010/main" val="267711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5660098-09EF-44C7-A93D-7C0AE257B9E1}"/>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438" t="19232" r="23269" b="15633"/>
          <a:stretch/>
        </p:blipFill>
        <p:spPr>
          <a:xfrm rot="5400000">
            <a:off x="4888852" y="2073676"/>
            <a:ext cx="2513238" cy="2710649"/>
          </a:xfrm>
        </p:spPr>
      </p:pic>
      <p:pic>
        <p:nvPicPr>
          <p:cNvPr id="16" name="Picture Placeholder 8">
            <a:extLst>
              <a:ext uri="{FF2B5EF4-FFF2-40B4-BE49-F238E27FC236}">
                <a16:creationId xmlns:a16="http://schemas.microsoft.com/office/drawing/2014/main" id="{D4343493-6B0E-43DD-8A66-9D08F94A8D0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a:xfrm>
            <a:off x="10007889" y="1305761"/>
            <a:ext cx="1364080" cy="104946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17" name="Picture Placeholder 8">
            <a:extLst>
              <a:ext uri="{FF2B5EF4-FFF2-40B4-BE49-F238E27FC236}">
                <a16:creationId xmlns:a16="http://schemas.microsoft.com/office/drawing/2014/main" id="{D52505F7-B029-4A14-99D3-9F5A5DA580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43032" y="5677430"/>
            <a:ext cx="1364080" cy="104946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18" name="Picture Placeholder 8">
            <a:extLst>
              <a:ext uri="{FF2B5EF4-FFF2-40B4-BE49-F238E27FC236}">
                <a16:creationId xmlns:a16="http://schemas.microsoft.com/office/drawing/2014/main" id="{663BE6A6-5D15-4106-AF9C-32A122456CC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35559" y="5460878"/>
            <a:ext cx="1364080" cy="104946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19" name="Picture Placeholder 8">
            <a:extLst>
              <a:ext uri="{FF2B5EF4-FFF2-40B4-BE49-F238E27FC236}">
                <a16:creationId xmlns:a16="http://schemas.microsoft.com/office/drawing/2014/main" id="{8FCA3FAA-5576-452E-A319-ACE88815C53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601042" y="3804087"/>
            <a:ext cx="1364080" cy="104946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20" name="Picture Placeholder 8">
            <a:extLst>
              <a:ext uri="{FF2B5EF4-FFF2-40B4-BE49-F238E27FC236}">
                <a16:creationId xmlns:a16="http://schemas.microsoft.com/office/drawing/2014/main" id="{BEB3256E-282B-4821-BA36-DEC7344322B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702098" y="1377048"/>
            <a:ext cx="1364080" cy="1084976"/>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21" name="Picture Placeholder 8">
            <a:extLst>
              <a:ext uri="{FF2B5EF4-FFF2-40B4-BE49-F238E27FC236}">
                <a16:creationId xmlns:a16="http://schemas.microsoft.com/office/drawing/2014/main" id="{D0656989-F06F-492E-896F-F10F6DBCE2B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19814" y="377729"/>
            <a:ext cx="1364080" cy="104946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23" name="Picture Placeholder 8">
            <a:extLst>
              <a:ext uri="{FF2B5EF4-FFF2-40B4-BE49-F238E27FC236}">
                <a16:creationId xmlns:a16="http://schemas.microsoft.com/office/drawing/2014/main" id="{573E8B9B-4197-4CA2-AA12-1072E5E8615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35559" y="133165"/>
            <a:ext cx="1364080" cy="104946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24" name="Picture Placeholder 8">
            <a:extLst>
              <a:ext uri="{FF2B5EF4-FFF2-40B4-BE49-F238E27FC236}">
                <a16:creationId xmlns:a16="http://schemas.microsoft.com/office/drawing/2014/main" id="{683E6832-2051-4AAE-A93C-DF296D27F33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826804" y="4186689"/>
            <a:ext cx="1364080" cy="1084976"/>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26" name="Picture Placeholder 8">
            <a:extLst>
              <a:ext uri="{FF2B5EF4-FFF2-40B4-BE49-F238E27FC236}">
                <a16:creationId xmlns:a16="http://schemas.microsoft.com/office/drawing/2014/main" id="{AED38A4A-EBDC-4091-ACBB-9EA11582DC4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330577" y="4639613"/>
            <a:ext cx="1235460" cy="1127970"/>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31" name="Picture Placeholder 8">
            <a:extLst>
              <a:ext uri="{FF2B5EF4-FFF2-40B4-BE49-F238E27FC236}">
                <a16:creationId xmlns:a16="http://schemas.microsoft.com/office/drawing/2014/main" id="{5CDA8E46-1ADA-43D7-9D53-40BEC868F1F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23089">
            <a:off x="136766" y="5039663"/>
            <a:ext cx="1171680" cy="1021544"/>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32" name="Picture Placeholder 8">
            <a:extLst>
              <a:ext uri="{FF2B5EF4-FFF2-40B4-BE49-F238E27FC236}">
                <a16:creationId xmlns:a16="http://schemas.microsoft.com/office/drawing/2014/main" id="{D4AE4E62-E242-4B84-A12A-FFB408573A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6878" y="3747251"/>
            <a:ext cx="1213263" cy="933432"/>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33" name="Picture Placeholder 8">
            <a:extLst>
              <a:ext uri="{FF2B5EF4-FFF2-40B4-BE49-F238E27FC236}">
                <a16:creationId xmlns:a16="http://schemas.microsoft.com/office/drawing/2014/main" id="{34EDD413-F70B-4DD4-B5BC-12429942505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91353" y="5942782"/>
            <a:ext cx="1177430" cy="905864"/>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34" name="Picture Placeholder 8">
            <a:extLst>
              <a:ext uri="{FF2B5EF4-FFF2-40B4-BE49-F238E27FC236}">
                <a16:creationId xmlns:a16="http://schemas.microsoft.com/office/drawing/2014/main" id="{BCA5B6A9-BAE1-46BB-944B-1A05453920A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53511" y="5490710"/>
            <a:ext cx="1286528" cy="989800"/>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sp>
        <p:nvSpPr>
          <p:cNvPr id="35" name="Title 4">
            <a:extLst>
              <a:ext uri="{FF2B5EF4-FFF2-40B4-BE49-F238E27FC236}">
                <a16:creationId xmlns:a16="http://schemas.microsoft.com/office/drawing/2014/main" id="{67A7746F-2110-42C8-90DC-07D69467E64F}"/>
              </a:ext>
            </a:extLst>
          </p:cNvPr>
          <p:cNvSpPr>
            <a:spLocks noGrp="1"/>
          </p:cNvSpPr>
          <p:nvPr>
            <p:ph type="ctrTitle"/>
          </p:nvPr>
        </p:nvSpPr>
        <p:spPr>
          <a:xfrm>
            <a:off x="5175935" y="6098123"/>
            <a:ext cx="2077122" cy="521723"/>
          </a:xfrm>
        </p:spPr>
        <p:txBody>
          <a:bodyPr/>
          <a:lstStyle/>
          <a:p>
            <a:r>
              <a:rPr lang="en-US" sz="2400" dirty="0"/>
              <a:t>INGREDIENTS</a:t>
            </a:r>
          </a:p>
        </p:txBody>
      </p:sp>
      <p:pic>
        <p:nvPicPr>
          <p:cNvPr id="37" name="Picture Placeholder 8">
            <a:extLst>
              <a:ext uri="{FF2B5EF4-FFF2-40B4-BE49-F238E27FC236}">
                <a16:creationId xmlns:a16="http://schemas.microsoft.com/office/drawing/2014/main" id="{51E1DFC9-E6D6-415F-A0C1-027FF969EDD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a:xfrm>
            <a:off x="1839292" y="3614479"/>
            <a:ext cx="1286528" cy="989799"/>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41" name="Picture Placeholder 8">
            <a:extLst>
              <a:ext uri="{FF2B5EF4-FFF2-40B4-BE49-F238E27FC236}">
                <a16:creationId xmlns:a16="http://schemas.microsoft.com/office/drawing/2014/main" id="{2766EA2C-CDCA-4D9A-8FA9-E8AC4DD7772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660200" y="100480"/>
            <a:ext cx="1294242" cy="1084976"/>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42" name="Picture 41">
            <a:extLst>
              <a:ext uri="{FF2B5EF4-FFF2-40B4-BE49-F238E27FC236}">
                <a16:creationId xmlns:a16="http://schemas.microsoft.com/office/drawing/2014/main" id="{D29EDE65-3073-4F39-ABC2-B2D1CACD2E18}"/>
              </a:ext>
            </a:extLst>
          </p:cNvPr>
          <p:cNvPicPr>
            <a:picLocks noChangeAspect="1"/>
          </p:cNvPicPr>
          <p:nvPr/>
        </p:nvPicPr>
        <p:blipFill>
          <a:blip r:embed="rId13">
            <a:duotone>
              <a:prstClr val="black"/>
              <a:srgbClr val="FFFFFF">
                <a:tint val="45000"/>
                <a:satMod val="400000"/>
              </a:srgbClr>
            </a:duotone>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rot="1637844">
            <a:off x="2637972" y="1563528"/>
            <a:ext cx="1949723" cy="969161"/>
          </a:xfrm>
          <a:prstGeom prst="rect">
            <a:avLst/>
          </a:prstGeom>
          <a:ln>
            <a:noFill/>
          </a:ln>
        </p:spPr>
      </p:pic>
      <p:pic>
        <p:nvPicPr>
          <p:cNvPr id="57" name="Picture 56">
            <a:extLst>
              <a:ext uri="{FF2B5EF4-FFF2-40B4-BE49-F238E27FC236}">
                <a16:creationId xmlns:a16="http://schemas.microsoft.com/office/drawing/2014/main" id="{C44AD16F-D235-4A90-9BD2-49A130277CED}"/>
              </a:ext>
            </a:extLst>
          </p:cNvPr>
          <p:cNvPicPr>
            <a:picLocks noChangeAspect="1"/>
          </p:cNvPicPr>
          <p:nvPr/>
        </p:nvPicPr>
        <p:blipFill>
          <a:blip r:embed="rId13">
            <a:duotone>
              <a:prstClr val="black"/>
              <a:srgbClr val="FFFFFF">
                <a:tint val="45000"/>
                <a:satMod val="400000"/>
              </a:srgbClr>
            </a:duotone>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rot="19878753">
            <a:off x="2751652" y="4155033"/>
            <a:ext cx="1949723" cy="969161"/>
          </a:xfrm>
          <a:prstGeom prst="rect">
            <a:avLst/>
          </a:prstGeom>
          <a:ln>
            <a:noFill/>
          </a:ln>
        </p:spPr>
      </p:pic>
      <p:pic>
        <p:nvPicPr>
          <p:cNvPr id="77" name="Picture 76">
            <a:extLst>
              <a:ext uri="{FF2B5EF4-FFF2-40B4-BE49-F238E27FC236}">
                <a16:creationId xmlns:a16="http://schemas.microsoft.com/office/drawing/2014/main" id="{9ED11064-4734-48DF-A9DC-430AAAAFD4FD}"/>
              </a:ext>
            </a:extLst>
          </p:cNvPr>
          <p:cNvPicPr>
            <a:picLocks noChangeAspect="1"/>
          </p:cNvPicPr>
          <p:nvPr/>
        </p:nvPicPr>
        <p:blipFill>
          <a:blip r:embed="rId13">
            <a:duotone>
              <a:prstClr val="black"/>
              <a:srgbClr val="FFFFFF">
                <a:tint val="45000"/>
                <a:satMod val="400000"/>
              </a:srgbClr>
            </a:duotone>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rot="8038007">
            <a:off x="7941439" y="2391059"/>
            <a:ext cx="2151572" cy="1069495"/>
          </a:xfrm>
          <a:prstGeom prst="rect">
            <a:avLst/>
          </a:prstGeom>
          <a:ln>
            <a:noFill/>
          </a:ln>
        </p:spPr>
      </p:pic>
      <p:pic>
        <p:nvPicPr>
          <p:cNvPr id="78" name="Picture 77">
            <a:extLst>
              <a:ext uri="{FF2B5EF4-FFF2-40B4-BE49-F238E27FC236}">
                <a16:creationId xmlns:a16="http://schemas.microsoft.com/office/drawing/2014/main" id="{4A728A15-F0CA-47E6-878B-EF8C933668EC}"/>
              </a:ext>
            </a:extLst>
          </p:cNvPr>
          <p:cNvPicPr>
            <a:picLocks noChangeAspect="1"/>
          </p:cNvPicPr>
          <p:nvPr/>
        </p:nvPicPr>
        <p:blipFill>
          <a:blip r:embed="rId13">
            <a:duotone>
              <a:prstClr val="black"/>
              <a:srgbClr val="FFFFFF">
                <a:tint val="45000"/>
                <a:satMod val="400000"/>
              </a:srgbClr>
            </a:duotone>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rot="14562812">
            <a:off x="7021582" y="4686603"/>
            <a:ext cx="1949723" cy="969161"/>
          </a:xfrm>
          <a:prstGeom prst="rect">
            <a:avLst/>
          </a:prstGeom>
          <a:ln>
            <a:noFill/>
          </a:ln>
        </p:spPr>
      </p:pic>
      <p:pic>
        <p:nvPicPr>
          <p:cNvPr id="81" name="Picture Placeholder 8">
            <a:extLst>
              <a:ext uri="{FF2B5EF4-FFF2-40B4-BE49-F238E27FC236}">
                <a16:creationId xmlns:a16="http://schemas.microsoft.com/office/drawing/2014/main" id="{4BFEAD14-88F3-4EE3-BA21-5880C558827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524302" y="299008"/>
            <a:ext cx="1143979" cy="1049465"/>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82" name="Picture Placeholder 8">
            <a:extLst>
              <a:ext uri="{FF2B5EF4-FFF2-40B4-BE49-F238E27FC236}">
                <a16:creationId xmlns:a16="http://schemas.microsoft.com/office/drawing/2014/main" id="{2DAC687B-74BE-4F34-B9E2-8BFA6D785BD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04007" y="1126094"/>
            <a:ext cx="1027490" cy="926462"/>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83" name="Picture Placeholder 8">
            <a:extLst>
              <a:ext uri="{FF2B5EF4-FFF2-40B4-BE49-F238E27FC236}">
                <a16:creationId xmlns:a16="http://schemas.microsoft.com/office/drawing/2014/main" id="{18EE162B-3376-4092-A50D-8A9F56CE8EFE}"/>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357971" y="1382627"/>
            <a:ext cx="1124585" cy="1014010"/>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pic>
        <p:nvPicPr>
          <p:cNvPr id="85" name="Picture Placeholder 8">
            <a:extLst>
              <a:ext uri="{FF2B5EF4-FFF2-40B4-BE49-F238E27FC236}">
                <a16:creationId xmlns:a16="http://schemas.microsoft.com/office/drawing/2014/main" id="{069C1D10-5E99-4AA2-A6B2-5BF6E1B94686}"/>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83195" y="76408"/>
            <a:ext cx="1124584" cy="1014009"/>
          </a:xfrm>
          <a:custGeom>
            <a:avLst/>
            <a:gdLst>
              <a:gd name="connsiteX0" fmla="*/ 2990850 w 5981700"/>
              <a:gd name="connsiteY0" fmla="*/ 0 h 5981700"/>
              <a:gd name="connsiteX1" fmla="*/ 5981700 w 5981700"/>
              <a:gd name="connsiteY1" fmla="*/ 2990850 h 5981700"/>
              <a:gd name="connsiteX2" fmla="*/ 2990850 w 5981700"/>
              <a:gd name="connsiteY2" fmla="*/ 5981700 h 5981700"/>
              <a:gd name="connsiteX3" fmla="*/ 0 w 5981700"/>
              <a:gd name="connsiteY3" fmla="*/ 2990850 h 5981700"/>
              <a:gd name="connsiteX4" fmla="*/ 2990850 w 5981700"/>
              <a:gd name="connsiteY4" fmla="*/ 0 h 598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981700">
                <a:moveTo>
                  <a:pt x="2990850" y="0"/>
                </a:moveTo>
                <a:cubicBezTo>
                  <a:pt x="4642651" y="0"/>
                  <a:pt x="5981700" y="1339049"/>
                  <a:pt x="5981700" y="2990850"/>
                </a:cubicBezTo>
                <a:cubicBezTo>
                  <a:pt x="5981700" y="4642651"/>
                  <a:pt x="4642651" y="5981700"/>
                  <a:pt x="2990850" y="5981700"/>
                </a:cubicBezTo>
                <a:cubicBezTo>
                  <a:pt x="1339049" y="5981700"/>
                  <a:pt x="0" y="4642651"/>
                  <a:pt x="0" y="2990850"/>
                </a:cubicBezTo>
                <a:cubicBezTo>
                  <a:pt x="0" y="1339049"/>
                  <a:pt x="1339049" y="0"/>
                  <a:pt x="2990850" y="0"/>
                </a:cubicBezTo>
                <a:close/>
              </a:path>
            </a:pathLst>
          </a:custGeom>
          <a:ln w="38100">
            <a:solidFill>
              <a:srgbClr val="D7D3C7"/>
            </a:solidFill>
          </a:ln>
        </p:spPr>
      </p:pic>
    </p:spTree>
    <p:extLst>
      <p:ext uri="{BB962C8B-B14F-4D97-AF65-F5344CB8AC3E}">
        <p14:creationId xmlns:p14="http://schemas.microsoft.com/office/powerpoint/2010/main" val="96659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subTnLst>
                                    <p:set>
                                      <p:cBhvr override="childStyle">
                                        <p:cTn dur="1" fill="hold" display="0" masterRel="nextClick" afterEffect="1"/>
                                        <p:tgtEl>
                                          <p:spTgt spid="81"/>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subTnLst>
                                    <p:set>
                                      <p:cBhvr override="childStyle">
                                        <p:cTn dur="1" fill="hold" display="0" masterRel="nextClick" afterEffect="1"/>
                                        <p:tgtEl>
                                          <p:spTgt spid="82"/>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subTnLst>
                                    <p:set>
                                      <p:cBhvr override="childStyle">
                                        <p:cTn dur="1" fill="hold" display="0" masterRel="nextClick" afterEffect="1"/>
                                        <p:tgtEl>
                                          <p:spTgt spid="83"/>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subTnLst>
                                    <p:set>
                                      <p:cBhvr override="childStyle">
                                        <p:cTn dur="1" fill="hold" display="0" masterRel="nextClick" afterEffect="1"/>
                                        <p:tgtEl>
                                          <p:spTgt spid="8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46654-81F6-E2AD-DF1B-6CD66F2913AA}"/>
            </a:ext>
          </a:extLst>
        </p:cNvPr>
        <p:cNvGrpSpPr/>
        <p:nvPr/>
      </p:nvGrpSpPr>
      <p:grpSpPr>
        <a:xfrm>
          <a:off x="0" y="0"/>
          <a:ext cx="0" cy="0"/>
          <a:chOff x="0" y="0"/>
          <a:chExt cx="0" cy="0"/>
        </a:xfrm>
      </p:grpSpPr>
      <p:pic>
        <p:nvPicPr>
          <p:cNvPr id="76" name="Graphic 75">
            <a:extLst>
              <a:ext uri="{FF2B5EF4-FFF2-40B4-BE49-F238E27FC236}">
                <a16:creationId xmlns:a16="http://schemas.microsoft.com/office/drawing/2014/main" id="{976BE22F-7EFE-86EA-377E-835BB8740A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26575" b="46381"/>
          <a:stretch/>
        </p:blipFill>
        <p:spPr>
          <a:xfrm rot="5400000">
            <a:off x="197804" y="-1859"/>
            <a:ext cx="709127" cy="1104732"/>
          </a:xfrm>
          <a:prstGeom prst="rect">
            <a:avLst/>
          </a:prstGeom>
        </p:spPr>
      </p:pic>
      <p:pic>
        <p:nvPicPr>
          <p:cNvPr id="83" name="Graphic 82">
            <a:extLst>
              <a:ext uri="{FF2B5EF4-FFF2-40B4-BE49-F238E27FC236}">
                <a16:creationId xmlns:a16="http://schemas.microsoft.com/office/drawing/2014/main" id="{C665E4A4-B733-153D-3065-51D79265198A}"/>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6925"/>
          <a:stretch/>
        </p:blipFill>
        <p:spPr>
          <a:xfrm rot="5400000">
            <a:off x="10794021" y="5251653"/>
            <a:ext cx="1092624" cy="1703333"/>
          </a:xfrm>
          <a:prstGeom prst="rect">
            <a:avLst/>
          </a:prstGeom>
        </p:spPr>
      </p:pic>
      <p:pic>
        <p:nvPicPr>
          <p:cNvPr id="14" name="Imagen 13" descr="Un plátano junto a un cuchillo&#10;&#10;El contenido generado por IA puede ser incorrecto.">
            <a:extLst>
              <a:ext uri="{FF2B5EF4-FFF2-40B4-BE49-F238E27FC236}">
                <a16:creationId xmlns:a16="http://schemas.microsoft.com/office/drawing/2014/main" id="{AA06731D-EAA4-3543-1DFD-A2F286442B1B}"/>
              </a:ext>
            </a:extLst>
          </p:cNvPr>
          <p:cNvPicPr>
            <a:picLocks noChangeAspect="1"/>
          </p:cNvPicPr>
          <p:nvPr/>
        </p:nvPicPr>
        <p:blipFill>
          <a:blip r:embed="rId4"/>
          <a:srcRect t="3355" r="1236"/>
          <a:stretch/>
        </p:blipFill>
        <p:spPr>
          <a:xfrm>
            <a:off x="1177894" y="1542081"/>
            <a:ext cx="1116840" cy="1092876"/>
          </a:xfrm>
          <a:prstGeom prst="rect">
            <a:avLst/>
          </a:prstGeom>
        </p:spPr>
      </p:pic>
      <p:sp>
        <p:nvSpPr>
          <p:cNvPr id="15" name="CuadroTexto 14">
            <a:extLst>
              <a:ext uri="{FF2B5EF4-FFF2-40B4-BE49-F238E27FC236}">
                <a16:creationId xmlns:a16="http://schemas.microsoft.com/office/drawing/2014/main" id="{CB7B3337-15B0-D857-2482-82E2EC5D4CA9}"/>
              </a:ext>
            </a:extLst>
          </p:cNvPr>
          <p:cNvSpPr txBox="1"/>
          <p:nvPr/>
        </p:nvSpPr>
        <p:spPr>
          <a:xfrm>
            <a:off x="497022" y="2730969"/>
            <a:ext cx="2515857" cy="946413"/>
          </a:xfrm>
          <a:prstGeom prst="rect">
            <a:avLst/>
          </a:prstGeom>
          <a:noFill/>
        </p:spPr>
        <p:txBody>
          <a:bodyPr wrap="square" rtlCol="0">
            <a:spAutoFit/>
          </a:bodyPr>
          <a:lstStyle/>
          <a:p>
            <a:pPr algn="ctr"/>
            <a:r>
              <a:rPr lang="es-ES" sz="1200" dirty="0" err="1">
                <a:latin typeface="Century Gothic" panose="020B0502020202020204" pitchFamily="34" charset="0"/>
              </a:rPr>
              <a:t>Put</a:t>
            </a:r>
            <a:r>
              <a:rPr lang="es-ES" sz="1200" dirty="0">
                <a:latin typeface="Century Gothic" panose="020B0502020202020204" pitchFamily="34" charset="0"/>
              </a:rPr>
              <a:t> </a:t>
            </a:r>
            <a:r>
              <a:rPr lang="es-ES" sz="1200" dirty="0" err="1">
                <a:latin typeface="Century Gothic" panose="020B0502020202020204" pitchFamily="34" charset="0"/>
              </a:rPr>
              <a:t>all</a:t>
            </a:r>
            <a:r>
              <a:rPr lang="es-ES" sz="1200" dirty="0">
                <a:latin typeface="Century Gothic" panose="020B0502020202020204" pitchFamily="34" charset="0"/>
              </a:rPr>
              <a:t> </a:t>
            </a:r>
            <a:r>
              <a:rPr lang="es-ES" sz="1200" dirty="0" err="1">
                <a:latin typeface="Century Gothic" panose="020B0502020202020204" pitchFamily="34" charset="0"/>
              </a:rPr>
              <a:t>ingredients</a:t>
            </a:r>
            <a:r>
              <a:rPr lang="es-ES" sz="1200" dirty="0">
                <a:latin typeface="Century Gothic" panose="020B0502020202020204" pitchFamily="34" charset="0"/>
              </a:rPr>
              <a:t> in a bag</a:t>
            </a:r>
          </a:p>
          <a:p>
            <a:pPr algn="ctr"/>
            <a:endParaRPr lang="es-ES" sz="400" dirty="0">
              <a:latin typeface="Century Gothic" panose="020B0502020202020204" pitchFamily="34" charset="0"/>
            </a:endParaRPr>
          </a:p>
          <a:p>
            <a:pPr algn="ctr"/>
            <a:r>
              <a:rPr lang="es-ES" sz="1000" dirty="0">
                <a:latin typeface="Century Gothic" panose="020B0502020202020204" pitchFamily="34" charset="0"/>
              </a:rPr>
              <a:t> (200g </a:t>
            </a:r>
            <a:r>
              <a:rPr lang="es-ES" sz="1000" dirty="0" err="1">
                <a:latin typeface="Century Gothic" panose="020B0502020202020204" pitchFamily="34" charset="0"/>
              </a:rPr>
              <a:t>Hake</a:t>
            </a:r>
            <a:r>
              <a:rPr lang="es-ES" sz="1000" dirty="0">
                <a:latin typeface="Century Gothic" panose="020B0502020202020204" pitchFamily="34" charset="0"/>
              </a:rPr>
              <a:t>, 2g salt,1g Rosemary, 0.1g </a:t>
            </a:r>
            <a:r>
              <a:rPr lang="es-ES" sz="1000" dirty="0" err="1">
                <a:latin typeface="Century Gothic" panose="020B0502020202020204" pitchFamily="34" charset="0"/>
              </a:rPr>
              <a:t>black</a:t>
            </a:r>
            <a:r>
              <a:rPr lang="es-ES" sz="1000" dirty="0">
                <a:latin typeface="Century Gothic" panose="020B0502020202020204" pitchFamily="34" charset="0"/>
              </a:rPr>
              <a:t> </a:t>
            </a:r>
            <a:r>
              <a:rPr lang="es-ES" sz="1000" dirty="0" err="1">
                <a:latin typeface="Century Gothic" panose="020B0502020202020204" pitchFamily="34" charset="0"/>
              </a:rPr>
              <a:t>pepper</a:t>
            </a:r>
            <a:r>
              <a:rPr lang="es-ES" sz="1000" dirty="0">
                <a:latin typeface="Century Gothic" panose="020B0502020202020204" pitchFamily="34" charset="0"/>
              </a:rPr>
              <a:t>, 13.5g olive </a:t>
            </a:r>
            <a:r>
              <a:rPr lang="es-ES" sz="1000" dirty="0" err="1">
                <a:latin typeface="Century Gothic" panose="020B0502020202020204" pitchFamily="34" charset="0"/>
              </a:rPr>
              <a:t>oil</a:t>
            </a:r>
            <a:r>
              <a:rPr lang="es-ES" sz="1050" dirty="0">
                <a:latin typeface="Century Gothic" panose="020B0502020202020204" pitchFamily="34" charset="0"/>
              </a:rPr>
              <a:t>)</a:t>
            </a:r>
          </a:p>
          <a:p>
            <a:r>
              <a:rPr lang="es-ES" dirty="0">
                <a:solidFill>
                  <a:schemeClr val="bg1"/>
                </a:solidFill>
              </a:rPr>
              <a:t> </a:t>
            </a:r>
          </a:p>
        </p:txBody>
      </p:sp>
      <p:sp>
        <p:nvSpPr>
          <p:cNvPr id="16" name="Text Placeholder 3">
            <a:extLst>
              <a:ext uri="{FF2B5EF4-FFF2-40B4-BE49-F238E27FC236}">
                <a16:creationId xmlns:a16="http://schemas.microsoft.com/office/drawing/2014/main" id="{996B59D3-9D9D-2081-ABAF-4A78985DEBF3}"/>
              </a:ext>
            </a:extLst>
          </p:cNvPr>
          <p:cNvSpPr>
            <a:spLocks noGrp="1"/>
          </p:cNvSpPr>
          <p:nvPr>
            <p:ph type="body" sz="quarter" idx="12"/>
          </p:nvPr>
        </p:nvSpPr>
        <p:spPr>
          <a:xfrm>
            <a:off x="1271635" y="195943"/>
            <a:ext cx="4609760" cy="914400"/>
          </a:xfrm>
        </p:spPr>
        <p:txBody>
          <a:bodyPr>
            <a:normAutofit/>
          </a:bodyPr>
          <a:lstStyle/>
          <a:p>
            <a:r>
              <a:rPr lang="en-US" sz="2800" dirty="0">
                <a:latin typeface="Modern Love" panose="04090805081005020601" pitchFamily="82" charset="0"/>
              </a:rPr>
              <a:t>PROCESS DIAGRAM</a:t>
            </a:r>
          </a:p>
        </p:txBody>
      </p:sp>
      <p:pic>
        <p:nvPicPr>
          <p:cNvPr id="17" name="Picture 12">
            <a:extLst>
              <a:ext uri="{FF2B5EF4-FFF2-40B4-BE49-F238E27FC236}">
                <a16:creationId xmlns:a16="http://schemas.microsoft.com/office/drawing/2014/main" id="{F72A5201-897A-55E5-4C35-8CBCAFA3D94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7583" b="94787" l="9718" r="89969">
                        <a14:foregroundMark x1="18495" y1="90521" x2="19976" y2="90521"/>
                        <a14:foregroundMark x1="80234" y1="91771" x2="83072" y2="91943"/>
                        <a14:foregroundMark x1="22231" y1="94787" x2="18809" y2="94787"/>
                        <a14:foregroundMark x1="23569" y1="94787" x2="22489" y2="94787"/>
                        <a14:foregroundMark x1="51261" y1="94787" x2="27274" y2="94787"/>
                        <a14:foregroundMark x1="63009" y1="10427" x2="67398" y2="7583"/>
                        <a14:foregroundMark x1="19749" y1="90521" x2="19749" y2="90995"/>
                        <a14:foregroundMark x1="70846" y1="12796" x2="69906" y2="11374"/>
                        <a14:foregroundMark x1="69906" y1="11374" x2="68966" y2="11374"/>
                        <a14:backgroundMark x1="66771" y1="11374" x2="66771" y2="11374"/>
                        <a14:backgroundMark x1="66458" y1="11374" x2="67398" y2="10900"/>
                        <a14:backgroundMark x1="67398" y1="10900" x2="68025" y2="10900"/>
                        <a14:backgroundMark x1="68025" y1="10900" x2="68025" y2="10900"/>
                        <a14:backgroundMark x1="68025" y1="10900" x2="68025" y2="10427"/>
                        <a14:backgroundMark x1="68025" y1="10427" x2="68025" y2="10427"/>
                        <a14:backgroundMark x1="68025" y1="10427" x2="68025" y2="10427"/>
                        <a14:backgroundMark x1="68025" y1="10427" x2="68025" y2="10427"/>
                        <a14:backgroundMark x1="66458" y1="10900" x2="66222" y2="11094"/>
                        <a14:backgroundMark x1="66336" y1="10756" x2="68025" y2="9479"/>
                        <a14:backgroundMark x1="59875" y1="15640" x2="61735" y2="14234"/>
                        <a14:backgroundMark x1="68025" y1="9479" x2="68721" y2="10794"/>
                        <a14:backgroundMark x1="24765" y1="84834" x2="62696" y2="86730"/>
                        <a14:backgroundMark x1="58307" y1="90521" x2="80564" y2="90995"/>
                        <a14:backgroundMark x1="80251" y1="92417" x2="79624" y2="91943"/>
                        <a14:backgroundMark x1="21943" y1="90995" x2="21630" y2="91469"/>
                        <a14:backgroundMark x1="22884" y1="89573" x2="22257" y2="90521"/>
                        <a14:backgroundMark x1="21212" y1="90521" x2="21003" y2="90047"/>
                        <a14:backgroundMark x1="21630" y1="91469" x2="21421" y2="90995"/>
                        <a14:backgroundMark x1="21003" y1="90047" x2="20690" y2="90521"/>
                      </a14:backgroundRemoval>
                    </a14:imgEffect>
                  </a14:imgLayer>
                </a14:imgProps>
              </a:ext>
            </a:extLst>
          </a:blip>
          <a:stretch>
            <a:fillRect/>
          </a:stretch>
        </p:blipFill>
        <p:spPr>
          <a:xfrm>
            <a:off x="2938504" y="1462592"/>
            <a:ext cx="1652265" cy="1092877"/>
          </a:xfrm>
          <a:prstGeom prst="rect">
            <a:avLst/>
          </a:prstGeom>
        </p:spPr>
      </p:pic>
      <p:sp>
        <p:nvSpPr>
          <p:cNvPr id="23" name="Rectangle 13">
            <a:extLst>
              <a:ext uri="{FF2B5EF4-FFF2-40B4-BE49-F238E27FC236}">
                <a16:creationId xmlns:a16="http://schemas.microsoft.com/office/drawing/2014/main" id="{3C83EBBE-B25E-E93B-12E2-47840ACA35CB}"/>
              </a:ext>
            </a:extLst>
          </p:cNvPr>
          <p:cNvSpPr/>
          <p:nvPr/>
        </p:nvSpPr>
        <p:spPr>
          <a:xfrm>
            <a:off x="2879827" y="2686581"/>
            <a:ext cx="1769617" cy="5467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Century Gothic" panose="020B0502020202020204" pitchFamily="34" charset="0"/>
              </a:rPr>
              <a:t>Vacuum marinating and sealing 6 min</a:t>
            </a:r>
          </a:p>
        </p:txBody>
      </p:sp>
      <p:sp>
        <p:nvSpPr>
          <p:cNvPr id="25" name="Rectangle 17">
            <a:extLst>
              <a:ext uri="{FF2B5EF4-FFF2-40B4-BE49-F238E27FC236}">
                <a16:creationId xmlns:a16="http://schemas.microsoft.com/office/drawing/2014/main" id="{E57B597D-06F1-0CCD-8B9F-010187D1FFE3}"/>
              </a:ext>
            </a:extLst>
          </p:cNvPr>
          <p:cNvSpPr/>
          <p:nvPr/>
        </p:nvSpPr>
        <p:spPr>
          <a:xfrm>
            <a:off x="4798620" y="2691188"/>
            <a:ext cx="1932517" cy="5467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Century Gothic" panose="020B0502020202020204" pitchFamily="34" charset="0"/>
              </a:rPr>
              <a:t>Sous-vide cooking at 65</a:t>
            </a:r>
            <a:r>
              <a:rPr lang="en-US" sz="1200" baseline="30000" dirty="0">
                <a:solidFill>
                  <a:schemeClr val="tx1"/>
                </a:solidFill>
                <a:latin typeface="Century Gothic" panose="020B0502020202020204" pitchFamily="34" charset="0"/>
              </a:rPr>
              <a:t>o</a:t>
            </a:r>
            <a:r>
              <a:rPr lang="en-US" sz="1200" dirty="0">
                <a:solidFill>
                  <a:schemeClr val="tx1"/>
                </a:solidFill>
                <a:latin typeface="Century Gothic" panose="020B0502020202020204" pitchFamily="34" charset="0"/>
              </a:rPr>
              <a:t>C for 20 min </a:t>
            </a:r>
          </a:p>
        </p:txBody>
      </p:sp>
      <p:pic>
        <p:nvPicPr>
          <p:cNvPr id="27" name="Imagen 26" descr="Icono&#10;&#10;El contenido generado por IA puede ser incorrecto.">
            <a:extLst>
              <a:ext uri="{FF2B5EF4-FFF2-40B4-BE49-F238E27FC236}">
                <a16:creationId xmlns:a16="http://schemas.microsoft.com/office/drawing/2014/main" id="{F1CAA096-903A-992A-767C-189E09EC1C6D}"/>
              </a:ext>
            </a:extLst>
          </p:cNvPr>
          <p:cNvPicPr>
            <a:picLocks noChangeAspect="1"/>
          </p:cNvPicPr>
          <p:nvPr/>
        </p:nvPicPr>
        <p:blipFill>
          <a:blip r:embed="rId7"/>
          <a:stretch>
            <a:fillRect/>
          </a:stretch>
        </p:blipFill>
        <p:spPr>
          <a:xfrm>
            <a:off x="5054420" y="1261826"/>
            <a:ext cx="1480523" cy="1480523"/>
          </a:xfrm>
          <a:prstGeom prst="rect">
            <a:avLst/>
          </a:prstGeom>
        </p:spPr>
      </p:pic>
      <p:pic>
        <p:nvPicPr>
          <p:cNvPr id="28" name="Gráfico 27" descr="Flecha: curva ligera con relleno sólido">
            <a:extLst>
              <a:ext uri="{FF2B5EF4-FFF2-40B4-BE49-F238E27FC236}">
                <a16:creationId xmlns:a16="http://schemas.microsoft.com/office/drawing/2014/main" id="{610D75E7-182D-89D4-D699-A59FB0E253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0230" y="1815148"/>
            <a:ext cx="546742" cy="546742"/>
          </a:xfrm>
          <a:prstGeom prst="rect">
            <a:avLst/>
          </a:prstGeom>
        </p:spPr>
      </p:pic>
      <p:pic>
        <p:nvPicPr>
          <p:cNvPr id="31" name="Imagen 30" descr="Icono&#10;&#10;El contenido generado por IA puede ser incorrecto.">
            <a:extLst>
              <a:ext uri="{FF2B5EF4-FFF2-40B4-BE49-F238E27FC236}">
                <a16:creationId xmlns:a16="http://schemas.microsoft.com/office/drawing/2014/main" id="{8083BDB8-8AC5-11A0-F9CD-A9361064EE7A}"/>
              </a:ext>
            </a:extLst>
          </p:cNvPr>
          <p:cNvPicPr>
            <a:picLocks noChangeAspect="1"/>
          </p:cNvPicPr>
          <p:nvPr/>
        </p:nvPicPr>
        <p:blipFill>
          <a:blip r:embed="rId10"/>
          <a:stretch>
            <a:fillRect/>
          </a:stretch>
        </p:blipFill>
        <p:spPr>
          <a:xfrm>
            <a:off x="7057757" y="1335326"/>
            <a:ext cx="1407023" cy="1407023"/>
          </a:xfrm>
          <a:prstGeom prst="rect">
            <a:avLst/>
          </a:prstGeom>
        </p:spPr>
      </p:pic>
      <p:pic>
        <p:nvPicPr>
          <p:cNvPr id="32" name="Gráfico 31" descr="Flecha: curva ligera con relleno sólido">
            <a:extLst>
              <a:ext uri="{FF2B5EF4-FFF2-40B4-BE49-F238E27FC236}">
                <a16:creationId xmlns:a16="http://schemas.microsoft.com/office/drawing/2014/main" id="{CEA49A56-6A76-B634-6168-87C83BA1E6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82301" y="1848224"/>
            <a:ext cx="546742" cy="546742"/>
          </a:xfrm>
          <a:prstGeom prst="rect">
            <a:avLst/>
          </a:prstGeom>
        </p:spPr>
      </p:pic>
      <p:pic>
        <p:nvPicPr>
          <p:cNvPr id="33" name="Gráfico 32" descr="Flecha: curva ligera con relleno sólido">
            <a:extLst>
              <a:ext uri="{FF2B5EF4-FFF2-40B4-BE49-F238E27FC236}">
                <a16:creationId xmlns:a16="http://schemas.microsoft.com/office/drawing/2014/main" id="{B951D856-8A43-354C-C5AE-8F5B7E6BDE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6229" y="1795786"/>
            <a:ext cx="546742" cy="546742"/>
          </a:xfrm>
          <a:prstGeom prst="rect">
            <a:avLst/>
          </a:prstGeom>
        </p:spPr>
      </p:pic>
      <p:sp>
        <p:nvSpPr>
          <p:cNvPr id="34" name="Rectangle 20">
            <a:extLst>
              <a:ext uri="{FF2B5EF4-FFF2-40B4-BE49-F238E27FC236}">
                <a16:creationId xmlns:a16="http://schemas.microsoft.com/office/drawing/2014/main" id="{79B55B49-D900-9B01-93B1-54E0B5EE8DD2}"/>
              </a:ext>
            </a:extLst>
          </p:cNvPr>
          <p:cNvSpPr/>
          <p:nvPr/>
        </p:nvSpPr>
        <p:spPr>
          <a:xfrm>
            <a:off x="6623987" y="2783163"/>
            <a:ext cx="1932517" cy="5467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Century Gothic" panose="020B0502020202020204" pitchFamily="34" charset="0"/>
              </a:rPr>
              <a:t>Fast cooling at -25</a:t>
            </a:r>
            <a:r>
              <a:rPr lang="en-US" sz="1200" baseline="30000" dirty="0">
                <a:solidFill>
                  <a:schemeClr val="tx1"/>
                </a:solidFill>
                <a:latin typeface="Century Gothic" panose="020B0502020202020204" pitchFamily="34" charset="0"/>
              </a:rPr>
              <a:t>o</a:t>
            </a:r>
            <a:r>
              <a:rPr lang="en-US" sz="1200" dirty="0">
                <a:solidFill>
                  <a:schemeClr val="tx1"/>
                </a:solidFill>
                <a:latin typeface="Century Gothic" panose="020B0502020202020204" pitchFamily="34" charset="0"/>
              </a:rPr>
              <a:t>C for 30 min  and keeps at 4ºC</a:t>
            </a:r>
          </a:p>
        </p:txBody>
      </p:sp>
      <p:pic>
        <p:nvPicPr>
          <p:cNvPr id="36" name="Imagen 35" descr="Imagen que contiene Forma&#10;&#10;El contenido generado por IA puede ser incorrecto.">
            <a:extLst>
              <a:ext uri="{FF2B5EF4-FFF2-40B4-BE49-F238E27FC236}">
                <a16:creationId xmlns:a16="http://schemas.microsoft.com/office/drawing/2014/main" id="{5CCF2480-F293-1EB3-B5AB-A83142AE3880}"/>
              </a:ext>
            </a:extLst>
          </p:cNvPr>
          <p:cNvPicPr>
            <a:picLocks noChangeAspect="1"/>
          </p:cNvPicPr>
          <p:nvPr/>
        </p:nvPicPr>
        <p:blipFill>
          <a:blip r:embed="rId11"/>
          <a:stretch>
            <a:fillRect/>
          </a:stretch>
        </p:blipFill>
        <p:spPr>
          <a:xfrm>
            <a:off x="877953" y="3860070"/>
            <a:ext cx="1753993" cy="1437938"/>
          </a:xfrm>
          <a:prstGeom prst="rect">
            <a:avLst/>
          </a:prstGeom>
        </p:spPr>
      </p:pic>
      <p:sp>
        <p:nvSpPr>
          <p:cNvPr id="37" name="CuadroTexto 36">
            <a:extLst>
              <a:ext uri="{FF2B5EF4-FFF2-40B4-BE49-F238E27FC236}">
                <a16:creationId xmlns:a16="http://schemas.microsoft.com/office/drawing/2014/main" id="{E41DE4F1-784E-EA63-2008-EE451E967869}"/>
              </a:ext>
            </a:extLst>
          </p:cNvPr>
          <p:cNvSpPr txBox="1"/>
          <p:nvPr/>
        </p:nvSpPr>
        <p:spPr>
          <a:xfrm>
            <a:off x="369378" y="5290285"/>
            <a:ext cx="2733871" cy="1023357"/>
          </a:xfrm>
          <a:prstGeom prst="rect">
            <a:avLst/>
          </a:prstGeom>
          <a:noFill/>
        </p:spPr>
        <p:txBody>
          <a:bodyPr wrap="square" rtlCol="0">
            <a:spAutoFit/>
          </a:bodyPr>
          <a:lstStyle/>
          <a:p>
            <a:pPr algn="ctr"/>
            <a:r>
              <a:rPr lang="es-ES" sz="1200" dirty="0" err="1">
                <a:latin typeface="Century Gothic" panose="020B0502020202020204" pitchFamily="34" charset="0"/>
              </a:rPr>
              <a:t>Boil</a:t>
            </a:r>
            <a:r>
              <a:rPr lang="es-ES" sz="1200" dirty="0">
                <a:latin typeface="Century Gothic" panose="020B0502020202020204" pitchFamily="34" charset="0"/>
              </a:rPr>
              <a:t> vegetables 100ºC 15min</a:t>
            </a:r>
            <a:endParaRPr lang="es-ES" sz="400" dirty="0">
              <a:latin typeface="Century Gothic" panose="020B0502020202020204" pitchFamily="34" charset="0"/>
            </a:endParaRPr>
          </a:p>
          <a:p>
            <a:pPr algn="ctr"/>
            <a:r>
              <a:rPr lang="es-ES" sz="1000" dirty="0">
                <a:latin typeface="Century Gothic" panose="020B0502020202020204" pitchFamily="34" charset="0"/>
              </a:rPr>
              <a:t> (270g </a:t>
            </a:r>
            <a:r>
              <a:rPr lang="es-ES" sz="1000" dirty="0" err="1">
                <a:latin typeface="Century Gothic" panose="020B0502020202020204" pitchFamily="34" charset="0"/>
              </a:rPr>
              <a:t>sweet</a:t>
            </a:r>
            <a:r>
              <a:rPr lang="es-ES" sz="1000" dirty="0">
                <a:latin typeface="Century Gothic" panose="020B0502020202020204" pitchFamily="34" charset="0"/>
              </a:rPr>
              <a:t> </a:t>
            </a:r>
            <a:r>
              <a:rPr lang="es-ES" sz="1000" dirty="0" err="1">
                <a:latin typeface="Century Gothic" panose="020B0502020202020204" pitchFamily="34" charset="0"/>
              </a:rPr>
              <a:t>potato</a:t>
            </a:r>
            <a:r>
              <a:rPr lang="es-ES" sz="1000" dirty="0">
                <a:latin typeface="Century Gothic" panose="020B0502020202020204" pitchFamily="34" charset="0"/>
              </a:rPr>
              <a:t>, 180g </a:t>
            </a:r>
            <a:r>
              <a:rPr lang="es-ES" sz="1000" dirty="0" err="1">
                <a:latin typeface="Century Gothic" panose="020B0502020202020204" pitchFamily="34" charset="0"/>
              </a:rPr>
              <a:t>spinach</a:t>
            </a:r>
            <a:r>
              <a:rPr lang="es-ES" sz="1000" dirty="0">
                <a:latin typeface="Century Gothic" panose="020B0502020202020204" pitchFamily="34" charset="0"/>
              </a:rPr>
              <a:t>, 100g </a:t>
            </a:r>
            <a:r>
              <a:rPr lang="es-ES" sz="1000" dirty="0" err="1">
                <a:latin typeface="Century Gothic" panose="020B0502020202020204" pitchFamily="34" charset="0"/>
              </a:rPr>
              <a:t>onions</a:t>
            </a:r>
            <a:r>
              <a:rPr lang="es-ES" sz="1000" dirty="0">
                <a:latin typeface="Century Gothic" panose="020B0502020202020204" pitchFamily="34" charset="0"/>
              </a:rPr>
              <a:t>, 100g </a:t>
            </a:r>
            <a:r>
              <a:rPr lang="es-ES" sz="1000" dirty="0" err="1">
                <a:latin typeface="Century Gothic" panose="020B0502020202020204" pitchFamily="34" charset="0"/>
              </a:rPr>
              <a:t>cauliflower</a:t>
            </a:r>
            <a:r>
              <a:rPr lang="es-ES" sz="1000" dirty="0">
                <a:latin typeface="Century Gothic" panose="020B0502020202020204" pitchFamily="34" charset="0"/>
              </a:rPr>
              <a:t>, 10g olive </a:t>
            </a:r>
            <a:r>
              <a:rPr lang="es-ES" sz="1000" dirty="0" err="1">
                <a:latin typeface="Century Gothic" panose="020B0502020202020204" pitchFamily="34" charset="0"/>
              </a:rPr>
              <a:t>oil</a:t>
            </a:r>
            <a:r>
              <a:rPr lang="es-ES" sz="1000" dirty="0">
                <a:latin typeface="Century Gothic" panose="020B0502020202020204" pitchFamily="34" charset="0"/>
              </a:rPr>
              <a:t>, 9g </a:t>
            </a:r>
            <a:r>
              <a:rPr lang="es-ES" sz="1000" dirty="0" err="1">
                <a:latin typeface="Century Gothic" panose="020B0502020202020204" pitchFamily="34" charset="0"/>
              </a:rPr>
              <a:t>Carrots</a:t>
            </a:r>
            <a:r>
              <a:rPr lang="es-ES" sz="1000" dirty="0">
                <a:latin typeface="Century Gothic" panose="020B0502020202020204" pitchFamily="34" charset="0"/>
              </a:rPr>
              <a:t>, 3g </a:t>
            </a:r>
            <a:r>
              <a:rPr lang="es-ES" sz="1000" dirty="0" err="1">
                <a:latin typeface="Century Gothic" panose="020B0502020202020204" pitchFamily="34" charset="0"/>
              </a:rPr>
              <a:t>garlic</a:t>
            </a:r>
            <a:r>
              <a:rPr lang="es-ES" sz="1000" dirty="0">
                <a:latin typeface="Century Gothic" panose="020B0502020202020204" pitchFamily="34" charset="0"/>
              </a:rPr>
              <a:t>, 1.5g </a:t>
            </a:r>
            <a:r>
              <a:rPr lang="es-ES" sz="1000" dirty="0" err="1">
                <a:latin typeface="Century Gothic" panose="020B0502020202020204" pitchFamily="34" charset="0"/>
              </a:rPr>
              <a:t>salt</a:t>
            </a:r>
            <a:r>
              <a:rPr lang="es-ES" sz="1050" dirty="0">
                <a:latin typeface="Century Gothic" panose="020B0502020202020204" pitchFamily="34" charset="0"/>
              </a:rPr>
              <a:t>)</a:t>
            </a:r>
          </a:p>
          <a:p>
            <a:r>
              <a:rPr lang="es-ES" dirty="0">
                <a:solidFill>
                  <a:schemeClr val="bg1"/>
                </a:solidFill>
              </a:rPr>
              <a:t> </a:t>
            </a:r>
          </a:p>
        </p:txBody>
      </p:sp>
      <p:pic>
        <p:nvPicPr>
          <p:cNvPr id="41" name="Imagen 40" descr="Una rebanada de pizza&#10;&#10;El contenido generado por IA puede ser incorrecto.">
            <a:extLst>
              <a:ext uri="{FF2B5EF4-FFF2-40B4-BE49-F238E27FC236}">
                <a16:creationId xmlns:a16="http://schemas.microsoft.com/office/drawing/2014/main" id="{5882458F-793D-2BE0-D0C7-46C20F5436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4977" y="3963386"/>
            <a:ext cx="971912" cy="1295882"/>
          </a:xfrm>
          <a:prstGeom prst="rect">
            <a:avLst/>
          </a:prstGeom>
        </p:spPr>
      </p:pic>
      <p:pic>
        <p:nvPicPr>
          <p:cNvPr id="43" name="Imagen 42" descr="Un dibujo de una persona&#10;&#10;El contenido generado por IA puede ser incorrecto.">
            <a:extLst>
              <a:ext uri="{FF2B5EF4-FFF2-40B4-BE49-F238E27FC236}">
                <a16:creationId xmlns:a16="http://schemas.microsoft.com/office/drawing/2014/main" id="{519B9359-6DA5-5345-7D9E-03332F64FC1A}"/>
              </a:ext>
            </a:extLst>
          </p:cNvPr>
          <p:cNvPicPr>
            <a:picLocks noChangeAspect="1"/>
          </p:cNvPicPr>
          <p:nvPr/>
        </p:nvPicPr>
        <p:blipFill>
          <a:blip r:embed="rId13"/>
          <a:stretch>
            <a:fillRect/>
          </a:stretch>
        </p:blipFill>
        <p:spPr>
          <a:xfrm>
            <a:off x="3235206" y="3728094"/>
            <a:ext cx="1614646" cy="1836050"/>
          </a:xfrm>
          <a:prstGeom prst="rect">
            <a:avLst/>
          </a:prstGeom>
        </p:spPr>
      </p:pic>
      <p:pic>
        <p:nvPicPr>
          <p:cNvPr id="44" name="Gráfico 43" descr="Flecha: curva ligera con relleno sólido">
            <a:extLst>
              <a:ext uri="{FF2B5EF4-FFF2-40B4-BE49-F238E27FC236}">
                <a16:creationId xmlns:a16="http://schemas.microsoft.com/office/drawing/2014/main" id="{9D365398-E3C1-653A-53E4-40754D0990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4475" y="4420000"/>
            <a:ext cx="546742" cy="546742"/>
          </a:xfrm>
          <a:prstGeom prst="rect">
            <a:avLst/>
          </a:prstGeom>
        </p:spPr>
      </p:pic>
      <p:sp>
        <p:nvSpPr>
          <p:cNvPr id="45" name="Rectangle 26">
            <a:extLst>
              <a:ext uri="{FF2B5EF4-FFF2-40B4-BE49-F238E27FC236}">
                <a16:creationId xmlns:a16="http://schemas.microsoft.com/office/drawing/2014/main" id="{3D7E78B6-0A3E-7176-6ECF-78A469E69C2C}"/>
              </a:ext>
            </a:extLst>
          </p:cNvPr>
          <p:cNvSpPr/>
          <p:nvPr/>
        </p:nvSpPr>
        <p:spPr>
          <a:xfrm>
            <a:off x="2991167" y="5247820"/>
            <a:ext cx="2158718" cy="5467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Century Gothic" panose="020B0502020202020204" pitchFamily="34" charset="0"/>
              </a:rPr>
              <a:t>Air-drying 24h at 50ºC </a:t>
            </a:r>
          </a:p>
        </p:txBody>
      </p:sp>
      <p:pic>
        <p:nvPicPr>
          <p:cNvPr id="46" name="Gráfico 45" descr="Flecha: curva ligera con relleno sólido">
            <a:extLst>
              <a:ext uri="{FF2B5EF4-FFF2-40B4-BE49-F238E27FC236}">
                <a16:creationId xmlns:a16="http://schemas.microsoft.com/office/drawing/2014/main" id="{1182B01F-80EB-DC41-8171-F2483EE47C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29684" y="4453693"/>
            <a:ext cx="546742" cy="546742"/>
          </a:xfrm>
          <a:prstGeom prst="rect">
            <a:avLst/>
          </a:prstGeom>
        </p:spPr>
      </p:pic>
      <p:pic>
        <p:nvPicPr>
          <p:cNvPr id="48" name="Imagen 47" descr="Icono&#10;&#10;El contenido generado por IA puede ser incorrecto.">
            <a:extLst>
              <a:ext uri="{FF2B5EF4-FFF2-40B4-BE49-F238E27FC236}">
                <a16:creationId xmlns:a16="http://schemas.microsoft.com/office/drawing/2014/main" id="{EBFF54B3-ACEC-0F34-E463-BA9DEF1681CE}"/>
              </a:ext>
            </a:extLst>
          </p:cNvPr>
          <p:cNvPicPr>
            <a:picLocks noChangeAspect="1"/>
          </p:cNvPicPr>
          <p:nvPr/>
        </p:nvPicPr>
        <p:blipFill>
          <a:blip r:embed="rId14"/>
          <a:stretch>
            <a:fillRect/>
          </a:stretch>
        </p:blipFill>
        <p:spPr>
          <a:xfrm>
            <a:off x="7191981" y="3804004"/>
            <a:ext cx="1614646" cy="1614646"/>
          </a:xfrm>
          <a:prstGeom prst="rect">
            <a:avLst/>
          </a:prstGeom>
        </p:spPr>
      </p:pic>
      <p:pic>
        <p:nvPicPr>
          <p:cNvPr id="49" name="Gráfico 48" descr="Flecha: curva ligera con relleno sólido">
            <a:extLst>
              <a:ext uri="{FF2B5EF4-FFF2-40B4-BE49-F238E27FC236}">
                <a16:creationId xmlns:a16="http://schemas.microsoft.com/office/drawing/2014/main" id="{0BE88AAE-4F1E-5774-8563-4685937417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0189" y="4453693"/>
            <a:ext cx="546742" cy="546742"/>
          </a:xfrm>
          <a:prstGeom prst="rect">
            <a:avLst/>
          </a:prstGeom>
        </p:spPr>
      </p:pic>
      <p:sp>
        <p:nvSpPr>
          <p:cNvPr id="50" name="Rectangle 26">
            <a:extLst>
              <a:ext uri="{FF2B5EF4-FFF2-40B4-BE49-F238E27FC236}">
                <a16:creationId xmlns:a16="http://schemas.microsoft.com/office/drawing/2014/main" id="{9AE7B9C1-A4B9-765E-8D3E-D72AC2B1469B}"/>
              </a:ext>
            </a:extLst>
          </p:cNvPr>
          <p:cNvSpPr/>
          <p:nvPr/>
        </p:nvSpPr>
        <p:spPr>
          <a:xfrm>
            <a:off x="6804538" y="5498494"/>
            <a:ext cx="2158718" cy="5467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Century Gothic" panose="020B0502020202020204" pitchFamily="34" charset="0"/>
              </a:rPr>
              <a:t>Grind vegetables 5 min and vacuum sealed 50g of powder</a:t>
            </a:r>
          </a:p>
        </p:txBody>
      </p:sp>
      <p:sp>
        <p:nvSpPr>
          <p:cNvPr id="29" name="CuadroTexto 14">
            <a:extLst>
              <a:ext uri="{FF2B5EF4-FFF2-40B4-BE49-F238E27FC236}">
                <a16:creationId xmlns:a16="http://schemas.microsoft.com/office/drawing/2014/main" id="{2456A28A-2230-4B55-8F30-CDC9F204E9EB}"/>
              </a:ext>
            </a:extLst>
          </p:cNvPr>
          <p:cNvSpPr txBox="1"/>
          <p:nvPr/>
        </p:nvSpPr>
        <p:spPr>
          <a:xfrm rot="18483146">
            <a:off x="-485011" y="1606446"/>
            <a:ext cx="2515857" cy="646331"/>
          </a:xfrm>
          <a:prstGeom prst="rect">
            <a:avLst/>
          </a:prstGeom>
          <a:noFill/>
        </p:spPr>
        <p:txBody>
          <a:bodyPr wrap="square" rtlCol="0">
            <a:spAutoFit/>
          </a:bodyPr>
          <a:lstStyle/>
          <a:p>
            <a:pPr algn="ctr"/>
            <a:r>
              <a:rPr lang="es-ES" b="1" dirty="0">
                <a:latin typeface="Century Gothic" panose="020B0502020202020204" pitchFamily="34" charset="0"/>
              </a:rPr>
              <a:t>Fish </a:t>
            </a:r>
            <a:r>
              <a:rPr lang="es-ES" b="1" dirty="0" err="1">
                <a:latin typeface="Century Gothic" panose="020B0502020202020204" pitchFamily="34" charset="0"/>
              </a:rPr>
              <a:t>preparation</a:t>
            </a:r>
            <a:endParaRPr lang="es-ES" sz="1400" b="1" dirty="0">
              <a:latin typeface="Century Gothic" panose="020B0502020202020204" pitchFamily="34" charset="0"/>
            </a:endParaRPr>
          </a:p>
          <a:p>
            <a:r>
              <a:rPr lang="es-ES" dirty="0">
                <a:solidFill>
                  <a:schemeClr val="bg1"/>
                </a:solidFill>
              </a:rPr>
              <a:t> </a:t>
            </a:r>
          </a:p>
        </p:txBody>
      </p:sp>
      <p:sp>
        <p:nvSpPr>
          <p:cNvPr id="30" name="CuadroTexto 14">
            <a:extLst>
              <a:ext uri="{FF2B5EF4-FFF2-40B4-BE49-F238E27FC236}">
                <a16:creationId xmlns:a16="http://schemas.microsoft.com/office/drawing/2014/main" id="{B85D2DE8-DD94-480D-92B2-FDEBD0196FDA}"/>
              </a:ext>
            </a:extLst>
          </p:cNvPr>
          <p:cNvSpPr txBox="1"/>
          <p:nvPr/>
        </p:nvSpPr>
        <p:spPr>
          <a:xfrm rot="18483146">
            <a:off x="-454043" y="4007974"/>
            <a:ext cx="2515857" cy="646331"/>
          </a:xfrm>
          <a:prstGeom prst="rect">
            <a:avLst/>
          </a:prstGeom>
          <a:noFill/>
        </p:spPr>
        <p:txBody>
          <a:bodyPr wrap="square" rtlCol="0">
            <a:spAutoFit/>
          </a:bodyPr>
          <a:lstStyle/>
          <a:p>
            <a:pPr algn="ctr"/>
            <a:r>
              <a:rPr lang="es-ES" b="1" dirty="0" err="1">
                <a:latin typeface="Century Gothic" panose="020B0502020202020204" pitchFamily="34" charset="0"/>
              </a:rPr>
              <a:t>Soup</a:t>
            </a:r>
            <a:r>
              <a:rPr lang="es-ES" b="1" dirty="0">
                <a:latin typeface="Century Gothic" panose="020B0502020202020204" pitchFamily="34" charset="0"/>
              </a:rPr>
              <a:t> </a:t>
            </a:r>
            <a:r>
              <a:rPr lang="es-ES" b="1" dirty="0" err="1">
                <a:latin typeface="Century Gothic" panose="020B0502020202020204" pitchFamily="34" charset="0"/>
              </a:rPr>
              <a:t>preparation</a:t>
            </a:r>
            <a:endParaRPr lang="es-ES" sz="1400" b="1" dirty="0">
              <a:latin typeface="Century Gothic" panose="020B0502020202020204" pitchFamily="34" charset="0"/>
            </a:endParaRPr>
          </a:p>
          <a:p>
            <a:r>
              <a:rPr lang="es-ES" dirty="0">
                <a:solidFill>
                  <a:schemeClr val="bg1"/>
                </a:solidFill>
              </a:rPr>
              <a:t> </a:t>
            </a:r>
          </a:p>
        </p:txBody>
      </p:sp>
    </p:spTree>
    <p:extLst>
      <p:ext uri="{BB962C8B-B14F-4D97-AF65-F5344CB8AC3E}">
        <p14:creationId xmlns:p14="http://schemas.microsoft.com/office/powerpoint/2010/main" val="4175896629"/>
      </p:ext>
    </p:extLst>
  </p:cSld>
  <p:clrMapOvr>
    <a:masterClrMapping/>
  </p:clrMapOvr>
</p:sld>
</file>

<file path=ppt/theme/theme1.xml><?xml version="1.0" encoding="utf-8"?>
<a:theme xmlns:a="http://schemas.openxmlformats.org/drawingml/2006/main" name="Custom">
  <a:themeElements>
    <a:clrScheme name="Custom 224">
      <a:dk1>
        <a:sysClr val="windowText" lastClr="000000"/>
      </a:dk1>
      <a:lt1>
        <a:sysClr val="window" lastClr="FFFFFF"/>
      </a:lt1>
      <a:dk2>
        <a:srgbClr val="0E2841"/>
      </a:dk2>
      <a:lt2>
        <a:srgbClr val="E8E8E8"/>
      </a:lt2>
      <a:accent1>
        <a:srgbClr val="737C54"/>
      </a:accent1>
      <a:accent2>
        <a:srgbClr val="BDB5A2"/>
      </a:accent2>
      <a:accent3>
        <a:srgbClr val="4D4247"/>
      </a:accent3>
      <a:accent4>
        <a:srgbClr val="DEC8C9"/>
      </a:accent4>
      <a:accent5>
        <a:srgbClr val="6D7383"/>
      </a:accent5>
      <a:accent6>
        <a:srgbClr val="958381"/>
      </a:accent6>
      <a:hlink>
        <a:srgbClr val="467886"/>
      </a:hlink>
      <a:folHlink>
        <a:srgbClr val="96607D"/>
      </a:folHlink>
    </a:clrScheme>
    <a:fontScheme name="Custom 166">
      <a:majorFont>
        <a:latin typeface="Chamberi Super Display"/>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oodScrapbook_Win32_SL_V5" id="{0AA88523-B83D-4B3B-A0FD-B36C0C47AAAA}" vid="{64FE718D-A302-4E96-BFCA-81CBB8AD7C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C1F3AC-182C-4744-84BA-9B28F56022D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A973A56F-6BA6-4341-A4BD-D30C8B6C40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458EF5-D8DC-4F71-8CC9-369D1AA91F9D}">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Favorite local foods album</Template>
  <TotalTime>1183</TotalTime>
  <Words>625</Words>
  <Application>Microsoft Office PowerPoint</Application>
  <PresentationFormat>Widescreen</PresentationFormat>
  <Paragraphs>76</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Aptos</vt:lpstr>
      <vt:lpstr>Arial</vt:lpstr>
      <vt:lpstr>Bahnschrift SemiBold</vt:lpstr>
      <vt:lpstr>Bookman Old Style</vt:lpstr>
      <vt:lpstr>Century Gothic</vt:lpstr>
      <vt:lpstr>Chamberi Super Display</vt:lpstr>
      <vt:lpstr>Gill Sans Nova Light</vt:lpstr>
      <vt:lpstr>Modern Love</vt:lpstr>
      <vt:lpstr>Custom</vt:lpstr>
      <vt:lpstr>PowerPoint Presentation</vt:lpstr>
      <vt:lpstr>SOUPreme FISH </vt:lpstr>
      <vt:lpstr>Pepita Martinez 78 years old  Basic level studies  Recent widow </vt:lpstr>
      <vt:lpstr>Grandmother Wants to cook for the family</vt:lpstr>
      <vt:lpstr>Lives alone Alboraya  Difficulties to cook and chew  Family visits on weekends  Support from neighbors </vt:lpstr>
      <vt:lpstr>Cares about her nutrition  Looks for natural alternatives  Wants to be healthier/happier  Wants to be more independent</vt:lpstr>
      <vt:lpstr>PowerPoint Presentation</vt:lpstr>
      <vt:lpstr>INGREDIENTS</vt:lpstr>
      <vt:lpstr>PowerPoint Presentation</vt:lpstr>
      <vt:lpstr>PowerPoint Presentation</vt:lpstr>
      <vt:lpstr>Box </vt:lpstr>
      <vt:lpstr>Box </vt:lpstr>
      <vt:lpstr>PowerPoint Presentation</vt:lpstr>
      <vt:lpstr>PowerPoint Presentation</vt:lpstr>
      <vt:lpstr>About the future …</vt:lpstr>
      <vt:lpstr>Buon appetito</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SOUPreme FISH</dc:title>
  <dc:creator>Eirini Foti</dc:creator>
  <cp:lastModifiedBy>Eirini Foti</cp:lastModifiedBy>
  <cp:revision>53</cp:revision>
  <dcterms:created xsi:type="dcterms:W3CDTF">2025-04-09T13:28:25Z</dcterms:created>
  <dcterms:modified xsi:type="dcterms:W3CDTF">2025-04-11T14:17:09Z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