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3277-E33C-4DDB-BEEB-5359DE1595C2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1CDB-AF6A-4285-85BE-DD7215999F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A1CDB-AF6A-4285-85BE-DD7215999F4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E9CF-7E47-4797-9C70-64EC0BDDDF8F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0AA3-9B04-44B0-A4A7-DDEBE788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Μ. ΚΟΥΠΠΑΡΗΣ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ΠΟΙΟΤΙΚΗ ΚΑΙ ΠΟΣΟΤΙΚΗ ΑΝΑΛΥΣΗ ΜΕ </a:t>
            </a:r>
            <a:r>
              <a:rPr lang="en-US" dirty="0" smtClean="0"/>
              <a:t>HPLC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748" t="13438" r="27402" b="8819"/>
          <a:stretch>
            <a:fillRect/>
          </a:stretch>
        </p:blipFill>
        <p:spPr bwMode="auto">
          <a:xfrm>
            <a:off x="1214414" y="0"/>
            <a:ext cx="7139685" cy="66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4331" t="15118" r="24803" b="7139"/>
          <a:stretch>
            <a:fillRect/>
          </a:stretch>
        </p:blipFill>
        <p:spPr bwMode="auto">
          <a:xfrm>
            <a:off x="714348" y="0"/>
            <a:ext cx="7977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7638" t="19318" r="28583" b="12178"/>
          <a:stretch>
            <a:fillRect/>
          </a:stretch>
        </p:blipFill>
        <p:spPr bwMode="auto">
          <a:xfrm>
            <a:off x="1071538" y="342256"/>
            <a:ext cx="7402104" cy="65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3543" t="21837" r="33307" b="12178"/>
          <a:stretch>
            <a:fillRect/>
          </a:stretch>
        </p:blipFill>
        <p:spPr bwMode="auto">
          <a:xfrm>
            <a:off x="1857356" y="0"/>
            <a:ext cx="5786478" cy="647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3543" t="13438" r="34724" b="10079"/>
          <a:stretch>
            <a:fillRect/>
          </a:stretch>
        </p:blipFill>
        <p:spPr bwMode="auto">
          <a:xfrm>
            <a:off x="2214546" y="0"/>
            <a:ext cx="4929222" cy="66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6063" t="15118" r="19134" b="8819"/>
          <a:stretch>
            <a:fillRect/>
          </a:stretch>
        </p:blipFill>
        <p:spPr bwMode="auto">
          <a:xfrm>
            <a:off x="0" y="428604"/>
            <a:ext cx="908933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4016" t="13858" r="35197" b="9239"/>
          <a:stretch>
            <a:fillRect/>
          </a:stretch>
        </p:blipFill>
        <p:spPr bwMode="auto">
          <a:xfrm>
            <a:off x="1714480" y="1"/>
            <a:ext cx="4911724" cy="690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5276" t="24357" r="20551" b="13438"/>
          <a:stretch>
            <a:fillRect/>
          </a:stretch>
        </p:blipFill>
        <p:spPr bwMode="auto">
          <a:xfrm>
            <a:off x="114023" y="571480"/>
            <a:ext cx="9029977" cy="58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1732" t="29396" r="23150" b="7559"/>
          <a:stretch>
            <a:fillRect/>
          </a:stretch>
        </p:blipFill>
        <p:spPr bwMode="auto">
          <a:xfrm>
            <a:off x="150084" y="428605"/>
            <a:ext cx="899391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8110" t="13438" r="28346" b="7559"/>
          <a:stretch>
            <a:fillRect/>
          </a:stretch>
        </p:blipFill>
        <p:spPr bwMode="auto">
          <a:xfrm>
            <a:off x="1071538" y="0"/>
            <a:ext cx="6719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205" t="17218" r="23150" b="7139"/>
          <a:stretch>
            <a:fillRect/>
          </a:stretch>
        </p:blipFill>
        <p:spPr bwMode="auto">
          <a:xfrm>
            <a:off x="0" y="115174"/>
            <a:ext cx="8962495" cy="674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0079" t="26457" r="22677" b="7559"/>
          <a:stretch>
            <a:fillRect/>
          </a:stretch>
        </p:blipFill>
        <p:spPr bwMode="auto">
          <a:xfrm>
            <a:off x="-20677" y="642918"/>
            <a:ext cx="9164678" cy="594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7165" t="20577" r="22205" b="10919"/>
          <a:stretch>
            <a:fillRect/>
          </a:stretch>
        </p:blipFill>
        <p:spPr bwMode="auto">
          <a:xfrm>
            <a:off x="285720" y="270968"/>
            <a:ext cx="8654485" cy="658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6220" t="13858" r="21496" b="13438"/>
          <a:stretch>
            <a:fillRect/>
          </a:stretch>
        </p:blipFill>
        <p:spPr bwMode="auto">
          <a:xfrm>
            <a:off x="215051" y="-126074"/>
            <a:ext cx="8928949" cy="6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35197" t="22677" r="34488" b="9659"/>
          <a:stretch>
            <a:fillRect/>
          </a:stretch>
        </p:blipFill>
        <p:spPr bwMode="auto">
          <a:xfrm>
            <a:off x="1785918" y="0"/>
            <a:ext cx="5416659" cy="68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9528" t="23517" r="30472" b="7979"/>
          <a:stretch>
            <a:fillRect/>
          </a:stretch>
        </p:blipFill>
        <p:spPr bwMode="auto">
          <a:xfrm>
            <a:off x="928662" y="0"/>
            <a:ext cx="71195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5906" t="34016" r="13937" b="10499"/>
          <a:stretch>
            <a:fillRect/>
          </a:stretch>
        </p:blipFill>
        <p:spPr bwMode="auto">
          <a:xfrm>
            <a:off x="0" y="571480"/>
            <a:ext cx="9001156" cy="560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134" t="12598" r="24094" b="6719"/>
          <a:stretch>
            <a:fillRect/>
          </a:stretch>
        </p:blipFill>
        <p:spPr bwMode="auto">
          <a:xfrm>
            <a:off x="214282" y="-58023"/>
            <a:ext cx="8651650" cy="69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91" t="13858" r="29764" b="9659"/>
          <a:stretch>
            <a:fillRect/>
          </a:stretch>
        </p:blipFill>
        <p:spPr bwMode="auto">
          <a:xfrm>
            <a:off x="1428728" y="0"/>
            <a:ext cx="6527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000" t="20577" r="31890" b="7979"/>
          <a:stretch>
            <a:fillRect/>
          </a:stretch>
        </p:blipFill>
        <p:spPr bwMode="auto">
          <a:xfrm>
            <a:off x="1357290" y="78081"/>
            <a:ext cx="6429420" cy="67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094" t="13018" r="24803" b="18058"/>
          <a:stretch>
            <a:fillRect/>
          </a:stretch>
        </p:blipFill>
        <p:spPr bwMode="auto">
          <a:xfrm>
            <a:off x="285720" y="0"/>
            <a:ext cx="8858280" cy="67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457" t="17638" r="27874" b="7559"/>
          <a:stretch>
            <a:fillRect/>
          </a:stretch>
        </p:blipFill>
        <p:spPr bwMode="auto">
          <a:xfrm>
            <a:off x="1000100" y="0"/>
            <a:ext cx="74439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2362" t="23517" r="12520" b="12598"/>
          <a:stretch>
            <a:fillRect/>
          </a:stretch>
        </p:blipFill>
        <p:spPr bwMode="auto">
          <a:xfrm>
            <a:off x="10531" y="500042"/>
            <a:ext cx="9133469" cy="59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016" t="15958" r="35433" b="15958"/>
          <a:stretch>
            <a:fillRect/>
          </a:stretch>
        </p:blipFill>
        <p:spPr bwMode="auto">
          <a:xfrm>
            <a:off x="2214546" y="215517"/>
            <a:ext cx="5298748" cy="664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</Words>
  <Application>Microsoft Office PowerPoint</Application>
  <PresentationFormat>On-screen Show (4:3)</PresentationFormat>
  <Paragraphs>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Μ. ΚΟΥΠΠΑΡΗΣ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Μ. ΚΟΥΠΠΑΡΗΣ</dc:title>
  <dc:creator>dell</dc:creator>
  <cp:lastModifiedBy>dell</cp:lastModifiedBy>
  <cp:revision>32</cp:revision>
  <dcterms:created xsi:type="dcterms:W3CDTF">2014-06-29T16:01:09Z</dcterms:created>
  <dcterms:modified xsi:type="dcterms:W3CDTF">2014-06-29T17:42:57Z</dcterms:modified>
</cp:coreProperties>
</file>