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1" r:id="rId4"/>
    <p:sldId id="257" r:id="rId5"/>
    <p:sldId id="259" r:id="rId6"/>
    <p:sldId id="262" r:id="rId7"/>
    <p:sldId id="265" r:id="rId8"/>
    <p:sldId id="266" r:id="rId9"/>
    <p:sldId id="260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/>
    <p:restoredTop sz="94673"/>
  </p:normalViewPr>
  <p:slideViewPr>
    <p:cSldViewPr snapToGrid="0">
      <p:cViewPr varScale="1">
        <p:scale>
          <a:sx n="103" d="100"/>
          <a:sy n="103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859B5-DF58-7E4C-AAD7-019723FFEE9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3DC9B-0F03-D144-A06A-A4FF4A066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5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DC9B-0F03-D144-A06A-A4FF4A0660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F9F92-214C-CE63-12BE-A7C9EAF29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7B1E92-E556-34FD-EB96-264EBA85E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77C10-1677-FFBA-C222-6DCE5AB3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D249B-EF4B-AE9B-7347-C19B8FE4E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7A307-7DCD-366A-05AB-D8D3510B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7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A291-0E50-63FE-BB3B-1440E859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8F131-3D6C-6D8C-EEA4-6C98A8979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1A11C-623C-EDBB-16E2-352D1959B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C49D-3FBA-86AB-6871-DCED9D352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8FBE2-7984-F1CA-129E-B70C969B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9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FEECB-5220-722E-B4E2-C6BEE4BA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27E6B-90AF-51CE-FB67-2E8F03318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9C227-8BD8-886F-73E2-8FB1E296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526DB-2F05-7615-73FB-3E665E551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56594-BF53-9E07-D1EC-3C74172F9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8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566C-B05A-E540-CF49-FDB09C25B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4C9F3-F4B3-76EC-C830-6B57EF232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F9DF3-6BEE-5E35-DA96-9D7921634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57E48-08D4-00AB-2765-7C4127D3B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081F0-B675-56A2-096F-E1DDF3713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0C5C9-C402-EE2E-3AC4-9E4B366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9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A174-FAF3-D954-4133-14848B22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896B1-5BE9-E071-3616-F9C529032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E03193-6CBC-BC68-EDEB-484BC70F0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80EBD9-631E-B1B0-B56A-A857241B5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B7A1F0-E4EE-F3B1-A638-909CAB9F3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F9E03F-63F7-696F-284B-C7C88ED2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86A55B-9330-F914-34D8-B9703955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F2ED1-78A4-32BB-98D3-572B02D66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6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53515-8D4F-9B42-C8C9-A0F1B2E4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CEAD60-DFBD-353D-AE26-9C80DB44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A19581-551D-E8FA-96F5-62C162409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063B7-4E6A-6238-4C51-99E2FA4B1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9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C52A02-9735-150B-50A8-75FB8394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480ABD-EB46-1E03-7189-1F6CE5516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4D98B-741B-E263-5104-EA72E7EB4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235A-EA62-EAE3-68F5-782C9ABA8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631DE-66DB-1A0A-879A-525CDE9AE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72E41-0FA2-0DD8-170E-33D17BA56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D4DF8-994D-CCCF-FE4C-5FA17AD3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6F9FB-7E76-D334-5379-AF111916B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1E7E1-D358-86C3-6A6D-173E64DF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4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024C5-4948-D8E0-FFFF-249BD4ED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F7FDCA-E0F1-2D31-05BE-123C75EC3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91898-F511-4C2C-E3E9-BB60459B7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55FBD-1C98-0380-A891-A8F03461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CDBCF-04BA-6669-9F91-BD621BF9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E9083-C488-8C66-6B69-56F40883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9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E46D-229E-A177-A84B-B3D568D6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43706-11FB-B147-70A8-8893D41FA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E93A5-091C-0C1F-6996-03B6E2D6F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60647-9B27-6B38-DAF0-BA910750D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29DAA-6E1D-672A-EF78-7FE54E50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2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7A044B-5192-8994-6360-CF2540DB8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B98B2-AC1B-7847-1DBF-7486B5070B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D0644-F0F6-B473-B63C-4C422407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C165A-B570-DC19-ECCB-A6B849E9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6F37-976D-C0BF-A96F-68B1EECB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7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C67AA-AC3E-164F-830D-5047A295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2F916-1C02-D1FA-5EBF-14A0CE365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8770F-B45E-07C6-61AA-FFE2FD0D9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FB3A67-3561-EC4E-BC13-ABBCF7F111B7}" type="datetimeFigureOut">
              <a:rPr lang="en-US" smtClean="0"/>
              <a:t>4/21/26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4471-E993-2E35-EF1F-799D6A333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12CE1-EECE-16D0-E62F-EE83CCBA8F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4A824-954D-964B-8934-96378C17D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8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F672A5-7C6C-3AD5-4DE7-8AB7A25796FD}"/>
              </a:ext>
            </a:extLst>
          </p:cNvPr>
          <p:cNvSpPr txBox="1"/>
          <p:nvPr/>
        </p:nvSpPr>
        <p:spPr>
          <a:xfrm>
            <a:off x="543697" y="366382"/>
            <a:ext cx="75698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Μεταφορά Ηλεκτρονίου Εξωτερικής Σφαίρας: Θεωρία </a:t>
            </a:r>
            <a:r>
              <a:rPr lang="en-US" sz="2800" b="1" dirty="0"/>
              <a:t>Marcus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AE79E6-8000-2F88-1934-ADB05D593208}"/>
              </a:ext>
            </a:extLst>
          </p:cNvPr>
          <p:cNvSpPr txBox="1"/>
          <p:nvPr/>
        </p:nvSpPr>
        <p:spPr>
          <a:xfrm>
            <a:off x="9961380" y="3146165"/>
            <a:ext cx="216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Nobel </a:t>
            </a:r>
            <a:r>
              <a:rPr lang="el-GR" dirty="0"/>
              <a:t>Χημείας 1992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470FB0-75D4-334B-6165-F6BB8C91B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986" y="310723"/>
            <a:ext cx="1851680" cy="254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38868D-4DA6-60AC-7A71-14CB22485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1" y="1865768"/>
            <a:ext cx="9631311" cy="39048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2E219D-3F18-5124-CE4A-8B96D1BBB457}"/>
              </a:ext>
            </a:extLst>
          </p:cNvPr>
          <p:cNvSpPr txBox="1"/>
          <p:nvPr/>
        </p:nvSpPr>
        <p:spPr>
          <a:xfrm>
            <a:off x="11257613" y="650573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D1B55-5906-5ADB-1798-FBDE8BBEF40B}"/>
              </a:ext>
            </a:extLst>
          </p:cNvPr>
          <p:cNvSpPr txBox="1"/>
          <p:nvPr/>
        </p:nvSpPr>
        <p:spPr>
          <a:xfrm>
            <a:off x="10030831" y="2858634"/>
            <a:ext cx="181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Rudolph Marcus</a:t>
            </a:r>
          </a:p>
        </p:txBody>
      </p:sp>
    </p:spTree>
    <p:extLst>
      <p:ext uri="{BB962C8B-B14F-4D97-AF65-F5344CB8AC3E}">
        <p14:creationId xmlns:p14="http://schemas.microsoft.com/office/powerpoint/2010/main" val="188863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BAB88-6058-A7A0-D395-383660759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899835-93CF-198C-FEC7-211E1C604D4C}"/>
              </a:ext>
            </a:extLst>
          </p:cNvPr>
          <p:cNvSpPr txBox="1"/>
          <p:nvPr/>
        </p:nvSpPr>
        <p:spPr>
          <a:xfrm>
            <a:off x="543697" y="366382"/>
            <a:ext cx="75698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Μεταφορά Ηλεκτρονίου Εξωτερικής Σφαίρας: Θεωρία </a:t>
            </a:r>
            <a:r>
              <a:rPr lang="en-US" sz="2800" b="1" dirty="0"/>
              <a:t>Marcus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313FF-C56D-43BF-CC51-523A774B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622" y="1320489"/>
            <a:ext cx="4576904" cy="5378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1C9C8C-6DCA-7BFF-11A4-6202E3287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518" y="949622"/>
            <a:ext cx="5724056" cy="9757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B6A02A-2596-D724-3C2E-2D40CE348C70}"/>
              </a:ext>
            </a:extLst>
          </p:cNvPr>
          <p:cNvSpPr txBox="1"/>
          <p:nvPr/>
        </p:nvSpPr>
        <p:spPr>
          <a:xfrm>
            <a:off x="11482466" y="647575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5138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B0E71-C258-2E05-1A6C-D5F9C284A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EFF9E8-E2BD-780C-8ED2-9E0ED84B9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2713"/>
            <a:ext cx="11892595" cy="5912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AE68C4-4EAA-E95F-87C0-FCBC86D9EFF6}"/>
              </a:ext>
            </a:extLst>
          </p:cNvPr>
          <p:cNvSpPr txBox="1"/>
          <p:nvPr/>
        </p:nvSpPr>
        <p:spPr>
          <a:xfrm>
            <a:off x="11482466" y="6385287"/>
            <a:ext cx="41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24691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, AI generated">
            <a:extLst>
              <a:ext uri="{FF2B5EF4-FFF2-40B4-BE49-F238E27FC236}">
                <a16:creationId xmlns:a16="http://schemas.microsoft.com/office/drawing/2014/main" id="{1B94B16F-BBD6-A7C3-3504-04E62302D9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80E94A-4195-4DAA-02D9-3DF16BFC3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90891"/>
            <a:ext cx="7772400" cy="54112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53F091-BB4E-6394-3781-5A2A987536B0}"/>
              </a:ext>
            </a:extLst>
          </p:cNvPr>
          <p:cNvSpPr txBox="1"/>
          <p:nvPr/>
        </p:nvSpPr>
        <p:spPr>
          <a:xfrm>
            <a:off x="3113903" y="5979785"/>
            <a:ext cx="7515996" cy="782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Ενεργει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κή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εξάρτηση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ως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συνάρτηση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της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συντετ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γμένης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α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ντίδρ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σης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γι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ηλεκτρόνιο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στον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δότη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ή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στον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απ</a:t>
            </a:r>
            <a:r>
              <a:rPr lang="en-US" sz="20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οδέκτη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AB2101-AE48-102A-91D1-A9816FFD3767}"/>
              </a:ext>
            </a:extLst>
          </p:cNvPr>
          <p:cNvSpPr txBox="1"/>
          <p:nvPr/>
        </p:nvSpPr>
        <p:spPr>
          <a:xfrm>
            <a:off x="11392525" y="650573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174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31F20-320E-EFF0-5AA1-91BC058B3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82FA95-78F4-DCAA-D23D-C8FEC7212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114" y="0"/>
            <a:ext cx="9137772" cy="69029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D5F510-9388-0211-7765-3D6B565F75E0}"/>
              </a:ext>
            </a:extLst>
          </p:cNvPr>
          <p:cNvSpPr txBox="1"/>
          <p:nvPr/>
        </p:nvSpPr>
        <p:spPr>
          <a:xfrm>
            <a:off x="11437495" y="641572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0552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AC949-3580-F905-624B-7EE3F17C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D5C3AB-8B6D-C09D-CACA-F8AF8CD8809E}"/>
              </a:ext>
            </a:extLst>
          </p:cNvPr>
          <p:cNvSpPr txBox="1"/>
          <p:nvPr/>
        </p:nvSpPr>
        <p:spPr>
          <a:xfrm>
            <a:off x="11762024" y="64886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pic>
        <p:nvPicPr>
          <p:cNvPr id="7170" name="Picture 2" descr="Pulse Radiolysis | Springer Nature Link">
            <a:extLst>
              <a:ext uri="{FF2B5EF4-FFF2-40B4-BE49-F238E27FC236}">
                <a16:creationId xmlns:a16="http://schemas.microsoft.com/office/drawing/2014/main" id="{AC8837AC-DFD6-AD71-AA06-A6C5998AF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1996190"/>
            <a:ext cx="86995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65CA39-35A8-7862-7004-910EC069F263}"/>
              </a:ext>
            </a:extLst>
          </p:cNvPr>
          <p:cNvSpPr txBox="1"/>
          <p:nvPr/>
        </p:nvSpPr>
        <p:spPr>
          <a:xfrm>
            <a:off x="3002757" y="886896"/>
            <a:ext cx="61864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dirty="0"/>
              <a:t>Παλμική </a:t>
            </a:r>
            <a:r>
              <a:rPr lang="el-GR" sz="4000" dirty="0" err="1"/>
              <a:t>Ραδιόλυση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9980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066D9-5C9C-3DB3-4D29-A0AEEE6E6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921059-D6E4-65ED-51A6-AF7B3951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7212"/>
            <a:ext cx="12504507" cy="6690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856481-0BF0-5F09-F106-E1A3C59470B3}"/>
              </a:ext>
            </a:extLst>
          </p:cNvPr>
          <p:cNvSpPr txBox="1"/>
          <p:nvPr/>
        </p:nvSpPr>
        <p:spPr>
          <a:xfrm>
            <a:off x="12007121" y="641579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4589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FBC0-2217-2E3A-4D73-9CEB6D3C6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341309-6BBA-BEEA-51EC-6051CA2841C7}"/>
              </a:ext>
            </a:extLst>
          </p:cNvPr>
          <p:cNvSpPr txBox="1"/>
          <p:nvPr/>
        </p:nvSpPr>
        <p:spPr>
          <a:xfrm>
            <a:off x="12007121" y="641579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B14E8C-06D8-EC3B-5403-D42555381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787" y="1113737"/>
            <a:ext cx="10205341" cy="508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74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46C5-7132-0026-2EAD-BF544DBDE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, AI generated">
            <a:extLst>
              <a:ext uri="{FF2B5EF4-FFF2-40B4-BE49-F238E27FC236}">
                <a16:creationId xmlns:a16="http://schemas.microsoft.com/office/drawing/2014/main" id="{EA42C5AC-5030-39FF-6892-3EC958B2C2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854B9-4D4E-259B-8AE6-A16CEC5DC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71" y="281342"/>
            <a:ext cx="8534296" cy="6295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B5851-BF16-A632-072C-0A2BDE894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8075" y="189251"/>
            <a:ext cx="1612900" cy="297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07CBD5-E595-AE5F-373D-89682D702740}"/>
              </a:ext>
            </a:extLst>
          </p:cNvPr>
          <p:cNvSpPr txBox="1"/>
          <p:nvPr/>
        </p:nvSpPr>
        <p:spPr>
          <a:xfrm>
            <a:off x="11610975" y="638581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1061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0044F-C020-FD29-7334-FC2AC39C3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, AI generated">
            <a:extLst>
              <a:ext uri="{FF2B5EF4-FFF2-40B4-BE49-F238E27FC236}">
                <a16:creationId xmlns:a16="http://schemas.microsoft.com/office/drawing/2014/main" id="{1A115CB1-822E-3732-4D5D-C38EABE1EC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5AF4C-B238-2761-B13A-DD3254E6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3442"/>
            <a:ext cx="11599754" cy="59474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670DC0-2419-9B1E-6951-3102C777107F}"/>
              </a:ext>
            </a:extLst>
          </p:cNvPr>
          <p:cNvSpPr txBox="1"/>
          <p:nvPr/>
        </p:nvSpPr>
        <p:spPr>
          <a:xfrm>
            <a:off x="11445705" y="636989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44095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CA3CA-C6DC-6E37-9FF7-02E2C9B3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, AI generated">
            <a:extLst>
              <a:ext uri="{FF2B5EF4-FFF2-40B4-BE49-F238E27FC236}">
                <a16:creationId xmlns:a16="http://schemas.microsoft.com/office/drawing/2014/main" id="{5B6E55D3-650A-AD2D-6E7D-E17A4DC334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653D97-A8C0-034E-D7E8-5A3BF951A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364"/>
            <a:ext cx="10981440" cy="5601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2CFB6B-390B-FFF1-E755-B9187B1B0BE6}"/>
              </a:ext>
            </a:extLst>
          </p:cNvPr>
          <p:cNvSpPr txBox="1"/>
          <p:nvPr/>
        </p:nvSpPr>
        <p:spPr>
          <a:xfrm>
            <a:off x="11445705" y="636989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9738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47</Words>
  <Application>Microsoft Macintosh PowerPoint</Application>
  <PresentationFormat>Widescreen</PresentationFormat>
  <Paragraphs>18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Emmanouil Semidalas</dc:creator>
  <cp:lastModifiedBy>Emmanouil Semidalas</cp:lastModifiedBy>
  <cp:revision>11</cp:revision>
  <dcterms:created xsi:type="dcterms:W3CDTF">2026-04-21T08:22:14Z</dcterms:created>
  <dcterms:modified xsi:type="dcterms:W3CDTF">2026-04-21T12:22:52Z</dcterms:modified>
</cp:coreProperties>
</file>