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51713-C2E9-4982-9BB3-F47E715DB5E7}" v="6" dt="2025-12-03T16:00:56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 Kravariti" userId="9f8f3b63-1ee6-448e-9911-bac7744bf2ed" providerId="ADAL" clId="{B79F847E-BE1A-47AC-AEBC-0EF621F2553C}"/>
    <pc:docChg chg="undo custSel modSld">
      <pc:chgData name="Eleftheria Kravariti" userId="9f8f3b63-1ee6-448e-9911-bac7744bf2ed" providerId="ADAL" clId="{B79F847E-BE1A-47AC-AEBC-0EF621F2553C}" dt="2025-12-03T16:05:06.487" v="179" actId="1076"/>
      <pc:docMkLst>
        <pc:docMk/>
      </pc:docMkLst>
      <pc:sldChg chg="addSp delSp modSp mod">
        <pc:chgData name="Eleftheria Kravariti" userId="9f8f3b63-1ee6-448e-9911-bac7744bf2ed" providerId="ADAL" clId="{B79F847E-BE1A-47AC-AEBC-0EF621F2553C}" dt="2025-12-03T16:05:06.487" v="179" actId="1076"/>
        <pc:sldMkLst>
          <pc:docMk/>
          <pc:sldMk cId="0" sldId="256"/>
        </pc:sldMkLst>
        <pc:spChg chg="mod">
          <ac:chgData name="Eleftheria Kravariti" userId="9f8f3b63-1ee6-448e-9911-bac7744bf2ed" providerId="ADAL" clId="{B79F847E-BE1A-47AC-AEBC-0EF621F2553C}" dt="2025-12-03T16:03:00.043" v="150" actId="1076"/>
          <ac:spMkLst>
            <pc:docMk/>
            <pc:sldMk cId="0" sldId="256"/>
            <ac:spMk id="5" creationId="{ADEAB68D-B6B7-66A6-4F71-A836084552FF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6" creationId="{42ED7680-CA38-07F1-2D68-5D5086FC9D2F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7" creationId="{2FCA62A2-BD3C-CFAA-90D1-F56BFF0AE2C6}"/>
          </ac:spMkLst>
        </pc:spChg>
        <pc:spChg chg="mod">
          <ac:chgData name="Eleftheria Kravariti" userId="9f8f3b63-1ee6-448e-9911-bac7744bf2ed" providerId="ADAL" clId="{B79F847E-BE1A-47AC-AEBC-0EF621F2553C}" dt="2025-12-03T15:54:58.429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3:31.226" v="158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3:37.884" v="159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3:37.884" v="159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16" creationId="{F37B51F2-B67D-015E-5E1F-F907C9102EA0}"/>
          </ac:spMkLst>
        </pc:spChg>
        <pc:spChg chg="mod">
          <ac:chgData name="Eleftheria Kravariti" userId="9f8f3b63-1ee6-448e-9911-bac7744bf2ed" providerId="ADAL" clId="{B79F847E-BE1A-47AC-AEBC-0EF621F2553C}" dt="2025-12-03T16:04:40.641" v="176" actId="1076"/>
          <ac:spMkLst>
            <pc:docMk/>
            <pc:sldMk cId="0" sldId="256"/>
            <ac:spMk id="17" creationId="{D82B08C4-0C50-5952-7CFB-C07FD845CD18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19" creationId="{B2FD2155-D781-1296-2953-FC5F0574B9B0}"/>
          </ac:spMkLst>
        </pc:spChg>
        <pc:spChg chg="mod">
          <ac:chgData name="Eleftheria Kravariti" userId="9f8f3b63-1ee6-448e-9911-bac7744bf2ed" providerId="ADAL" clId="{B79F847E-BE1A-47AC-AEBC-0EF621F2553C}" dt="2025-12-03T16:05:06.487" v="179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21" creationId="{F57D4C88-E44A-3147-D6C6-DCD807DD4EF3}"/>
          </ac:spMkLst>
        </pc:spChg>
        <pc:spChg chg="mod">
          <ac:chgData name="Eleftheria Kravariti" userId="9f8f3b63-1ee6-448e-9911-bac7744bf2ed" providerId="ADAL" clId="{B79F847E-BE1A-47AC-AEBC-0EF621F2553C}" dt="2025-12-03T16:05:00.530" v="178" actId="1076"/>
          <ac:spMkLst>
            <pc:docMk/>
            <pc:sldMk cId="0" sldId="256"/>
            <ac:spMk id="22" creationId="{00000000-0000-0000-0000-000000000000}"/>
          </ac:spMkLst>
        </pc:spChg>
        <pc:spChg chg="del">
          <ac:chgData name="Eleftheria Kravariti" userId="9f8f3b63-1ee6-448e-9911-bac7744bf2ed" providerId="ADAL" clId="{B79F847E-BE1A-47AC-AEBC-0EF621F2553C}" dt="2025-12-03T16:02:15.863" v="139" actId="478"/>
          <ac:spMkLst>
            <pc:docMk/>
            <pc:sldMk cId="0" sldId="256"/>
            <ac:spMk id="25" creationId="{CF3C2177-1D51-F5EC-3A51-E25FA66C4004}"/>
          </ac:spMkLst>
        </pc:spChg>
        <pc:spChg chg="mod">
          <ac:chgData name="Eleftheria Kravariti" userId="9f8f3b63-1ee6-448e-9911-bac7744bf2ed" providerId="ADAL" clId="{B79F847E-BE1A-47AC-AEBC-0EF621F2553C}" dt="2025-12-03T16:04:29.745" v="173" actId="1076"/>
          <ac:spMkLst>
            <pc:docMk/>
            <pc:sldMk cId="0" sldId="256"/>
            <ac:spMk id="30" creationId="{320A103E-32FB-B3F0-EE09-33F4FBA2DC94}"/>
          </ac:spMkLst>
        </pc:spChg>
        <pc:spChg chg="mod">
          <ac:chgData name="Eleftheria Kravariti" userId="9f8f3b63-1ee6-448e-9911-bac7744bf2ed" providerId="ADAL" clId="{B79F847E-BE1A-47AC-AEBC-0EF621F2553C}" dt="2025-12-03T16:02:53.932" v="149" actId="1076"/>
          <ac:spMkLst>
            <pc:docMk/>
            <pc:sldMk cId="0" sldId="256"/>
            <ac:spMk id="31" creationId="{8C70CBAA-054C-02BA-F0F7-2EA92560ECF0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33" creationId="{47C085D1-52A0-C208-76CB-075A72B284D7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34" creationId="{9124F70E-B917-AD20-5A4B-A54214E52036}"/>
          </ac:spMkLst>
        </pc:spChg>
        <pc:spChg chg="mod">
          <ac:chgData name="Eleftheria Kravariti" userId="9f8f3b63-1ee6-448e-9911-bac7744bf2ed" providerId="ADAL" clId="{B79F847E-BE1A-47AC-AEBC-0EF621F2553C}" dt="2025-12-03T16:04:21.660" v="170" actId="1076"/>
          <ac:spMkLst>
            <pc:docMk/>
            <pc:sldMk cId="0" sldId="256"/>
            <ac:spMk id="42" creationId="{DABEC1B3-52B5-2E1A-3BE3-6B98DAD0D31E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43" creationId="{A20816D4-BA30-4B70-82C0-DBD065258CEB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44" creationId="{3E4B9116-B46A-FE23-469F-1E463B06C921}"/>
          </ac:spMkLst>
        </pc:spChg>
        <pc:spChg chg="mod">
          <ac:chgData name="Eleftheria Kravariti" userId="9f8f3b63-1ee6-448e-9911-bac7744bf2ed" providerId="ADAL" clId="{B79F847E-BE1A-47AC-AEBC-0EF621F2553C}" dt="2025-12-03T16:04:49.228" v="177" actId="555"/>
          <ac:spMkLst>
            <pc:docMk/>
            <pc:sldMk cId="0" sldId="256"/>
            <ac:spMk id="45" creationId="{1E402105-4B56-5DCF-49D6-50A44B642916}"/>
          </ac:spMkLst>
        </pc:spChg>
        <pc:spChg chg="mod">
          <ac:chgData name="Eleftheria Kravariti" userId="9f8f3b63-1ee6-448e-9911-bac7744bf2ed" providerId="ADAL" clId="{B79F847E-BE1A-47AC-AEBC-0EF621F2553C}" dt="2025-12-03T16:02:19.380" v="140" actId="207"/>
          <ac:spMkLst>
            <pc:docMk/>
            <pc:sldMk cId="0" sldId="256"/>
            <ac:spMk id="54" creationId="{1946F13E-9772-A626-E030-22F65A54C3F8}"/>
          </ac:spMkLst>
        </pc:spChg>
        <pc:spChg chg="mod">
          <ac:chgData name="Eleftheria Kravariti" userId="9f8f3b63-1ee6-448e-9911-bac7744bf2ed" providerId="ADAL" clId="{B79F847E-BE1A-47AC-AEBC-0EF621F2553C}" dt="2025-12-03T16:02:19.380" v="140" actId="207"/>
          <ac:spMkLst>
            <pc:docMk/>
            <pc:sldMk cId="0" sldId="256"/>
            <ac:spMk id="55" creationId="{DD467599-AF83-FB93-069B-6E9263C31A66}"/>
          </ac:spMkLst>
        </pc:spChg>
        <pc:spChg chg="mod">
          <ac:chgData name="Eleftheria Kravariti" userId="9f8f3b63-1ee6-448e-9911-bac7744bf2ed" providerId="ADAL" clId="{B79F847E-BE1A-47AC-AEBC-0EF621F2553C}" dt="2025-12-03T16:02:35.952" v="142" actId="1038"/>
          <ac:spMkLst>
            <pc:docMk/>
            <pc:sldMk cId="0" sldId="256"/>
            <ac:spMk id="57" creationId="{964B3739-754D-9208-3B58-0B5C78E88CBF}"/>
          </ac:spMkLst>
        </pc:spChg>
        <pc:spChg chg="mod">
          <ac:chgData name="Eleftheria Kravariti" userId="9f8f3b63-1ee6-448e-9911-bac7744bf2ed" providerId="ADAL" clId="{B79F847E-BE1A-47AC-AEBC-0EF621F2553C}" dt="2025-12-03T16:02:41.470" v="146" actId="1037"/>
          <ac:spMkLst>
            <pc:docMk/>
            <pc:sldMk cId="0" sldId="256"/>
            <ac:spMk id="58" creationId="{A2242E16-3779-F356-D18A-70CCFF066743}"/>
          </ac:spMkLst>
        </pc:spChg>
        <pc:spChg chg="mod">
          <ac:chgData name="Eleftheria Kravariti" userId="9f8f3b63-1ee6-448e-9911-bac7744bf2ed" providerId="ADAL" clId="{B79F847E-BE1A-47AC-AEBC-0EF621F2553C}" dt="2025-12-03T16:03:23.673" v="157" actId="1076"/>
          <ac:spMkLst>
            <pc:docMk/>
            <pc:sldMk cId="0" sldId="256"/>
            <ac:spMk id="59" creationId="{FF0E423B-1B65-FC4C-7E20-F6EEE18033AD}"/>
          </ac:spMkLst>
        </pc:spChg>
        <pc:spChg chg="mod">
          <ac:chgData name="Eleftheria Kravariti" userId="9f8f3b63-1ee6-448e-9911-bac7744bf2ed" providerId="ADAL" clId="{B79F847E-BE1A-47AC-AEBC-0EF621F2553C}" dt="2025-12-03T16:03:20.985" v="156" actId="1076"/>
          <ac:spMkLst>
            <pc:docMk/>
            <pc:sldMk cId="0" sldId="256"/>
            <ac:spMk id="60" creationId="{F0BD2966-ADC4-CD62-B249-06C21B5DE067}"/>
          </ac:spMkLst>
        </pc:spChg>
        <pc:spChg chg="mod">
          <ac:chgData name="Eleftheria Kravariti" userId="9f8f3b63-1ee6-448e-9911-bac7744bf2ed" providerId="ADAL" clId="{B79F847E-BE1A-47AC-AEBC-0EF621F2553C}" dt="2025-12-03T16:03:17.514" v="155" actId="1076"/>
          <ac:spMkLst>
            <pc:docMk/>
            <pc:sldMk cId="0" sldId="256"/>
            <ac:spMk id="61" creationId="{8B276E3B-BD6E-1199-13BE-AAD130F0DB8E}"/>
          </ac:spMkLst>
        </pc:spChg>
        <pc:spChg chg="mod">
          <ac:chgData name="Eleftheria Kravariti" userId="9f8f3b63-1ee6-448e-9911-bac7744bf2ed" providerId="ADAL" clId="{B79F847E-BE1A-47AC-AEBC-0EF621F2553C}" dt="2025-12-03T16:03:14.670" v="154" actId="1076"/>
          <ac:spMkLst>
            <pc:docMk/>
            <pc:sldMk cId="0" sldId="256"/>
            <ac:spMk id="62" creationId="{41B8C4EE-E31B-F258-D544-140805902C24}"/>
          </ac:spMkLst>
        </pc:spChg>
        <pc:spChg chg="mod">
          <ac:chgData name="Eleftheria Kravariti" userId="9f8f3b63-1ee6-448e-9911-bac7744bf2ed" providerId="ADAL" clId="{B79F847E-BE1A-47AC-AEBC-0EF621F2553C}" dt="2025-12-03T16:03:11.415" v="153" actId="1076"/>
          <ac:spMkLst>
            <pc:docMk/>
            <pc:sldMk cId="0" sldId="256"/>
            <ac:spMk id="63" creationId="{8941E38E-FE66-4B17-6C86-BA433BF5E233}"/>
          </ac:spMkLst>
        </pc:spChg>
        <pc:spChg chg="mod">
          <ac:chgData name="Eleftheria Kravariti" userId="9f8f3b63-1ee6-448e-9911-bac7744bf2ed" providerId="ADAL" clId="{B79F847E-BE1A-47AC-AEBC-0EF621F2553C}" dt="2025-12-03T16:03:08.224" v="152" actId="1076"/>
          <ac:spMkLst>
            <pc:docMk/>
            <pc:sldMk cId="0" sldId="256"/>
            <ac:spMk id="1024" creationId="{F369245B-C9C8-EEA9-B18A-100091FF004E}"/>
          </ac:spMkLst>
        </pc:spChg>
        <pc:spChg chg="mod">
          <ac:chgData name="Eleftheria Kravariti" userId="9f8f3b63-1ee6-448e-9911-bac7744bf2ed" providerId="ADAL" clId="{B79F847E-BE1A-47AC-AEBC-0EF621F2553C}" dt="2025-12-03T16:03:04.579" v="151" actId="1076"/>
          <ac:spMkLst>
            <pc:docMk/>
            <pc:sldMk cId="0" sldId="256"/>
            <ac:spMk id="1025" creationId="{4AD69F50-7C25-82BC-C0C5-4A58BE6A93D7}"/>
          </ac:spMkLst>
        </pc:spChg>
        <pc:picChg chg="add mod modCrop">
          <ac:chgData name="Eleftheria Kravariti" userId="9f8f3b63-1ee6-448e-9911-bac7744bf2ed" providerId="ADAL" clId="{B79F847E-BE1A-47AC-AEBC-0EF621F2553C}" dt="2025-12-03T16:02:32.044" v="141" actId="1076"/>
          <ac:picMkLst>
            <pc:docMk/>
            <pc:sldMk cId="0" sldId="256"/>
            <ac:picMk id="2" creationId="{E19DDBF0-B7D7-5AA7-B6BC-042B0952279B}"/>
          </ac:picMkLst>
        </pc:picChg>
        <pc:picChg chg="del">
          <ac:chgData name="Eleftheria Kravariti" userId="9f8f3b63-1ee6-448e-9911-bac7744bf2ed" providerId="ADAL" clId="{B79F847E-BE1A-47AC-AEBC-0EF621F2553C}" dt="2025-12-03T16:02:03.590" v="137" actId="478"/>
          <ac:picMkLst>
            <pc:docMk/>
            <pc:sldMk cId="0" sldId="256"/>
            <ac:picMk id="3" creationId="{419B68C0-8791-9C41-01EE-8FF5BB303DB5}"/>
          </ac:picMkLst>
        </pc:picChg>
        <pc:picChg chg="del">
          <ac:chgData name="Eleftheria Kravariti" userId="9f8f3b63-1ee6-448e-9911-bac7744bf2ed" providerId="ADAL" clId="{B79F847E-BE1A-47AC-AEBC-0EF621F2553C}" dt="2025-12-03T16:03:40.986" v="160" actId="478"/>
          <ac:picMkLst>
            <pc:docMk/>
            <pc:sldMk cId="0" sldId="256"/>
            <ac:picMk id="4" creationId="{9021D758-1D29-9DCE-9391-C3AC9ABE534F}"/>
          </ac:picMkLst>
        </pc:picChg>
        <pc:picChg chg="add mod modCrop">
          <ac:chgData name="Eleftheria Kravariti" userId="9f8f3b63-1ee6-448e-9911-bac7744bf2ed" providerId="ADAL" clId="{B79F847E-BE1A-47AC-AEBC-0EF621F2553C}" dt="2025-12-03T16:04:01.466" v="164" actId="1076"/>
          <ac:picMkLst>
            <pc:docMk/>
            <pc:sldMk cId="0" sldId="256"/>
            <ac:picMk id="10" creationId="{DD57DF30-70C1-8EDD-CCA0-600364640B13}"/>
          </ac:picMkLst>
        </pc:picChg>
        <pc:cxnChg chg="mod">
          <ac:chgData name="Eleftheria Kravariti" userId="9f8f3b63-1ee6-448e-9911-bac7744bf2ed" providerId="ADAL" clId="{B79F847E-BE1A-47AC-AEBC-0EF621F2553C}" dt="2025-12-03T16:03:31.226" v="158" actId="1076"/>
          <ac:cxnSpMkLst>
            <pc:docMk/>
            <pc:sldMk cId="0" sldId="256"/>
            <ac:cxnSpMk id="15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5:00.530" v="178" actId="1076"/>
          <ac:cxnSpMkLst>
            <pc:docMk/>
            <pc:sldMk cId="0" sldId="256"/>
            <ac:cxnSpMk id="23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5:00.530" v="178" actId="1076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5:00.530" v="178" actId="1076"/>
          <ac:cxnSpMkLst>
            <pc:docMk/>
            <pc:sldMk cId="0" sldId="256"/>
            <ac:cxnSpMk id="26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5:06.487" v="179" actId="1076"/>
          <ac:cxnSpMkLst>
            <pc:docMk/>
            <pc:sldMk cId="0" sldId="256"/>
            <ac:cxnSpMk id="27" creationId="{00000000-0000-0000-0000-000000000000}"/>
          </ac:cxnSpMkLst>
        </pc:cxnChg>
      </pc:sldChg>
      <pc:sldChg chg="addSp delSp modSp mod">
        <pc:chgData name="Eleftheria Kravariti" userId="9f8f3b63-1ee6-448e-9911-bac7744bf2ed" providerId="ADAL" clId="{B79F847E-BE1A-47AC-AEBC-0EF621F2553C}" dt="2025-12-03T16:00:10.467" v="124" actId="1037"/>
        <pc:sldMkLst>
          <pc:docMk/>
          <pc:sldMk cId="0" sldId="259"/>
        </pc:sldMkLst>
        <pc:spChg chg="add">
          <ac:chgData name="Eleftheria Kravariti" userId="9f8f3b63-1ee6-448e-9911-bac7744bf2ed" providerId="ADAL" clId="{B79F847E-BE1A-47AC-AEBC-0EF621F2553C}" dt="2025-12-03T15:55:13.340" v="4"/>
          <ac:spMkLst>
            <pc:docMk/>
            <pc:sldMk cId="0" sldId="259"/>
            <ac:spMk id="2" creationId="{1F4726CE-5DD8-EE53-14D0-7B8A19AF5E0D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5" creationId="{B34CA957-C264-72D8-D518-1F160BCD182A}"/>
          </ac:spMkLst>
        </pc:spChg>
        <pc:spChg chg="mod">
          <ac:chgData name="Eleftheria Kravariti" userId="9f8f3b63-1ee6-448e-9911-bac7744bf2ed" providerId="ADAL" clId="{B79F847E-BE1A-47AC-AEBC-0EF621F2553C}" dt="2025-12-03T15:59:59.023" v="119" actId="1076"/>
          <ac:spMkLst>
            <pc:docMk/>
            <pc:sldMk cId="0" sldId="259"/>
            <ac:spMk id="9" creationId="{9B3297FB-DA84-1B23-4441-F6626B7D9871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10" creationId="{9E7CD79B-622D-E31D-B344-53147689552C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11" creationId="{7BA88100-7F55-04F5-19D8-141E9FA70914}"/>
          </ac:spMkLst>
        </pc:spChg>
        <pc:spChg chg="mod">
          <ac:chgData name="Eleftheria Kravariti" userId="9f8f3b63-1ee6-448e-9911-bac7744bf2ed" providerId="ADAL" clId="{B79F847E-BE1A-47AC-AEBC-0EF621F2553C}" dt="2025-12-03T15:57:33.035" v="35" actId="1037"/>
          <ac:spMkLst>
            <pc:docMk/>
            <pc:sldMk cId="0" sldId="259"/>
            <ac:spMk id="12" creationId="{DE3E75B2-4E09-CE4E-F59F-D7961DA69581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13" creationId="{D33C7A20-6BF0-F40A-244B-957F6546B166}"/>
          </ac:spMkLst>
        </pc:spChg>
        <pc:spChg chg="mod">
          <ac:chgData name="Eleftheria Kravariti" userId="9f8f3b63-1ee6-448e-9911-bac7744bf2ed" providerId="ADAL" clId="{B79F847E-BE1A-47AC-AEBC-0EF621F2553C}" dt="2025-12-03T15:57:24.342" v="29" actId="1038"/>
          <ac:spMkLst>
            <pc:docMk/>
            <pc:sldMk cId="0" sldId="259"/>
            <ac:spMk id="14" creationId="{6B34EEF2-5997-D898-E5EC-DDF827E5DEFC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15" creationId="{E9E7022A-73DF-C17A-ED4B-FE859D823C6B}"/>
          </ac:spMkLst>
        </pc:spChg>
        <pc:spChg chg="mod">
          <ac:chgData name="Eleftheria Kravariti" userId="9f8f3b63-1ee6-448e-9911-bac7744bf2ed" providerId="ADAL" clId="{B79F847E-BE1A-47AC-AEBC-0EF621F2553C}" dt="2025-12-03T15:58:11.169" v="86" actId="1038"/>
          <ac:spMkLst>
            <pc:docMk/>
            <pc:sldMk cId="0" sldId="259"/>
            <ac:spMk id="16" creationId="{D7210D8F-817C-937F-48E5-7282AADEB3F9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17" creationId="{C51071D5-439E-5F39-9CDC-B39EAD938290}"/>
          </ac:spMkLst>
        </pc:spChg>
        <pc:spChg chg="mod">
          <ac:chgData name="Eleftheria Kravariti" userId="9f8f3b63-1ee6-448e-9911-bac7744bf2ed" providerId="ADAL" clId="{B79F847E-BE1A-47AC-AEBC-0EF621F2553C}" dt="2025-12-03T15:58:04.025" v="80" actId="1038"/>
          <ac:spMkLst>
            <pc:docMk/>
            <pc:sldMk cId="0" sldId="259"/>
            <ac:spMk id="18" creationId="{12D987D7-4B22-2DB3-7267-4382C61D2169}"/>
          </ac:spMkLst>
        </pc:spChg>
        <pc:spChg chg="mod">
          <ac:chgData name="Eleftheria Kravariti" userId="9f8f3b63-1ee6-448e-9911-bac7744bf2ed" providerId="ADAL" clId="{B79F847E-BE1A-47AC-AEBC-0EF621F2553C}" dt="2025-12-03T15:58:00.583" v="76" actId="1038"/>
          <ac:spMkLst>
            <pc:docMk/>
            <pc:sldMk cId="0" sldId="259"/>
            <ac:spMk id="19" creationId="{50D15570-8D73-5DE3-B4A5-AD206F8ADA3E}"/>
          </ac:spMkLst>
        </pc:spChg>
        <pc:spChg chg="mod">
          <ac:chgData name="Eleftheria Kravariti" userId="9f8f3b63-1ee6-448e-9911-bac7744bf2ed" providerId="ADAL" clId="{B79F847E-BE1A-47AC-AEBC-0EF621F2553C}" dt="2025-12-03T15:59:55.738" v="118" actId="1076"/>
          <ac:spMkLst>
            <pc:docMk/>
            <pc:sldMk cId="0" sldId="259"/>
            <ac:spMk id="2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9:44.767" v="116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9:38.371" v="114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9:40.514" v="115" actId="107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0:02.870" v="120" actId="1038"/>
          <ac:spMkLst>
            <pc:docMk/>
            <pc:sldMk cId="0" sldId="259"/>
            <ac:spMk id="25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26" creationId="{B5664A1C-368E-20A2-FF9F-B7B72320DAB6}"/>
          </ac:spMkLst>
        </pc:spChg>
        <pc:spChg chg="mod">
          <ac:chgData name="Eleftheria Kravariti" userId="9f8f3b63-1ee6-448e-9911-bac7744bf2ed" providerId="ADAL" clId="{B79F847E-BE1A-47AC-AEBC-0EF621F2553C}" dt="2025-12-03T15:57:56.534" v="71" actId="1038"/>
          <ac:spMkLst>
            <pc:docMk/>
            <pc:sldMk cId="0" sldId="259"/>
            <ac:spMk id="30" creationId="{C2F4C286-17B0-2B03-27FB-5D139B09C88A}"/>
          </ac:spMkLst>
        </pc:spChg>
        <pc:spChg chg="mod">
          <ac:chgData name="Eleftheria Kravariti" userId="9f8f3b63-1ee6-448e-9911-bac7744bf2ed" providerId="ADAL" clId="{B79F847E-BE1A-47AC-AEBC-0EF621F2553C}" dt="2025-12-03T15:59:04.916" v="107" actId="1038"/>
          <ac:spMkLst>
            <pc:docMk/>
            <pc:sldMk cId="0" sldId="259"/>
            <ac:spMk id="3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8:57.067" v="104" actId="1076"/>
          <ac:spMkLst>
            <pc:docMk/>
            <pc:sldMk cId="0" sldId="259"/>
            <ac:spMk id="3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34" creationId="{644D45CC-53E5-9060-372E-B26B78DA1321}"/>
          </ac:spMkLst>
        </pc:spChg>
        <pc:spChg chg="mod">
          <ac:chgData name="Eleftheria Kravariti" userId="9f8f3b63-1ee6-448e-9911-bac7744bf2ed" providerId="ADAL" clId="{B79F847E-BE1A-47AC-AEBC-0EF621F2553C}" dt="2025-12-03T15:55:01.426" v="3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9:15.624" v="109" actId="1076"/>
          <ac:spMkLst>
            <pc:docMk/>
            <pc:sldMk cId="0" sldId="259"/>
            <ac:spMk id="36" creationId="{B15D76FD-C230-F3D1-006B-049AB897EF67}"/>
          </ac:spMkLst>
        </pc:spChg>
        <pc:spChg chg="mod">
          <ac:chgData name="Eleftheria Kravariti" userId="9f8f3b63-1ee6-448e-9911-bac7744bf2ed" providerId="ADAL" clId="{B79F847E-BE1A-47AC-AEBC-0EF621F2553C}" dt="2025-12-03T15:59:19.471" v="110" actId="1076"/>
          <ac:spMkLst>
            <pc:docMk/>
            <pc:sldMk cId="0" sldId="259"/>
            <ac:spMk id="55" creationId="{D8E25F0C-405A-456B-8703-41679EC5E4DE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57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0:10.467" v="124" actId="1037"/>
          <ac:spMkLst>
            <pc:docMk/>
            <pc:sldMk cId="0" sldId="259"/>
            <ac:spMk id="6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5:56:46.757" v="19" actId="1076"/>
          <ac:spMkLst>
            <pc:docMk/>
            <pc:sldMk cId="0" sldId="259"/>
            <ac:spMk id="65" creationId="{00000000-0000-0000-0000-000000000000}"/>
          </ac:spMkLst>
        </pc:spChg>
        <pc:picChg chg="del">
          <ac:chgData name="Eleftheria Kravariti" userId="9f8f3b63-1ee6-448e-9911-bac7744bf2ed" providerId="ADAL" clId="{B79F847E-BE1A-47AC-AEBC-0EF621F2553C}" dt="2025-12-03T15:56:50.384" v="21" actId="478"/>
          <ac:picMkLst>
            <pc:docMk/>
            <pc:sldMk cId="0" sldId="259"/>
            <ac:picMk id="3" creationId="{8F63F0CA-3139-99D1-863B-3AABB831D5C1}"/>
          </ac:picMkLst>
        </pc:picChg>
        <pc:picChg chg="add mod modCrop">
          <ac:chgData name="Eleftheria Kravariti" userId="9f8f3b63-1ee6-448e-9911-bac7744bf2ed" providerId="ADAL" clId="{B79F847E-BE1A-47AC-AEBC-0EF621F2553C}" dt="2025-12-03T15:56:56.859" v="22" actId="1076"/>
          <ac:picMkLst>
            <pc:docMk/>
            <pc:sldMk cId="0" sldId="259"/>
            <ac:picMk id="4" creationId="{D9570882-B944-C5DC-CE8B-5654B338DC38}"/>
          </ac:picMkLst>
        </pc:picChg>
        <pc:picChg chg="del">
          <ac:chgData name="Eleftheria Kravariti" userId="9f8f3b63-1ee6-448e-9911-bac7744bf2ed" providerId="ADAL" clId="{B79F847E-BE1A-47AC-AEBC-0EF621F2553C}" dt="2025-12-03T15:58:34.197" v="93" actId="478"/>
          <ac:picMkLst>
            <pc:docMk/>
            <pc:sldMk cId="0" sldId="259"/>
            <ac:picMk id="7" creationId="{7ADF95D9-84BB-642C-1A0F-F4BE5EB67FCB}"/>
          </ac:picMkLst>
        </pc:picChg>
        <pc:picChg chg="add mod modCrop">
          <ac:chgData name="Eleftheria Kravariti" userId="9f8f3b63-1ee6-448e-9911-bac7744bf2ed" providerId="ADAL" clId="{B79F847E-BE1A-47AC-AEBC-0EF621F2553C}" dt="2025-12-03T15:58:48.938" v="103" actId="1076"/>
          <ac:picMkLst>
            <pc:docMk/>
            <pc:sldMk cId="0" sldId="259"/>
            <ac:picMk id="8" creationId="{52A3A8E2-A79E-17DD-62B6-8C855FA57B71}"/>
          </ac:picMkLst>
        </pc:picChg>
        <pc:cxnChg chg="mod">
          <ac:chgData name="Eleftheria Kravariti" userId="9f8f3b63-1ee6-448e-9911-bac7744bf2ed" providerId="ADAL" clId="{B79F847E-BE1A-47AC-AEBC-0EF621F2553C}" dt="2025-12-03T15:58:57.067" v="104" actId="1076"/>
          <ac:cxnSpMkLst>
            <pc:docMk/>
            <pc:sldMk cId="0" sldId="259"/>
            <ac:cxnSpMk id="32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5:56:46.757" v="19" actId="1076"/>
          <ac:cxnSpMkLst>
            <pc:docMk/>
            <pc:sldMk cId="0" sldId="259"/>
            <ac:cxnSpMk id="6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DDD65C-CBEC-441E-AFF7-1510FDA94617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2725262-0F46-4832-839D-111F0B3B0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5262-0F46-4832-839D-111F0B3B0B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0" y="78568"/>
            <a:ext cx="1314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ΤΡ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044545" y="5227958"/>
            <a:ext cx="1337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err="1"/>
              <a:t>Αποικοδομημένο</a:t>
            </a:r>
            <a:r>
              <a:rPr lang="el-GR" sz="1200" dirty="0"/>
              <a:t> </a:t>
            </a:r>
            <a:r>
              <a:rPr lang="el-GR" sz="1200" dirty="0" err="1"/>
              <a:t>Βακτηριακό</a:t>
            </a:r>
            <a:r>
              <a:rPr lang="el-GR" sz="1200" dirty="0"/>
              <a:t> </a:t>
            </a:r>
            <a:r>
              <a:rPr lang="en-US" sz="1200" dirty="0"/>
              <a:t>RNA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475452" y="4031809"/>
            <a:ext cx="1049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/>
              <a:t>Μορφές κυκλικών μορίων </a:t>
            </a:r>
            <a:r>
              <a:rPr lang="el-GR" sz="1200" dirty="0" err="1"/>
              <a:t>πλασμιδικού</a:t>
            </a:r>
            <a:r>
              <a:rPr lang="el-GR" sz="1200" dirty="0"/>
              <a:t> </a:t>
            </a:r>
            <a:r>
              <a:rPr lang="en-US" sz="1200" dirty="0"/>
              <a:t>DNA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81914" y="424770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81914" y="4401850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81914" y="4535865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98163" y="5448511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87728" y="3425992"/>
            <a:ext cx="188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Πλασμιδιακό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514" y="1007679"/>
            <a:ext cx="1999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Χρωμοσωμικό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575384" y="1377011"/>
            <a:ext cx="136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Σπασμένα μόρια </a:t>
            </a:r>
            <a:r>
              <a:rPr lang="en-US" sz="1200" dirty="0"/>
              <a:t>DNA</a:t>
            </a:r>
          </a:p>
        </p:txBody>
      </p:sp>
      <p:sp>
        <p:nvSpPr>
          <p:cNvPr id="11" name="Left Brace 10"/>
          <p:cNvSpPr/>
          <p:nvPr/>
        </p:nvSpPr>
        <p:spPr>
          <a:xfrm flipH="1">
            <a:off x="7561202" y="1377011"/>
            <a:ext cx="72008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6F13E-9772-A626-E030-22F65A54C3F8}"/>
              </a:ext>
            </a:extLst>
          </p:cNvPr>
          <p:cNvSpPr txBox="1"/>
          <p:nvPr/>
        </p:nvSpPr>
        <p:spPr>
          <a:xfrm rot="16200000">
            <a:off x="2771682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467599-AF83-FB93-069B-6E9263C31A66}"/>
              </a:ext>
            </a:extLst>
          </p:cNvPr>
          <p:cNvSpPr txBox="1"/>
          <p:nvPr/>
        </p:nvSpPr>
        <p:spPr>
          <a:xfrm rot="16200000">
            <a:off x="3077709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DB725E-1177-3F2D-DE68-73EB439C83F0}"/>
              </a:ext>
            </a:extLst>
          </p:cNvPr>
          <p:cNvSpPr txBox="1"/>
          <p:nvPr/>
        </p:nvSpPr>
        <p:spPr>
          <a:xfrm rot="16200000">
            <a:off x="3429077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4B3739-754D-9208-3B58-0B5C78E88CBF}"/>
              </a:ext>
            </a:extLst>
          </p:cNvPr>
          <p:cNvSpPr txBox="1"/>
          <p:nvPr/>
        </p:nvSpPr>
        <p:spPr>
          <a:xfrm rot="16200000">
            <a:off x="3823038" y="462807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242E16-3779-F356-D18A-70CCFF066743}"/>
              </a:ext>
            </a:extLst>
          </p:cNvPr>
          <p:cNvSpPr txBox="1"/>
          <p:nvPr/>
        </p:nvSpPr>
        <p:spPr>
          <a:xfrm rot="16200000">
            <a:off x="4192597" y="426741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0E423B-1B65-FC4C-7E20-F6EEE18033AD}"/>
              </a:ext>
            </a:extLst>
          </p:cNvPr>
          <p:cNvSpPr txBox="1"/>
          <p:nvPr/>
        </p:nvSpPr>
        <p:spPr>
          <a:xfrm rot="16200000">
            <a:off x="452943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BD2966-ADC4-CD62-B249-06C21B5DE067}"/>
              </a:ext>
            </a:extLst>
          </p:cNvPr>
          <p:cNvSpPr txBox="1"/>
          <p:nvPr/>
        </p:nvSpPr>
        <p:spPr>
          <a:xfrm rot="16200000">
            <a:off x="4888811" y="413349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76E3B-BD6E-1199-13BE-AAD130F0DB8E}"/>
              </a:ext>
            </a:extLst>
          </p:cNvPr>
          <p:cNvSpPr txBox="1"/>
          <p:nvPr/>
        </p:nvSpPr>
        <p:spPr>
          <a:xfrm rot="16200000">
            <a:off x="5265432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B8C4EE-E31B-F258-D544-140805902C24}"/>
              </a:ext>
            </a:extLst>
          </p:cNvPr>
          <p:cNvSpPr txBox="1"/>
          <p:nvPr/>
        </p:nvSpPr>
        <p:spPr>
          <a:xfrm rot="16200000">
            <a:off x="560957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41E38E-FE66-4B17-6C86-BA433BF5E233}"/>
              </a:ext>
            </a:extLst>
          </p:cNvPr>
          <p:cNvSpPr txBox="1"/>
          <p:nvPr/>
        </p:nvSpPr>
        <p:spPr>
          <a:xfrm rot="16200000">
            <a:off x="5985551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369245B-C9C8-EEA9-B18A-100091FF004E}"/>
              </a:ext>
            </a:extLst>
          </p:cNvPr>
          <p:cNvSpPr txBox="1"/>
          <p:nvPr/>
        </p:nvSpPr>
        <p:spPr>
          <a:xfrm rot="16200000">
            <a:off x="6350010" y="39954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AD69F50-7C25-82BC-C0C5-4A58BE6A93D7}"/>
              </a:ext>
            </a:extLst>
          </p:cNvPr>
          <p:cNvSpPr txBox="1"/>
          <p:nvPr/>
        </p:nvSpPr>
        <p:spPr>
          <a:xfrm rot="16200000">
            <a:off x="6729445" y="39903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AB68D-B6B7-66A6-4F71-A836084552FF}"/>
              </a:ext>
            </a:extLst>
          </p:cNvPr>
          <p:cNvSpPr txBox="1"/>
          <p:nvPr/>
        </p:nvSpPr>
        <p:spPr>
          <a:xfrm rot="16200000">
            <a:off x="7065691" y="40301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048474" y="1192345"/>
            <a:ext cx="6085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EF87F7-6F0E-05AB-07CC-0E002574EEE4}"/>
              </a:ext>
            </a:extLst>
          </p:cNvPr>
          <p:cNvSpPr txBox="1"/>
          <p:nvPr/>
        </p:nvSpPr>
        <p:spPr>
          <a:xfrm rot="16200000">
            <a:off x="2741983" y="3620976"/>
            <a:ext cx="516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B51F2-B67D-015E-5E1F-F907C9102EA0}"/>
              </a:ext>
            </a:extLst>
          </p:cNvPr>
          <p:cNvSpPr txBox="1"/>
          <p:nvPr/>
        </p:nvSpPr>
        <p:spPr>
          <a:xfrm rot="16200000">
            <a:off x="3139956" y="3693111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B08C4-0C50-5952-7CFB-C07FD845CD18}"/>
              </a:ext>
            </a:extLst>
          </p:cNvPr>
          <p:cNvSpPr txBox="1"/>
          <p:nvPr/>
        </p:nvSpPr>
        <p:spPr>
          <a:xfrm rot="16200000">
            <a:off x="3498464" y="3693111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D2155-D781-1296-2953-FC5F0574B9B0}"/>
              </a:ext>
            </a:extLst>
          </p:cNvPr>
          <p:cNvSpPr txBox="1"/>
          <p:nvPr/>
        </p:nvSpPr>
        <p:spPr>
          <a:xfrm rot="16200000">
            <a:off x="3848992" y="3693112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D4C88-E44A-3147-D6C6-DCD807DD4EF3}"/>
              </a:ext>
            </a:extLst>
          </p:cNvPr>
          <p:cNvSpPr txBox="1"/>
          <p:nvPr/>
        </p:nvSpPr>
        <p:spPr>
          <a:xfrm rot="16200000">
            <a:off x="4208362" y="3657045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A103E-32FB-B3F0-EE09-33F4FBA2DC94}"/>
              </a:ext>
            </a:extLst>
          </p:cNvPr>
          <p:cNvSpPr txBox="1"/>
          <p:nvPr/>
        </p:nvSpPr>
        <p:spPr>
          <a:xfrm rot="16200000">
            <a:off x="4529438" y="3620975"/>
            <a:ext cx="516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C085D1-52A0-C208-76CB-075A72B284D7}"/>
              </a:ext>
            </a:extLst>
          </p:cNvPr>
          <p:cNvSpPr txBox="1"/>
          <p:nvPr/>
        </p:nvSpPr>
        <p:spPr>
          <a:xfrm rot="16200000">
            <a:off x="4916993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F70E-B917-AD20-5A4B-A54214E52036}"/>
              </a:ext>
            </a:extLst>
          </p:cNvPr>
          <p:cNvSpPr txBox="1"/>
          <p:nvPr/>
        </p:nvSpPr>
        <p:spPr>
          <a:xfrm rot="16200000">
            <a:off x="5288426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BEC1B3-52B5-2E1A-3BE3-6B98DAD0D31E}"/>
              </a:ext>
            </a:extLst>
          </p:cNvPr>
          <p:cNvSpPr txBox="1"/>
          <p:nvPr/>
        </p:nvSpPr>
        <p:spPr>
          <a:xfrm rot="16200000">
            <a:off x="5658347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816D4-BA30-4B70-82C0-DBD065258CEB}"/>
              </a:ext>
            </a:extLst>
          </p:cNvPr>
          <p:cNvSpPr txBox="1"/>
          <p:nvPr/>
        </p:nvSpPr>
        <p:spPr>
          <a:xfrm rot="16200000">
            <a:off x="6002563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B9116-B46A-FE23-469F-1E463B06C921}"/>
              </a:ext>
            </a:extLst>
          </p:cNvPr>
          <p:cNvSpPr txBox="1"/>
          <p:nvPr/>
        </p:nvSpPr>
        <p:spPr>
          <a:xfrm rot="16200000">
            <a:off x="6356663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402105-4B56-5DCF-49D6-50A44B642916}"/>
              </a:ext>
            </a:extLst>
          </p:cNvPr>
          <p:cNvSpPr txBox="1"/>
          <p:nvPr/>
        </p:nvSpPr>
        <p:spPr>
          <a:xfrm rot="16200000">
            <a:off x="6751230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0CBAA-054C-02BA-F0F7-2EA92560ECF0}"/>
              </a:ext>
            </a:extLst>
          </p:cNvPr>
          <p:cNvSpPr txBox="1"/>
          <p:nvPr/>
        </p:nvSpPr>
        <p:spPr>
          <a:xfrm rot="16200000">
            <a:off x="8223571" y="342102"/>
            <a:ext cx="509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D7680-CA38-07F1-2D68-5D5086FC9D2F}"/>
              </a:ext>
            </a:extLst>
          </p:cNvPr>
          <p:cNvSpPr txBox="1"/>
          <p:nvPr/>
        </p:nvSpPr>
        <p:spPr>
          <a:xfrm rot="16200000">
            <a:off x="7112790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A62A2-BD3C-CFAA-90D1-F56BFF0AE2C6}"/>
              </a:ext>
            </a:extLst>
          </p:cNvPr>
          <p:cNvSpPr txBox="1"/>
          <p:nvPr/>
        </p:nvSpPr>
        <p:spPr>
          <a:xfrm rot="16200000">
            <a:off x="7465508" y="362097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DDBF0-B7D7-5AA7-B6BC-042B0952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86" t="20601" r="50816" b="8984"/>
          <a:stretch>
            <a:fillRect/>
          </a:stretch>
        </p:blipFill>
        <p:spPr>
          <a:xfrm rot="5400000">
            <a:off x="4005254" y="-567749"/>
            <a:ext cx="2221896" cy="4829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7DF30-70C1-8EDD-CCA0-60036464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52" t="20601" r="13776" b="3982"/>
          <a:stretch>
            <a:fillRect/>
          </a:stretch>
        </p:blipFill>
        <p:spPr>
          <a:xfrm rot="5400000">
            <a:off x="4042776" y="2675129"/>
            <a:ext cx="2612606" cy="5172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095938" y="385887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949750" y="386899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746913" y="385887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541358" y="3850919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 rot="17581403">
            <a:off x="2066264" y="3673180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marker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 rot="17725166">
            <a:off x="2491336" y="3675194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0,5</a:t>
            </a:r>
            <a:r>
              <a:rPr lang="en-US" sz="1200" u="sng" dirty="0">
                <a:latin typeface="Calibri" pitchFamily="34" charset="0"/>
              </a:rPr>
              <a:t> 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0" y="-27384"/>
            <a:ext cx="1314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ΤΡ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270984" y="3382926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PCR</a:t>
            </a:r>
          </a:p>
        </p:txBody>
      </p:sp>
      <p:sp>
        <p:nvSpPr>
          <p:cNvPr id="1026" name="AutoShape 2" descr="Αποτέλεσμα εικόνας για 100 bp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971600" y="716473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RNA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V="1">
            <a:off x="1721028" y="2007862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V="1">
            <a:off x="1721860" y="2624206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5"/>
          <p:cNvSpPr txBox="1">
            <a:spLocks noChangeArrowheads="1"/>
          </p:cNvSpPr>
          <p:nvPr/>
        </p:nvSpPr>
        <p:spPr bwMode="auto">
          <a:xfrm>
            <a:off x="1180711" y="1691833"/>
            <a:ext cx="447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28S</a:t>
            </a:r>
            <a:r>
              <a:rPr lang="en-001" sz="1200" dirty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1184444" y="1869362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18S</a:t>
            </a: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1011852" y="2486500"/>
            <a:ext cx="817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tRNAs, 5S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8E25F0C-405A-456B-8703-41679EC5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02" y="3858874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3,</a:t>
            </a:r>
            <a:r>
              <a:rPr lang="el-GR" sz="1200" u="sng" dirty="0">
                <a:latin typeface="Calibri" pitchFamily="34" charset="0"/>
              </a:rPr>
              <a:t>0 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297FB-DA84-1B23-4441-F6626B7D9871}"/>
              </a:ext>
            </a:extLst>
          </p:cNvPr>
          <p:cNvSpPr txBox="1"/>
          <p:nvPr/>
        </p:nvSpPr>
        <p:spPr>
          <a:xfrm>
            <a:off x="7885234" y="387088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200" dirty="0"/>
              <a:t>MgCl</a:t>
            </a:r>
            <a:r>
              <a:rPr lang="en-001" sz="12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CD79B-622D-E31D-B344-53147689552C}"/>
              </a:ext>
            </a:extLst>
          </p:cNvPr>
          <p:cNvSpPr txBox="1"/>
          <p:nvPr/>
        </p:nvSpPr>
        <p:spPr>
          <a:xfrm rot="16405481">
            <a:off x="2258523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88100-7F55-04F5-19D8-141E9FA70914}"/>
              </a:ext>
            </a:extLst>
          </p:cNvPr>
          <p:cNvSpPr txBox="1"/>
          <p:nvPr/>
        </p:nvSpPr>
        <p:spPr>
          <a:xfrm rot="16405481">
            <a:off x="2670115" y="702340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75B2-4E09-CE4E-F59F-D7961DA69581}"/>
              </a:ext>
            </a:extLst>
          </p:cNvPr>
          <p:cNvSpPr txBox="1"/>
          <p:nvPr/>
        </p:nvSpPr>
        <p:spPr>
          <a:xfrm rot="16405481">
            <a:off x="3102163" y="683474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C7A20-6BF0-F40A-244B-957F6546B166}"/>
              </a:ext>
            </a:extLst>
          </p:cNvPr>
          <p:cNvSpPr txBox="1"/>
          <p:nvPr/>
        </p:nvSpPr>
        <p:spPr>
          <a:xfrm rot="16405481">
            <a:off x="3528101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4EEF2-5997-D898-E5EC-DDF827E5DEFC}"/>
              </a:ext>
            </a:extLst>
          </p:cNvPr>
          <p:cNvSpPr txBox="1"/>
          <p:nvPr/>
        </p:nvSpPr>
        <p:spPr>
          <a:xfrm rot="16405481">
            <a:off x="3864607" y="661734"/>
            <a:ext cx="453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022A-73DF-C17A-ED4B-FE859D823C6B}"/>
              </a:ext>
            </a:extLst>
          </p:cNvPr>
          <p:cNvSpPr txBox="1"/>
          <p:nvPr/>
        </p:nvSpPr>
        <p:spPr>
          <a:xfrm rot="16405481">
            <a:off x="4254509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10D8F-817C-937F-48E5-7282AADEB3F9}"/>
              </a:ext>
            </a:extLst>
          </p:cNvPr>
          <p:cNvSpPr txBox="1"/>
          <p:nvPr/>
        </p:nvSpPr>
        <p:spPr>
          <a:xfrm rot="16405481">
            <a:off x="4686557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071D5-439E-5F39-9CDC-B39EAD938290}"/>
              </a:ext>
            </a:extLst>
          </p:cNvPr>
          <p:cNvSpPr txBox="1"/>
          <p:nvPr/>
        </p:nvSpPr>
        <p:spPr>
          <a:xfrm rot="16405481">
            <a:off x="5043981" y="627870"/>
            <a:ext cx="52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987D7-4B22-2DB3-7267-4382C61D2169}"/>
              </a:ext>
            </a:extLst>
          </p:cNvPr>
          <p:cNvSpPr txBox="1"/>
          <p:nvPr/>
        </p:nvSpPr>
        <p:spPr>
          <a:xfrm rot="16405481">
            <a:off x="5478645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15570-8D73-5DE3-B4A5-AD206F8ADA3E}"/>
              </a:ext>
            </a:extLst>
          </p:cNvPr>
          <p:cNvSpPr txBox="1"/>
          <p:nvPr/>
        </p:nvSpPr>
        <p:spPr>
          <a:xfrm rot="16405481">
            <a:off x="591069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64A1C-368E-20A2-FF9F-B7B72320DAB6}"/>
              </a:ext>
            </a:extLst>
          </p:cNvPr>
          <p:cNvSpPr txBox="1"/>
          <p:nvPr/>
        </p:nvSpPr>
        <p:spPr>
          <a:xfrm rot="16405481">
            <a:off x="6702781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CA957-C264-72D8-D518-1F160BCD182A}"/>
              </a:ext>
            </a:extLst>
          </p:cNvPr>
          <p:cNvSpPr txBox="1"/>
          <p:nvPr/>
        </p:nvSpPr>
        <p:spPr>
          <a:xfrm rot="16200000">
            <a:off x="7123600" y="604111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6" name="Straight Arrow Connector 58">
            <a:extLst>
              <a:ext uri="{FF2B5EF4-FFF2-40B4-BE49-F238E27FC236}">
                <a16:creationId xmlns:a16="http://schemas.microsoft.com/office/drawing/2014/main" id="{408FC605-C5C8-9375-411B-0AC72CFC9FC7}"/>
              </a:ext>
            </a:extLst>
          </p:cNvPr>
          <p:cNvCxnSpPr>
            <a:cxnSpLocks/>
          </p:cNvCxnSpPr>
          <p:nvPr/>
        </p:nvCxnSpPr>
        <p:spPr>
          <a:xfrm flipV="1">
            <a:off x="1732075" y="1830333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F4C286-17B0-2B03-27FB-5D139B09C88A}"/>
              </a:ext>
            </a:extLst>
          </p:cNvPr>
          <p:cNvSpPr txBox="1"/>
          <p:nvPr/>
        </p:nvSpPr>
        <p:spPr>
          <a:xfrm rot="16405481">
            <a:off x="627073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1</a:t>
            </a:r>
            <a:r>
              <a:rPr lang="en-001" sz="1100" dirty="0"/>
              <a:t>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D45CC-53E5-9060-372E-B26B78DA1321}"/>
              </a:ext>
            </a:extLst>
          </p:cNvPr>
          <p:cNvSpPr txBox="1"/>
          <p:nvPr/>
        </p:nvSpPr>
        <p:spPr>
          <a:xfrm rot="16405481">
            <a:off x="7498833" y="61146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B15D76FD-C230-F3D1-006B-049AB897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726" y="3850920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3</a:t>
            </a:r>
            <a:r>
              <a:rPr lang="en-US" sz="1200" u="sng" dirty="0">
                <a:latin typeface="Calibri" pitchFamily="34" charset="0"/>
              </a:rPr>
              <a:t>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102935" y="5027667"/>
            <a:ext cx="82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itchFamily="34" charset="0"/>
              </a:rPr>
              <a:t>Προϊόν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739090" y="5166167"/>
            <a:ext cx="3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570882-B944-C5DC-CE8B-5654B338DC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51" t="11151" r="53726" b="5902"/>
          <a:stretch>
            <a:fillRect/>
          </a:stretch>
        </p:blipFill>
        <p:spPr>
          <a:xfrm rot="5400000">
            <a:off x="3944380" y="-741154"/>
            <a:ext cx="2251556" cy="568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3A8E2-A79E-17DD-62B6-8C855FA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26" t="11151" r="17938" b="5902"/>
          <a:stretch>
            <a:fillRect/>
          </a:stretch>
        </p:blipFill>
        <p:spPr>
          <a:xfrm rot="5400000">
            <a:off x="3778342" y="2542187"/>
            <a:ext cx="2499609" cy="5688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103</Words>
  <Application>Microsoft Office PowerPoint</Application>
  <PresentationFormat>On-screen Show (4:3)</PresentationFormat>
  <Paragraphs>65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C. Rodakis</dc:creator>
  <cp:lastModifiedBy>Eleftheria Kravariti</cp:lastModifiedBy>
  <cp:revision>58</cp:revision>
  <cp:lastPrinted>2024-11-29T13:08:57Z</cp:lastPrinted>
  <dcterms:created xsi:type="dcterms:W3CDTF">2016-05-18T11:06:30Z</dcterms:created>
  <dcterms:modified xsi:type="dcterms:W3CDTF">2025-12-03T16:05:11Z</dcterms:modified>
</cp:coreProperties>
</file>