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FDB6D-F2EC-42FC-84EE-8C8A4017C6EF}" v="179" dt="2025-12-03T14:49:02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ftheria Kravariti" userId="9f8f3b63-1ee6-448e-9911-bac7744bf2ed" providerId="ADAL" clId="{B79F847E-BE1A-47AC-AEBC-0EF621F2553C}"/>
    <pc:docChg chg="undo custSel addSld delSld modSld">
      <pc:chgData name="Eleftheria Kravariti" userId="9f8f3b63-1ee6-448e-9911-bac7744bf2ed" providerId="ADAL" clId="{B79F847E-BE1A-47AC-AEBC-0EF621F2553C}" dt="2025-12-03T16:20:32.547" v="292" actId="207"/>
      <pc:docMkLst>
        <pc:docMk/>
      </pc:docMkLst>
      <pc:sldChg chg="addSp delSp modSp mod">
        <pc:chgData name="Eleftheria Kravariti" userId="9f8f3b63-1ee6-448e-9911-bac7744bf2ed" providerId="ADAL" clId="{B79F847E-BE1A-47AC-AEBC-0EF621F2553C}" dt="2025-12-03T16:20:26.286" v="291" actId="207"/>
        <pc:sldMkLst>
          <pc:docMk/>
          <pc:sldMk cId="0" sldId="256"/>
        </pc:sldMkLst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5" creationId="{ADEAB68D-B6B7-66A6-4F71-A836084552FF}"/>
          </ac:spMkLst>
        </pc:spChg>
        <pc:spChg chg="mod">
          <ac:chgData name="Eleftheria Kravariti" userId="9f8f3b63-1ee6-448e-9911-bac7744bf2ed" providerId="ADAL" clId="{B79F847E-BE1A-47AC-AEBC-0EF621F2553C}" dt="2025-12-03T14:39:09.998" v="0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44:10.143" v="30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44:26.952" v="32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44:26.952" v="32" actId="1076"/>
          <ac:spMkLst>
            <pc:docMk/>
            <pc:sldMk cId="0" sldId="256"/>
            <ac:spMk id="12" creationId="{00000000-0000-0000-0000-000000000000}"/>
          </ac:spMkLst>
        </pc:spChg>
        <pc:spChg chg="del">
          <ac:chgData name="Eleftheria Kravariti" userId="9f8f3b63-1ee6-448e-9911-bac7744bf2ed" providerId="ADAL" clId="{B79F847E-BE1A-47AC-AEBC-0EF621F2553C}" dt="2025-12-03T16:20:21.219" v="290" actId="478"/>
          <ac:spMkLst>
            <pc:docMk/>
            <pc:sldMk cId="0" sldId="256"/>
            <ac:spMk id="25" creationId="{CF3C2177-1D51-F5EC-3A51-E25FA66C4004}"/>
          </ac:spMkLst>
        </pc:spChg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31" creationId="{8C70CBAA-054C-02BA-F0F7-2EA92560ECF0}"/>
          </ac:spMkLst>
        </pc:spChg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54" creationId="{1946F13E-9772-A626-E030-22F65A54C3F8}"/>
          </ac:spMkLst>
        </pc:spChg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56" creationId="{0ADB725E-1177-3F2D-DE68-73EB439C83F0}"/>
          </ac:spMkLst>
        </pc:spChg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58" creationId="{A2242E16-3779-F356-D18A-70CCFF066743}"/>
          </ac:spMkLst>
        </pc:spChg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61" creationId="{8B276E3B-BD6E-1199-13BE-AAD130F0DB8E}"/>
          </ac:spMkLst>
        </pc:spChg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62" creationId="{41B8C4EE-E31B-F258-D544-140805902C24}"/>
          </ac:spMkLst>
        </pc:spChg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63" creationId="{8941E38E-FE66-4B17-6C86-BA433BF5E233}"/>
          </ac:spMkLst>
        </pc:spChg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1024" creationId="{F369245B-C9C8-EEA9-B18A-100091FF004E}"/>
          </ac:spMkLst>
        </pc:spChg>
        <pc:spChg chg="mod">
          <ac:chgData name="Eleftheria Kravariti" userId="9f8f3b63-1ee6-448e-9911-bac7744bf2ed" providerId="ADAL" clId="{B79F847E-BE1A-47AC-AEBC-0EF621F2553C}" dt="2025-12-03T16:20:26.286" v="291" actId="207"/>
          <ac:spMkLst>
            <pc:docMk/>
            <pc:sldMk cId="0" sldId="256"/>
            <ac:spMk id="1025" creationId="{4AD69F50-7C25-82BC-C0C5-4A58BE6A93D7}"/>
          </ac:spMkLst>
        </pc:spChg>
        <pc:picChg chg="add del mod">
          <ac:chgData name="Eleftheria Kravariti" userId="9f8f3b63-1ee6-448e-9911-bac7744bf2ed" providerId="ADAL" clId="{B79F847E-BE1A-47AC-AEBC-0EF621F2553C}" dt="2025-12-03T14:40:28.823" v="5" actId="21"/>
          <ac:picMkLst>
            <pc:docMk/>
            <pc:sldMk cId="0" sldId="256"/>
            <ac:picMk id="2" creationId="{5BDCB4D2-B441-4889-F663-184C2D636034}"/>
          </ac:picMkLst>
        </pc:picChg>
        <pc:picChg chg="add mod modCrop">
          <ac:chgData name="Eleftheria Kravariti" userId="9f8f3b63-1ee6-448e-9911-bac7744bf2ed" providerId="ADAL" clId="{B79F847E-BE1A-47AC-AEBC-0EF621F2553C}" dt="2025-12-03T14:43:57.135" v="29" actId="1076"/>
          <ac:picMkLst>
            <pc:docMk/>
            <pc:sldMk cId="0" sldId="256"/>
            <ac:picMk id="3" creationId="{419B68C0-8791-9C41-01EE-8FF5BB303DB5}"/>
          </ac:picMkLst>
        </pc:picChg>
        <pc:picChg chg="add del mod modCrop">
          <ac:chgData name="Eleftheria Kravariti" userId="9f8f3b63-1ee6-448e-9911-bac7744bf2ed" providerId="ADAL" clId="{B79F847E-BE1A-47AC-AEBC-0EF621F2553C}" dt="2025-12-03T14:46:17.341" v="121"/>
          <ac:picMkLst>
            <pc:docMk/>
            <pc:sldMk cId="0" sldId="256"/>
            <ac:picMk id="4" creationId="{9021D758-1D29-9DCE-9391-C3AC9ABE534F}"/>
          </ac:picMkLst>
        </pc:picChg>
        <pc:picChg chg="del">
          <ac:chgData name="Eleftheria Kravariti" userId="9f8f3b63-1ee6-448e-9911-bac7744bf2ed" providerId="ADAL" clId="{B79F847E-BE1A-47AC-AEBC-0EF621F2553C}" dt="2025-12-03T14:45:19.333" v="44" actId="478"/>
          <ac:picMkLst>
            <pc:docMk/>
            <pc:sldMk cId="0" sldId="256"/>
            <ac:picMk id="10" creationId="{F4D22FC4-ED60-E9B0-C14E-D5E95819F18A}"/>
          </ac:picMkLst>
        </pc:picChg>
        <pc:picChg chg="del">
          <ac:chgData name="Eleftheria Kravariti" userId="9f8f3b63-1ee6-448e-9911-bac7744bf2ed" providerId="ADAL" clId="{B79F847E-BE1A-47AC-AEBC-0EF621F2553C}" dt="2025-12-03T14:43:49.208" v="28" actId="478"/>
          <ac:picMkLst>
            <pc:docMk/>
            <pc:sldMk cId="0" sldId="256"/>
            <ac:picMk id="13" creationId="{D914EAF1-2483-C81D-656C-DDFE44E25AB7}"/>
          </ac:picMkLst>
        </pc:picChg>
        <pc:cxnChg chg="mod">
          <ac:chgData name="Eleftheria Kravariti" userId="9f8f3b63-1ee6-448e-9911-bac7744bf2ed" providerId="ADAL" clId="{B79F847E-BE1A-47AC-AEBC-0EF621F2553C}" dt="2025-12-03T14:44:10.143" v="30" actId="1076"/>
          <ac:cxnSpMkLst>
            <pc:docMk/>
            <pc:sldMk cId="0" sldId="256"/>
            <ac:cxnSpMk id="15" creationId="{00000000-0000-0000-0000-000000000000}"/>
          </ac:cxnSpMkLst>
        </pc:cxnChg>
      </pc:sldChg>
      <pc:sldChg chg="addSp delSp modSp mod">
        <pc:chgData name="Eleftheria Kravariti" userId="9f8f3b63-1ee6-448e-9911-bac7744bf2ed" providerId="ADAL" clId="{B79F847E-BE1A-47AC-AEBC-0EF621F2553C}" dt="2025-12-03T16:20:32.547" v="292" actId="207"/>
        <pc:sldMkLst>
          <pc:docMk/>
          <pc:sldMk cId="0" sldId="259"/>
        </pc:sldMkLst>
        <pc:spChg chg="del">
          <ac:chgData name="Eleftheria Kravariti" userId="9f8f3b63-1ee6-448e-9911-bac7744bf2ed" providerId="ADAL" clId="{B79F847E-BE1A-47AC-AEBC-0EF621F2553C}" dt="2025-12-03T14:54:13.451" v="270" actId="478"/>
          <ac:spMkLst>
            <pc:docMk/>
            <pc:sldMk cId="0" sldId="259"/>
            <ac:spMk id="2" creationId="{7A1B2A90-6B39-5A0D-D278-B3B32812BA52}"/>
          </ac:spMkLst>
        </pc:spChg>
        <pc:spChg chg="del mod">
          <ac:chgData name="Eleftheria Kravariti" userId="9f8f3b63-1ee6-448e-9911-bac7744bf2ed" providerId="ADAL" clId="{B79F847E-BE1A-47AC-AEBC-0EF621F2553C}" dt="2025-12-03T14:55:02.332" v="281" actId="478"/>
          <ac:spMkLst>
            <pc:docMk/>
            <pc:sldMk cId="0" sldId="259"/>
            <ac:spMk id="4" creationId="{F834F1F0-6713-1C0E-EC1D-22F459D5725A}"/>
          </ac:spMkLst>
        </pc:spChg>
        <pc:spChg chg="mod">
          <ac:chgData name="Eleftheria Kravariti" userId="9f8f3b63-1ee6-448e-9911-bac7744bf2ed" providerId="ADAL" clId="{B79F847E-BE1A-47AC-AEBC-0EF621F2553C}" dt="2025-12-03T14:57:21.247" v="287" actId="1076"/>
          <ac:spMkLst>
            <pc:docMk/>
            <pc:sldMk cId="0" sldId="259"/>
            <ac:spMk id="9" creationId="{9B3297FB-DA84-1B23-4441-F6626B7D9871}"/>
          </ac:spMkLst>
        </pc:spChg>
        <pc:spChg chg="mod">
          <ac:chgData name="Eleftheria Kravariti" userId="9f8f3b63-1ee6-448e-9911-bac7744bf2ed" providerId="ADAL" clId="{B79F847E-BE1A-47AC-AEBC-0EF621F2553C}" dt="2025-12-03T16:20:32.547" v="292" actId="207"/>
          <ac:spMkLst>
            <pc:docMk/>
            <pc:sldMk cId="0" sldId="259"/>
            <ac:spMk id="10" creationId="{9E7CD79B-622D-E31D-B344-53147689552C}"/>
          </ac:spMkLst>
        </pc:spChg>
        <pc:spChg chg="mod">
          <ac:chgData name="Eleftheria Kravariti" userId="9f8f3b63-1ee6-448e-9911-bac7744bf2ed" providerId="ADAL" clId="{B79F847E-BE1A-47AC-AEBC-0EF621F2553C}" dt="2025-12-03T14:57:21.247" v="287" actId="1076"/>
          <ac:spMkLst>
            <pc:docMk/>
            <pc:sldMk cId="0" sldId="259"/>
            <ac:spMk id="2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57:21.247" v="287" actId="1076"/>
          <ac:spMkLst>
            <pc:docMk/>
            <pc:sldMk cId="0" sldId="259"/>
            <ac:spMk id="22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57:21.247" v="287" actId="1076"/>
          <ac:spMkLst>
            <pc:docMk/>
            <pc:sldMk cId="0" sldId="259"/>
            <ac:spMk id="2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57:21.247" v="287" actId="1076"/>
          <ac:spMkLst>
            <pc:docMk/>
            <pc:sldMk cId="0" sldId="259"/>
            <ac:spMk id="24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57:21.247" v="287" actId="1076"/>
          <ac:spMkLst>
            <pc:docMk/>
            <pc:sldMk cId="0" sldId="259"/>
            <ac:spMk id="25" creationId="{00000000-0000-0000-0000-000000000000}"/>
          </ac:spMkLst>
        </pc:spChg>
        <pc:spChg chg="del mod">
          <ac:chgData name="Eleftheria Kravariti" userId="9f8f3b63-1ee6-448e-9911-bac7744bf2ed" providerId="ADAL" clId="{B79F847E-BE1A-47AC-AEBC-0EF621F2553C}" dt="2025-12-03T14:55:05.740" v="282" actId="478"/>
          <ac:spMkLst>
            <pc:docMk/>
            <pc:sldMk cId="0" sldId="259"/>
            <ac:spMk id="28" creationId="{31CE5DD1-FA86-2B8B-CB46-A150C54C80FB}"/>
          </ac:spMkLst>
        </pc:spChg>
        <pc:spChg chg="mod">
          <ac:chgData name="Eleftheria Kravariti" userId="9f8f3b63-1ee6-448e-9911-bac7744bf2ed" providerId="ADAL" clId="{B79F847E-BE1A-47AC-AEBC-0EF621F2553C}" dt="2025-12-03T14:57:21.247" v="287" actId="1076"/>
          <ac:spMkLst>
            <pc:docMk/>
            <pc:sldMk cId="0" sldId="259"/>
            <ac:spMk id="31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57:28.844" v="289" actId="1076"/>
          <ac:spMkLst>
            <pc:docMk/>
            <pc:sldMk cId="0" sldId="259"/>
            <ac:spMk id="3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55:16.795" v="284" actId="20577"/>
          <ac:spMkLst>
            <pc:docMk/>
            <pc:sldMk cId="0" sldId="259"/>
            <ac:spMk id="35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57:21.247" v="287" actId="1076"/>
          <ac:spMkLst>
            <pc:docMk/>
            <pc:sldMk cId="0" sldId="259"/>
            <ac:spMk id="36" creationId="{B15D76FD-C230-F3D1-006B-049AB897EF67}"/>
          </ac:spMkLst>
        </pc:spChg>
        <pc:spChg chg="del mod">
          <ac:chgData name="Eleftheria Kravariti" userId="9f8f3b63-1ee6-448e-9911-bac7744bf2ed" providerId="ADAL" clId="{B79F847E-BE1A-47AC-AEBC-0EF621F2553C}" dt="2025-12-03T14:55:05.740" v="282" actId="478"/>
          <ac:spMkLst>
            <pc:docMk/>
            <pc:sldMk cId="0" sldId="259"/>
            <ac:spMk id="37" creationId="{63290FB5-E815-0C38-A155-6883031EC17A}"/>
          </ac:spMkLst>
        </pc:spChg>
        <pc:spChg chg="del">
          <ac:chgData name="Eleftheria Kravariti" userId="9f8f3b63-1ee6-448e-9911-bac7744bf2ed" providerId="ADAL" clId="{B79F847E-BE1A-47AC-AEBC-0EF621F2553C}" dt="2025-12-03T14:52:54.780" v="256" actId="478"/>
          <ac:spMkLst>
            <pc:docMk/>
            <pc:sldMk cId="0" sldId="259"/>
            <ac:spMk id="38" creationId="{887E7336-A94A-7EC2-1FBA-C1DDA0C2F90C}"/>
          </ac:spMkLst>
        </pc:spChg>
        <pc:spChg chg="del mod">
          <ac:chgData name="Eleftheria Kravariti" userId="9f8f3b63-1ee6-448e-9911-bac7744bf2ed" providerId="ADAL" clId="{B79F847E-BE1A-47AC-AEBC-0EF621F2553C}" dt="2025-12-03T14:55:05.740" v="282" actId="478"/>
          <ac:spMkLst>
            <pc:docMk/>
            <pc:sldMk cId="0" sldId="259"/>
            <ac:spMk id="40" creationId="{CBE6E482-E90F-A5CA-BF20-F206D9A6D324}"/>
          </ac:spMkLst>
        </pc:spChg>
        <pc:spChg chg="del mod">
          <ac:chgData name="Eleftheria Kravariti" userId="9f8f3b63-1ee6-448e-9911-bac7744bf2ed" providerId="ADAL" clId="{B79F847E-BE1A-47AC-AEBC-0EF621F2553C}" dt="2025-12-03T14:55:05.740" v="282" actId="478"/>
          <ac:spMkLst>
            <pc:docMk/>
            <pc:sldMk cId="0" sldId="259"/>
            <ac:spMk id="41" creationId="{FAF9B30D-6291-337D-010E-BC7AFCAAC692}"/>
          </ac:spMkLst>
        </pc:spChg>
        <pc:spChg chg="del">
          <ac:chgData name="Eleftheria Kravariti" userId="9f8f3b63-1ee6-448e-9911-bac7744bf2ed" providerId="ADAL" clId="{B79F847E-BE1A-47AC-AEBC-0EF621F2553C}" dt="2025-12-03T14:52:53.231" v="255" actId="478"/>
          <ac:spMkLst>
            <pc:docMk/>
            <pc:sldMk cId="0" sldId="259"/>
            <ac:spMk id="43" creationId="{D06E187F-7372-2C84-A35D-9A0FA52CB3B2}"/>
          </ac:spMkLst>
        </pc:spChg>
        <pc:spChg chg="del">
          <ac:chgData name="Eleftheria Kravariti" userId="9f8f3b63-1ee6-448e-9911-bac7744bf2ed" providerId="ADAL" clId="{B79F847E-BE1A-47AC-AEBC-0EF621F2553C}" dt="2025-12-03T14:49:54.245" v="232" actId="478"/>
          <ac:spMkLst>
            <pc:docMk/>
            <pc:sldMk cId="0" sldId="259"/>
            <ac:spMk id="45" creationId="{DC9263F5-B344-2797-5951-06D21F6CFD9B}"/>
          </ac:spMkLst>
        </pc:spChg>
        <pc:spChg chg="del mod">
          <ac:chgData name="Eleftheria Kravariti" userId="9f8f3b63-1ee6-448e-9911-bac7744bf2ed" providerId="ADAL" clId="{B79F847E-BE1A-47AC-AEBC-0EF621F2553C}" dt="2025-12-03T14:55:05.740" v="282" actId="478"/>
          <ac:spMkLst>
            <pc:docMk/>
            <pc:sldMk cId="0" sldId="259"/>
            <ac:spMk id="47" creationId="{8E2B61EE-8D78-5380-114A-A3EEE03126EE}"/>
          </ac:spMkLst>
        </pc:spChg>
        <pc:spChg chg="mod">
          <ac:chgData name="Eleftheria Kravariti" userId="9f8f3b63-1ee6-448e-9911-bac7744bf2ed" providerId="ADAL" clId="{B79F847E-BE1A-47AC-AEBC-0EF621F2553C}" dt="2025-12-03T14:57:21.247" v="287" actId="1076"/>
          <ac:spMkLst>
            <pc:docMk/>
            <pc:sldMk cId="0" sldId="259"/>
            <ac:spMk id="55" creationId="{D8E25F0C-405A-456B-8703-41679EC5E4DE}"/>
          </ac:spMkLst>
        </pc:spChg>
        <pc:spChg chg="mod">
          <ac:chgData name="Eleftheria Kravariti" userId="9f8f3b63-1ee6-448e-9911-bac7744bf2ed" providerId="ADAL" clId="{B79F847E-BE1A-47AC-AEBC-0EF621F2553C}" dt="2025-12-03T14:50:40.336" v="236" actId="1076"/>
          <ac:spMkLst>
            <pc:docMk/>
            <pc:sldMk cId="0" sldId="259"/>
            <ac:spMk id="63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50:40.336" v="236" actId="1076"/>
          <ac:spMkLst>
            <pc:docMk/>
            <pc:sldMk cId="0" sldId="259"/>
            <ac:spMk id="64" creationId="{00000000-0000-0000-0000-000000000000}"/>
          </ac:spMkLst>
        </pc:spChg>
        <pc:spChg chg="mod">
          <ac:chgData name="Eleftheria Kravariti" userId="9f8f3b63-1ee6-448e-9911-bac7744bf2ed" providerId="ADAL" clId="{B79F847E-BE1A-47AC-AEBC-0EF621F2553C}" dt="2025-12-03T14:50:44.403" v="237" actId="1076"/>
          <ac:spMkLst>
            <pc:docMk/>
            <pc:sldMk cId="0" sldId="259"/>
            <ac:spMk id="65" creationId="{00000000-0000-0000-0000-000000000000}"/>
          </ac:spMkLst>
        </pc:spChg>
        <pc:picChg chg="add mod modCrop">
          <ac:chgData name="Eleftheria Kravariti" userId="9f8f3b63-1ee6-448e-9911-bac7744bf2ed" providerId="ADAL" clId="{B79F847E-BE1A-47AC-AEBC-0EF621F2553C}" dt="2025-12-03T14:50:32.457" v="235" actId="1076"/>
          <ac:picMkLst>
            <pc:docMk/>
            <pc:sldMk cId="0" sldId="259"/>
            <ac:picMk id="3" creationId="{8F63F0CA-3139-99D1-863B-3AABB831D5C1}"/>
          </ac:picMkLst>
        </pc:picChg>
        <pc:picChg chg="add mod modCrop">
          <ac:chgData name="Eleftheria Kravariti" userId="9f8f3b63-1ee6-448e-9911-bac7744bf2ed" providerId="ADAL" clId="{B79F847E-BE1A-47AC-AEBC-0EF621F2553C}" dt="2025-12-03T14:52:47.571" v="254" actId="1076"/>
          <ac:picMkLst>
            <pc:docMk/>
            <pc:sldMk cId="0" sldId="259"/>
            <ac:picMk id="7" creationId="{7ADF95D9-84BB-642C-1A0F-F4BE5EB67FCB}"/>
          </ac:picMkLst>
        </pc:picChg>
        <pc:picChg chg="del">
          <ac:chgData name="Eleftheria Kravariti" userId="9f8f3b63-1ee6-448e-9911-bac7744bf2ed" providerId="ADAL" clId="{B79F847E-BE1A-47AC-AEBC-0EF621F2553C}" dt="2025-12-03T14:52:31.219" v="250" actId="478"/>
          <ac:picMkLst>
            <pc:docMk/>
            <pc:sldMk cId="0" sldId="259"/>
            <ac:picMk id="27" creationId="{4BBFF0A1-1174-8E19-2B37-57BEAD4E99DF}"/>
          </ac:picMkLst>
        </pc:picChg>
        <pc:picChg chg="del">
          <ac:chgData name="Eleftheria Kravariti" userId="9f8f3b63-1ee6-448e-9911-bac7744bf2ed" providerId="ADAL" clId="{B79F847E-BE1A-47AC-AEBC-0EF621F2553C}" dt="2025-12-03T14:49:32.012" v="229" actId="478"/>
          <ac:picMkLst>
            <pc:docMk/>
            <pc:sldMk cId="0" sldId="259"/>
            <ac:picMk id="44" creationId="{A70D16A9-12DF-620F-0B69-20C4AF8E1BBF}"/>
          </ac:picMkLst>
        </pc:picChg>
        <pc:picChg chg="del">
          <ac:chgData name="Eleftheria Kravariti" userId="9f8f3b63-1ee6-448e-9911-bac7744bf2ed" providerId="ADAL" clId="{B79F847E-BE1A-47AC-AEBC-0EF621F2553C}" dt="2025-12-03T14:52:29.406" v="249" actId="478"/>
          <ac:picMkLst>
            <pc:docMk/>
            <pc:sldMk cId="0" sldId="259"/>
            <ac:picMk id="46" creationId="{C1BDD02C-88A2-CD4F-8456-1E435DCD9DCC}"/>
          </ac:picMkLst>
        </pc:picChg>
        <pc:cxnChg chg="mod">
          <ac:chgData name="Eleftheria Kravariti" userId="9f8f3b63-1ee6-448e-9911-bac7744bf2ed" providerId="ADAL" clId="{B79F847E-BE1A-47AC-AEBC-0EF621F2553C}" dt="2025-12-03T14:50:40.336" v="236" actId="1076"/>
          <ac:cxnSpMkLst>
            <pc:docMk/>
            <pc:sldMk cId="0" sldId="259"/>
            <ac:cxnSpMk id="6" creationId="{408FC605-C5C8-9375-411B-0AC72CFC9FC7}"/>
          </ac:cxnSpMkLst>
        </pc:cxnChg>
        <pc:cxnChg chg="del">
          <ac:chgData name="Eleftheria Kravariti" userId="9f8f3b63-1ee6-448e-9911-bac7744bf2ed" providerId="ADAL" clId="{B79F847E-BE1A-47AC-AEBC-0EF621F2553C}" dt="2025-12-03T14:52:41.834" v="253" actId="478"/>
          <ac:cxnSpMkLst>
            <pc:docMk/>
            <pc:sldMk cId="0" sldId="259"/>
            <ac:cxnSpMk id="29" creationId="{C9F3049A-398C-EA26-46B2-C3609E2C4D91}"/>
          </ac:cxnSpMkLst>
        </pc:cxnChg>
        <pc:cxnChg chg="mod">
          <ac:chgData name="Eleftheria Kravariti" userId="9f8f3b63-1ee6-448e-9911-bac7744bf2ed" providerId="ADAL" clId="{B79F847E-BE1A-47AC-AEBC-0EF621F2553C}" dt="2025-12-03T14:57:26.268" v="288" actId="14100"/>
          <ac:cxnSpMkLst>
            <pc:docMk/>
            <pc:sldMk cId="0" sldId="259"/>
            <ac:cxnSpMk id="32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4:50:40.336" v="236" actId="1076"/>
          <ac:cxnSpMkLst>
            <pc:docMk/>
            <pc:sldMk cId="0" sldId="259"/>
            <ac:cxnSpMk id="59" creationId="{00000000-0000-0000-0000-000000000000}"/>
          </ac:cxnSpMkLst>
        </pc:cxnChg>
        <pc:cxnChg chg="mod">
          <ac:chgData name="Eleftheria Kravariti" userId="9f8f3b63-1ee6-448e-9911-bac7744bf2ed" providerId="ADAL" clId="{B79F847E-BE1A-47AC-AEBC-0EF621F2553C}" dt="2025-12-03T14:50:44.403" v="237" actId="1076"/>
          <ac:cxnSpMkLst>
            <pc:docMk/>
            <pc:sldMk cId="0" sldId="259"/>
            <ac:cxnSpMk id="62" creationId="{00000000-0000-0000-0000-000000000000}"/>
          </ac:cxnSpMkLst>
        </pc:cxnChg>
      </pc:sldChg>
      <pc:sldChg chg="add del">
        <pc:chgData name="Eleftheria Kravariti" userId="9f8f3b63-1ee6-448e-9911-bac7744bf2ed" providerId="ADAL" clId="{B79F847E-BE1A-47AC-AEBC-0EF621F2553C}" dt="2025-12-03T14:40:43.691" v="9"/>
        <pc:sldMkLst>
          <pc:docMk/>
          <pc:sldMk cId="1365891281" sldId="260"/>
        </pc:sldMkLst>
      </pc:sldChg>
      <pc:sldChg chg="add del">
        <pc:chgData name="Eleftheria Kravariti" userId="9f8f3b63-1ee6-448e-9911-bac7744bf2ed" providerId="ADAL" clId="{B79F847E-BE1A-47AC-AEBC-0EF621F2553C}" dt="2025-12-03T14:40:35.592" v="7"/>
        <pc:sldMkLst>
          <pc:docMk/>
          <pc:sldMk cId="4077757404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CDDD65C-CBEC-441E-AFF7-1510FDA94617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2725262-0F46-4832-839D-111F0B3B0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5262-0F46-4832-839D-111F0B3B0B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291E-816B-4442-AEB3-669BA2320F63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7132-62FF-42DE-A0DE-B16A743D2E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0" y="78568"/>
            <a:ext cx="1340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>
                <a:latin typeface="Calibri" pitchFamily="34" charset="0"/>
              </a:rPr>
              <a:t>ΤΜΗΜΑ: Δ</a:t>
            </a:r>
            <a:r>
              <a:rPr lang="en-US" u="sng" dirty="0">
                <a:latin typeface="Calibri" pitchFamily="34" charset="0"/>
              </a:rPr>
              <a:t>E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365608" y="5541509"/>
            <a:ext cx="1337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 err="1"/>
              <a:t>Αποικοδομημένο</a:t>
            </a:r>
            <a:r>
              <a:rPr lang="el-GR" sz="1200" dirty="0"/>
              <a:t> </a:t>
            </a:r>
            <a:r>
              <a:rPr lang="el-GR" sz="1200" dirty="0" err="1"/>
              <a:t>Βακτηριακό</a:t>
            </a:r>
            <a:r>
              <a:rPr lang="el-GR" sz="1200" dirty="0"/>
              <a:t> </a:t>
            </a:r>
            <a:r>
              <a:rPr lang="en-US" sz="1200" dirty="0"/>
              <a:t>RNA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1680184" y="4355103"/>
            <a:ext cx="1049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/>
              <a:t>Μορφές κυκλικών μορίων </a:t>
            </a:r>
            <a:r>
              <a:rPr lang="el-GR" sz="1200" dirty="0" err="1"/>
              <a:t>πλασμιδικού</a:t>
            </a:r>
            <a:r>
              <a:rPr lang="el-GR" sz="1200" dirty="0"/>
              <a:t> </a:t>
            </a:r>
            <a:r>
              <a:rPr lang="en-US" sz="1200" dirty="0"/>
              <a:t>DNA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86646" y="4571003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86646" y="4725144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86646" y="4859159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19226" y="5762062"/>
            <a:ext cx="358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387728" y="3425992"/>
            <a:ext cx="1887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/>
              <a:t>Πλασμιδιακό</a:t>
            </a:r>
            <a:r>
              <a:rPr lang="el-GR" dirty="0"/>
              <a:t> </a:t>
            </a:r>
            <a:r>
              <a:rPr lang="en-US" b="1" dirty="0"/>
              <a:t>DNA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504" y="1136326"/>
            <a:ext cx="19997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err="1"/>
              <a:t>Χρωμοσωμικό</a:t>
            </a:r>
            <a:r>
              <a:rPr lang="el-GR" dirty="0"/>
              <a:t> </a:t>
            </a:r>
            <a:r>
              <a:rPr lang="en-US" b="1" dirty="0"/>
              <a:t>DNA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7750347" y="1274825"/>
            <a:ext cx="1368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/>
              <a:t>Σπασμένα μόρια </a:t>
            </a:r>
            <a:r>
              <a:rPr lang="en-US" sz="1200" dirty="0"/>
              <a:t>DNA</a:t>
            </a:r>
          </a:p>
        </p:txBody>
      </p:sp>
      <p:sp>
        <p:nvSpPr>
          <p:cNvPr id="11" name="Left Brace 10"/>
          <p:cNvSpPr/>
          <p:nvPr/>
        </p:nvSpPr>
        <p:spPr>
          <a:xfrm flipH="1">
            <a:off x="7736165" y="1274825"/>
            <a:ext cx="72008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46F13E-9772-A626-E030-22F65A54C3F8}"/>
              </a:ext>
            </a:extLst>
          </p:cNvPr>
          <p:cNvSpPr txBox="1"/>
          <p:nvPr/>
        </p:nvSpPr>
        <p:spPr>
          <a:xfrm rot="16200000">
            <a:off x="2771682" y="46280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467599-AF83-FB93-069B-6E9263C31A66}"/>
              </a:ext>
            </a:extLst>
          </p:cNvPr>
          <p:cNvSpPr txBox="1"/>
          <p:nvPr/>
        </p:nvSpPr>
        <p:spPr>
          <a:xfrm rot="16200000">
            <a:off x="3077709" y="46280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DB725E-1177-3F2D-DE68-73EB439C83F0}"/>
              </a:ext>
            </a:extLst>
          </p:cNvPr>
          <p:cNvSpPr txBox="1"/>
          <p:nvPr/>
        </p:nvSpPr>
        <p:spPr>
          <a:xfrm rot="16200000">
            <a:off x="3429077" y="46280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64B3739-754D-9208-3B58-0B5C78E88CBF}"/>
              </a:ext>
            </a:extLst>
          </p:cNvPr>
          <p:cNvSpPr txBox="1"/>
          <p:nvPr/>
        </p:nvSpPr>
        <p:spPr>
          <a:xfrm rot="16200000">
            <a:off x="3762695" y="462807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242E16-3779-F356-D18A-70CCFF066743}"/>
              </a:ext>
            </a:extLst>
          </p:cNvPr>
          <p:cNvSpPr txBox="1"/>
          <p:nvPr/>
        </p:nvSpPr>
        <p:spPr>
          <a:xfrm rot="16200000">
            <a:off x="4059935" y="426741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0E423B-1B65-FC4C-7E20-F6EEE18033AD}"/>
              </a:ext>
            </a:extLst>
          </p:cNvPr>
          <p:cNvSpPr txBox="1"/>
          <p:nvPr/>
        </p:nvSpPr>
        <p:spPr>
          <a:xfrm rot="16200000">
            <a:off x="4338632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BD2966-ADC4-CD62-B249-06C21B5DE067}"/>
              </a:ext>
            </a:extLst>
          </p:cNvPr>
          <p:cNvSpPr txBox="1"/>
          <p:nvPr/>
        </p:nvSpPr>
        <p:spPr>
          <a:xfrm rot="16200000">
            <a:off x="4660585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276E3B-BD6E-1199-13BE-AAD130F0DB8E}"/>
              </a:ext>
            </a:extLst>
          </p:cNvPr>
          <p:cNvSpPr txBox="1"/>
          <p:nvPr/>
        </p:nvSpPr>
        <p:spPr>
          <a:xfrm rot="16200000">
            <a:off x="5009075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B8C4EE-E31B-F258-D544-140805902C24}"/>
              </a:ext>
            </a:extLst>
          </p:cNvPr>
          <p:cNvSpPr txBox="1"/>
          <p:nvPr/>
        </p:nvSpPr>
        <p:spPr>
          <a:xfrm rot="16200000">
            <a:off x="5335079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41E38E-FE66-4B17-6C86-BA433BF5E233}"/>
              </a:ext>
            </a:extLst>
          </p:cNvPr>
          <p:cNvSpPr txBox="1"/>
          <p:nvPr/>
        </p:nvSpPr>
        <p:spPr>
          <a:xfrm rot="16200000">
            <a:off x="5695119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19-20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F369245B-C9C8-EEA9-B18A-100091FF004E}"/>
              </a:ext>
            </a:extLst>
          </p:cNvPr>
          <p:cNvSpPr txBox="1"/>
          <p:nvPr/>
        </p:nvSpPr>
        <p:spPr>
          <a:xfrm rot="16200000">
            <a:off x="6121914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21-22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AD69F50-7C25-82BC-C0C5-4A58BE6A93D7}"/>
              </a:ext>
            </a:extLst>
          </p:cNvPr>
          <p:cNvSpPr txBox="1"/>
          <p:nvPr/>
        </p:nvSpPr>
        <p:spPr>
          <a:xfrm rot="16200000">
            <a:off x="6455532" y="390673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AB68D-B6B7-66A6-4F71-A836084552FF}"/>
              </a:ext>
            </a:extLst>
          </p:cNvPr>
          <p:cNvSpPr txBox="1"/>
          <p:nvPr/>
        </p:nvSpPr>
        <p:spPr>
          <a:xfrm rot="16200000">
            <a:off x="6798603" y="40054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25-26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121464" y="1320992"/>
            <a:ext cx="6085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3EF87F7-6F0E-05AB-07CC-0E002574EEE4}"/>
              </a:ext>
            </a:extLst>
          </p:cNvPr>
          <p:cNvSpPr txBox="1"/>
          <p:nvPr/>
        </p:nvSpPr>
        <p:spPr>
          <a:xfrm rot="16200000">
            <a:off x="2978430" y="3879893"/>
            <a:ext cx="516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7B51F2-B67D-015E-5E1F-F907C9102EA0}"/>
              </a:ext>
            </a:extLst>
          </p:cNvPr>
          <p:cNvSpPr txBox="1"/>
          <p:nvPr/>
        </p:nvSpPr>
        <p:spPr>
          <a:xfrm rot="16200000">
            <a:off x="3376403" y="3952028"/>
            <a:ext cx="372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B08C4-0C50-5952-7CFB-C07FD845CD18}"/>
              </a:ext>
            </a:extLst>
          </p:cNvPr>
          <p:cNvSpPr txBox="1"/>
          <p:nvPr/>
        </p:nvSpPr>
        <p:spPr>
          <a:xfrm rot="16200000">
            <a:off x="3690872" y="3952029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D2155-D781-1296-2953-FC5F0574B9B0}"/>
              </a:ext>
            </a:extLst>
          </p:cNvPr>
          <p:cNvSpPr txBox="1"/>
          <p:nvPr/>
        </p:nvSpPr>
        <p:spPr>
          <a:xfrm rot="16200000">
            <a:off x="4003411" y="3952028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7D4C88-E44A-3147-D6C6-DCD807DD4EF3}"/>
              </a:ext>
            </a:extLst>
          </p:cNvPr>
          <p:cNvSpPr txBox="1"/>
          <p:nvPr/>
        </p:nvSpPr>
        <p:spPr>
          <a:xfrm rot="16200000">
            <a:off x="4298239" y="3915962"/>
            <a:ext cx="4443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0A103E-32FB-B3F0-EE09-33F4FBA2DC94}"/>
              </a:ext>
            </a:extLst>
          </p:cNvPr>
          <p:cNvSpPr txBox="1"/>
          <p:nvPr/>
        </p:nvSpPr>
        <p:spPr>
          <a:xfrm rot="16200000">
            <a:off x="4556912" y="3879892"/>
            <a:ext cx="516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C085D1-52A0-C208-76CB-075A72B284D7}"/>
              </a:ext>
            </a:extLst>
          </p:cNvPr>
          <p:cNvSpPr txBox="1"/>
          <p:nvPr/>
        </p:nvSpPr>
        <p:spPr>
          <a:xfrm rot="16200000">
            <a:off x="4877181" y="387989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F70E-B917-AD20-5A4B-A54214E52036}"/>
              </a:ext>
            </a:extLst>
          </p:cNvPr>
          <p:cNvSpPr txBox="1"/>
          <p:nvPr/>
        </p:nvSpPr>
        <p:spPr>
          <a:xfrm rot="16200000">
            <a:off x="5196478" y="387989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BEC1B3-52B5-2E1A-3BE3-6B98DAD0D31E}"/>
              </a:ext>
            </a:extLst>
          </p:cNvPr>
          <p:cNvSpPr txBox="1"/>
          <p:nvPr/>
        </p:nvSpPr>
        <p:spPr>
          <a:xfrm rot="16200000">
            <a:off x="5563172" y="387989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0816D4-BA30-4B70-82C0-DBD065258CEB}"/>
              </a:ext>
            </a:extLst>
          </p:cNvPr>
          <p:cNvSpPr txBox="1"/>
          <p:nvPr/>
        </p:nvSpPr>
        <p:spPr>
          <a:xfrm rot="16200000">
            <a:off x="5881586" y="387989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4B9116-B46A-FE23-469F-1E463B06C921}"/>
              </a:ext>
            </a:extLst>
          </p:cNvPr>
          <p:cNvSpPr txBox="1"/>
          <p:nvPr/>
        </p:nvSpPr>
        <p:spPr>
          <a:xfrm rot="16200000">
            <a:off x="6243646" y="387989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21-22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402105-4B56-5DCF-49D6-50A44B642916}"/>
              </a:ext>
            </a:extLst>
          </p:cNvPr>
          <p:cNvSpPr txBox="1"/>
          <p:nvPr/>
        </p:nvSpPr>
        <p:spPr>
          <a:xfrm rot="16200000">
            <a:off x="6586337" y="387989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0CBAA-054C-02BA-F0F7-2EA92560ECF0}"/>
              </a:ext>
            </a:extLst>
          </p:cNvPr>
          <p:cNvSpPr txBox="1"/>
          <p:nvPr/>
        </p:nvSpPr>
        <p:spPr>
          <a:xfrm rot="16200000">
            <a:off x="7141674" y="396045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7</a:t>
            </a:r>
            <a:r>
              <a:rPr lang="en-001" sz="1100" dirty="0"/>
              <a:t>-2</a:t>
            </a:r>
            <a:r>
              <a:rPr lang="el-GR" sz="1100" dirty="0"/>
              <a:t>8</a:t>
            </a:r>
            <a:endParaRPr lang="en-001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D7680-CA38-07F1-2D68-5D5086FC9D2F}"/>
              </a:ext>
            </a:extLst>
          </p:cNvPr>
          <p:cNvSpPr txBox="1"/>
          <p:nvPr/>
        </p:nvSpPr>
        <p:spPr>
          <a:xfrm rot="16200000">
            <a:off x="6893828" y="3856394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25-26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A62A2-BD3C-CFAA-90D1-F56BFF0AE2C6}"/>
              </a:ext>
            </a:extLst>
          </p:cNvPr>
          <p:cNvSpPr txBox="1"/>
          <p:nvPr/>
        </p:nvSpPr>
        <p:spPr>
          <a:xfrm rot="16200000">
            <a:off x="7236899" y="3851891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7</a:t>
            </a:r>
            <a:r>
              <a:rPr lang="en-001" sz="1100" dirty="0"/>
              <a:t>-2</a:t>
            </a:r>
            <a:r>
              <a:rPr lang="el-GR" sz="1100" dirty="0"/>
              <a:t>8</a:t>
            </a:r>
            <a:endParaRPr lang="en-001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B68C0-8791-9C41-01EE-8FF5BB30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15" t="29563" r="20279" b="28003"/>
          <a:stretch>
            <a:fillRect/>
          </a:stretch>
        </p:blipFill>
        <p:spPr>
          <a:xfrm rot="16200000">
            <a:off x="4025974" y="-512146"/>
            <a:ext cx="2441707" cy="48964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21D758-1D29-9DCE-9391-C3AC9ABE5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 l="20356" t="29563" r="53233" b="28003"/>
          <a:stretch>
            <a:fillRect/>
          </a:stretch>
        </p:blipFill>
        <p:spPr>
          <a:xfrm rot="16200000">
            <a:off x="4246136" y="2960467"/>
            <a:ext cx="2221894" cy="47581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130349" y="4116282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1,0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821884" y="4116281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1,5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 rot="17970813">
            <a:off x="5111199" y="3977374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2,0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 rot="18192382">
            <a:off x="5470482" y="3948065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2,5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 rot="17581403">
            <a:off x="2292492" y="3938540"/>
            <a:ext cx="7207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marker</a:t>
            </a: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 rot="17725166">
            <a:off x="2558061" y="3940554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u="sng" dirty="0">
                <a:latin typeface="Calibri" pitchFamily="34" charset="0"/>
              </a:rPr>
              <a:t>0,5</a:t>
            </a:r>
            <a:r>
              <a:rPr lang="en-US" sz="1200" u="sng" dirty="0">
                <a:latin typeface="Calibri" pitchFamily="34" charset="0"/>
              </a:rPr>
              <a:t> 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0" y="-27384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>
                <a:latin typeface="Calibri" pitchFamily="34" charset="0"/>
              </a:rPr>
              <a:t>ΤΜΗΜΑ: Δ</a:t>
            </a:r>
            <a:r>
              <a:rPr lang="en-US" u="sng" dirty="0">
                <a:latin typeface="Calibri" pitchFamily="34" charset="0"/>
              </a:rPr>
              <a:t>E</a:t>
            </a: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270984" y="3382926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PCR</a:t>
            </a:r>
          </a:p>
        </p:txBody>
      </p:sp>
      <p:sp>
        <p:nvSpPr>
          <p:cNvPr id="1026" name="AutoShape 2" descr="Αποτέλεσμα εικόνας για 100 bp lad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"/>
          <p:cNvSpPr txBox="1">
            <a:spLocks noChangeArrowheads="1"/>
          </p:cNvSpPr>
          <p:nvPr/>
        </p:nvSpPr>
        <p:spPr bwMode="auto">
          <a:xfrm>
            <a:off x="1604929" y="716473"/>
            <a:ext cx="6527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RNA</a:t>
            </a: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V="1">
            <a:off x="2354357" y="2007862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 flipV="1">
            <a:off x="2350269" y="2488909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25"/>
          <p:cNvSpPr txBox="1">
            <a:spLocks noChangeArrowheads="1"/>
          </p:cNvSpPr>
          <p:nvPr/>
        </p:nvSpPr>
        <p:spPr bwMode="auto">
          <a:xfrm>
            <a:off x="1814040" y="1691833"/>
            <a:ext cx="4475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28S</a:t>
            </a:r>
            <a:r>
              <a:rPr lang="en-001" sz="1200" dirty="0">
                <a:latin typeface="Calibri" pitchFamily="34" charset="0"/>
              </a:rPr>
              <a:t>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4" name="TextBox 25"/>
          <p:cNvSpPr txBox="1">
            <a:spLocks noChangeArrowheads="1"/>
          </p:cNvSpPr>
          <p:nvPr/>
        </p:nvSpPr>
        <p:spPr bwMode="auto">
          <a:xfrm>
            <a:off x="1817773" y="1869362"/>
            <a:ext cx="4122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18S</a:t>
            </a:r>
          </a:p>
        </p:txBody>
      </p:sp>
      <p:sp>
        <p:nvSpPr>
          <p:cNvPr id="65" name="TextBox 25"/>
          <p:cNvSpPr txBox="1">
            <a:spLocks noChangeArrowheads="1"/>
          </p:cNvSpPr>
          <p:nvPr/>
        </p:nvSpPr>
        <p:spPr bwMode="auto">
          <a:xfrm>
            <a:off x="1640261" y="2351203"/>
            <a:ext cx="8172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tRNAs, 5S</a:t>
            </a: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D8E25F0C-405A-456B-8703-41679EC5E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00" y="4133432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>
                <a:latin typeface="Calibri" pitchFamily="34" charset="0"/>
              </a:rPr>
              <a:t>3,</a:t>
            </a:r>
            <a:r>
              <a:rPr lang="el-GR" sz="1200" u="sng" dirty="0">
                <a:latin typeface="Calibri" pitchFamily="34" charset="0"/>
              </a:rPr>
              <a:t>0 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297FB-DA84-1B23-4441-F6626B7D9871}"/>
              </a:ext>
            </a:extLst>
          </p:cNvPr>
          <p:cNvSpPr txBox="1"/>
          <p:nvPr/>
        </p:nvSpPr>
        <p:spPr>
          <a:xfrm>
            <a:off x="7281665" y="4125048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200" dirty="0"/>
              <a:t>MgCl</a:t>
            </a:r>
            <a:r>
              <a:rPr lang="en-001" sz="1200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7CD79B-622D-E31D-B344-53147689552C}"/>
              </a:ext>
            </a:extLst>
          </p:cNvPr>
          <p:cNvSpPr txBox="1"/>
          <p:nvPr/>
        </p:nvSpPr>
        <p:spPr>
          <a:xfrm rot="16405481">
            <a:off x="2860102" y="766994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1-2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88100-7F55-04F5-19D8-141E9FA70914}"/>
              </a:ext>
            </a:extLst>
          </p:cNvPr>
          <p:cNvSpPr txBox="1"/>
          <p:nvPr/>
        </p:nvSpPr>
        <p:spPr>
          <a:xfrm rot="16405481">
            <a:off x="3186970" y="766994"/>
            <a:ext cx="372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3-4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E75B2-4E09-CE4E-F59F-D7961DA69581}"/>
              </a:ext>
            </a:extLst>
          </p:cNvPr>
          <p:cNvSpPr txBox="1"/>
          <p:nvPr/>
        </p:nvSpPr>
        <p:spPr>
          <a:xfrm rot="16405481">
            <a:off x="3542188" y="766994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5-6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3C7A20-6BF0-F40A-244B-957F6546B166}"/>
              </a:ext>
            </a:extLst>
          </p:cNvPr>
          <p:cNvSpPr txBox="1"/>
          <p:nvPr/>
        </p:nvSpPr>
        <p:spPr>
          <a:xfrm rot="16405481">
            <a:off x="3909646" y="766994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7-8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4EEF2-5997-D898-E5EC-DDF827E5DEFC}"/>
              </a:ext>
            </a:extLst>
          </p:cNvPr>
          <p:cNvSpPr txBox="1"/>
          <p:nvPr/>
        </p:nvSpPr>
        <p:spPr>
          <a:xfrm rot="16405481">
            <a:off x="4246152" y="726388"/>
            <a:ext cx="453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9-10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7022A-73DF-C17A-ED4B-FE859D823C6B}"/>
              </a:ext>
            </a:extLst>
          </p:cNvPr>
          <p:cNvSpPr txBox="1"/>
          <p:nvPr/>
        </p:nvSpPr>
        <p:spPr>
          <a:xfrm rot="16405481">
            <a:off x="4565261" y="69498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11-12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210D8F-817C-937F-48E5-7282AADEB3F9}"/>
              </a:ext>
            </a:extLst>
          </p:cNvPr>
          <p:cNvSpPr txBox="1"/>
          <p:nvPr/>
        </p:nvSpPr>
        <p:spPr>
          <a:xfrm rot="16405481">
            <a:off x="4883159" y="69498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13-14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071D5-439E-5F39-9CDC-B39EAD938290}"/>
              </a:ext>
            </a:extLst>
          </p:cNvPr>
          <p:cNvSpPr txBox="1"/>
          <p:nvPr/>
        </p:nvSpPr>
        <p:spPr>
          <a:xfrm rot="16405481">
            <a:off x="5236968" y="692524"/>
            <a:ext cx="521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1100" dirty="0"/>
              <a:t>15-16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987D7-4B22-2DB3-7267-4382C61D2169}"/>
              </a:ext>
            </a:extLst>
          </p:cNvPr>
          <p:cNvSpPr txBox="1"/>
          <p:nvPr/>
        </p:nvSpPr>
        <p:spPr>
          <a:xfrm rot="16405481">
            <a:off x="5594047" y="69498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17-18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D15570-8D73-5DE3-B4A5-AD206F8ADA3E}"/>
              </a:ext>
            </a:extLst>
          </p:cNvPr>
          <p:cNvSpPr txBox="1"/>
          <p:nvPr/>
        </p:nvSpPr>
        <p:spPr>
          <a:xfrm rot="16405481">
            <a:off x="5933204" y="69498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19-2</a:t>
            </a:r>
            <a:r>
              <a:rPr lang="el-GR" sz="1100" dirty="0"/>
              <a:t>2</a:t>
            </a:r>
            <a:endParaRPr lang="en-001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664A1C-368E-20A2-FF9F-B7B72320DAB6}"/>
              </a:ext>
            </a:extLst>
          </p:cNvPr>
          <p:cNvSpPr txBox="1"/>
          <p:nvPr/>
        </p:nvSpPr>
        <p:spPr>
          <a:xfrm rot="16405481">
            <a:off x="6580994" y="69498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23-24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CA957-C264-72D8-D518-1F160BCD182A}"/>
              </a:ext>
            </a:extLst>
          </p:cNvPr>
          <p:cNvSpPr txBox="1"/>
          <p:nvPr/>
        </p:nvSpPr>
        <p:spPr>
          <a:xfrm rot="16200000">
            <a:off x="6928545" y="702341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25-26</a:t>
            </a:r>
          </a:p>
        </p:txBody>
      </p:sp>
      <p:cxnSp>
        <p:nvCxnSpPr>
          <p:cNvPr id="6" name="Straight Arrow Connector 58">
            <a:extLst>
              <a:ext uri="{FF2B5EF4-FFF2-40B4-BE49-F238E27FC236}">
                <a16:creationId xmlns:a16="http://schemas.microsoft.com/office/drawing/2014/main" id="{408FC605-C5C8-9375-411B-0AC72CFC9FC7}"/>
              </a:ext>
            </a:extLst>
          </p:cNvPr>
          <p:cNvCxnSpPr>
            <a:cxnSpLocks/>
          </p:cNvCxnSpPr>
          <p:nvPr/>
        </p:nvCxnSpPr>
        <p:spPr>
          <a:xfrm flipV="1">
            <a:off x="2365404" y="1830333"/>
            <a:ext cx="5048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2F4C286-17B0-2B03-27FB-5D139B09C88A}"/>
              </a:ext>
            </a:extLst>
          </p:cNvPr>
          <p:cNvSpPr txBox="1"/>
          <p:nvPr/>
        </p:nvSpPr>
        <p:spPr>
          <a:xfrm rot="16405481">
            <a:off x="6304572" y="69498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1</a:t>
            </a:r>
            <a:r>
              <a:rPr lang="en-001" sz="1100" dirty="0"/>
              <a:t>-2</a:t>
            </a:r>
            <a:r>
              <a:rPr lang="el-GR" sz="1100" dirty="0"/>
              <a:t>2</a:t>
            </a:r>
            <a:endParaRPr lang="en-001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4D45CC-53E5-9060-372E-B26B78DA1321}"/>
              </a:ext>
            </a:extLst>
          </p:cNvPr>
          <p:cNvSpPr txBox="1"/>
          <p:nvPr/>
        </p:nvSpPr>
        <p:spPr>
          <a:xfrm rot="16405481">
            <a:off x="7300350" y="694988"/>
            <a:ext cx="5164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1100" dirty="0"/>
              <a:t>2</a:t>
            </a:r>
            <a:r>
              <a:rPr lang="el-GR" sz="1100" dirty="0"/>
              <a:t>7</a:t>
            </a:r>
            <a:r>
              <a:rPr lang="en-001" sz="1100" dirty="0"/>
              <a:t>-2</a:t>
            </a:r>
            <a:r>
              <a:rPr lang="el-GR" sz="1100" dirty="0"/>
              <a:t>8</a:t>
            </a:r>
            <a:endParaRPr lang="en-001" sz="1100" dirty="0"/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B15D76FD-C230-F3D1-006B-049AB897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8425" y="4124234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u="sng" dirty="0">
                <a:latin typeface="Calibri" pitchFamily="34" charset="0"/>
              </a:rPr>
              <a:t>3</a:t>
            </a:r>
            <a:r>
              <a:rPr lang="en-US" sz="1200" u="sng" dirty="0">
                <a:latin typeface="Calibri" pitchFamily="34" charset="0"/>
              </a:rPr>
              <a:t>,5</a:t>
            </a:r>
            <a:r>
              <a:rPr lang="el-GR" sz="1200" u="sng" dirty="0">
                <a:latin typeface="Calibri" pitchFamily="34" charset="0"/>
              </a:rPr>
              <a:t> </a:t>
            </a:r>
            <a:r>
              <a:rPr lang="en-US" sz="1200" u="sng" dirty="0" err="1">
                <a:latin typeface="Calibri" pitchFamily="34" charset="0"/>
              </a:rPr>
              <a:t>mM</a:t>
            </a:r>
            <a:endParaRPr lang="en-US" sz="1200" u="sng" dirty="0">
              <a:latin typeface="Calibri" pitchFamily="34" charset="0"/>
            </a:endParaRPr>
          </a:p>
        </p:txBody>
      </p:sp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1271549" y="5088823"/>
            <a:ext cx="824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200" dirty="0">
                <a:latin typeface="Calibri" pitchFamily="34" charset="0"/>
              </a:rPr>
              <a:t>Προϊόν</a:t>
            </a:r>
            <a:endParaRPr lang="en-US" sz="1200" dirty="0">
              <a:latin typeface="Calibri" pitchFamily="34" charset="0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1907704" y="5227323"/>
            <a:ext cx="3759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63F0CA-3139-99D1-863B-3AABB831D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-16000" contrast="1000"/>
                    </a14:imgEffect>
                  </a14:imgLayer>
                </a14:imgProps>
              </a:ext>
            </a:extLst>
          </a:blip>
          <a:srcRect l="63184" t="27559" r="13598" b="30699"/>
          <a:stretch>
            <a:fillRect/>
          </a:stretch>
        </p:blipFill>
        <p:spPr>
          <a:xfrm rot="16200000">
            <a:off x="4285279" y="-391975"/>
            <a:ext cx="2055510" cy="4925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F95D9-84BB-642C-1A0F-F4BE5EB67F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120" t="27559" r="43622" b="30699"/>
          <a:stretch>
            <a:fillRect/>
          </a:stretch>
        </p:blipFill>
        <p:spPr>
          <a:xfrm rot="16200000">
            <a:off x="3904045" y="2827834"/>
            <a:ext cx="1900322" cy="4977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105</Words>
  <Application>Microsoft Office PowerPoint</Application>
  <PresentationFormat>On-screen Show (4:3)</PresentationFormat>
  <Paragraphs>65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C. Rodakis</dc:creator>
  <cp:lastModifiedBy>Eleftheria Kravariti</cp:lastModifiedBy>
  <cp:revision>57</cp:revision>
  <cp:lastPrinted>2024-11-29T13:08:57Z</cp:lastPrinted>
  <dcterms:created xsi:type="dcterms:W3CDTF">2016-05-18T11:06:30Z</dcterms:created>
  <dcterms:modified xsi:type="dcterms:W3CDTF">2025-12-03T16:20:37Z</dcterms:modified>
</cp:coreProperties>
</file>