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FC224-FAE6-4CD7-A168-8C4505D64AEC}" v="13" dt="2025-12-03T16:16:2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 Kravariti" userId="9f8f3b63-1ee6-448e-9911-bac7744bf2ed" providerId="ADAL" clId="{B79F847E-BE1A-47AC-AEBC-0EF621F2553C}"/>
    <pc:docChg chg="custSel modSld">
      <pc:chgData name="Eleftheria Kravariti" userId="9f8f3b63-1ee6-448e-9911-bac7744bf2ed" providerId="ADAL" clId="{B79F847E-BE1A-47AC-AEBC-0EF621F2553C}" dt="2025-12-03T16:16:42.068" v="97" actId="1035"/>
      <pc:docMkLst>
        <pc:docMk/>
      </pc:docMkLst>
      <pc:sldChg chg="addSp delSp modSp mod">
        <pc:chgData name="Eleftheria Kravariti" userId="9f8f3b63-1ee6-448e-9911-bac7744bf2ed" providerId="ADAL" clId="{B79F847E-BE1A-47AC-AEBC-0EF621F2553C}" dt="2025-12-03T16:09:45.176" v="41" actId="555"/>
        <pc:sldMkLst>
          <pc:docMk/>
          <pc:sldMk cId="0" sldId="256"/>
        </pc:sldMkLst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6" creationId="{42ED7680-CA38-07F1-2D68-5D5086FC9D2F}"/>
          </ac:spMkLst>
        </pc:spChg>
        <pc:spChg chg="del">
          <ac:chgData name="Eleftheria Kravariti" userId="9f8f3b63-1ee6-448e-9911-bac7744bf2ed" providerId="ADAL" clId="{B79F847E-BE1A-47AC-AEBC-0EF621F2553C}" dt="2025-12-03T16:08:59.524" v="27" actId="478"/>
          <ac:spMkLst>
            <pc:docMk/>
            <pc:sldMk cId="0" sldId="256"/>
            <ac:spMk id="7" creationId="{2FCA62A2-BD3C-CFAA-90D1-F56BFF0AE2C6}"/>
          </ac:spMkLst>
        </pc:spChg>
        <pc:spChg chg="mod">
          <ac:chgData name="Eleftheria Kravariti" userId="9f8f3b63-1ee6-448e-9911-bac7744bf2ed" providerId="ADAL" clId="{B79F847E-BE1A-47AC-AEBC-0EF621F2553C}" dt="2025-12-03T16:06:03.462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8:10.750" v="19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8:10.750" v="19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9:38.235" v="40" actId="1076"/>
          <ac:spMkLst>
            <pc:docMk/>
            <pc:sldMk cId="0" sldId="256"/>
            <ac:spMk id="14" creationId="{53EF87F7-6F0E-05AB-07CC-0E002574EEE4}"/>
          </ac:spMkLst>
        </pc:spChg>
        <pc:spChg chg="mod">
          <ac:chgData name="Eleftheria Kravariti" userId="9f8f3b63-1ee6-448e-9911-bac7744bf2ed" providerId="ADAL" clId="{B79F847E-BE1A-47AC-AEBC-0EF621F2553C}" dt="2025-12-03T16:09:35.156" v="39" actId="1076"/>
          <ac:spMkLst>
            <pc:docMk/>
            <pc:sldMk cId="0" sldId="256"/>
            <ac:spMk id="16" creationId="{F37B51F2-B67D-015E-5E1F-F907C9102EA0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17" creationId="{D82B08C4-0C50-5952-7CFB-C07FD845CD18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19" creationId="{B2FD2155-D781-1296-2953-FC5F0574B9B0}"/>
          </ac:spMkLst>
        </pc:spChg>
        <pc:spChg chg="mod">
          <ac:chgData name="Eleftheria Kravariti" userId="9f8f3b63-1ee6-448e-9911-bac7744bf2ed" providerId="ADAL" clId="{B79F847E-BE1A-47AC-AEBC-0EF621F2553C}" dt="2025-12-03T16:08:41.351" v="25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21" creationId="{F57D4C88-E44A-3147-D6C6-DCD807DD4EF3}"/>
          </ac:spMkLst>
        </pc:spChg>
        <pc:spChg chg="mod">
          <ac:chgData name="Eleftheria Kravariti" userId="9f8f3b63-1ee6-448e-9911-bac7744bf2ed" providerId="ADAL" clId="{B79F847E-BE1A-47AC-AEBC-0EF621F2553C}" dt="2025-12-03T16:08:37.143" v="24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09:24.571" v="35" actId="1076"/>
          <ac:spMkLst>
            <pc:docMk/>
            <pc:sldMk cId="0" sldId="256"/>
            <ac:spMk id="30" creationId="{320A103E-32FB-B3F0-EE09-33F4FBA2DC94}"/>
          </ac:spMkLst>
        </pc:spChg>
        <pc:spChg chg="del">
          <ac:chgData name="Eleftheria Kravariti" userId="9f8f3b63-1ee6-448e-9911-bac7744bf2ed" providerId="ADAL" clId="{B79F847E-BE1A-47AC-AEBC-0EF621F2553C}" dt="2025-12-03T16:08:13.126" v="20" actId="478"/>
          <ac:spMkLst>
            <pc:docMk/>
            <pc:sldMk cId="0" sldId="256"/>
            <ac:spMk id="31" creationId="{8C70CBAA-054C-02BA-F0F7-2EA92560ECF0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33" creationId="{47C085D1-52A0-C208-76CB-075A72B284D7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34" creationId="{9124F70E-B917-AD20-5A4B-A54214E52036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42" creationId="{DABEC1B3-52B5-2E1A-3BE3-6B98DAD0D31E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43" creationId="{A20816D4-BA30-4B70-82C0-DBD065258CEB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44" creationId="{3E4B9116-B46A-FE23-469F-1E463B06C921}"/>
          </ac:spMkLst>
        </pc:spChg>
        <pc:spChg chg="mod">
          <ac:chgData name="Eleftheria Kravariti" userId="9f8f3b63-1ee6-448e-9911-bac7744bf2ed" providerId="ADAL" clId="{B79F847E-BE1A-47AC-AEBC-0EF621F2553C}" dt="2025-12-03T16:09:45.176" v="41" actId="555"/>
          <ac:spMkLst>
            <pc:docMk/>
            <pc:sldMk cId="0" sldId="256"/>
            <ac:spMk id="45" creationId="{1E402105-4B56-5DCF-49D6-50A44B642916}"/>
          </ac:spMkLst>
        </pc:spChg>
        <pc:spChg chg="mod">
          <ac:chgData name="Eleftheria Kravariti" userId="9f8f3b63-1ee6-448e-9911-bac7744bf2ed" providerId="ADAL" clId="{B79F847E-BE1A-47AC-AEBC-0EF621F2553C}" dt="2025-12-03T16:08:50.017" v="26" actId="207"/>
          <ac:spMkLst>
            <pc:docMk/>
            <pc:sldMk cId="0" sldId="256"/>
            <ac:spMk id="1025" creationId="{4AD69F50-7C25-82BC-C0C5-4A58BE6A93D7}"/>
          </ac:spMkLst>
        </pc:spChg>
        <pc:picChg chg="del">
          <ac:chgData name="Eleftheria Kravariti" userId="9f8f3b63-1ee6-448e-9911-bac7744bf2ed" providerId="ADAL" clId="{B79F847E-BE1A-47AC-AEBC-0EF621F2553C}" dt="2025-12-03T16:08:00.365" v="17" actId="478"/>
          <ac:picMkLst>
            <pc:docMk/>
            <pc:sldMk cId="0" sldId="256"/>
            <ac:picMk id="2" creationId="{E19DDBF0-B7D7-5AA7-B6BC-042B0952279B}"/>
          </ac:picMkLst>
        </pc:picChg>
        <pc:picChg chg="add mod modCrop">
          <ac:chgData name="Eleftheria Kravariti" userId="9f8f3b63-1ee6-448e-9911-bac7744bf2ed" providerId="ADAL" clId="{B79F847E-BE1A-47AC-AEBC-0EF621F2553C}" dt="2025-12-03T16:08:03.963" v="18" actId="1076"/>
          <ac:picMkLst>
            <pc:docMk/>
            <pc:sldMk cId="0" sldId="256"/>
            <ac:picMk id="3" creationId="{E100F16E-C034-5B91-5D37-3AD29DEAB9AC}"/>
          </ac:picMkLst>
        </pc:picChg>
        <pc:picChg chg="add mod modCrop">
          <ac:chgData name="Eleftheria Kravariti" userId="9f8f3b63-1ee6-448e-9911-bac7744bf2ed" providerId="ADAL" clId="{B79F847E-BE1A-47AC-AEBC-0EF621F2553C}" dt="2025-12-03T16:08:26.164" v="22" actId="14100"/>
          <ac:picMkLst>
            <pc:docMk/>
            <pc:sldMk cId="0" sldId="256"/>
            <ac:picMk id="4" creationId="{B85243AA-4612-6EB6-4352-AFF8CCB1E6E3}"/>
          </ac:picMkLst>
        </pc:picChg>
        <pc:picChg chg="del">
          <ac:chgData name="Eleftheria Kravariti" userId="9f8f3b63-1ee6-448e-9911-bac7744bf2ed" providerId="ADAL" clId="{B79F847E-BE1A-47AC-AEBC-0EF621F2553C}" dt="2025-12-03T16:08:28.917" v="23" actId="478"/>
          <ac:picMkLst>
            <pc:docMk/>
            <pc:sldMk cId="0" sldId="256"/>
            <ac:picMk id="10" creationId="{DD57DF30-70C1-8EDD-CCA0-600364640B13}"/>
          </ac:picMkLst>
        </pc:picChg>
        <pc:cxnChg chg="mod">
          <ac:chgData name="Eleftheria Kravariti" userId="9f8f3b63-1ee6-448e-9911-bac7744bf2ed" providerId="ADAL" clId="{B79F847E-BE1A-47AC-AEBC-0EF621F2553C}" dt="2025-12-03T16:08:37.143" v="24" actId="1076"/>
          <ac:cxnSpMkLst>
            <pc:docMk/>
            <pc:sldMk cId="0" sldId="256"/>
            <ac:cxnSpMk id="23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8:37.143" v="24" actId="1076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8:37.143" v="24" actId="1076"/>
          <ac:cxnSpMkLst>
            <pc:docMk/>
            <pc:sldMk cId="0" sldId="256"/>
            <ac:cxnSpMk id="26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08:41.351" v="25" actId="1076"/>
          <ac:cxnSpMkLst>
            <pc:docMk/>
            <pc:sldMk cId="0" sldId="256"/>
            <ac:cxnSpMk id="27" creationId="{00000000-0000-0000-0000-000000000000}"/>
          </ac:cxnSpMkLst>
        </pc:cxnChg>
      </pc:sldChg>
      <pc:sldChg chg="addSp delSp modSp mod">
        <pc:chgData name="Eleftheria Kravariti" userId="9f8f3b63-1ee6-448e-9911-bac7744bf2ed" providerId="ADAL" clId="{B79F847E-BE1A-47AC-AEBC-0EF621F2553C}" dt="2025-12-03T16:16:42.068" v="97" actId="1035"/>
        <pc:sldMkLst>
          <pc:docMk/>
          <pc:sldMk cId="0" sldId="259"/>
        </pc:sldMkLst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5" creationId="{B34CA957-C264-72D8-D518-1F160BCD182A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0" creationId="{9E7CD79B-622D-E31D-B344-53147689552C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1" creationId="{7BA88100-7F55-04F5-19D8-141E9FA70914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2" creationId="{DE3E75B2-4E09-CE4E-F59F-D7961DA69581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5" creationId="{E9E7022A-73DF-C17A-ED4B-FE859D823C6B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6" creationId="{D7210D8F-817C-937F-48E5-7282AADEB3F9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8" creationId="{12D987D7-4B22-2DB3-7267-4382C61D2169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19" creationId="{50D15570-8D73-5DE3-B4A5-AD206F8ADA3E}"/>
          </ac:spMkLst>
        </pc:spChg>
        <pc:spChg chg="mod">
          <ac:chgData name="Eleftheria Kravariti" userId="9f8f3b63-1ee6-448e-9911-bac7744bf2ed" providerId="ADAL" clId="{B79F847E-BE1A-47AC-AEBC-0EF621F2553C}" dt="2025-12-03T16:14:04.805" v="70" actId="1076"/>
          <ac:spMkLst>
            <pc:docMk/>
            <pc:sldMk cId="0" sldId="259"/>
            <ac:spMk id="2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4:11.983" v="72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4:16.547" v="73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4:21.629" v="74" actId="1076"/>
          <ac:spMkLst>
            <pc:docMk/>
            <pc:sldMk cId="0" sldId="259"/>
            <ac:spMk id="24" creationId="{00000000-0000-0000-0000-000000000000}"/>
          </ac:spMkLst>
        </pc:spChg>
        <pc:spChg chg="del">
          <ac:chgData name="Eleftheria Kravariti" userId="9f8f3b63-1ee6-448e-9911-bac7744bf2ed" providerId="ADAL" clId="{B79F847E-BE1A-47AC-AEBC-0EF621F2553C}" dt="2025-12-03T16:13:48.672" v="67" actId="478"/>
          <ac:spMkLst>
            <pc:docMk/>
            <pc:sldMk cId="0" sldId="259"/>
            <ac:spMk id="25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26" creationId="{B5664A1C-368E-20A2-FF9F-B7B72320DAB6}"/>
          </ac:spMkLst>
        </pc:spChg>
        <pc:spChg chg="mod">
          <ac:chgData name="Eleftheria Kravariti" userId="9f8f3b63-1ee6-448e-9911-bac7744bf2ed" providerId="ADAL" clId="{B79F847E-BE1A-47AC-AEBC-0EF621F2553C}" dt="2025-12-03T16:12:08.335" v="57" actId="555"/>
          <ac:spMkLst>
            <pc:docMk/>
            <pc:sldMk cId="0" sldId="259"/>
            <ac:spMk id="30" creationId="{C2F4C286-17B0-2B03-27FB-5D139B09C88A}"/>
          </ac:spMkLst>
        </pc:spChg>
        <pc:spChg chg="mod">
          <ac:chgData name="Eleftheria Kravariti" userId="9f8f3b63-1ee6-448e-9911-bac7744bf2ed" providerId="ADAL" clId="{B79F847E-BE1A-47AC-AEBC-0EF621F2553C}" dt="2025-12-03T16:14:07.463" v="71" actId="1076"/>
          <ac:spMkLst>
            <pc:docMk/>
            <pc:sldMk cId="0" sldId="259"/>
            <ac:spMk id="3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5:05.353" v="87" actId="1038"/>
          <ac:spMkLst>
            <pc:docMk/>
            <pc:sldMk cId="0" sldId="259"/>
            <ac:spMk id="33" creationId="{00000000-0000-0000-0000-000000000000}"/>
          </ac:spMkLst>
        </pc:spChg>
        <pc:spChg chg="del">
          <ac:chgData name="Eleftheria Kravariti" userId="9f8f3b63-1ee6-448e-9911-bac7744bf2ed" providerId="ADAL" clId="{B79F847E-BE1A-47AC-AEBC-0EF621F2553C}" dt="2025-12-03T16:11:43.661" v="55" actId="478"/>
          <ac:spMkLst>
            <pc:docMk/>
            <pc:sldMk cId="0" sldId="259"/>
            <ac:spMk id="34" creationId="{644D45CC-53E5-9060-372E-B26B78DA1321}"/>
          </ac:spMkLst>
        </pc:spChg>
        <pc:spChg chg="mod">
          <ac:chgData name="Eleftheria Kravariti" userId="9f8f3b63-1ee6-448e-9911-bac7744bf2ed" providerId="ADAL" clId="{B79F847E-BE1A-47AC-AEBC-0EF621F2553C}" dt="2025-12-03T16:06:09.247" v="3" actId="20577"/>
          <ac:spMkLst>
            <pc:docMk/>
            <pc:sldMk cId="0" sldId="259"/>
            <ac:spMk id="35" creationId="{00000000-0000-0000-0000-000000000000}"/>
          </ac:spMkLst>
        </pc:spChg>
        <pc:spChg chg="del">
          <ac:chgData name="Eleftheria Kravariti" userId="9f8f3b63-1ee6-448e-9911-bac7744bf2ed" providerId="ADAL" clId="{B79F847E-BE1A-47AC-AEBC-0EF621F2553C}" dt="2025-12-03T16:14:25.257" v="75" actId="478"/>
          <ac:spMkLst>
            <pc:docMk/>
            <pc:sldMk cId="0" sldId="259"/>
            <ac:spMk id="36" creationId="{B15D76FD-C230-F3D1-006B-049AB897EF67}"/>
          </ac:spMkLst>
        </pc:spChg>
        <pc:spChg chg="mod">
          <ac:chgData name="Eleftheria Kravariti" userId="9f8f3b63-1ee6-448e-9911-bac7744bf2ed" providerId="ADAL" clId="{B79F847E-BE1A-47AC-AEBC-0EF621F2553C}" dt="2025-12-03T16:14:48.594" v="78" actId="1076"/>
          <ac:spMkLst>
            <pc:docMk/>
            <pc:sldMk cId="0" sldId="259"/>
            <ac:spMk id="55" creationId="{D8E25F0C-405A-456B-8703-41679EC5E4DE}"/>
          </ac:spMkLst>
        </pc:spChg>
        <pc:spChg chg="mod">
          <ac:chgData name="Eleftheria Kravariti" userId="9f8f3b63-1ee6-448e-9911-bac7744bf2ed" providerId="ADAL" clId="{B79F847E-BE1A-47AC-AEBC-0EF621F2553C}" dt="2025-12-03T16:16:42.068" v="97" actId="1035"/>
          <ac:spMkLst>
            <pc:docMk/>
            <pc:sldMk cId="0" sldId="259"/>
            <ac:spMk id="6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6:16:42.068" v="97" actId="1035"/>
          <ac:spMkLst>
            <pc:docMk/>
            <pc:sldMk cId="0" sldId="259"/>
            <ac:spMk id="64" creationId="{00000000-0000-0000-0000-000000000000}"/>
          </ac:spMkLst>
        </pc:spChg>
        <pc:picChg chg="add mod modCrop">
          <ac:chgData name="Eleftheria Kravariti" userId="9f8f3b63-1ee6-448e-9911-bac7744bf2ed" providerId="ADAL" clId="{B79F847E-BE1A-47AC-AEBC-0EF621F2553C}" dt="2025-12-03T16:16:27.470" v="96"/>
          <ac:picMkLst>
            <pc:docMk/>
            <pc:sldMk cId="0" sldId="259"/>
            <ac:picMk id="2" creationId="{141B2703-3898-B121-0D0A-B762E00A9BB3}"/>
          </ac:picMkLst>
        </pc:picChg>
        <pc:picChg chg="add mod modCrop">
          <ac:chgData name="Eleftheria Kravariti" userId="9f8f3b63-1ee6-448e-9911-bac7744bf2ed" providerId="ADAL" clId="{B79F847E-BE1A-47AC-AEBC-0EF621F2553C}" dt="2025-12-03T16:13:27.173" v="65" actId="1076"/>
          <ac:picMkLst>
            <pc:docMk/>
            <pc:sldMk cId="0" sldId="259"/>
            <ac:picMk id="3" creationId="{6CA8A646-4459-EC49-177E-5C37663790E1}"/>
          </ac:picMkLst>
        </pc:picChg>
        <pc:picChg chg="del">
          <ac:chgData name="Eleftheria Kravariti" userId="9f8f3b63-1ee6-448e-9911-bac7744bf2ed" providerId="ADAL" clId="{B79F847E-BE1A-47AC-AEBC-0EF621F2553C}" dt="2025-12-03T16:11:38.611" v="54" actId="478"/>
          <ac:picMkLst>
            <pc:docMk/>
            <pc:sldMk cId="0" sldId="259"/>
            <ac:picMk id="4" creationId="{D9570882-B944-C5DC-CE8B-5654B338DC38}"/>
          </ac:picMkLst>
        </pc:picChg>
        <pc:picChg chg="del">
          <ac:chgData name="Eleftheria Kravariti" userId="9f8f3b63-1ee6-448e-9911-bac7744bf2ed" providerId="ADAL" clId="{B79F847E-BE1A-47AC-AEBC-0EF621F2553C}" dt="2025-12-03T16:13:36.085" v="66" actId="478"/>
          <ac:picMkLst>
            <pc:docMk/>
            <pc:sldMk cId="0" sldId="259"/>
            <ac:picMk id="8" creationId="{52A3A8E2-A79E-17DD-62B6-8C855FA57B71}"/>
          </ac:picMkLst>
        </pc:picChg>
        <pc:cxnChg chg="mod">
          <ac:chgData name="Eleftheria Kravariti" userId="9f8f3b63-1ee6-448e-9911-bac7744bf2ed" providerId="ADAL" clId="{B79F847E-BE1A-47AC-AEBC-0EF621F2553C}" dt="2025-12-03T16:16:42.068" v="97" actId="1035"/>
          <ac:cxnSpMkLst>
            <pc:docMk/>
            <pc:sldMk cId="0" sldId="259"/>
            <ac:cxnSpMk id="6" creationId="{408FC605-C5C8-9375-411B-0AC72CFC9FC7}"/>
          </ac:cxnSpMkLst>
        </pc:cxnChg>
        <pc:cxnChg chg="mod">
          <ac:chgData name="Eleftheria Kravariti" userId="9f8f3b63-1ee6-448e-9911-bac7744bf2ed" providerId="ADAL" clId="{B79F847E-BE1A-47AC-AEBC-0EF621F2553C}" dt="2025-12-03T16:15:05.353" v="87" actId="1038"/>
          <ac:cxnSpMkLst>
            <pc:docMk/>
            <pc:sldMk cId="0" sldId="259"/>
            <ac:cxnSpMk id="32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6:16:42.068" v="97" actId="1035"/>
          <ac:cxnSpMkLst>
            <pc:docMk/>
            <pc:sldMk cId="0" sldId="259"/>
            <ac:cxnSpMk id="59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DDD65C-CBEC-441E-AFF7-1510FDA94617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2725262-0F46-4832-839D-111F0B3B0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5262-0F46-4832-839D-111F0B3B0B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0" y="78568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ΤΕ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070748" y="5356320"/>
            <a:ext cx="1337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err="1"/>
              <a:t>Αποικοδομημένο</a:t>
            </a:r>
            <a:r>
              <a:rPr lang="el-GR" sz="1200" dirty="0"/>
              <a:t> </a:t>
            </a:r>
            <a:r>
              <a:rPr lang="el-GR" sz="1200" dirty="0" err="1"/>
              <a:t>Βακτηριακό</a:t>
            </a:r>
            <a:r>
              <a:rPr lang="el-GR" sz="1200" dirty="0"/>
              <a:t> </a:t>
            </a:r>
            <a:r>
              <a:rPr lang="en-US" sz="1200" dirty="0"/>
              <a:t>RNA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509623" y="4167819"/>
            <a:ext cx="1049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/>
              <a:t>Μορφές κυκλικών μορίων </a:t>
            </a:r>
            <a:r>
              <a:rPr lang="el-GR" sz="1200" dirty="0" err="1"/>
              <a:t>πλασμιδικού</a:t>
            </a:r>
            <a:r>
              <a:rPr lang="el-GR" sz="1200" dirty="0"/>
              <a:t> </a:t>
            </a:r>
            <a:r>
              <a:rPr lang="en-US" sz="1200" dirty="0"/>
              <a:t>DNA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6085" y="438371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6085" y="4537860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16085" y="4671875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24366" y="5576873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87728" y="3425992"/>
            <a:ext cx="188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Πλασμιδιακό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514" y="1007679"/>
            <a:ext cx="1999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Χρωμοσωμικό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741383" y="1276092"/>
            <a:ext cx="136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Σπασμένα μόρια </a:t>
            </a:r>
            <a:r>
              <a:rPr lang="en-US" sz="1200" dirty="0"/>
              <a:t>DNA</a:t>
            </a:r>
          </a:p>
        </p:txBody>
      </p:sp>
      <p:sp>
        <p:nvSpPr>
          <p:cNvPr id="11" name="Left Brace 10"/>
          <p:cNvSpPr/>
          <p:nvPr/>
        </p:nvSpPr>
        <p:spPr>
          <a:xfrm flipH="1">
            <a:off x="7727201" y="1276092"/>
            <a:ext cx="72008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6F13E-9772-A626-E030-22F65A54C3F8}"/>
              </a:ext>
            </a:extLst>
          </p:cNvPr>
          <p:cNvSpPr txBox="1"/>
          <p:nvPr/>
        </p:nvSpPr>
        <p:spPr>
          <a:xfrm rot="16200000">
            <a:off x="2771682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467599-AF83-FB93-069B-6E9263C31A66}"/>
              </a:ext>
            </a:extLst>
          </p:cNvPr>
          <p:cNvSpPr txBox="1"/>
          <p:nvPr/>
        </p:nvSpPr>
        <p:spPr>
          <a:xfrm rot="16200000">
            <a:off x="3077709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DB725E-1177-3F2D-DE68-73EB439C83F0}"/>
              </a:ext>
            </a:extLst>
          </p:cNvPr>
          <p:cNvSpPr txBox="1"/>
          <p:nvPr/>
        </p:nvSpPr>
        <p:spPr>
          <a:xfrm rot="16200000">
            <a:off x="3429077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4B3739-754D-9208-3B58-0B5C78E88CBF}"/>
              </a:ext>
            </a:extLst>
          </p:cNvPr>
          <p:cNvSpPr txBox="1"/>
          <p:nvPr/>
        </p:nvSpPr>
        <p:spPr>
          <a:xfrm rot="16200000">
            <a:off x="3823038" y="462807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242E16-3779-F356-D18A-70CCFF066743}"/>
              </a:ext>
            </a:extLst>
          </p:cNvPr>
          <p:cNvSpPr txBox="1"/>
          <p:nvPr/>
        </p:nvSpPr>
        <p:spPr>
          <a:xfrm rot="16200000">
            <a:off x="4192597" y="426741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0E423B-1B65-FC4C-7E20-F6EEE18033AD}"/>
              </a:ext>
            </a:extLst>
          </p:cNvPr>
          <p:cNvSpPr txBox="1"/>
          <p:nvPr/>
        </p:nvSpPr>
        <p:spPr>
          <a:xfrm rot="16200000">
            <a:off x="452943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BD2966-ADC4-CD62-B249-06C21B5DE067}"/>
              </a:ext>
            </a:extLst>
          </p:cNvPr>
          <p:cNvSpPr txBox="1"/>
          <p:nvPr/>
        </p:nvSpPr>
        <p:spPr>
          <a:xfrm rot="16200000">
            <a:off x="4888811" y="413349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76E3B-BD6E-1199-13BE-AAD130F0DB8E}"/>
              </a:ext>
            </a:extLst>
          </p:cNvPr>
          <p:cNvSpPr txBox="1"/>
          <p:nvPr/>
        </p:nvSpPr>
        <p:spPr>
          <a:xfrm rot="16200000">
            <a:off x="5265432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B8C4EE-E31B-F258-D544-140805902C24}"/>
              </a:ext>
            </a:extLst>
          </p:cNvPr>
          <p:cNvSpPr txBox="1"/>
          <p:nvPr/>
        </p:nvSpPr>
        <p:spPr>
          <a:xfrm rot="16200000">
            <a:off x="560957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41E38E-FE66-4B17-6C86-BA433BF5E233}"/>
              </a:ext>
            </a:extLst>
          </p:cNvPr>
          <p:cNvSpPr txBox="1"/>
          <p:nvPr/>
        </p:nvSpPr>
        <p:spPr>
          <a:xfrm rot="16200000">
            <a:off x="5985551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369245B-C9C8-EEA9-B18A-100091FF004E}"/>
              </a:ext>
            </a:extLst>
          </p:cNvPr>
          <p:cNvSpPr txBox="1"/>
          <p:nvPr/>
        </p:nvSpPr>
        <p:spPr>
          <a:xfrm rot="16200000">
            <a:off x="6350010" y="39954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AD69F50-7C25-82BC-C0C5-4A58BE6A93D7}"/>
              </a:ext>
            </a:extLst>
          </p:cNvPr>
          <p:cNvSpPr txBox="1"/>
          <p:nvPr/>
        </p:nvSpPr>
        <p:spPr>
          <a:xfrm rot="16200000">
            <a:off x="6729445" y="39903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>
                <a:solidFill>
                  <a:srgbClr val="FF0000"/>
                </a:solidFill>
              </a:rPr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AB68D-B6B7-66A6-4F71-A836084552FF}"/>
              </a:ext>
            </a:extLst>
          </p:cNvPr>
          <p:cNvSpPr txBox="1"/>
          <p:nvPr/>
        </p:nvSpPr>
        <p:spPr>
          <a:xfrm rot="16200000">
            <a:off x="7065691" y="40301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048474" y="1192345"/>
            <a:ext cx="6085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EF87F7-6F0E-05AB-07CC-0E002574EEE4}"/>
              </a:ext>
            </a:extLst>
          </p:cNvPr>
          <p:cNvSpPr txBox="1"/>
          <p:nvPr/>
        </p:nvSpPr>
        <p:spPr>
          <a:xfrm rot="16200000">
            <a:off x="2788963" y="3620977"/>
            <a:ext cx="516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B51F2-B67D-015E-5E1F-F907C9102EA0}"/>
              </a:ext>
            </a:extLst>
          </p:cNvPr>
          <p:cNvSpPr txBox="1"/>
          <p:nvPr/>
        </p:nvSpPr>
        <p:spPr>
          <a:xfrm rot="16200000">
            <a:off x="3258747" y="3693112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B08C4-0C50-5952-7CFB-C07FD845CD18}"/>
              </a:ext>
            </a:extLst>
          </p:cNvPr>
          <p:cNvSpPr txBox="1"/>
          <p:nvPr/>
        </p:nvSpPr>
        <p:spPr>
          <a:xfrm rot="16200000">
            <a:off x="3645485" y="3693112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D2155-D781-1296-2953-FC5F0574B9B0}"/>
              </a:ext>
            </a:extLst>
          </p:cNvPr>
          <p:cNvSpPr txBox="1"/>
          <p:nvPr/>
        </p:nvSpPr>
        <p:spPr>
          <a:xfrm rot="16200000">
            <a:off x="4022386" y="3693112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D4C88-E44A-3147-D6C6-DCD807DD4EF3}"/>
              </a:ext>
            </a:extLst>
          </p:cNvPr>
          <p:cNvSpPr txBox="1"/>
          <p:nvPr/>
        </p:nvSpPr>
        <p:spPr>
          <a:xfrm rot="16200000">
            <a:off x="4333952" y="365704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A103E-32FB-B3F0-EE09-33F4FBA2DC94}"/>
              </a:ext>
            </a:extLst>
          </p:cNvPr>
          <p:cNvSpPr txBox="1"/>
          <p:nvPr/>
        </p:nvSpPr>
        <p:spPr>
          <a:xfrm rot="16200000">
            <a:off x="4662825" y="3620976"/>
            <a:ext cx="516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C085D1-52A0-C208-76CB-075A72B284D7}"/>
              </a:ext>
            </a:extLst>
          </p:cNvPr>
          <p:cNvSpPr txBox="1"/>
          <p:nvPr/>
        </p:nvSpPr>
        <p:spPr>
          <a:xfrm rot="16200000">
            <a:off x="5045117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F70E-B917-AD20-5A4B-A54214E52036}"/>
              </a:ext>
            </a:extLst>
          </p:cNvPr>
          <p:cNvSpPr txBox="1"/>
          <p:nvPr/>
        </p:nvSpPr>
        <p:spPr>
          <a:xfrm rot="16200000">
            <a:off x="5478774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BEC1B3-52B5-2E1A-3BE3-6B98DAD0D31E}"/>
              </a:ext>
            </a:extLst>
          </p:cNvPr>
          <p:cNvSpPr txBox="1"/>
          <p:nvPr/>
        </p:nvSpPr>
        <p:spPr>
          <a:xfrm rot="16200000">
            <a:off x="5846406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816D4-BA30-4B70-82C0-DBD065258CEB}"/>
              </a:ext>
            </a:extLst>
          </p:cNvPr>
          <p:cNvSpPr txBox="1"/>
          <p:nvPr/>
        </p:nvSpPr>
        <p:spPr>
          <a:xfrm rot="16200000">
            <a:off x="6217839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B9116-B46A-FE23-469F-1E463B06C921}"/>
              </a:ext>
            </a:extLst>
          </p:cNvPr>
          <p:cNvSpPr txBox="1"/>
          <p:nvPr/>
        </p:nvSpPr>
        <p:spPr>
          <a:xfrm rot="16200000">
            <a:off x="6587760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402105-4B56-5DCF-49D6-50A44B642916}"/>
              </a:ext>
            </a:extLst>
          </p:cNvPr>
          <p:cNvSpPr txBox="1"/>
          <p:nvPr/>
        </p:nvSpPr>
        <p:spPr>
          <a:xfrm rot="16200000">
            <a:off x="6991055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D7680-CA38-07F1-2D68-5D5086FC9D2F}"/>
              </a:ext>
            </a:extLst>
          </p:cNvPr>
          <p:cNvSpPr txBox="1"/>
          <p:nvPr/>
        </p:nvSpPr>
        <p:spPr>
          <a:xfrm rot="16200000">
            <a:off x="7388703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0F16E-C034-5B91-5D37-3AD29DEA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48" t="17209" r="12838" b="59441"/>
          <a:stretch>
            <a:fillRect/>
          </a:stretch>
        </p:blipFill>
        <p:spPr>
          <a:xfrm>
            <a:off x="2695756" y="721915"/>
            <a:ext cx="4974261" cy="2105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243AA-4612-6EB6-4352-AFF8CCB1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48" t="49977" r="12838" b="24086"/>
          <a:stretch>
            <a:fillRect/>
          </a:stretch>
        </p:blipFill>
        <p:spPr>
          <a:xfrm>
            <a:off x="2765625" y="3954883"/>
            <a:ext cx="5159736" cy="2426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051599" y="385887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851275" y="387007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661025" y="385887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485865" y="3850919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2246415" y="385887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0,5</a:t>
            </a:r>
            <a:r>
              <a:rPr lang="en-US" sz="1200" u="sng" dirty="0">
                <a:latin typeface="Calibri" pitchFamily="34" charset="0"/>
              </a:rPr>
              <a:t> 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0" y="-27384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ΤΕ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270984" y="3382926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PCR</a:t>
            </a:r>
          </a:p>
        </p:txBody>
      </p:sp>
      <p:sp>
        <p:nvSpPr>
          <p:cNvPr id="1026" name="AutoShape 2" descr="Αποτέλεσμα εικόνας για 100 bp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971600" y="716473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RNA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V="1">
            <a:off x="1721028" y="1944829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V="1">
            <a:off x="1721860" y="2624206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5"/>
          <p:cNvSpPr txBox="1">
            <a:spLocks noChangeArrowheads="1"/>
          </p:cNvSpPr>
          <p:nvPr/>
        </p:nvSpPr>
        <p:spPr bwMode="auto">
          <a:xfrm>
            <a:off x="1180711" y="1628800"/>
            <a:ext cx="447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28S</a:t>
            </a:r>
            <a:r>
              <a:rPr lang="en-001" sz="1200" dirty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1184444" y="1806329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18S</a:t>
            </a: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1011852" y="2486500"/>
            <a:ext cx="817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tRNAs, 5S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8E25F0C-405A-456B-8703-41679EC5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8" y="3858870"/>
            <a:ext cx="73261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3,</a:t>
            </a:r>
            <a:r>
              <a:rPr lang="el-GR" sz="1200" u="sng" dirty="0">
                <a:latin typeface="Calibri" pitchFamily="34" charset="0"/>
              </a:rPr>
              <a:t>0 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297FB-DA84-1B23-4441-F6626B7D9871}"/>
              </a:ext>
            </a:extLst>
          </p:cNvPr>
          <p:cNvSpPr txBox="1"/>
          <p:nvPr/>
        </p:nvSpPr>
        <p:spPr>
          <a:xfrm>
            <a:off x="7885234" y="387088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200" dirty="0"/>
              <a:t>MgCl</a:t>
            </a:r>
            <a:r>
              <a:rPr lang="en-001" sz="12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CD79B-622D-E31D-B344-53147689552C}"/>
              </a:ext>
            </a:extLst>
          </p:cNvPr>
          <p:cNvSpPr txBox="1"/>
          <p:nvPr/>
        </p:nvSpPr>
        <p:spPr>
          <a:xfrm rot="16405481">
            <a:off x="2258523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88100-7F55-04F5-19D8-141E9FA70914}"/>
              </a:ext>
            </a:extLst>
          </p:cNvPr>
          <p:cNvSpPr txBox="1"/>
          <p:nvPr/>
        </p:nvSpPr>
        <p:spPr>
          <a:xfrm rot="16405481">
            <a:off x="2670115" y="702340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75B2-4E09-CE4E-F59F-D7961DA69581}"/>
              </a:ext>
            </a:extLst>
          </p:cNvPr>
          <p:cNvSpPr txBox="1"/>
          <p:nvPr/>
        </p:nvSpPr>
        <p:spPr>
          <a:xfrm rot="16405481">
            <a:off x="3102163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C7A20-6BF0-F40A-244B-957F6546B166}"/>
              </a:ext>
            </a:extLst>
          </p:cNvPr>
          <p:cNvSpPr txBox="1"/>
          <p:nvPr/>
        </p:nvSpPr>
        <p:spPr>
          <a:xfrm rot="16405481">
            <a:off x="3528101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4EEF2-5997-D898-E5EC-DDF827E5DEFC}"/>
              </a:ext>
            </a:extLst>
          </p:cNvPr>
          <p:cNvSpPr txBox="1"/>
          <p:nvPr/>
        </p:nvSpPr>
        <p:spPr>
          <a:xfrm rot="16405481">
            <a:off x="3864607" y="661734"/>
            <a:ext cx="453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022A-73DF-C17A-ED4B-FE859D823C6B}"/>
              </a:ext>
            </a:extLst>
          </p:cNvPr>
          <p:cNvSpPr txBox="1"/>
          <p:nvPr/>
        </p:nvSpPr>
        <p:spPr>
          <a:xfrm rot="16405481">
            <a:off x="4254509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10D8F-817C-937F-48E5-7282AADEB3F9}"/>
              </a:ext>
            </a:extLst>
          </p:cNvPr>
          <p:cNvSpPr txBox="1"/>
          <p:nvPr/>
        </p:nvSpPr>
        <p:spPr>
          <a:xfrm rot="16405481">
            <a:off x="4686557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071D5-439E-5F39-9CDC-B39EAD938290}"/>
              </a:ext>
            </a:extLst>
          </p:cNvPr>
          <p:cNvSpPr txBox="1"/>
          <p:nvPr/>
        </p:nvSpPr>
        <p:spPr>
          <a:xfrm rot="16405481">
            <a:off x="5043981" y="627870"/>
            <a:ext cx="52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987D7-4B22-2DB3-7267-4382C61D2169}"/>
              </a:ext>
            </a:extLst>
          </p:cNvPr>
          <p:cNvSpPr txBox="1"/>
          <p:nvPr/>
        </p:nvSpPr>
        <p:spPr>
          <a:xfrm rot="16405481">
            <a:off x="5478645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15570-8D73-5DE3-B4A5-AD206F8ADA3E}"/>
              </a:ext>
            </a:extLst>
          </p:cNvPr>
          <p:cNvSpPr txBox="1"/>
          <p:nvPr/>
        </p:nvSpPr>
        <p:spPr>
          <a:xfrm rot="16405481">
            <a:off x="591069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64A1C-368E-20A2-FF9F-B7B72320DAB6}"/>
              </a:ext>
            </a:extLst>
          </p:cNvPr>
          <p:cNvSpPr txBox="1"/>
          <p:nvPr/>
        </p:nvSpPr>
        <p:spPr>
          <a:xfrm rot="16405481">
            <a:off x="6702781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>
                <a:solidFill>
                  <a:srgbClr val="FF0000"/>
                </a:solidFill>
              </a:rPr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CA957-C264-72D8-D518-1F160BCD182A}"/>
              </a:ext>
            </a:extLst>
          </p:cNvPr>
          <p:cNvSpPr txBox="1"/>
          <p:nvPr/>
        </p:nvSpPr>
        <p:spPr>
          <a:xfrm rot="16200000">
            <a:off x="7123600" y="63768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6" name="Straight Arrow Connector 58">
            <a:extLst>
              <a:ext uri="{FF2B5EF4-FFF2-40B4-BE49-F238E27FC236}">
                <a16:creationId xmlns:a16="http://schemas.microsoft.com/office/drawing/2014/main" id="{408FC605-C5C8-9375-411B-0AC72CFC9FC7}"/>
              </a:ext>
            </a:extLst>
          </p:cNvPr>
          <p:cNvCxnSpPr>
            <a:cxnSpLocks/>
          </p:cNvCxnSpPr>
          <p:nvPr/>
        </p:nvCxnSpPr>
        <p:spPr>
          <a:xfrm flipV="1">
            <a:off x="1732075" y="1767300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F4C286-17B0-2B03-27FB-5D139B09C88A}"/>
              </a:ext>
            </a:extLst>
          </p:cNvPr>
          <p:cNvSpPr txBox="1"/>
          <p:nvPr/>
        </p:nvSpPr>
        <p:spPr>
          <a:xfrm rot="16405481">
            <a:off x="627073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1</a:t>
            </a:r>
            <a:r>
              <a:rPr lang="en-001" sz="1100" dirty="0"/>
              <a:t>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183666" y="4941168"/>
            <a:ext cx="82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itchFamily="34" charset="0"/>
              </a:rPr>
              <a:t>Προϊόν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819821" y="5079668"/>
            <a:ext cx="3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1B2703-3898-B121-0D0A-B762E00A9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 l="12113" t="14251" r="11408" b="61782"/>
          <a:stretch>
            <a:fillRect/>
          </a:stretch>
        </p:blipFill>
        <p:spPr>
          <a:xfrm>
            <a:off x="2267955" y="989245"/>
            <a:ext cx="5604496" cy="2340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8A646-4459-EC49-177E-5C37663790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49" t="44281" r="11408" b="31365"/>
          <a:stretch>
            <a:fillRect/>
          </a:stretch>
        </p:blipFill>
        <p:spPr>
          <a:xfrm>
            <a:off x="2184494" y="4122478"/>
            <a:ext cx="5563252" cy="2337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87</Words>
  <Application>Microsoft Office PowerPoint</Application>
  <PresentationFormat>On-screen Show (4:3)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C. Rodakis</dc:creator>
  <cp:lastModifiedBy>Eleftheria Kravariti</cp:lastModifiedBy>
  <cp:revision>59</cp:revision>
  <cp:lastPrinted>2024-11-29T13:08:57Z</cp:lastPrinted>
  <dcterms:created xsi:type="dcterms:W3CDTF">2016-05-18T11:06:30Z</dcterms:created>
  <dcterms:modified xsi:type="dcterms:W3CDTF">2025-12-03T16:16:47Z</dcterms:modified>
</cp:coreProperties>
</file>