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5AAA0-7E9A-45DA-8CA8-B1AB6DB60BA9}" v="6" dt="2025-12-08T00:36:52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ftheria Kravariti" userId="9f8f3b63-1ee6-448e-9911-bac7744bf2ed" providerId="ADAL" clId="{B79F847E-BE1A-47AC-AEBC-0EF621F2553C}"/>
    <pc:docChg chg="undo custSel modSld">
      <pc:chgData name="Eleftheria Kravariti" userId="9f8f3b63-1ee6-448e-9911-bac7744bf2ed" providerId="ADAL" clId="{B79F847E-BE1A-47AC-AEBC-0EF621F2553C}" dt="2025-12-08T00:37:09.292" v="132" actId="20577"/>
      <pc:docMkLst>
        <pc:docMk/>
      </pc:docMkLst>
      <pc:sldChg chg="addSp delSp modSp mod">
        <pc:chgData name="Eleftheria Kravariti" userId="9f8f3b63-1ee6-448e-9911-bac7744bf2ed" providerId="ADAL" clId="{B79F847E-BE1A-47AC-AEBC-0EF621F2553C}" dt="2025-12-08T00:32:04.526" v="31" actId="478"/>
        <pc:sldMkLst>
          <pc:docMk/>
          <pc:sldMk cId="0" sldId="256"/>
        </pc:sldMkLst>
        <pc:spChg chg="del">
          <ac:chgData name="Eleftheria Kravariti" userId="9f8f3b63-1ee6-448e-9911-bac7744bf2ed" providerId="ADAL" clId="{B79F847E-BE1A-47AC-AEBC-0EF621F2553C}" dt="2025-12-08T00:31:30.979" v="24" actId="478"/>
          <ac:spMkLst>
            <pc:docMk/>
            <pc:sldMk cId="0" sldId="256"/>
            <ac:spMk id="5" creationId="{ADEAB68D-B6B7-66A6-4F71-A836084552FF}"/>
          </ac:spMkLst>
        </pc:spChg>
        <pc:spChg chg="del">
          <ac:chgData name="Eleftheria Kravariti" userId="9f8f3b63-1ee6-448e-9911-bac7744bf2ed" providerId="ADAL" clId="{B79F847E-BE1A-47AC-AEBC-0EF621F2553C}" dt="2025-12-08T00:31:45.826" v="29" actId="478"/>
          <ac:spMkLst>
            <pc:docMk/>
            <pc:sldMk cId="0" sldId="256"/>
            <ac:spMk id="6" creationId="{42ED7680-CA38-07F1-2D68-5D5086FC9D2F}"/>
          </ac:spMkLst>
        </pc:spChg>
        <pc:spChg chg="mod">
          <ac:chgData name="Eleftheria Kravariti" userId="9f8f3b63-1ee6-448e-9911-bac7744bf2ed" providerId="ADAL" clId="{B79F847E-BE1A-47AC-AEBC-0EF621F2553C}" dt="2025-12-08T00:28:43.819" v="1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8T00:31:38.092" v="28" actId="1038"/>
          <ac:spMkLst>
            <pc:docMk/>
            <pc:sldMk cId="0" sldId="256"/>
            <ac:spMk id="54" creationId="{1946F13E-9772-A626-E030-22F65A54C3F8}"/>
          </ac:spMkLst>
        </pc:spChg>
        <pc:spChg chg="mod">
          <ac:chgData name="Eleftheria Kravariti" userId="9f8f3b63-1ee6-448e-9911-bac7744bf2ed" providerId="ADAL" clId="{B79F847E-BE1A-47AC-AEBC-0EF621F2553C}" dt="2025-12-08T00:31:38.092" v="28" actId="1038"/>
          <ac:spMkLst>
            <pc:docMk/>
            <pc:sldMk cId="0" sldId="256"/>
            <ac:spMk id="55" creationId="{DD467599-AF83-FB93-069B-6E9263C31A66}"/>
          </ac:spMkLst>
        </pc:spChg>
        <pc:spChg chg="mod">
          <ac:chgData name="Eleftheria Kravariti" userId="9f8f3b63-1ee6-448e-9911-bac7744bf2ed" providerId="ADAL" clId="{B79F847E-BE1A-47AC-AEBC-0EF621F2553C}" dt="2025-12-08T00:31:38.092" v="28" actId="1038"/>
          <ac:spMkLst>
            <pc:docMk/>
            <pc:sldMk cId="0" sldId="256"/>
            <ac:spMk id="56" creationId="{0ADB725E-1177-3F2D-DE68-73EB439C83F0}"/>
          </ac:spMkLst>
        </pc:spChg>
        <pc:spChg chg="mod">
          <ac:chgData name="Eleftheria Kravariti" userId="9f8f3b63-1ee6-448e-9911-bac7744bf2ed" providerId="ADAL" clId="{B79F847E-BE1A-47AC-AEBC-0EF621F2553C}" dt="2025-12-08T00:31:38.092" v="28" actId="1038"/>
          <ac:spMkLst>
            <pc:docMk/>
            <pc:sldMk cId="0" sldId="256"/>
            <ac:spMk id="57" creationId="{964B3739-754D-9208-3B58-0B5C78E88CBF}"/>
          </ac:spMkLst>
        </pc:spChg>
        <pc:spChg chg="mod">
          <ac:chgData name="Eleftheria Kravariti" userId="9f8f3b63-1ee6-448e-9911-bac7744bf2ed" providerId="ADAL" clId="{B79F847E-BE1A-47AC-AEBC-0EF621F2553C}" dt="2025-12-08T00:31:38.092" v="28" actId="1038"/>
          <ac:spMkLst>
            <pc:docMk/>
            <pc:sldMk cId="0" sldId="256"/>
            <ac:spMk id="58" creationId="{A2242E16-3779-F356-D18A-70CCFF066743}"/>
          </ac:spMkLst>
        </pc:spChg>
        <pc:spChg chg="mod">
          <ac:chgData name="Eleftheria Kravariti" userId="9f8f3b63-1ee6-448e-9911-bac7744bf2ed" providerId="ADAL" clId="{B79F847E-BE1A-47AC-AEBC-0EF621F2553C}" dt="2025-12-08T00:31:38.092" v="28" actId="1038"/>
          <ac:spMkLst>
            <pc:docMk/>
            <pc:sldMk cId="0" sldId="256"/>
            <ac:spMk id="59" creationId="{FF0E423B-1B65-FC4C-7E20-F6EEE18033AD}"/>
          </ac:spMkLst>
        </pc:spChg>
        <pc:spChg chg="mod">
          <ac:chgData name="Eleftheria Kravariti" userId="9f8f3b63-1ee6-448e-9911-bac7744bf2ed" providerId="ADAL" clId="{B79F847E-BE1A-47AC-AEBC-0EF621F2553C}" dt="2025-12-08T00:31:38.092" v="28" actId="1038"/>
          <ac:spMkLst>
            <pc:docMk/>
            <pc:sldMk cId="0" sldId="256"/>
            <ac:spMk id="60" creationId="{F0BD2966-ADC4-CD62-B249-06C21B5DE067}"/>
          </ac:spMkLst>
        </pc:spChg>
        <pc:spChg chg="mod">
          <ac:chgData name="Eleftheria Kravariti" userId="9f8f3b63-1ee6-448e-9911-bac7744bf2ed" providerId="ADAL" clId="{B79F847E-BE1A-47AC-AEBC-0EF621F2553C}" dt="2025-12-08T00:31:38.092" v="28" actId="1038"/>
          <ac:spMkLst>
            <pc:docMk/>
            <pc:sldMk cId="0" sldId="256"/>
            <ac:spMk id="61" creationId="{8B276E3B-BD6E-1199-13BE-AAD130F0DB8E}"/>
          </ac:spMkLst>
        </pc:spChg>
        <pc:spChg chg="mod">
          <ac:chgData name="Eleftheria Kravariti" userId="9f8f3b63-1ee6-448e-9911-bac7744bf2ed" providerId="ADAL" clId="{B79F847E-BE1A-47AC-AEBC-0EF621F2553C}" dt="2025-12-08T00:31:38.092" v="28" actId="1038"/>
          <ac:spMkLst>
            <pc:docMk/>
            <pc:sldMk cId="0" sldId="256"/>
            <ac:spMk id="1024" creationId="{F369245B-C9C8-EEA9-B18A-100091FF004E}"/>
          </ac:spMkLst>
        </pc:spChg>
        <pc:spChg chg="mod">
          <ac:chgData name="Eleftheria Kravariti" userId="9f8f3b63-1ee6-448e-9911-bac7744bf2ed" providerId="ADAL" clId="{B79F847E-BE1A-47AC-AEBC-0EF621F2553C}" dt="2025-12-08T00:31:38.092" v="28" actId="1038"/>
          <ac:spMkLst>
            <pc:docMk/>
            <pc:sldMk cId="0" sldId="256"/>
            <ac:spMk id="1025" creationId="{4AD69F50-7C25-82BC-C0C5-4A58BE6A93D7}"/>
          </ac:spMkLst>
        </pc:spChg>
        <pc:picChg chg="add mod modCrop">
          <ac:chgData name="Eleftheria Kravariti" userId="9f8f3b63-1ee6-448e-9911-bac7744bf2ed" providerId="ADAL" clId="{B79F847E-BE1A-47AC-AEBC-0EF621F2553C}" dt="2025-12-08T00:31:17.705" v="22" actId="1076"/>
          <ac:picMkLst>
            <pc:docMk/>
            <pc:sldMk cId="0" sldId="256"/>
            <ac:picMk id="2" creationId="{40E75F50-F9FE-33CA-50AA-E49D2AB1CB2F}"/>
          </ac:picMkLst>
        </pc:picChg>
        <pc:picChg chg="del">
          <ac:chgData name="Eleftheria Kravariti" userId="9f8f3b63-1ee6-448e-9911-bac7744bf2ed" providerId="ADAL" clId="{B79F847E-BE1A-47AC-AEBC-0EF621F2553C}" dt="2025-12-08T00:31:08.138" v="21" actId="478"/>
          <ac:picMkLst>
            <pc:docMk/>
            <pc:sldMk cId="0" sldId="256"/>
            <ac:picMk id="3" creationId="{E100F16E-C034-5B91-5D37-3AD29DEAB9AC}"/>
          </ac:picMkLst>
        </pc:picChg>
        <pc:picChg chg="del">
          <ac:chgData name="Eleftheria Kravariti" userId="9f8f3b63-1ee6-448e-9911-bac7744bf2ed" providerId="ADAL" clId="{B79F847E-BE1A-47AC-AEBC-0EF621F2553C}" dt="2025-12-08T00:31:56.349" v="30" actId="478"/>
          <ac:picMkLst>
            <pc:docMk/>
            <pc:sldMk cId="0" sldId="256"/>
            <ac:picMk id="4" creationId="{B85243AA-4612-6EB6-4352-AFF8CCB1E6E3}"/>
          </ac:picMkLst>
        </pc:picChg>
        <pc:picChg chg="add mod modCrop">
          <ac:chgData name="Eleftheria Kravariti" userId="9f8f3b63-1ee6-448e-9911-bac7744bf2ed" providerId="ADAL" clId="{B79F847E-BE1A-47AC-AEBC-0EF621F2553C}" dt="2025-12-08T00:31:01.788" v="19" actId="14100"/>
          <ac:picMkLst>
            <pc:docMk/>
            <pc:sldMk cId="0" sldId="256"/>
            <ac:picMk id="7" creationId="{62E2FABA-B96A-F2CF-6489-F6B4746BEB9C}"/>
          </ac:picMkLst>
        </pc:picChg>
        <pc:cxnChg chg="del">
          <ac:chgData name="Eleftheria Kravariti" userId="9f8f3b63-1ee6-448e-9911-bac7744bf2ed" providerId="ADAL" clId="{B79F847E-BE1A-47AC-AEBC-0EF621F2553C}" dt="2025-12-08T00:32:04.526" v="31" actId="478"/>
          <ac:cxnSpMkLst>
            <pc:docMk/>
            <pc:sldMk cId="0" sldId="256"/>
            <ac:cxnSpMk id="26" creationId="{00000000-0000-0000-0000-000000000000}"/>
          </ac:cxnSpMkLst>
        </pc:cxnChg>
      </pc:sldChg>
      <pc:sldChg chg="addSp delSp modSp mod">
        <pc:chgData name="Eleftheria Kravariti" userId="9f8f3b63-1ee6-448e-9911-bac7744bf2ed" providerId="ADAL" clId="{B79F847E-BE1A-47AC-AEBC-0EF621F2553C}" dt="2025-12-08T00:37:09.292" v="132" actId="20577"/>
        <pc:sldMkLst>
          <pc:docMk/>
          <pc:sldMk cId="0" sldId="259"/>
        </pc:sldMkLst>
        <pc:spChg chg="del">
          <ac:chgData name="Eleftheria Kravariti" userId="9f8f3b63-1ee6-448e-9911-bac7744bf2ed" providerId="ADAL" clId="{B79F847E-BE1A-47AC-AEBC-0EF621F2553C}" dt="2025-12-08T00:34:49.833" v="50" actId="478"/>
          <ac:spMkLst>
            <pc:docMk/>
            <pc:sldMk cId="0" sldId="259"/>
            <ac:spMk id="5" creationId="{B34CA957-C264-72D8-D518-1F160BCD182A}"/>
          </ac:spMkLst>
        </pc:spChg>
        <pc:spChg chg="add mod">
          <ac:chgData name="Eleftheria Kravariti" userId="9f8f3b63-1ee6-448e-9911-bac7744bf2ed" providerId="ADAL" clId="{B79F847E-BE1A-47AC-AEBC-0EF621F2553C}" dt="2025-12-08T00:36:28.594" v="97" actId="20577"/>
          <ac:spMkLst>
            <pc:docMk/>
            <pc:sldMk cId="0" sldId="259"/>
            <ac:spMk id="8" creationId="{36EEEA6B-BBAF-E62F-F6A0-A66E11415235}"/>
          </ac:spMkLst>
        </pc:spChg>
        <pc:spChg chg="mod">
          <ac:chgData name="Eleftheria Kravariti" userId="9f8f3b63-1ee6-448e-9911-bac7744bf2ed" providerId="ADAL" clId="{B79F847E-BE1A-47AC-AEBC-0EF621F2553C}" dt="2025-12-08T00:34:55.289" v="53" actId="1037"/>
          <ac:spMkLst>
            <pc:docMk/>
            <pc:sldMk cId="0" sldId="259"/>
            <ac:spMk id="10" creationId="{9E7CD79B-622D-E31D-B344-53147689552C}"/>
          </ac:spMkLst>
        </pc:spChg>
        <pc:spChg chg="add mod">
          <ac:chgData name="Eleftheria Kravariti" userId="9f8f3b63-1ee6-448e-9911-bac7744bf2ed" providerId="ADAL" clId="{B79F847E-BE1A-47AC-AEBC-0EF621F2553C}" dt="2025-12-08T00:37:09.292" v="132" actId="20577"/>
          <ac:spMkLst>
            <pc:docMk/>
            <pc:sldMk cId="0" sldId="259"/>
            <ac:spMk id="20" creationId="{92F4ABF1-4210-FC2D-9EBD-B7726483F0DA}"/>
          </ac:spMkLst>
        </pc:spChg>
        <pc:spChg chg="mod">
          <ac:chgData name="Eleftheria Kravariti" userId="9f8f3b63-1ee6-448e-9911-bac7744bf2ed" providerId="ADAL" clId="{B79F847E-BE1A-47AC-AEBC-0EF621F2553C}" dt="2025-12-08T00:36:06.373" v="80" actId="1037"/>
          <ac:spMkLst>
            <pc:docMk/>
            <pc:sldMk cId="0" sldId="259"/>
            <ac:spMk id="21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8T00:36:06.373" v="80" actId="1037"/>
          <ac:spMkLst>
            <pc:docMk/>
            <pc:sldMk cId="0" sldId="259"/>
            <ac:spMk id="22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8T00:36:06.373" v="80" actId="1037"/>
          <ac:spMkLst>
            <pc:docMk/>
            <pc:sldMk cId="0" sldId="259"/>
            <ac:spMk id="23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8T00:36:06.373" v="80" actId="1037"/>
          <ac:spMkLst>
            <pc:docMk/>
            <pc:sldMk cId="0" sldId="259"/>
            <ac:spMk id="24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8T00:34:44.845" v="49" actId="207"/>
          <ac:spMkLst>
            <pc:docMk/>
            <pc:sldMk cId="0" sldId="259"/>
            <ac:spMk id="26" creationId="{B5664A1C-368E-20A2-FF9F-B7B72320DAB6}"/>
          </ac:spMkLst>
        </pc:spChg>
        <pc:spChg chg="mod">
          <ac:chgData name="Eleftheria Kravariti" userId="9f8f3b63-1ee6-448e-9911-bac7744bf2ed" providerId="ADAL" clId="{B79F847E-BE1A-47AC-AEBC-0EF621F2553C}" dt="2025-12-08T00:36:01.215" v="75" actId="1036"/>
          <ac:spMkLst>
            <pc:docMk/>
            <pc:sldMk cId="0" sldId="259"/>
            <ac:spMk id="31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8T00:36:46.433" v="100" actId="1036"/>
          <ac:spMkLst>
            <pc:docMk/>
            <pc:sldMk cId="0" sldId="259"/>
            <ac:spMk id="33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8T00:28:52.464" v="3" actId="20577"/>
          <ac:spMkLst>
            <pc:docMk/>
            <pc:sldMk cId="0" sldId="259"/>
            <ac:spMk id="35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8T00:36:06.373" v="80" actId="1037"/>
          <ac:spMkLst>
            <pc:docMk/>
            <pc:sldMk cId="0" sldId="259"/>
            <ac:spMk id="55" creationId="{D8E25F0C-405A-456B-8703-41679EC5E4DE}"/>
          </ac:spMkLst>
        </pc:spChg>
        <pc:picChg chg="del">
          <ac:chgData name="Eleftheria Kravariti" userId="9f8f3b63-1ee6-448e-9911-bac7744bf2ed" providerId="ADAL" clId="{B79F847E-BE1A-47AC-AEBC-0EF621F2553C}" dt="2025-12-08T00:34:01.339" v="44" actId="478"/>
          <ac:picMkLst>
            <pc:docMk/>
            <pc:sldMk cId="0" sldId="259"/>
            <ac:picMk id="2" creationId="{141B2703-3898-B121-0D0A-B762E00A9BB3}"/>
          </ac:picMkLst>
        </pc:picChg>
        <pc:picChg chg="add del">
          <ac:chgData name="Eleftheria Kravariti" userId="9f8f3b63-1ee6-448e-9911-bac7744bf2ed" providerId="ADAL" clId="{B79F847E-BE1A-47AC-AEBC-0EF621F2553C}" dt="2025-12-08T00:35:38.249" v="62" actId="478"/>
          <ac:picMkLst>
            <pc:docMk/>
            <pc:sldMk cId="0" sldId="259"/>
            <ac:picMk id="3" creationId="{6CA8A646-4459-EC49-177E-5C37663790E1}"/>
          </ac:picMkLst>
        </pc:picChg>
        <pc:picChg chg="add mod modCrop">
          <ac:chgData name="Eleftheria Kravariti" userId="9f8f3b63-1ee6-448e-9911-bac7744bf2ed" providerId="ADAL" clId="{B79F847E-BE1A-47AC-AEBC-0EF621F2553C}" dt="2025-12-08T00:33:58.057" v="43" actId="732"/>
          <ac:picMkLst>
            <pc:docMk/>
            <pc:sldMk cId="0" sldId="259"/>
            <ac:picMk id="4" creationId="{74728331-28B7-953F-9053-AF5972D4C376}"/>
          </ac:picMkLst>
        </pc:picChg>
        <pc:picChg chg="add mod modCrop">
          <ac:chgData name="Eleftheria Kravariti" userId="9f8f3b63-1ee6-448e-9911-bac7744bf2ed" providerId="ADAL" clId="{B79F847E-BE1A-47AC-AEBC-0EF621F2553C}" dt="2025-12-08T00:35:34.307" v="61" actId="1076"/>
          <ac:picMkLst>
            <pc:docMk/>
            <pc:sldMk cId="0" sldId="259"/>
            <ac:picMk id="7" creationId="{227C385A-6CA1-39A2-09FC-3A7AA80F5C22}"/>
          </ac:picMkLst>
        </pc:picChg>
        <pc:cxnChg chg="mod">
          <ac:chgData name="Eleftheria Kravariti" userId="9f8f3b63-1ee6-448e-9911-bac7744bf2ed" providerId="ADAL" clId="{B79F847E-BE1A-47AC-AEBC-0EF621F2553C}" dt="2025-12-08T00:36:46.433" v="100" actId="1036"/>
          <ac:cxnSpMkLst>
            <pc:docMk/>
            <pc:sldMk cId="0" sldId="259"/>
            <ac:cxnSpMk id="32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CDDD65C-CBEC-441E-AFF7-1510FDA94617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2725262-0F46-4832-839D-111F0B3B0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5262-0F46-4832-839D-111F0B3B0B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5291E-816B-4442-AEB3-669BA2320F63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0" y="78568"/>
            <a:ext cx="1340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>
                <a:latin typeface="Calibri" pitchFamily="34" charset="0"/>
              </a:rPr>
              <a:t>ΤΜΗΜΑ: ΠΕ</a:t>
            </a:r>
            <a:endParaRPr lang="en-US" u="sng" dirty="0">
              <a:latin typeface="Calibri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070748" y="5356320"/>
            <a:ext cx="1337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 err="1"/>
              <a:t>Αποικοδομημένο</a:t>
            </a:r>
            <a:r>
              <a:rPr lang="el-GR" sz="1200" dirty="0"/>
              <a:t> </a:t>
            </a:r>
            <a:r>
              <a:rPr lang="el-GR" sz="1200" dirty="0" err="1"/>
              <a:t>Βακτηριακό</a:t>
            </a:r>
            <a:r>
              <a:rPr lang="el-GR" sz="1200" dirty="0"/>
              <a:t> </a:t>
            </a:r>
            <a:r>
              <a:rPr lang="en-US" sz="1200" dirty="0"/>
              <a:t>RNA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1509623" y="4167819"/>
            <a:ext cx="10493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/>
              <a:t>Μορφές κυκλικών μορίων </a:t>
            </a:r>
            <a:r>
              <a:rPr lang="el-GR" sz="1200" dirty="0" err="1"/>
              <a:t>πλασμιδικού</a:t>
            </a:r>
            <a:r>
              <a:rPr lang="el-GR" sz="1200" dirty="0"/>
              <a:t> </a:t>
            </a:r>
            <a:r>
              <a:rPr lang="en-US" sz="1200" dirty="0"/>
              <a:t>DNA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6085" y="4383719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16085" y="4537860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24366" y="5576873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387728" y="3425992"/>
            <a:ext cx="1887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err="1"/>
              <a:t>Πλασμιδιακό</a:t>
            </a:r>
            <a:r>
              <a:rPr lang="el-GR" dirty="0"/>
              <a:t> </a:t>
            </a:r>
            <a:r>
              <a:rPr lang="en-US" b="1" dirty="0"/>
              <a:t>DNA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4514" y="1007679"/>
            <a:ext cx="1999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err="1"/>
              <a:t>Χρωμοσωμικό</a:t>
            </a:r>
            <a:r>
              <a:rPr lang="el-GR" dirty="0"/>
              <a:t> </a:t>
            </a:r>
            <a:r>
              <a:rPr lang="en-US" b="1" dirty="0"/>
              <a:t>DNA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7741383" y="1276092"/>
            <a:ext cx="1368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/>
              <a:t>Σπασμένα μόρια </a:t>
            </a:r>
            <a:r>
              <a:rPr lang="en-US" sz="1200" dirty="0"/>
              <a:t>DNA</a:t>
            </a:r>
          </a:p>
        </p:txBody>
      </p:sp>
      <p:sp>
        <p:nvSpPr>
          <p:cNvPr id="11" name="Left Brace 10"/>
          <p:cNvSpPr/>
          <p:nvPr/>
        </p:nvSpPr>
        <p:spPr>
          <a:xfrm flipH="1">
            <a:off x="7727201" y="1276092"/>
            <a:ext cx="72008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46F13E-9772-A626-E030-22F65A54C3F8}"/>
              </a:ext>
            </a:extLst>
          </p:cNvPr>
          <p:cNvSpPr txBox="1"/>
          <p:nvPr/>
        </p:nvSpPr>
        <p:spPr>
          <a:xfrm rot="16200000">
            <a:off x="2817476" y="53223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1-2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467599-AF83-FB93-069B-6E9263C31A66}"/>
              </a:ext>
            </a:extLst>
          </p:cNvPr>
          <p:cNvSpPr txBox="1"/>
          <p:nvPr/>
        </p:nvSpPr>
        <p:spPr>
          <a:xfrm rot="16200000">
            <a:off x="3123503" y="53223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3-4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DB725E-1177-3F2D-DE68-73EB439C83F0}"/>
              </a:ext>
            </a:extLst>
          </p:cNvPr>
          <p:cNvSpPr txBox="1"/>
          <p:nvPr/>
        </p:nvSpPr>
        <p:spPr>
          <a:xfrm rot="16200000">
            <a:off x="3474871" y="53223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5-6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4B3739-754D-9208-3B58-0B5C78E88CBF}"/>
              </a:ext>
            </a:extLst>
          </p:cNvPr>
          <p:cNvSpPr txBox="1"/>
          <p:nvPr/>
        </p:nvSpPr>
        <p:spPr>
          <a:xfrm rot="16200000">
            <a:off x="3868832" y="532229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7-8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242E16-3779-F356-D18A-70CCFF066743}"/>
              </a:ext>
            </a:extLst>
          </p:cNvPr>
          <p:cNvSpPr txBox="1"/>
          <p:nvPr/>
        </p:nvSpPr>
        <p:spPr>
          <a:xfrm rot="16200000">
            <a:off x="4238391" y="496163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9-10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F0E423B-1B65-FC4C-7E20-F6EEE18033AD}"/>
              </a:ext>
            </a:extLst>
          </p:cNvPr>
          <p:cNvSpPr txBox="1"/>
          <p:nvPr/>
        </p:nvSpPr>
        <p:spPr>
          <a:xfrm rot="16200000">
            <a:off x="4575233" y="460095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11-12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0BD2966-ADC4-CD62-B249-06C21B5DE067}"/>
              </a:ext>
            </a:extLst>
          </p:cNvPr>
          <p:cNvSpPr txBox="1"/>
          <p:nvPr/>
        </p:nvSpPr>
        <p:spPr>
          <a:xfrm rot="16200000">
            <a:off x="4934605" y="482771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13-14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276E3B-BD6E-1199-13BE-AAD130F0DB8E}"/>
              </a:ext>
            </a:extLst>
          </p:cNvPr>
          <p:cNvSpPr txBox="1"/>
          <p:nvPr/>
        </p:nvSpPr>
        <p:spPr>
          <a:xfrm rot="16200000">
            <a:off x="5311226" y="460095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15-16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B8C4EE-E31B-F258-D544-140805902C24}"/>
              </a:ext>
            </a:extLst>
          </p:cNvPr>
          <p:cNvSpPr txBox="1"/>
          <p:nvPr/>
        </p:nvSpPr>
        <p:spPr>
          <a:xfrm rot="16200000">
            <a:off x="5655373" y="460095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17-18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941E38E-FE66-4B17-6C86-BA433BF5E233}"/>
              </a:ext>
            </a:extLst>
          </p:cNvPr>
          <p:cNvSpPr txBox="1"/>
          <p:nvPr/>
        </p:nvSpPr>
        <p:spPr>
          <a:xfrm rot="16200000">
            <a:off x="6031345" y="460095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19-20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F369245B-C9C8-EEA9-B18A-100091FF004E}"/>
              </a:ext>
            </a:extLst>
          </p:cNvPr>
          <p:cNvSpPr txBox="1"/>
          <p:nvPr/>
        </p:nvSpPr>
        <p:spPr>
          <a:xfrm rot="16200000">
            <a:off x="6395804" y="468966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21-22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4AD69F50-7C25-82BC-C0C5-4A58BE6A93D7}"/>
              </a:ext>
            </a:extLst>
          </p:cNvPr>
          <p:cNvSpPr txBox="1"/>
          <p:nvPr/>
        </p:nvSpPr>
        <p:spPr>
          <a:xfrm rot="16200000">
            <a:off x="6775239" y="468460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23-24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048474" y="1192345"/>
            <a:ext cx="6085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EF87F7-6F0E-05AB-07CC-0E002574EEE4}"/>
              </a:ext>
            </a:extLst>
          </p:cNvPr>
          <p:cNvSpPr txBox="1"/>
          <p:nvPr/>
        </p:nvSpPr>
        <p:spPr>
          <a:xfrm rot="16200000">
            <a:off x="2788963" y="3620977"/>
            <a:ext cx="516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1-2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7B51F2-B67D-015E-5E1F-F907C9102EA0}"/>
              </a:ext>
            </a:extLst>
          </p:cNvPr>
          <p:cNvSpPr txBox="1"/>
          <p:nvPr/>
        </p:nvSpPr>
        <p:spPr>
          <a:xfrm rot="16200000">
            <a:off x="3258747" y="3693112"/>
            <a:ext cx="372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3-4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B08C4-0C50-5952-7CFB-C07FD845CD18}"/>
              </a:ext>
            </a:extLst>
          </p:cNvPr>
          <p:cNvSpPr txBox="1"/>
          <p:nvPr/>
        </p:nvSpPr>
        <p:spPr>
          <a:xfrm rot="16200000">
            <a:off x="3645485" y="3693112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5-6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FD2155-D781-1296-2953-FC5F0574B9B0}"/>
              </a:ext>
            </a:extLst>
          </p:cNvPr>
          <p:cNvSpPr txBox="1"/>
          <p:nvPr/>
        </p:nvSpPr>
        <p:spPr>
          <a:xfrm rot="16200000">
            <a:off x="4022386" y="3693112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7-8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7D4C88-E44A-3147-D6C6-DCD807DD4EF3}"/>
              </a:ext>
            </a:extLst>
          </p:cNvPr>
          <p:cNvSpPr txBox="1"/>
          <p:nvPr/>
        </p:nvSpPr>
        <p:spPr>
          <a:xfrm rot="16200000">
            <a:off x="4333952" y="3657046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9-10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0A103E-32FB-B3F0-EE09-33F4FBA2DC94}"/>
              </a:ext>
            </a:extLst>
          </p:cNvPr>
          <p:cNvSpPr txBox="1"/>
          <p:nvPr/>
        </p:nvSpPr>
        <p:spPr>
          <a:xfrm rot="16200000">
            <a:off x="4662825" y="3620976"/>
            <a:ext cx="516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11-12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C085D1-52A0-C208-76CB-075A72B284D7}"/>
              </a:ext>
            </a:extLst>
          </p:cNvPr>
          <p:cNvSpPr txBox="1"/>
          <p:nvPr/>
        </p:nvSpPr>
        <p:spPr>
          <a:xfrm rot="16200000">
            <a:off x="5045117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13-14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F70E-B917-AD20-5A4B-A54214E52036}"/>
              </a:ext>
            </a:extLst>
          </p:cNvPr>
          <p:cNvSpPr txBox="1"/>
          <p:nvPr/>
        </p:nvSpPr>
        <p:spPr>
          <a:xfrm rot="16200000">
            <a:off x="5478774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15-16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BEC1B3-52B5-2E1A-3BE3-6B98DAD0D31E}"/>
              </a:ext>
            </a:extLst>
          </p:cNvPr>
          <p:cNvSpPr txBox="1"/>
          <p:nvPr/>
        </p:nvSpPr>
        <p:spPr>
          <a:xfrm rot="16200000">
            <a:off x="5846406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17-18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0816D4-BA30-4B70-82C0-DBD065258CEB}"/>
              </a:ext>
            </a:extLst>
          </p:cNvPr>
          <p:cNvSpPr txBox="1"/>
          <p:nvPr/>
        </p:nvSpPr>
        <p:spPr>
          <a:xfrm rot="16200000">
            <a:off x="6217839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19-20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4B9116-B46A-FE23-469F-1E463B06C921}"/>
              </a:ext>
            </a:extLst>
          </p:cNvPr>
          <p:cNvSpPr txBox="1"/>
          <p:nvPr/>
        </p:nvSpPr>
        <p:spPr>
          <a:xfrm rot="16200000">
            <a:off x="6587760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21-22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402105-4B56-5DCF-49D6-50A44B642916}"/>
              </a:ext>
            </a:extLst>
          </p:cNvPr>
          <p:cNvSpPr txBox="1"/>
          <p:nvPr/>
        </p:nvSpPr>
        <p:spPr>
          <a:xfrm rot="16200000">
            <a:off x="6991055" y="362097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23-24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75F50-F9FE-33CA-50AA-E49D2AB1C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84" t="13251" r="17671" b="62946"/>
          <a:stretch>
            <a:fillRect/>
          </a:stretch>
        </p:blipFill>
        <p:spPr>
          <a:xfrm>
            <a:off x="2774860" y="795806"/>
            <a:ext cx="4811300" cy="209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2FABA-B96A-F2CF-6489-F6B4746B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84" t="47063" r="17671" b="24435"/>
          <a:stretch>
            <a:fillRect/>
          </a:stretch>
        </p:blipFill>
        <p:spPr>
          <a:xfrm>
            <a:off x="2842019" y="3958625"/>
            <a:ext cx="4957190" cy="2581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3059832" y="3858871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1,0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3859508" y="3870072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1,5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4669258" y="3858871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2,0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5494098" y="3850919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2,5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 rot="17935328">
            <a:off x="2483123" y="3699586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u="sng" dirty="0">
                <a:latin typeface="Calibri" pitchFamily="34" charset="0"/>
              </a:rPr>
              <a:t>0,5</a:t>
            </a:r>
            <a:r>
              <a:rPr lang="en-US" sz="1200" u="sng" dirty="0">
                <a:latin typeface="Calibri" pitchFamily="34" charset="0"/>
              </a:rPr>
              <a:t> 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0" y="-27384"/>
            <a:ext cx="1340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>
                <a:latin typeface="Calibri" pitchFamily="34" charset="0"/>
              </a:rPr>
              <a:t>ΤΜΗΜΑ: ΠΕ</a:t>
            </a:r>
            <a:endParaRPr lang="en-US" u="sng" dirty="0">
              <a:latin typeface="Calibri" pitchFamily="34" charset="0"/>
            </a:endParaRP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270984" y="3382926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PCR</a:t>
            </a:r>
          </a:p>
        </p:txBody>
      </p:sp>
      <p:sp>
        <p:nvSpPr>
          <p:cNvPr id="1026" name="AutoShape 2" descr="Αποτέλεσμα εικόνας για 100 bp lad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"/>
          <p:cNvSpPr txBox="1">
            <a:spLocks noChangeArrowheads="1"/>
          </p:cNvSpPr>
          <p:nvPr/>
        </p:nvSpPr>
        <p:spPr bwMode="auto">
          <a:xfrm>
            <a:off x="971600" y="716473"/>
            <a:ext cx="652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RNA</a:t>
            </a:r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 flipV="1">
            <a:off x="1721028" y="1944829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</p:cNvCxnSpPr>
          <p:nvPr/>
        </p:nvCxnSpPr>
        <p:spPr>
          <a:xfrm flipV="1">
            <a:off x="1721860" y="2624206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25"/>
          <p:cNvSpPr txBox="1">
            <a:spLocks noChangeArrowheads="1"/>
          </p:cNvSpPr>
          <p:nvPr/>
        </p:nvSpPr>
        <p:spPr bwMode="auto">
          <a:xfrm>
            <a:off x="1180711" y="1628800"/>
            <a:ext cx="4475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28S</a:t>
            </a:r>
            <a:r>
              <a:rPr lang="en-001" sz="1200" dirty="0">
                <a:latin typeface="Calibri" pitchFamily="34" charset="0"/>
              </a:rPr>
              <a:t>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4" name="TextBox 25"/>
          <p:cNvSpPr txBox="1">
            <a:spLocks noChangeArrowheads="1"/>
          </p:cNvSpPr>
          <p:nvPr/>
        </p:nvSpPr>
        <p:spPr bwMode="auto">
          <a:xfrm>
            <a:off x="1184444" y="1806329"/>
            <a:ext cx="4122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18S</a:t>
            </a:r>
          </a:p>
        </p:txBody>
      </p:sp>
      <p:sp>
        <p:nvSpPr>
          <p:cNvPr id="65" name="TextBox 25"/>
          <p:cNvSpPr txBox="1">
            <a:spLocks noChangeArrowheads="1"/>
          </p:cNvSpPr>
          <p:nvPr/>
        </p:nvSpPr>
        <p:spPr bwMode="auto">
          <a:xfrm>
            <a:off x="1011852" y="2486500"/>
            <a:ext cx="8172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tRNAs, 5S</a:t>
            </a: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D8E25F0C-405A-456B-8703-41679EC5E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011" y="3858870"/>
            <a:ext cx="73261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3,</a:t>
            </a:r>
            <a:r>
              <a:rPr lang="el-GR" sz="1200" u="sng" dirty="0">
                <a:latin typeface="Calibri" pitchFamily="34" charset="0"/>
              </a:rPr>
              <a:t>0 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297FB-DA84-1B23-4441-F6626B7D9871}"/>
              </a:ext>
            </a:extLst>
          </p:cNvPr>
          <p:cNvSpPr txBox="1"/>
          <p:nvPr/>
        </p:nvSpPr>
        <p:spPr>
          <a:xfrm>
            <a:off x="7885234" y="3870886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200" dirty="0"/>
              <a:t>MgCl</a:t>
            </a:r>
            <a:r>
              <a:rPr lang="en-001" sz="1200" baseline="-25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CD79B-622D-E31D-B344-53147689552C}"/>
              </a:ext>
            </a:extLst>
          </p:cNvPr>
          <p:cNvSpPr txBox="1"/>
          <p:nvPr/>
        </p:nvSpPr>
        <p:spPr>
          <a:xfrm rot="16405481">
            <a:off x="2295332" y="70234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1-2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88100-7F55-04F5-19D8-141E9FA70914}"/>
              </a:ext>
            </a:extLst>
          </p:cNvPr>
          <p:cNvSpPr txBox="1"/>
          <p:nvPr/>
        </p:nvSpPr>
        <p:spPr>
          <a:xfrm rot="16405481">
            <a:off x="2670115" y="702340"/>
            <a:ext cx="372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3-4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E75B2-4E09-CE4E-F59F-D7961DA69581}"/>
              </a:ext>
            </a:extLst>
          </p:cNvPr>
          <p:cNvSpPr txBox="1"/>
          <p:nvPr/>
        </p:nvSpPr>
        <p:spPr>
          <a:xfrm rot="16405481">
            <a:off x="3102163" y="70234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5-6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C7A20-6BF0-F40A-244B-957F6546B166}"/>
              </a:ext>
            </a:extLst>
          </p:cNvPr>
          <p:cNvSpPr txBox="1"/>
          <p:nvPr/>
        </p:nvSpPr>
        <p:spPr>
          <a:xfrm rot="16405481">
            <a:off x="3528101" y="70234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7-8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4EEF2-5997-D898-E5EC-DDF827E5DEFC}"/>
              </a:ext>
            </a:extLst>
          </p:cNvPr>
          <p:cNvSpPr txBox="1"/>
          <p:nvPr/>
        </p:nvSpPr>
        <p:spPr>
          <a:xfrm rot="16405481">
            <a:off x="3864607" y="661734"/>
            <a:ext cx="453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9-10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7022A-73DF-C17A-ED4B-FE859D823C6B}"/>
              </a:ext>
            </a:extLst>
          </p:cNvPr>
          <p:cNvSpPr txBox="1"/>
          <p:nvPr/>
        </p:nvSpPr>
        <p:spPr>
          <a:xfrm rot="16405481">
            <a:off x="4254509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11-12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10D8F-817C-937F-48E5-7282AADEB3F9}"/>
              </a:ext>
            </a:extLst>
          </p:cNvPr>
          <p:cNvSpPr txBox="1"/>
          <p:nvPr/>
        </p:nvSpPr>
        <p:spPr>
          <a:xfrm rot="16405481">
            <a:off x="4686557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13-14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071D5-439E-5F39-9CDC-B39EAD938290}"/>
              </a:ext>
            </a:extLst>
          </p:cNvPr>
          <p:cNvSpPr txBox="1"/>
          <p:nvPr/>
        </p:nvSpPr>
        <p:spPr>
          <a:xfrm rot="16405481">
            <a:off x="5043981" y="627870"/>
            <a:ext cx="52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15-16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987D7-4B22-2DB3-7267-4382C61D2169}"/>
              </a:ext>
            </a:extLst>
          </p:cNvPr>
          <p:cNvSpPr txBox="1"/>
          <p:nvPr/>
        </p:nvSpPr>
        <p:spPr>
          <a:xfrm rot="16405481">
            <a:off x="5478645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17-18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D15570-8D73-5DE3-B4A5-AD206F8ADA3E}"/>
              </a:ext>
            </a:extLst>
          </p:cNvPr>
          <p:cNvSpPr txBox="1"/>
          <p:nvPr/>
        </p:nvSpPr>
        <p:spPr>
          <a:xfrm rot="16405481">
            <a:off x="5910693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19-2</a:t>
            </a:r>
            <a:r>
              <a:rPr lang="el-GR" sz="1100" dirty="0"/>
              <a:t>2</a:t>
            </a:r>
            <a:endParaRPr lang="en-001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664A1C-368E-20A2-FF9F-B7B72320DAB6}"/>
              </a:ext>
            </a:extLst>
          </p:cNvPr>
          <p:cNvSpPr txBox="1"/>
          <p:nvPr/>
        </p:nvSpPr>
        <p:spPr>
          <a:xfrm rot="16405481">
            <a:off x="6702781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23-24</a:t>
            </a:r>
          </a:p>
        </p:txBody>
      </p:sp>
      <p:cxnSp>
        <p:nvCxnSpPr>
          <p:cNvPr id="6" name="Straight Arrow Connector 58">
            <a:extLst>
              <a:ext uri="{FF2B5EF4-FFF2-40B4-BE49-F238E27FC236}">
                <a16:creationId xmlns:a16="http://schemas.microsoft.com/office/drawing/2014/main" id="{408FC605-C5C8-9375-411B-0AC72CFC9FC7}"/>
              </a:ext>
            </a:extLst>
          </p:cNvPr>
          <p:cNvCxnSpPr>
            <a:cxnSpLocks/>
          </p:cNvCxnSpPr>
          <p:nvPr/>
        </p:nvCxnSpPr>
        <p:spPr>
          <a:xfrm flipV="1">
            <a:off x="1732075" y="1767300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2F4C286-17B0-2B03-27FB-5D139B09C88A}"/>
              </a:ext>
            </a:extLst>
          </p:cNvPr>
          <p:cNvSpPr txBox="1"/>
          <p:nvPr/>
        </p:nvSpPr>
        <p:spPr>
          <a:xfrm rot="16405481">
            <a:off x="6270733" y="63033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</a:t>
            </a:r>
            <a:r>
              <a:rPr lang="el-GR" sz="1100" dirty="0"/>
              <a:t>1</a:t>
            </a:r>
            <a:r>
              <a:rPr lang="en-001" sz="1100" dirty="0"/>
              <a:t>-2</a:t>
            </a:r>
            <a:r>
              <a:rPr lang="el-GR" sz="1100" dirty="0"/>
              <a:t>2</a:t>
            </a:r>
            <a:endParaRPr lang="en-001" sz="1100" dirty="0"/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1159174" y="5024209"/>
            <a:ext cx="824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>
                <a:latin typeface="Calibri" pitchFamily="34" charset="0"/>
              </a:rPr>
              <a:t>Προϊόν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1795329" y="5162709"/>
            <a:ext cx="3759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4728331-28B7-953F-9053-AF5972D4C3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09" t="12201" r="18231" b="64339"/>
          <a:stretch>
            <a:fillRect/>
          </a:stretch>
        </p:blipFill>
        <p:spPr>
          <a:xfrm>
            <a:off x="2328974" y="983347"/>
            <a:ext cx="5267362" cy="2340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C385A-6CA1-39A2-09FC-3A7AA80F5C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09" t="41221" r="13398" b="38876"/>
          <a:stretch>
            <a:fillRect/>
          </a:stretch>
        </p:blipFill>
        <p:spPr>
          <a:xfrm>
            <a:off x="2220454" y="4122478"/>
            <a:ext cx="5563252" cy="1962762"/>
          </a:xfrm>
          <a:prstGeom prst="rect">
            <a:avLst/>
          </a:prstGeo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36EEEA6B-BBAF-E62F-F6A0-A66E11415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744" y="3871267"/>
            <a:ext cx="73261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3,</a:t>
            </a:r>
            <a:r>
              <a:rPr lang="el-GR" sz="1200" u="sng" dirty="0">
                <a:latin typeface="Calibri" pitchFamily="34" charset="0"/>
              </a:rPr>
              <a:t>5 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F4ABF1-4210-FC2D-9EBD-B7726483F0DA}"/>
              </a:ext>
            </a:extLst>
          </p:cNvPr>
          <p:cNvSpPr txBox="1">
            <a:spLocks noChangeArrowheads="1"/>
          </p:cNvSpPr>
          <p:nvPr/>
        </p:nvSpPr>
        <p:spPr bwMode="auto">
          <a:xfrm rot="17935328">
            <a:off x="2131234" y="3699586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marker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88</Words>
  <Application>Microsoft Office PowerPoint</Application>
  <PresentationFormat>On-screen Show (4:3)</PresentationFormat>
  <Paragraphs>59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C. Rodakis</dc:creator>
  <cp:lastModifiedBy>Eleftheria Kravariti</cp:lastModifiedBy>
  <cp:revision>60</cp:revision>
  <cp:lastPrinted>2024-11-29T13:08:57Z</cp:lastPrinted>
  <dcterms:created xsi:type="dcterms:W3CDTF">2016-05-18T11:06:30Z</dcterms:created>
  <dcterms:modified xsi:type="dcterms:W3CDTF">2025-12-08T00:37:13Z</dcterms:modified>
</cp:coreProperties>
</file>