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</p:sldIdLst>
  <p:sldSz cx="9144000" cy="6858000" type="screen4x3"/>
  <p:notesSz cx="6797675" cy="99282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BC00"/>
    <a:srgbClr val="AD403D"/>
    <a:srgbClr val="87B0E1"/>
    <a:srgbClr val="FF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91" autoAdjust="0"/>
    <p:restoredTop sz="99470" autoAdjust="0"/>
  </p:normalViewPr>
  <p:slideViewPr>
    <p:cSldViewPr>
      <p:cViewPr varScale="1">
        <p:scale>
          <a:sx n="68" d="100"/>
          <a:sy n="68" d="100"/>
        </p:scale>
        <p:origin x="163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D72A28-6E37-47CE-99F3-5D79F25CC39C}" type="datetimeFigureOut">
              <a:rPr lang="en-AU"/>
              <a:pPr>
                <a:defRPr/>
              </a:pPr>
              <a:t>19/11/2022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22FFE-DB63-40EA-9FEE-44EB1B5B8D88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C3E465-A95D-4597-BBF9-26C754D96299}" type="datetimeFigureOut">
              <a:rPr lang="en-AU"/>
              <a:pPr>
                <a:defRPr/>
              </a:pPr>
              <a:t>19/11/2022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38779D-A852-4C26-A0A1-5A3CB14F59E7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003BD2-B302-4065-8E99-2355CEE672DB}" type="datetimeFigureOut">
              <a:rPr lang="en-AU"/>
              <a:pPr>
                <a:defRPr/>
              </a:pPr>
              <a:t>19/11/2022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480572-E297-4EBD-8255-898ED9D02C35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A98839-D685-4C73-B910-02BFDA2B749B}" type="datetimeFigureOut">
              <a:rPr lang="en-AU"/>
              <a:pPr>
                <a:defRPr/>
              </a:pPr>
              <a:t>19/11/2022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70D9A4-4E52-4AD1-8EB0-900F6A90443A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AAF60F-EB10-457D-92B9-86DC9D79DCD7}" type="datetimeFigureOut">
              <a:rPr lang="en-AU"/>
              <a:pPr>
                <a:defRPr/>
              </a:pPr>
              <a:t>19/11/2022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7A5679-EA2C-46D6-B854-408EE1EA3809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BBE288-3AA6-4EA2-A97C-C0F2E9166CED}" type="datetimeFigureOut">
              <a:rPr lang="en-AU"/>
              <a:pPr>
                <a:defRPr/>
              </a:pPr>
              <a:t>19/11/2022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E55B0D-09C6-459E-B8A3-607027447B8C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B3E126-A795-4B39-92C1-A890E8F0A63A}" type="datetimeFigureOut">
              <a:rPr lang="en-AU"/>
              <a:pPr>
                <a:defRPr/>
              </a:pPr>
              <a:t>19/11/2022</a:t>
            </a:fld>
            <a:endParaRPr lang="en-A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1D323D-0B25-479C-8BF4-EDBB52B1E853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E74AFA-2ED2-41BB-AB23-C492E8D3F56A}" type="datetimeFigureOut">
              <a:rPr lang="en-AU"/>
              <a:pPr>
                <a:defRPr/>
              </a:pPr>
              <a:t>19/11/2022</a:t>
            </a:fld>
            <a:endParaRPr lang="en-A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71606E-9F33-4538-9D7A-C71704F4E7A0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F74AA1-C955-4B09-854E-3E4A6094309B}" type="datetimeFigureOut">
              <a:rPr lang="en-AU"/>
              <a:pPr>
                <a:defRPr/>
              </a:pPr>
              <a:t>19/11/2022</a:t>
            </a:fld>
            <a:endParaRPr lang="en-A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7BD877-F750-48E0-B45A-8BA024CAC844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545C4F-B111-4FA9-A6D6-9A3BB3272E45}" type="datetimeFigureOut">
              <a:rPr lang="en-AU"/>
              <a:pPr>
                <a:defRPr/>
              </a:pPr>
              <a:t>19/11/2022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10060D-2F21-47EB-BC31-98104C39A172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831E00-63A6-41AF-880F-91E4C617D98D}" type="datetimeFigureOut">
              <a:rPr lang="en-AU"/>
              <a:pPr>
                <a:defRPr/>
              </a:pPr>
              <a:t>19/11/2022</a:t>
            </a:fld>
            <a:endParaRPr lang="en-A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6C7D24-C3F6-4886-8F39-AFA0FA232809}" type="slidenum">
              <a:rPr lang="en-AU"/>
              <a:pPr>
                <a:defRPr/>
              </a:pPr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9776A25-9BB3-4F0F-AC34-3943AB32122F}" type="datetimeFigureOut">
              <a:rPr lang="en-AU"/>
              <a:pPr>
                <a:defRPr/>
              </a:pPr>
              <a:t>19/11/2022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AAB79E4-85D4-4C2B-995D-78D62893DB18}" type="slidenum">
              <a:rPr lang="en-AU"/>
              <a:pPr>
                <a:defRPr/>
              </a:pPr>
              <a:t>‹#›</a:t>
            </a:fld>
            <a:endParaRPr lang="en-AU"/>
          </a:p>
        </p:txBody>
      </p:sp>
      <p:pic>
        <p:nvPicPr>
          <p:cNvPr id="3" name="Εικόνα 2">
            <a:extLst>
              <a:ext uri="{FF2B5EF4-FFF2-40B4-BE49-F238E27FC236}">
                <a16:creationId xmlns:a16="http://schemas.microsoft.com/office/drawing/2014/main" id="{3693FA15-0821-4AAE-96B9-F81D4C80398E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92" y="59318"/>
            <a:ext cx="1680714" cy="460296"/>
          </a:xfrm>
          <a:prstGeom prst="rect">
            <a:avLst/>
          </a:prstGeom>
        </p:spPr>
      </p:pic>
      <p:pic>
        <p:nvPicPr>
          <p:cNvPr id="9" name="Εικόνα 8">
            <a:extLst>
              <a:ext uri="{FF2B5EF4-FFF2-40B4-BE49-F238E27FC236}">
                <a16:creationId xmlns:a16="http://schemas.microsoft.com/office/drawing/2014/main" id="{3CBDBC7E-9A66-484C-AA73-A2536F9A14ED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7665774" y="92076"/>
            <a:ext cx="1336983" cy="37435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Πίνακας 3">
            <a:extLst>
              <a:ext uri="{FF2B5EF4-FFF2-40B4-BE49-F238E27FC236}">
                <a16:creationId xmlns:a16="http://schemas.microsoft.com/office/drawing/2014/main" id="{48474948-DAB0-4AE4-8B06-57DA8C16FAC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968151"/>
              </p:ext>
            </p:extLst>
          </p:nvPr>
        </p:nvGraphicFramePr>
        <p:xfrm>
          <a:off x="146799" y="685800"/>
          <a:ext cx="8844800" cy="829233"/>
        </p:xfrm>
        <a:graphic>
          <a:graphicData uri="http://schemas.openxmlformats.org/drawingml/2006/table">
            <a:tbl>
              <a:tblPr/>
              <a:tblGrid>
                <a:gridCol w="8844800">
                  <a:extLst>
                    <a:ext uri="{9D8B030D-6E8A-4147-A177-3AD203B41FA5}">
                      <a16:colId xmlns:a16="http://schemas.microsoft.com/office/drawing/2014/main" val="2813530119"/>
                    </a:ext>
                  </a:extLst>
                </a:gridCol>
              </a:tblGrid>
              <a:tr h="416527">
                <a:tc>
                  <a:txBody>
                    <a:bodyPr/>
                    <a:lstStyle/>
                    <a:p>
                      <a:pPr algn="ctr" fontAlgn="t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Team Manifesto</a:t>
                      </a:r>
                    </a:p>
                    <a:p>
                      <a:pPr algn="l" fontAlgn="t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Team:</a:t>
                      </a:r>
                    </a:p>
                    <a:p>
                      <a:pPr algn="l" fontAlgn="t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Date:</a:t>
                      </a:r>
                    </a:p>
                  </a:txBody>
                  <a:tcPr marL="6273" marR="6273" marT="6273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67241684"/>
                  </a:ext>
                </a:extLst>
              </a:tr>
            </a:tbl>
          </a:graphicData>
        </a:graphic>
      </p:graphicFrame>
      <p:graphicFrame>
        <p:nvGraphicFramePr>
          <p:cNvPr id="6" name="Πίνακας 5">
            <a:extLst>
              <a:ext uri="{FF2B5EF4-FFF2-40B4-BE49-F238E27FC236}">
                <a16:creationId xmlns:a16="http://schemas.microsoft.com/office/drawing/2014/main" id="{FA5ACFCE-F27D-49A7-99F2-AE2C6387A2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7530550"/>
              </p:ext>
            </p:extLst>
          </p:nvPr>
        </p:nvGraphicFramePr>
        <p:xfrm>
          <a:off x="138333" y="1676400"/>
          <a:ext cx="8839198" cy="50292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2913">
                  <a:extLst>
                    <a:ext uri="{9D8B030D-6E8A-4147-A177-3AD203B41FA5}">
                      <a16:colId xmlns:a16="http://schemas.microsoft.com/office/drawing/2014/main" val="2174434298"/>
                    </a:ext>
                  </a:extLst>
                </a:gridCol>
                <a:gridCol w="1727257">
                  <a:extLst>
                    <a:ext uri="{9D8B030D-6E8A-4147-A177-3AD203B41FA5}">
                      <a16:colId xmlns:a16="http://schemas.microsoft.com/office/drawing/2014/main" val="4216817057"/>
                    </a:ext>
                  </a:extLst>
                </a:gridCol>
                <a:gridCol w="1727257">
                  <a:extLst>
                    <a:ext uri="{9D8B030D-6E8A-4147-A177-3AD203B41FA5}">
                      <a16:colId xmlns:a16="http://schemas.microsoft.com/office/drawing/2014/main" val="3147019880"/>
                    </a:ext>
                  </a:extLst>
                </a:gridCol>
                <a:gridCol w="1727257">
                  <a:extLst>
                    <a:ext uri="{9D8B030D-6E8A-4147-A177-3AD203B41FA5}">
                      <a16:colId xmlns:a16="http://schemas.microsoft.com/office/drawing/2014/main" val="750593013"/>
                    </a:ext>
                  </a:extLst>
                </a:gridCol>
                <a:gridCol w="1727257">
                  <a:extLst>
                    <a:ext uri="{9D8B030D-6E8A-4147-A177-3AD203B41FA5}">
                      <a16:colId xmlns:a16="http://schemas.microsoft.com/office/drawing/2014/main" val="2319630025"/>
                    </a:ext>
                  </a:extLst>
                </a:gridCol>
                <a:gridCol w="1727257">
                  <a:extLst>
                    <a:ext uri="{9D8B030D-6E8A-4147-A177-3AD203B41FA5}">
                      <a16:colId xmlns:a16="http://schemas.microsoft.com/office/drawing/2014/main" val="527002858"/>
                    </a:ext>
                  </a:extLst>
                </a:gridCol>
              </a:tblGrid>
              <a:tr h="846980"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NAME</a:t>
                      </a:r>
                      <a:endParaRPr lang="el-G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4336284"/>
                  </a:ext>
                </a:extLst>
              </a:tr>
              <a:tr h="846980"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Title</a:t>
                      </a:r>
                      <a:endParaRPr lang="el-G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l-G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8851043"/>
                  </a:ext>
                </a:extLst>
              </a:tr>
              <a:tr h="2488261">
                <a:tc>
                  <a:txBody>
                    <a:bodyPr/>
                    <a:lstStyle/>
                    <a:p>
                      <a:pPr algn="ctr" fontAlgn="b"/>
                      <a:r>
                        <a:rPr lang="el-GR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Responsibilities</a:t>
                      </a:r>
                      <a:endParaRPr lang="el-G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0" indent="0" algn="l" fontAlgn="b">
                        <a:buFont typeface="Arial" panose="020B0604020202020204" pitchFamily="34" charset="0"/>
                        <a:buNone/>
                      </a:pP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endParaRPr lang="el-G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endParaRPr lang="el-G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endParaRPr lang="el-G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l-G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027300"/>
                  </a:ext>
                </a:extLst>
              </a:tr>
              <a:tr h="84698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  <a:endParaRPr lang="el-G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%shares</a:t>
                      </a:r>
                      <a:endParaRPr lang="el-GR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 fontAlgn="b">
                        <a:buFont typeface="Arial" panose="020B0604020202020204" pitchFamily="34" charset="0"/>
                        <a:buNone/>
                      </a:pPr>
                      <a:endParaRPr lang="el-G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b">
                        <a:buFont typeface="Arial" panose="020B0604020202020204" pitchFamily="34" charset="0"/>
                        <a:buNone/>
                      </a:pPr>
                      <a:endParaRPr lang="el-GR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el-G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el-GR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906266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760963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964</TotalTime>
  <Words>15</Words>
  <Application>Microsoft Office PowerPoint</Application>
  <PresentationFormat>Προβολή στην οθόνη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Παρουσίαση του PowerPoint</vt:lpstr>
    </vt:vector>
  </TitlesOfParts>
  <Company>World Vision Australia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model canvas template</dc:title>
  <dc:creator>This version: James Cox</dc:creator>
  <dc:description>Full credit to  http://www.businessmodelgeneration.com and its users for this template. I have made enhancements to its useability by using a table as the underlying format.</dc:description>
  <cp:lastModifiedBy>Antonis Livieratos</cp:lastModifiedBy>
  <cp:revision>213</cp:revision>
  <cp:lastPrinted>2019-11-01T12:12:52Z</cp:lastPrinted>
  <dcterms:created xsi:type="dcterms:W3CDTF">2011-03-15T01:24:59Z</dcterms:created>
  <dcterms:modified xsi:type="dcterms:W3CDTF">2022-11-19T09:33:13Z</dcterms:modified>
</cp:coreProperties>
</file>