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8B8925-9335-2494-FEA0-18A251077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8C20C33-2EC6-9D9F-8E9B-3C307E6A2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A83482-4671-634E-A339-EF98A57A2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200F-EB86-45A0-90A4-D17A566A4B6C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781B2E7-6CA7-8321-A419-4D0548F20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468C289-7BEB-1534-E6A0-B3D544E46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5366-5CE1-4651-B907-34A71920FA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305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EEEC39-FE9D-C4BA-3730-6D44A9F85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816570C-4C95-77A7-CA22-092557ADB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1AD30FB-C6F7-9B5E-0E8C-E0D1CCBE1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200F-EB86-45A0-90A4-D17A566A4B6C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D924397-931B-F5CF-DA7C-60585F789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B6CB9EB-9D1F-1AF2-1AA3-2F1F25735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5366-5CE1-4651-B907-34A71920FA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2743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B0F6B78-D800-532C-2B21-4B70ADA405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4589587-563D-8FFA-B907-7035FB9BD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619D787-019E-3DA8-410B-E72972FD6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200F-EB86-45A0-90A4-D17A566A4B6C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7C2D197-8E9D-98FF-C9D7-F47319EBF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AE8936E-69A5-CEA2-9488-E923AF521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5366-5CE1-4651-B907-34A71920FA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6664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895E79-428C-EB18-A7EB-7D49943EE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CA370C-F29E-FF1E-19B6-C249E2F04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E36773B-331B-0787-AA64-CF7CA75C7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200F-EB86-45A0-90A4-D17A566A4B6C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C8F1397-65AE-620E-8576-B0BB9DCF1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EB28DF0-4565-C823-C131-2F0EC7D5F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5366-5CE1-4651-B907-34A71920FA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038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587A06-FA4A-22D1-D240-D4F03C95D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DC00CA9-FBB6-256A-415A-A834F9923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3343B75-2DA5-9C3C-0340-156C3A84E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200F-EB86-45A0-90A4-D17A566A4B6C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9E4A158-1C44-5055-DEB4-61F2439D8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03C0A59-91D2-FD37-562D-ED1FB0762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5366-5CE1-4651-B907-34A71920FA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134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05EB847-6C73-A1BF-10DC-874AB3886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C54AEA3-990D-2CBE-D418-1C66F8B2AB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08DC768-8E81-106E-0B05-3B8EBF830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6A5D862-335A-B7AB-E66E-24EF09942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200F-EB86-45A0-90A4-D17A566A4B6C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CD20B75-FBEA-5A92-6AB0-19618C2B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014BFB-1E63-A4F3-4E10-72272D4C0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5366-5CE1-4651-B907-34A71920FA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04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868A00-F8D9-632C-3460-8983A53C4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97906B9-775A-EA7D-AC60-B3983BD97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BB6ED15-7CDB-3E10-197C-750997A36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D6A1571-408B-DA12-5741-188745B919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0F32532-A48C-D644-1C46-AA316A7DE3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1F8CE14-6132-4AF9-1DFD-E82D3BD80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200F-EB86-45A0-90A4-D17A566A4B6C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04BF3FA-5DF0-1671-27F6-02009CB8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8D39B67-86D1-41FB-FCC5-FC945DCAE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5366-5CE1-4651-B907-34A71920FA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204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CAA2A0-01AF-A92C-343E-70DF1135B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0ACABEC2-23D7-EC30-A466-13BC4AE13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200F-EB86-45A0-90A4-D17A566A4B6C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6F6AB0B-DEF9-4BA7-85A1-D1E927250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89FF6C1-D8DC-0B1C-DE63-10C2B01EF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5366-5CE1-4651-B907-34A71920FA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4782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7D6339B-79F8-3070-E348-2AAA0CBC9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200F-EB86-45A0-90A4-D17A566A4B6C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6935E9C-8F1F-BE24-494F-6319204EF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ADF34B5-C39A-0836-E8A5-6AA12B62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5366-5CE1-4651-B907-34A71920FA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1318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B502FB-3A2B-5155-44FE-03F7CD6D7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021140-7DB5-89C2-6709-9E518BE5A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9DAAE4D-E172-A279-6094-40EAE8EB03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82C5A2C-A4BB-7551-8818-45E82E8BF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200F-EB86-45A0-90A4-D17A566A4B6C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68835B7-B615-427C-6E15-C4DC8750B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77ED97F-97BD-EEE8-E246-9F37E2DF2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5366-5CE1-4651-B907-34A71920FA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2949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522AB2-1F4D-BE4B-9CDE-3DAA64B8E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C17B1E1-08EA-8085-CA3D-E839990797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E9C0715-1356-3CFB-84C0-D68151C3B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473513E-02D7-4D2C-1847-68A0DFBE1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200F-EB86-45A0-90A4-D17A566A4B6C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9C7D188-8C38-9348-B9D5-EA22D91CB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C8B2FA3-C919-E195-B1D8-969242278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75366-5CE1-4651-B907-34A71920FA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340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F265C0E-813C-A9A4-27E9-1BEF8B864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4737CE4-369A-B3BC-161A-2B74DCDCF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AC193F7-A33D-182A-ECB0-24B74E89BE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8200F-EB86-45A0-90A4-D17A566A4B6C}" type="datetimeFigureOut">
              <a:rPr lang="el-GR" smtClean="0"/>
              <a:t>13/10/2025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2369682-05CF-519B-8EBB-92066A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EF23657-FA6E-46E7-B252-D4E3E2D980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575366-5CE1-4651-B907-34A71920FA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8096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ational and Kapodistrian University of Athens, NKUA, GR ...">
            <a:extLst>
              <a:ext uri="{FF2B5EF4-FFF2-40B4-BE49-F238E27FC236}">
                <a16:creationId xmlns:a16="http://schemas.microsoft.com/office/drawing/2014/main" id="{E48F44ED-BEED-8917-9A8A-527957F567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8" t="34947" r="14853" b="33993"/>
          <a:stretch>
            <a:fillRect/>
          </a:stretch>
        </p:blipFill>
        <p:spPr bwMode="auto">
          <a:xfrm>
            <a:off x="0" y="0"/>
            <a:ext cx="2250831" cy="671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F9C34437-7B36-BC0C-FAE1-0C04D23705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223597"/>
              </p:ext>
            </p:extLst>
          </p:nvPr>
        </p:nvGraphicFramePr>
        <p:xfrm>
          <a:off x="132005" y="852430"/>
          <a:ext cx="5963996" cy="360000"/>
        </p:xfrm>
        <a:graphic>
          <a:graphicData uri="http://schemas.openxmlformats.org/drawingml/2006/table">
            <a:tbl>
              <a:tblPr/>
              <a:tblGrid>
                <a:gridCol w="1194219">
                  <a:extLst>
                    <a:ext uri="{9D8B030D-6E8A-4147-A177-3AD203B41FA5}">
                      <a16:colId xmlns:a16="http://schemas.microsoft.com/office/drawing/2014/main" val="2343574481"/>
                    </a:ext>
                  </a:extLst>
                </a:gridCol>
                <a:gridCol w="4769777">
                  <a:extLst>
                    <a:ext uri="{9D8B030D-6E8A-4147-A177-3AD203B41FA5}">
                      <a16:colId xmlns:a16="http://schemas.microsoft.com/office/drawing/2014/main" val="1833212897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r" fontAlgn="t"/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ΤΕΑΜ :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l-G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l-G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53141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 </a:t>
                      </a:r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l-G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l-G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671034"/>
                  </a:ext>
                </a:extLst>
              </a:tr>
            </a:tbl>
          </a:graphicData>
        </a:graphic>
      </p:graphicFrame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06E3AFDA-F547-26FC-9FA2-5CB4442AA4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399142"/>
              </p:ext>
            </p:extLst>
          </p:nvPr>
        </p:nvGraphicFramePr>
        <p:xfrm>
          <a:off x="135056" y="1143000"/>
          <a:ext cx="11927991" cy="5471115"/>
        </p:xfrm>
        <a:graphic>
          <a:graphicData uri="http://schemas.openxmlformats.org/drawingml/2006/table">
            <a:tbl>
              <a:tblPr/>
              <a:tblGrid>
                <a:gridCol w="3975997">
                  <a:extLst>
                    <a:ext uri="{9D8B030D-6E8A-4147-A177-3AD203B41FA5}">
                      <a16:colId xmlns:a16="http://schemas.microsoft.com/office/drawing/2014/main" val="838139290"/>
                    </a:ext>
                  </a:extLst>
                </a:gridCol>
                <a:gridCol w="3975997">
                  <a:extLst>
                    <a:ext uri="{9D8B030D-6E8A-4147-A177-3AD203B41FA5}">
                      <a16:colId xmlns:a16="http://schemas.microsoft.com/office/drawing/2014/main" val="2193749344"/>
                    </a:ext>
                  </a:extLst>
                </a:gridCol>
                <a:gridCol w="3975997">
                  <a:extLst>
                    <a:ext uri="{9D8B030D-6E8A-4147-A177-3AD203B41FA5}">
                      <a16:colId xmlns:a16="http://schemas.microsoft.com/office/drawing/2014/main" val="890367612"/>
                    </a:ext>
                  </a:extLst>
                </a:gridCol>
              </a:tblGrid>
              <a:tr h="533400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Three Similar Offerings</a:t>
                      </a:r>
                      <a:endParaRPr lang="el-G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745996"/>
                  </a:ext>
                </a:extLst>
              </a:tr>
              <a:tr h="235248">
                <a:tc>
                  <a:txBody>
                    <a:bodyPr/>
                    <a:lstStyle/>
                    <a:p>
                      <a:pPr algn="ctr" fontAlgn="t"/>
                      <a:r>
                        <a:rPr lang="el-G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l-G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similar offering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200" b="1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nd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similar offering</a:t>
                      </a:r>
                      <a:endParaRPr kumimoji="0" lang="el-G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US" sz="1200" b="1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rd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similar offering</a:t>
                      </a:r>
                      <a:endParaRPr kumimoji="0" lang="el-G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969867"/>
                  </a:ext>
                </a:extLst>
              </a:tr>
              <a:tr h="222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Company name/website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Company name/website</a:t>
                      </a:r>
                      <a:endParaRPr kumimoji="0" lang="el-G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Company name/website</a:t>
                      </a:r>
                      <a:endParaRPr kumimoji="0" lang="el-G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371122"/>
                  </a:ext>
                </a:extLst>
              </a:tr>
              <a:tr h="555704">
                <a:tc>
                  <a:txBody>
                    <a:bodyPr/>
                    <a:lstStyle/>
                    <a:p>
                      <a:pPr algn="l" fontAlgn="t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2743944"/>
                  </a:ext>
                </a:extLst>
              </a:tr>
              <a:tr h="222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Description of product/services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Description of product/services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Description of product/services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824314"/>
                  </a:ext>
                </a:extLst>
              </a:tr>
              <a:tr h="1126684">
                <a:tc>
                  <a:txBody>
                    <a:bodyPr/>
                    <a:lstStyle/>
                    <a:p>
                      <a:pPr algn="l" fontAlgn="t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093602"/>
                  </a:ext>
                </a:extLst>
              </a:tr>
              <a:tr h="2222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Common elements with your business idea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Common elements with your business idea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Common elements with your business idea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343904"/>
                  </a:ext>
                </a:extLst>
              </a:tr>
              <a:tr h="1111409">
                <a:tc>
                  <a:txBody>
                    <a:bodyPr/>
                    <a:lstStyle/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3" marR="6273" marT="627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670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63955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71</Words>
  <Application>Microsoft Office PowerPoint</Application>
  <PresentationFormat>Ευρεία οθόνη</PresentationFormat>
  <Paragraphs>27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Θέμα του Office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Antonis Livieratos</dc:creator>
  <cp:lastModifiedBy>Antonis Livieratos</cp:lastModifiedBy>
  <cp:revision>1</cp:revision>
  <dcterms:created xsi:type="dcterms:W3CDTF">2025-10-13T17:03:38Z</dcterms:created>
  <dcterms:modified xsi:type="dcterms:W3CDTF">2025-10-13T17:05:50Z</dcterms:modified>
</cp:coreProperties>
</file>