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7" r:id="rId6"/>
    <p:sldId id="259" r:id="rId7"/>
    <p:sldId id="265" r:id="rId8"/>
    <p:sldId id="260" r:id="rId9"/>
    <p:sldId id="264" r:id="rId10"/>
    <p:sldId id="269" r:id="rId11"/>
    <p:sldId id="277" r:id="rId12"/>
    <p:sldId id="268" r:id="rId13"/>
    <p:sldId id="261" r:id="rId14"/>
    <p:sldId id="276" r:id="rId15"/>
    <p:sldId id="270" r:id="rId16"/>
    <p:sldId id="273" r:id="rId17"/>
    <p:sldId id="274" r:id="rId18"/>
    <p:sldId id="271" r:id="rId19"/>
    <p:sldId id="27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860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100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314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3708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144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682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8466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522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764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953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176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066D035-B8BF-42D6-AB6B-4B862479F742}" type="datetimeFigureOut">
              <a:rPr lang="el-GR" smtClean="0"/>
              <a:t>2/4/2024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51F363A-65F8-4C76-8BD8-C273A61893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5932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F39EA1-B772-5AEC-2D22-036BBF27C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325" y="1906912"/>
            <a:ext cx="9144000" cy="23876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 Blake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(1757-1827)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02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05E633C-084D-3DC4-BB80-5A720E0D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24" y="147654"/>
            <a:ext cx="5165208" cy="6562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243971-997A-5D13-14AC-1FA8A4795747}"/>
              </a:ext>
            </a:extLst>
          </p:cNvPr>
          <p:cNvSpPr txBox="1"/>
          <p:nvPr/>
        </p:nvSpPr>
        <p:spPr>
          <a:xfrm>
            <a:off x="6335486" y="3105833"/>
            <a:ext cx="5026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Ιησούς ως λυτρωτής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μολύβι </a:t>
            </a:r>
            <a:b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υδροχρώματα,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× 39,3 εκ., </a:t>
            </a:r>
            <a:b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Μουσείο Καλών Τεχνών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Βοστώνη.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675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1D34C11-FC1E-6E23-084C-3C00C12C5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59" y="115764"/>
            <a:ext cx="5041641" cy="6626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0CA65E-8E9B-54C5-EF98-019701E8FCCD}"/>
              </a:ext>
            </a:extLst>
          </p:cNvPr>
          <p:cNvSpPr txBox="1"/>
          <p:nvPr/>
        </p:nvSpPr>
        <p:spPr>
          <a:xfrm>
            <a:off x="6394580" y="3105834"/>
            <a:ext cx="5147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Αλβιών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1794-96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επιχρωματισμένη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χαλκογραφία,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× 18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εκ.,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Βρετανικό Μουσείο, Λονδίνο.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30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E97CD74-3E5C-3D62-1C51-FB1D1A5A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099" y="123241"/>
            <a:ext cx="7931021" cy="6101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5E57BD-8932-1EC7-2E5D-C10075CDB477}"/>
              </a:ext>
            </a:extLst>
          </p:cNvPr>
          <p:cNvSpPr txBox="1"/>
          <p:nvPr/>
        </p:nvSpPr>
        <p:spPr>
          <a:xfrm>
            <a:off x="1912778" y="6365427"/>
            <a:ext cx="963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 Ιώβ και οι κόρες του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1823-26,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χαλκογραφία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21,7 × 17 εκ.,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Tate Gallery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Λονδίνο.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13463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63AA2E7-76C6-F732-4126-3D1EE4209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176703"/>
            <a:ext cx="4230342" cy="6504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C38ABA-6777-9492-3892-378D26DDF7A5}"/>
              </a:ext>
            </a:extLst>
          </p:cNvPr>
          <p:cNvSpPr txBox="1"/>
          <p:nvPr/>
        </p:nvSpPr>
        <p:spPr>
          <a:xfrm>
            <a:off x="5743575" y="2733675"/>
            <a:ext cx="516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Το βιβλίο του Ιώβ: Όταν τα πρωινά αστέρια τραγουδούσαν μαζί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18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υδατογραφία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 × 17,9 εκ., Βιβλιοθήκη και Μουσείο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Morgan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Νέα Υόρκη.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4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2C355A6-403B-3005-C761-2CC7E32D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04" y="285750"/>
            <a:ext cx="5331196" cy="6438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F401A9-1AC3-FFAC-9E8F-FAE933AA29AD}"/>
              </a:ext>
            </a:extLst>
          </p:cNvPr>
          <p:cNvSpPr txBox="1"/>
          <p:nvPr/>
        </p:nvSpPr>
        <p:spPr>
          <a:xfrm>
            <a:off x="6360060" y="2948862"/>
            <a:ext cx="5099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 Ιώβ εξομολογείται την αλαζονεία του στον Θεό που απαντά από τον ανεμοστρόβιλο, 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1803-5, μολύβι, μελάνι και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υδροχρώματα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39,3 × 33 εκ.,</a:t>
            </a:r>
            <a:r>
              <a:rPr kumimoji="0" lang="de-DE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Εθνική Πινακοθήκη Σκοτίας, Εδιμβούργο.</a:t>
            </a:r>
          </a:p>
        </p:txBody>
      </p:sp>
    </p:spTree>
    <p:extLst>
      <p:ext uri="{BB962C8B-B14F-4D97-AF65-F5344CB8AC3E}">
        <p14:creationId xmlns:p14="http://schemas.microsoft.com/office/powerpoint/2010/main" val="3293528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E31C77A-7C13-3C70-C56D-F5E8A6FC5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8" t="4027" r="5038" b="3611"/>
          <a:stretch/>
        </p:blipFill>
        <p:spPr>
          <a:xfrm>
            <a:off x="1019175" y="130968"/>
            <a:ext cx="4952999" cy="6596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8F02C3-2213-EE88-5852-5F04BE7D74D1}"/>
              </a:ext>
            </a:extLst>
          </p:cNvPr>
          <p:cNvSpPr txBox="1"/>
          <p:nvPr/>
        </p:nvSpPr>
        <p:spPr>
          <a:xfrm>
            <a:off x="5972175" y="3306536"/>
            <a:ext cx="6219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 κάθοδος του Χριστού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1804-20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μολύβι, </a:t>
            </a:r>
            <a:b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υδροχρώματα και 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χρυσό, 21,9 × 15,9 εκ.,</a:t>
            </a:r>
            <a:b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l-GR" sz="1800" b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Yale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sz="1800" b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Center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for British </a:t>
            </a:r>
            <a:r>
              <a:rPr kumimoji="0" lang="el-GR" sz="1800" b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Νιου </a:t>
            </a:r>
            <a:r>
              <a:rPr lang="el-GR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Χέιβεν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l-GR" sz="18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559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87B0F98-A058-6A7E-BB54-0951DC450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85" y="0"/>
            <a:ext cx="8013190" cy="5950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7EC66-84AE-1827-71EE-D992CBB3A03B}"/>
              </a:ext>
            </a:extLst>
          </p:cNvPr>
          <p:cNvSpPr txBox="1"/>
          <p:nvPr/>
        </p:nvSpPr>
        <p:spPr>
          <a:xfrm>
            <a:off x="1352939" y="6211669"/>
            <a:ext cx="10300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 ανεμοστρόβιλος των εραστών,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Francesca da Rimini 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και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Paolo Malatesta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de-DE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1824-27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μολύβι, </a:t>
            </a:r>
            <a:b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μελάνι και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υδροχρώματα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37,4 × 53 εκ., Μουσείο-Πινακοθήκη </a:t>
            </a:r>
            <a:r>
              <a:rPr kumimoji="0" lang="el-GR" sz="1800" b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Μπέρμιγχαμ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l-GR" sz="18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732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11765F1-2F08-1C8A-B66C-1A7085458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4" y="142875"/>
            <a:ext cx="4249512" cy="657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A7D6EA-31F1-24F2-1C4B-3FB2D4128258}"/>
              </a:ext>
            </a:extLst>
          </p:cNvPr>
          <p:cNvSpPr txBox="1"/>
          <p:nvPr/>
        </p:nvSpPr>
        <p:spPr>
          <a:xfrm>
            <a:off x="5570375" y="3429000"/>
            <a:ext cx="653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 Ανάσταση, 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π.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05, Μολύβι, μελάνι και υδροχρώματα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41,2 × 30 εκ.,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Victoria and Albert Museum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Λονδίνο.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93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D46C0F5-3C20-49CD-A0B1-9B2D565CA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" t="1667" r="2812" b="2221"/>
          <a:stretch/>
        </p:blipFill>
        <p:spPr>
          <a:xfrm>
            <a:off x="698435" y="133350"/>
            <a:ext cx="5124450" cy="6591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CD13CF-3FB5-20D9-BEB8-D08DBF7245FE}"/>
              </a:ext>
            </a:extLst>
          </p:cNvPr>
          <p:cNvSpPr txBox="1"/>
          <p:nvPr/>
        </p:nvSpPr>
        <p:spPr>
          <a:xfrm>
            <a:off x="6096000" y="3429000"/>
            <a:ext cx="5658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 Κλίμαξ του Ιακώβ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1805, </a:t>
            </a:r>
            <a:r>
              <a:rPr lang="el-GR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</a:t>
            </a:r>
            <a:r>
              <a:rPr kumimoji="0" lang="el-GR" sz="1800" b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λύβι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μελάνι </a:t>
            </a:r>
            <a:b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και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υδροχρώματα,</a:t>
            </a: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37 × 29,2 εκ., </a:t>
            </a:r>
            <a:b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l-GR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Βρετανικό Μουσείο, Λονδίνο. </a:t>
            </a:r>
            <a:endParaRPr kumimoji="0" lang="el-GR" sz="18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22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03BE6F7-0BB9-A2AC-BD75-2814CEF90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" t="1361" r="1859" b="2041"/>
          <a:stretch/>
        </p:blipFill>
        <p:spPr>
          <a:xfrm>
            <a:off x="821094" y="116632"/>
            <a:ext cx="5383763" cy="6624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A50438-96A4-AB82-1207-6C21768348C0}"/>
              </a:ext>
            </a:extLst>
          </p:cNvPr>
          <p:cNvSpPr txBox="1"/>
          <p:nvPr/>
        </p:nvSpPr>
        <p:spPr>
          <a:xfrm>
            <a:off x="6494107" y="3275045"/>
            <a:ext cx="5085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«περιβεβλημένη τον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ήλιον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γυναίκα και ο «δράκων πυρρός μέγας»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1805-10,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υδατογραφία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× 32,5 εκ.,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Gallery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Ουάσινγκτον.</a:t>
            </a:r>
          </a:p>
        </p:txBody>
      </p:sp>
    </p:spTree>
    <p:extLst>
      <p:ext uri="{BB962C8B-B14F-4D97-AF65-F5344CB8AC3E}">
        <p14:creationId xmlns:p14="http://schemas.microsoft.com/office/powerpoint/2010/main" val="264434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B06A1B5-C0B4-2F7B-013E-93391CC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42" y="114300"/>
            <a:ext cx="5014231" cy="6629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20CE0A-A170-F3C4-96DD-A85040EEA02B}"/>
              </a:ext>
            </a:extLst>
          </p:cNvPr>
          <p:cNvSpPr txBox="1"/>
          <p:nvPr/>
        </p:nvSpPr>
        <p:spPr>
          <a:xfrm>
            <a:off x="5674373" y="3033032"/>
            <a:ext cx="651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Phillips (1770-1845),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 Blake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1807, </a:t>
            </a:r>
            <a:b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ελαιογραφία,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92,1 × 72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Εθνική Πινακοθήκη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Λονδίνο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720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9DFFF94-CFF4-7C3A-EC0F-1D1B8CB6E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30" y="0"/>
            <a:ext cx="8324870" cy="6230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8F669-9F5D-2AD1-AE68-13AE31ED8DA0}"/>
              </a:ext>
            </a:extLst>
          </p:cNvPr>
          <p:cNvSpPr txBox="1"/>
          <p:nvPr/>
        </p:nvSpPr>
        <p:spPr>
          <a:xfrm>
            <a:off x="2220685" y="6230645"/>
            <a:ext cx="832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Αδάμ και η Εύα ανακαλύπτουν το σώμα του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Άβελ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π. 1826, μελάνι, τέμπερα και χρυσό, 32,5 × 43,3 εκ.,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Tate Gallery,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Λονδίνο.</a:t>
            </a:r>
          </a:p>
        </p:txBody>
      </p:sp>
    </p:spTree>
    <p:extLst>
      <p:ext uri="{BB962C8B-B14F-4D97-AF65-F5344CB8AC3E}">
        <p14:creationId xmlns:p14="http://schemas.microsoft.com/office/powerpoint/2010/main" val="43533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23EE7B-6C7E-B6F5-FC15-314031546879}"/>
              </a:ext>
            </a:extLst>
          </p:cNvPr>
          <p:cNvSpPr txBox="1"/>
          <p:nvPr/>
        </p:nvSpPr>
        <p:spPr>
          <a:xfrm>
            <a:off x="1745086" y="6394385"/>
            <a:ext cx="1111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 </a:t>
            </a:r>
            <a:r>
              <a:rPr kumimoji="0" lang="el-G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Ελοχίμ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δημιουργεί τον Αδάμ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179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αιογραφία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42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×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εκ.,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Tate Gallery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Λονδίνο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A7732CB-36E0-69F6-10EF-C855CE8A2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92" y="94282"/>
            <a:ext cx="7109666" cy="62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26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EB8628D-0F62-DB20-F4B8-44B72B068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26" y="0"/>
            <a:ext cx="8180547" cy="6381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6ECD44-B136-6B4E-A905-5E73D5646E89}"/>
              </a:ext>
            </a:extLst>
          </p:cNvPr>
          <p:cNvSpPr txBox="1"/>
          <p:nvPr/>
        </p:nvSpPr>
        <p:spPr>
          <a:xfrm>
            <a:off x="2005726" y="6381750"/>
            <a:ext cx="905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Εκάτη ή Οι τρεις Μοίρες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179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ατογραφία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3,9 ×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8,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εκ.,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Tate Gallery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Λονδίνο.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8291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FC09718-55A9-CB04-F61C-5E99D9560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61" y="76200"/>
            <a:ext cx="8373764" cy="6296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0E5E5F-4D5B-5545-C833-F64229E7C7F7}"/>
              </a:ext>
            </a:extLst>
          </p:cNvPr>
          <p:cNvSpPr txBox="1"/>
          <p:nvPr/>
        </p:nvSpPr>
        <p:spPr>
          <a:xfrm>
            <a:off x="1315616" y="6412468"/>
            <a:ext cx="1101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Ναβουχοδονόσωρ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179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επιχρωματισμένη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χαλκογραφία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×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εκ.,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Tate Gallery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Λονδίνο.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61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D6E62DF-3D69-1F23-E8A4-9AA809315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2" y="0"/>
            <a:ext cx="8229595" cy="6400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94A1B5-1B4E-B46C-64F8-53D21D40FDC0}"/>
              </a:ext>
            </a:extLst>
          </p:cNvPr>
          <p:cNvSpPr txBox="1"/>
          <p:nvPr/>
        </p:nvSpPr>
        <p:spPr>
          <a:xfrm>
            <a:off x="1530220" y="6400799"/>
            <a:ext cx="996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Ισαάκ </a:t>
            </a:r>
            <a:r>
              <a:rPr kumimoji="0" lang="el-G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Νεύτων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,179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επιχρωματισμένη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χαλκογραφία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× 60 εκ.,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Tate Gallery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Λονδίνο.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86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AAFFBE2-EF1D-A346-42EB-03A29963F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461" y="85725"/>
            <a:ext cx="8625078" cy="6229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C0E2F-5AEF-D32C-A43E-BB1FD303BFE8}"/>
              </a:ext>
            </a:extLst>
          </p:cNvPr>
          <p:cNvSpPr txBox="1"/>
          <p:nvPr/>
        </p:nvSpPr>
        <p:spPr>
          <a:xfrm>
            <a:off x="1619250" y="6448425"/>
            <a:ext cx="80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D4961-8A9D-4304-EB50-8A31F9D1071D}"/>
              </a:ext>
            </a:extLst>
          </p:cNvPr>
          <p:cNvSpPr txBox="1"/>
          <p:nvPr/>
        </p:nvSpPr>
        <p:spPr>
          <a:xfrm>
            <a:off x="2036795" y="6366592"/>
            <a:ext cx="8086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Νεράιδες που χορεύουν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δατογραφία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× 67,5 εκ.,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Tate Gallery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Λονδίνο.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3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4EEDDAC-9421-A60D-55FD-4B234A8FE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96" y="23425"/>
            <a:ext cx="4800000" cy="6534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140984-ABF3-67C4-F6B0-6CA12FC6FDB7}"/>
              </a:ext>
            </a:extLst>
          </p:cNvPr>
          <p:cNvSpPr txBox="1"/>
          <p:nvPr/>
        </p:nvSpPr>
        <p:spPr>
          <a:xfrm>
            <a:off x="5957596" y="2967335"/>
            <a:ext cx="553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 Αρχαίος των </a:t>
            </a:r>
            <a:r>
              <a:rPr kumimoji="0" lang="el-G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Ημερ</a:t>
            </a:r>
            <a:r>
              <a:rPr lang="el-GR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ών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μ</a:t>
            </a:r>
            <a:r>
              <a:rPr lang="el-GR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ελάνι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υδροχρώματα,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Stapleton Historical Collection,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Λονδίνο.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3001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6CBFB15-27BA-CD53-FADB-B1BF08390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61" y="195262"/>
            <a:ext cx="5220478" cy="6467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AE5BA-6925-DF4D-FB50-62B0568F0350}"/>
              </a:ext>
            </a:extLst>
          </p:cNvPr>
          <p:cNvSpPr txBox="1"/>
          <p:nvPr/>
        </p:nvSpPr>
        <p:spPr>
          <a:xfrm>
            <a:off x="5640946" y="2872568"/>
            <a:ext cx="6551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 Σατανάς παρακολουθεί τα χάδια του Αδάμ και της Εύας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δατογραφία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50,5 × 38 εκ.,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Μουσείο Καλών Τεχνών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Βοστώνη.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18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Θέμα του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1490</TotalTime>
  <Words>484</Words>
  <Application>Microsoft Office PowerPoint</Application>
  <PresentationFormat>Ευρεία οθόνη</PresentationFormat>
  <Paragraphs>23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Times New Roman</vt:lpstr>
      <vt:lpstr>Office Theme</vt:lpstr>
      <vt:lpstr>William Blake (1757-1827)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William Blake (1757-1827)</dc:title>
  <dc:creator>Anastasia Katsavou</dc:creator>
  <cp:lastModifiedBy>ΔΗΜΗΤΡΗΣ ΠΑΥΛΟΠΟΥΛΟΣ</cp:lastModifiedBy>
  <cp:revision>3</cp:revision>
  <dcterms:created xsi:type="dcterms:W3CDTF">2024-03-24T22:21:44Z</dcterms:created>
  <dcterms:modified xsi:type="dcterms:W3CDTF">2024-04-02T07:19:11Z</dcterms:modified>
</cp:coreProperties>
</file>