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Κέλλυ Χουρδάκη" userId="f029399870d614c8" providerId="LiveId" clId="{0E627E8D-EA8D-4563-9F39-1D3C7C3A13B9}"/>
    <pc:docChg chg="modSld">
      <pc:chgData name="Κέλλυ Χουρδάκη" userId="f029399870d614c8" providerId="LiveId" clId="{0E627E8D-EA8D-4563-9F39-1D3C7C3A13B9}" dt="2024-02-06T20:07:16.917" v="17" actId="1076"/>
      <pc:docMkLst>
        <pc:docMk/>
      </pc:docMkLst>
      <pc:sldChg chg="modSp mod">
        <pc:chgData name="Κέλλυ Χουρδάκη" userId="f029399870d614c8" providerId="LiveId" clId="{0E627E8D-EA8D-4563-9F39-1D3C7C3A13B9}" dt="2024-02-06T20:00:34.602" v="1" actId="1076"/>
        <pc:sldMkLst>
          <pc:docMk/>
          <pc:sldMk cId="688586472" sldId="256"/>
        </pc:sldMkLst>
        <pc:spChg chg="mod">
          <ac:chgData name="Κέλλυ Χουρδάκη" userId="f029399870d614c8" providerId="LiveId" clId="{0E627E8D-EA8D-4563-9F39-1D3C7C3A13B9}" dt="2024-02-06T20:00:31.778" v="0" actId="1076"/>
          <ac:spMkLst>
            <pc:docMk/>
            <pc:sldMk cId="688586472" sldId="256"/>
            <ac:spMk id="2" creationId="{D608E92D-A912-7491-572A-67CC0A80C68D}"/>
          </ac:spMkLst>
        </pc:spChg>
        <pc:spChg chg="mod">
          <ac:chgData name="Κέλλυ Χουρδάκη" userId="f029399870d614c8" providerId="LiveId" clId="{0E627E8D-EA8D-4563-9F39-1D3C7C3A13B9}" dt="2024-02-06T20:00:34.602" v="1" actId="1076"/>
          <ac:spMkLst>
            <pc:docMk/>
            <pc:sldMk cId="688586472" sldId="256"/>
            <ac:spMk id="3" creationId="{7FDD2BE0-6879-0253-F991-16C656645FF1}"/>
          </ac:spMkLst>
        </pc:spChg>
      </pc:sldChg>
      <pc:sldChg chg="modSp mod">
        <pc:chgData name="Κέλλυ Χουρδάκη" userId="f029399870d614c8" providerId="LiveId" clId="{0E627E8D-EA8D-4563-9F39-1D3C7C3A13B9}" dt="2024-02-06T20:02:31.086" v="4" actId="1076"/>
        <pc:sldMkLst>
          <pc:docMk/>
          <pc:sldMk cId="3835653607" sldId="263"/>
        </pc:sldMkLst>
        <pc:spChg chg="mod">
          <ac:chgData name="Κέλλυ Χουρδάκη" userId="f029399870d614c8" providerId="LiveId" clId="{0E627E8D-EA8D-4563-9F39-1D3C7C3A13B9}" dt="2024-02-06T20:02:31.086" v="4" actId="1076"/>
          <ac:spMkLst>
            <pc:docMk/>
            <pc:sldMk cId="3835653607" sldId="263"/>
            <ac:spMk id="4" creationId="{0B8E9C59-6D53-5950-0DCB-F89E823A00DB}"/>
          </ac:spMkLst>
        </pc:spChg>
      </pc:sldChg>
      <pc:sldChg chg="modSp mod">
        <pc:chgData name="Κέλλυ Χουρδάκη" userId="f029399870d614c8" providerId="LiveId" clId="{0E627E8D-EA8D-4563-9F39-1D3C7C3A13B9}" dt="2024-02-06T20:02:40.318" v="5" actId="1076"/>
        <pc:sldMkLst>
          <pc:docMk/>
          <pc:sldMk cId="108213898" sldId="265"/>
        </pc:sldMkLst>
        <pc:spChg chg="mod">
          <ac:chgData name="Κέλλυ Χουρδάκη" userId="f029399870d614c8" providerId="LiveId" clId="{0E627E8D-EA8D-4563-9F39-1D3C7C3A13B9}" dt="2024-02-06T20:02:40.318" v="5" actId="1076"/>
          <ac:spMkLst>
            <pc:docMk/>
            <pc:sldMk cId="108213898" sldId="265"/>
            <ac:spMk id="5" creationId="{5E8FBCE8-176A-F76D-4DF3-0B9045D75340}"/>
          </ac:spMkLst>
        </pc:spChg>
      </pc:sldChg>
      <pc:sldChg chg="modSp mod">
        <pc:chgData name="Κέλλυ Χουρδάκη" userId="f029399870d614c8" providerId="LiveId" clId="{0E627E8D-EA8D-4563-9F39-1D3C7C3A13B9}" dt="2024-02-06T20:03:22.811" v="6" actId="1076"/>
        <pc:sldMkLst>
          <pc:docMk/>
          <pc:sldMk cId="1965247767" sldId="268"/>
        </pc:sldMkLst>
        <pc:spChg chg="mod">
          <ac:chgData name="Κέλλυ Χουρδάκη" userId="f029399870d614c8" providerId="LiveId" clId="{0E627E8D-EA8D-4563-9F39-1D3C7C3A13B9}" dt="2024-02-06T20:03:22.811" v="6" actId="1076"/>
          <ac:spMkLst>
            <pc:docMk/>
            <pc:sldMk cId="1965247767" sldId="268"/>
            <ac:spMk id="6" creationId="{AD4F12AD-469D-2715-EEA4-F36E04083DAA}"/>
          </ac:spMkLst>
        </pc:spChg>
      </pc:sldChg>
      <pc:sldChg chg="modSp mod">
        <pc:chgData name="Κέλλυ Χουρδάκη" userId="f029399870d614c8" providerId="LiveId" clId="{0E627E8D-EA8D-4563-9F39-1D3C7C3A13B9}" dt="2024-02-06T20:03:36.714" v="7" actId="1076"/>
        <pc:sldMkLst>
          <pc:docMk/>
          <pc:sldMk cId="2686994091" sldId="269"/>
        </pc:sldMkLst>
        <pc:picChg chg="mod">
          <ac:chgData name="Κέλλυ Χουρδάκη" userId="f029399870d614c8" providerId="LiveId" clId="{0E627E8D-EA8D-4563-9F39-1D3C7C3A13B9}" dt="2024-02-06T20:03:36.714" v="7" actId="1076"/>
          <ac:picMkLst>
            <pc:docMk/>
            <pc:sldMk cId="2686994091" sldId="269"/>
            <ac:picMk id="3" creationId="{9AFED3D4-7A71-4B00-FAF2-F53A4D603D33}"/>
          </ac:picMkLst>
        </pc:picChg>
      </pc:sldChg>
      <pc:sldChg chg="modSp mod">
        <pc:chgData name="Κέλλυ Χουρδάκη" userId="f029399870d614c8" providerId="LiveId" clId="{0E627E8D-EA8D-4563-9F39-1D3C7C3A13B9}" dt="2024-02-06T20:03:52.351" v="8" actId="1076"/>
        <pc:sldMkLst>
          <pc:docMk/>
          <pc:sldMk cId="3155519748" sldId="270"/>
        </pc:sldMkLst>
        <pc:spChg chg="mod">
          <ac:chgData name="Κέλλυ Χουρδάκη" userId="f029399870d614c8" providerId="LiveId" clId="{0E627E8D-EA8D-4563-9F39-1D3C7C3A13B9}" dt="2024-02-06T20:03:52.351" v="8" actId="1076"/>
          <ac:spMkLst>
            <pc:docMk/>
            <pc:sldMk cId="3155519748" sldId="270"/>
            <ac:spMk id="5" creationId="{CBA0D120-8A0F-0317-52A0-A698CB511BFB}"/>
          </ac:spMkLst>
        </pc:spChg>
      </pc:sldChg>
      <pc:sldChg chg="modSp mod">
        <pc:chgData name="Κέλλυ Χουρδάκη" userId="f029399870d614c8" providerId="LiveId" clId="{0E627E8D-EA8D-4563-9F39-1D3C7C3A13B9}" dt="2024-02-06T20:04:03.251" v="9" actId="1076"/>
        <pc:sldMkLst>
          <pc:docMk/>
          <pc:sldMk cId="683425056" sldId="271"/>
        </pc:sldMkLst>
        <pc:spChg chg="mod">
          <ac:chgData name="Κέλλυ Χουρδάκη" userId="f029399870d614c8" providerId="LiveId" clId="{0E627E8D-EA8D-4563-9F39-1D3C7C3A13B9}" dt="2024-02-06T20:04:03.251" v="9" actId="1076"/>
          <ac:spMkLst>
            <pc:docMk/>
            <pc:sldMk cId="683425056" sldId="271"/>
            <ac:spMk id="7" creationId="{8685BC17-33DA-45DD-A872-60F804DE3F8D}"/>
          </ac:spMkLst>
        </pc:spChg>
      </pc:sldChg>
      <pc:sldChg chg="modSp mod">
        <pc:chgData name="Κέλλυ Χουρδάκη" userId="f029399870d614c8" providerId="LiveId" clId="{0E627E8D-EA8D-4563-9F39-1D3C7C3A13B9}" dt="2024-02-06T20:06:21.334" v="16" actId="1076"/>
        <pc:sldMkLst>
          <pc:docMk/>
          <pc:sldMk cId="1234590797" sldId="273"/>
        </pc:sldMkLst>
        <pc:spChg chg="mod">
          <ac:chgData name="Κέλλυ Χουρδάκη" userId="f029399870d614c8" providerId="LiveId" clId="{0E627E8D-EA8D-4563-9F39-1D3C7C3A13B9}" dt="2024-02-06T20:06:14.075" v="15" actId="1076"/>
          <ac:spMkLst>
            <pc:docMk/>
            <pc:sldMk cId="1234590797" sldId="273"/>
            <ac:spMk id="5" creationId="{25661A48-CD1E-7157-1DD5-9DAE4647C369}"/>
          </ac:spMkLst>
        </pc:spChg>
        <pc:picChg chg="mod">
          <ac:chgData name="Κέλλυ Χουρδάκη" userId="f029399870d614c8" providerId="LiveId" clId="{0E627E8D-EA8D-4563-9F39-1D3C7C3A13B9}" dt="2024-02-06T20:06:21.334" v="16" actId="1076"/>
          <ac:picMkLst>
            <pc:docMk/>
            <pc:sldMk cId="1234590797" sldId="273"/>
            <ac:picMk id="3" creationId="{E2334F62-B280-B9A8-DBB9-37D859023239}"/>
          </ac:picMkLst>
        </pc:picChg>
      </pc:sldChg>
      <pc:sldChg chg="modSp mod">
        <pc:chgData name="Κέλλυ Χουρδάκη" userId="f029399870d614c8" providerId="LiveId" clId="{0E627E8D-EA8D-4563-9F39-1D3C7C3A13B9}" dt="2024-02-06T20:07:16.917" v="17" actId="1076"/>
        <pc:sldMkLst>
          <pc:docMk/>
          <pc:sldMk cId="185391265" sldId="276"/>
        </pc:sldMkLst>
        <pc:picChg chg="mod">
          <ac:chgData name="Κέλλυ Χουρδάκη" userId="f029399870d614c8" providerId="LiveId" clId="{0E627E8D-EA8D-4563-9F39-1D3C7C3A13B9}" dt="2024-02-06T20:07:16.917" v="17" actId="1076"/>
          <ac:picMkLst>
            <pc:docMk/>
            <pc:sldMk cId="185391265" sldId="276"/>
            <ac:picMk id="3" creationId="{D69F83C3-C976-5B92-1539-2D041CD9193A}"/>
          </ac:picMkLst>
        </pc:picChg>
      </pc:sldChg>
    </pc:docChg>
  </pc:docChgLst>
  <pc:docChgLst>
    <pc:chgData name="Κέλλυ Χουρδάκη" userId="f029399870d614c8" providerId="LiveId" clId="{9B9A7D91-4592-4A48-8E8C-836978657641}"/>
    <pc:docChg chg="undo custSel addSld modSld modMainMaster">
      <pc:chgData name="Κέλλυ Χουρδάκη" userId="f029399870d614c8" providerId="LiveId" clId="{9B9A7D91-4592-4A48-8E8C-836978657641}" dt="2024-01-30T20:17:19.755" v="1476" actId="20577"/>
      <pc:docMkLst>
        <pc:docMk/>
      </pc:docMkLst>
      <pc:sldChg chg="modSp mod">
        <pc:chgData name="Κέλλυ Χουρδάκη" userId="f029399870d614c8" providerId="LiveId" clId="{9B9A7D91-4592-4A48-8E8C-836978657641}" dt="2024-01-22T21:33:53.738" v="1422" actId="1076"/>
        <pc:sldMkLst>
          <pc:docMk/>
          <pc:sldMk cId="688586472" sldId="256"/>
        </pc:sldMkLst>
        <pc:spChg chg="mod">
          <ac:chgData name="Κέλλυ Χουρδάκη" userId="f029399870d614c8" providerId="LiveId" clId="{9B9A7D91-4592-4A48-8E8C-836978657641}" dt="2024-01-22T21:33:50.865" v="1421" actId="207"/>
          <ac:spMkLst>
            <pc:docMk/>
            <pc:sldMk cId="688586472" sldId="256"/>
            <ac:spMk id="2" creationId="{D608E92D-A912-7491-572A-67CC0A80C68D}"/>
          </ac:spMkLst>
        </pc:spChg>
        <pc:spChg chg="mod">
          <ac:chgData name="Κέλλυ Χουρδάκη" userId="f029399870d614c8" providerId="LiveId" clId="{9B9A7D91-4592-4A48-8E8C-836978657641}" dt="2024-01-22T21:33:53.738" v="1422" actId="1076"/>
          <ac:spMkLst>
            <pc:docMk/>
            <pc:sldMk cId="688586472" sldId="256"/>
            <ac:spMk id="3" creationId="{7FDD2BE0-6879-0253-F991-16C656645FF1}"/>
          </ac:spMkLst>
        </pc:spChg>
      </pc:sldChg>
      <pc:sldChg chg="modSp mod">
        <pc:chgData name="Κέλλυ Χουρδάκη" userId="f029399870d614c8" providerId="LiveId" clId="{9B9A7D91-4592-4A48-8E8C-836978657641}" dt="2024-01-30T20:17:19.755" v="1476" actId="20577"/>
        <pc:sldMkLst>
          <pc:docMk/>
          <pc:sldMk cId="2968473869" sldId="257"/>
        </pc:sldMkLst>
        <pc:spChg chg="mod">
          <ac:chgData name="Κέλλυ Χουρδάκη" userId="f029399870d614c8" providerId="LiveId" clId="{9B9A7D91-4592-4A48-8E8C-836978657641}" dt="2024-01-30T20:17:19.755" v="1476" actId="20577"/>
          <ac:spMkLst>
            <pc:docMk/>
            <pc:sldMk cId="2968473869" sldId="257"/>
            <ac:spMk id="6" creationId="{4B1BDF37-B33C-7A37-D3D2-B8A5AF32CE3A}"/>
          </ac:spMkLst>
        </pc:spChg>
        <pc:picChg chg="mod">
          <ac:chgData name="Κέλλυ Χουρδάκη" userId="f029399870d614c8" providerId="LiveId" clId="{9B9A7D91-4592-4A48-8E8C-836978657641}" dt="2024-01-22T21:34:08.400" v="1423" actId="14100"/>
          <ac:picMkLst>
            <pc:docMk/>
            <pc:sldMk cId="2968473869" sldId="257"/>
            <ac:picMk id="3" creationId="{3D616F0C-ABB0-241A-B022-0A3B6E4690F2}"/>
          </ac:picMkLst>
        </pc:picChg>
      </pc:sldChg>
      <pc:sldChg chg="modSp mod">
        <pc:chgData name="Κέλλυ Χουρδάκη" userId="f029399870d614c8" providerId="LiveId" clId="{9B9A7D91-4592-4A48-8E8C-836978657641}" dt="2024-01-22T21:34:41.827" v="1429" actId="1076"/>
        <pc:sldMkLst>
          <pc:docMk/>
          <pc:sldMk cId="1486863807" sldId="258"/>
        </pc:sldMkLst>
        <pc:spChg chg="mod">
          <ac:chgData name="Κέλλυ Χουρδάκη" userId="f029399870d614c8" providerId="LiveId" clId="{9B9A7D91-4592-4A48-8E8C-836978657641}" dt="2024-01-22T21:34:37.106" v="1428" actId="1076"/>
          <ac:spMkLst>
            <pc:docMk/>
            <pc:sldMk cId="1486863807" sldId="258"/>
            <ac:spMk id="6" creationId="{ED1CC45C-76AA-1CC1-E86E-654081B2645B}"/>
          </ac:spMkLst>
        </pc:spChg>
        <pc:picChg chg="mod">
          <ac:chgData name="Κέλλυ Χουρδάκη" userId="f029399870d614c8" providerId="LiveId" clId="{9B9A7D91-4592-4A48-8E8C-836978657641}" dt="2024-01-22T21:34:41.827" v="1429" actId="1076"/>
          <ac:picMkLst>
            <pc:docMk/>
            <pc:sldMk cId="1486863807" sldId="258"/>
            <ac:picMk id="3" creationId="{EA5687B4-643D-0537-CCA5-BE7F8E12A530}"/>
          </ac:picMkLst>
        </pc:picChg>
      </pc:sldChg>
      <pc:sldChg chg="modSp">
        <pc:chgData name="Κέλλυ Χουρδάκη" userId="f029399870d614c8" providerId="LiveId" clId="{9B9A7D91-4592-4A48-8E8C-836978657641}" dt="2024-01-22T21:33:16.469" v="1419"/>
        <pc:sldMkLst>
          <pc:docMk/>
          <pc:sldMk cId="1434336863" sldId="259"/>
        </pc:sldMkLst>
        <pc:spChg chg="mod">
          <ac:chgData name="Κέλλυ Χουρδάκη" userId="f029399870d614c8" providerId="LiveId" clId="{9B9A7D91-4592-4A48-8E8C-836978657641}" dt="2024-01-22T21:33:16.469" v="1419"/>
          <ac:spMkLst>
            <pc:docMk/>
            <pc:sldMk cId="1434336863" sldId="259"/>
            <ac:spMk id="6" creationId="{D523CF63-6F30-4A99-DBE7-228504B531D1}"/>
          </ac:spMkLst>
        </pc:spChg>
      </pc:sldChg>
      <pc:sldChg chg="modSp mod">
        <pc:chgData name="Κέλλυ Χουρδάκη" userId="f029399870d614c8" providerId="LiveId" clId="{9B9A7D91-4592-4A48-8E8C-836978657641}" dt="2024-01-22T21:35:06.571" v="1431" actId="1076"/>
        <pc:sldMkLst>
          <pc:docMk/>
          <pc:sldMk cId="706303078" sldId="260"/>
        </pc:sldMkLst>
        <pc:spChg chg="mod">
          <ac:chgData name="Κέλλυ Χουρδάκη" userId="f029399870d614c8" providerId="LiveId" clId="{9B9A7D91-4592-4A48-8E8C-836978657641}" dt="2024-01-22T21:35:04.433" v="1430" actId="1076"/>
          <ac:spMkLst>
            <pc:docMk/>
            <pc:sldMk cId="706303078" sldId="260"/>
            <ac:spMk id="6" creationId="{21C9AF08-8C29-2329-BCD4-6D04211BCA5B}"/>
          </ac:spMkLst>
        </pc:spChg>
        <pc:picChg chg="mod">
          <ac:chgData name="Κέλλυ Χουρδάκη" userId="f029399870d614c8" providerId="LiveId" clId="{9B9A7D91-4592-4A48-8E8C-836978657641}" dt="2024-01-22T21:35:06.571" v="1431" actId="1076"/>
          <ac:picMkLst>
            <pc:docMk/>
            <pc:sldMk cId="706303078" sldId="260"/>
            <ac:picMk id="3" creationId="{A9F7C126-280A-DDC5-C939-25305BCA18BD}"/>
          </ac:picMkLst>
        </pc:picChg>
      </pc:sldChg>
      <pc:sldChg chg="modSp mod">
        <pc:chgData name="Κέλλυ Χουρδάκη" userId="f029399870d614c8" providerId="LiveId" clId="{9B9A7D91-4592-4A48-8E8C-836978657641}" dt="2024-01-22T21:35:39.336" v="1433" actId="1076"/>
        <pc:sldMkLst>
          <pc:docMk/>
          <pc:sldMk cId="3471131522" sldId="261"/>
        </pc:sldMkLst>
        <pc:spChg chg="mod">
          <ac:chgData name="Κέλλυ Χουρδάκη" userId="f029399870d614c8" providerId="LiveId" clId="{9B9A7D91-4592-4A48-8E8C-836978657641}" dt="2024-01-22T21:35:39.336" v="1433" actId="1076"/>
          <ac:spMkLst>
            <pc:docMk/>
            <pc:sldMk cId="3471131522" sldId="261"/>
            <ac:spMk id="7" creationId="{D6D4F168-B4D9-53A4-C243-95015BD12E1F}"/>
          </ac:spMkLst>
        </pc:spChg>
        <pc:picChg chg="mod">
          <ac:chgData name="Κέλλυ Χουρδάκη" userId="f029399870d614c8" providerId="LiveId" clId="{9B9A7D91-4592-4A48-8E8C-836978657641}" dt="2024-01-22T21:35:31.493" v="1432" actId="1076"/>
          <ac:picMkLst>
            <pc:docMk/>
            <pc:sldMk cId="3471131522" sldId="261"/>
            <ac:picMk id="3" creationId="{AE4DE0DA-C1BD-65F8-F449-765F6BCD8AC3}"/>
          </ac:picMkLst>
        </pc:picChg>
      </pc:sldChg>
      <pc:sldChg chg="addSp modSp new mod">
        <pc:chgData name="Κέλλυ Χουρδάκη" userId="f029399870d614c8" providerId="LiveId" clId="{9B9A7D91-4592-4A48-8E8C-836978657641}" dt="2024-01-22T21:36:05.889" v="1442" actId="20577"/>
        <pc:sldMkLst>
          <pc:docMk/>
          <pc:sldMk cId="403300609" sldId="262"/>
        </pc:sldMkLst>
        <pc:spChg chg="add mod">
          <ac:chgData name="Κέλλυ Χουρδάκη" userId="f029399870d614c8" providerId="LiveId" clId="{9B9A7D91-4592-4A48-8E8C-836978657641}" dt="2024-01-22T21:36:05.889" v="1442" actId="20577"/>
          <ac:spMkLst>
            <pc:docMk/>
            <pc:sldMk cId="403300609" sldId="262"/>
            <ac:spMk id="4" creationId="{9D33D9DE-3678-119D-7888-F61BA2B4552C}"/>
          </ac:spMkLst>
        </pc:spChg>
        <pc:picChg chg="add mod">
          <ac:chgData name="Κέλλυ Χουρδάκη" userId="f029399870d614c8" providerId="LiveId" clId="{9B9A7D91-4592-4A48-8E8C-836978657641}" dt="2024-01-22T21:35:49.164" v="1435" actId="14100"/>
          <ac:picMkLst>
            <pc:docMk/>
            <pc:sldMk cId="403300609" sldId="262"/>
            <ac:picMk id="3" creationId="{F05A35BB-CE0F-3CF3-B278-ED9AD9A60CC4}"/>
          </ac:picMkLst>
        </pc:picChg>
      </pc:sldChg>
      <pc:sldChg chg="addSp modSp new mod">
        <pc:chgData name="Κέλλυ Χουρδάκη" userId="f029399870d614c8" providerId="LiveId" clId="{9B9A7D91-4592-4A48-8E8C-836978657641}" dt="2024-01-22T21:36:29.313" v="1444" actId="1076"/>
        <pc:sldMkLst>
          <pc:docMk/>
          <pc:sldMk cId="3835653607" sldId="263"/>
        </pc:sldMkLst>
        <pc:spChg chg="add mod">
          <ac:chgData name="Κέλλυ Χουρδάκη" userId="f029399870d614c8" providerId="LiveId" clId="{9B9A7D91-4592-4A48-8E8C-836978657641}" dt="2024-01-22T21:36:29.313" v="1444" actId="1076"/>
          <ac:spMkLst>
            <pc:docMk/>
            <pc:sldMk cId="3835653607" sldId="263"/>
            <ac:spMk id="4" creationId="{0B8E9C59-6D53-5950-0DCB-F89E823A00DB}"/>
          </ac:spMkLst>
        </pc:spChg>
        <pc:picChg chg="add mod">
          <ac:chgData name="Κέλλυ Χουρδάκη" userId="f029399870d614c8" providerId="LiveId" clId="{9B9A7D91-4592-4A48-8E8C-836978657641}" dt="2024-01-22T20:06:23.354" v="80" actId="1076"/>
          <ac:picMkLst>
            <pc:docMk/>
            <pc:sldMk cId="3835653607" sldId="263"/>
            <ac:picMk id="3" creationId="{655CD415-653C-1358-0E68-92190D721139}"/>
          </ac:picMkLst>
        </pc:picChg>
      </pc:sldChg>
      <pc:sldChg chg="addSp delSp modSp new mod">
        <pc:chgData name="Κέλλυ Χουρδάκη" userId="f029399870d614c8" providerId="LiveId" clId="{9B9A7D91-4592-4A48-8E8C-836978657641}" dt="2024-01-22T21:36:47.934" v="1446" actId="1076"/>
        <pc:sldMkLst>
          <pc:docMk/>
          <pc:sldMk cId="3279207806" sldId="264"/>
        </pc:sldMkLst>
        <pc:spChg chg="add del mod">
          <ac:chgData name="Κέλλυ Χουρδάκη" userId="f029399870d614c8" providerId="LiveId" clId="{9B9A7D91-4592-4A48-8E8C-836978657641}" dt="2024-01-22T20:22:25.398" v="222" actId="478"/>
          <ac:spMkLst>
            <pc:docMk/>
            <pc:sldMk cId="3279207806" sldId="264"/>
            <ac:spMk id="5" creationId="{4BABCCF9-C03B-229F-03FB-2D35B263D006}"/>
          </ac:spMkLst>
        </pc:spChg>
        <pc:spChg chg="add mod">
          <ac:chgData name="Κέλλυ Χουρδάκη" userId="f029399870d614c8" providerId="LiveId" clId="{9B9A7D91-4592-4A48-8E8C-836978657641}" dt="2024-01-22T21:36:47.934" v="1446" actId="1076"/>
          <ac:spMkLst>
            <pc:docMk/>
            <pc:sldMk cId="3279207806" sldId="264"/>
            <ac:spMk id="6" creationId="{86FDA890-88F3-F950-407F-C85F43E0853D}"/>
          </ac:spMkLst>
        </pc:spChg>
        <pc:picChg chg="add mod">
          <ac:chgData name="Κέλλυ Χουρδάκη" userId="f029399870d614c8" providerId="LiveId" clId="{9B9A7D91-4592-4A48-8E8C-836978657641}" dt="2024-01-22T20:09:25.357" v="149" actId="1076"/>
          <ac:picMkLst>
            <pc:docMk/>
            <pc:sldMk cId="3279207806" sldId="264"/>
            <ac:picMk id="3" creationId="{488FA16E-31CE-3BF3-5129-4284B4A3ED3A}"/>
          </ac:picMkLst>
        </pc:picChg>
      </pc:sldChg>
      <pc:sldChg chg="addSp modSp new mod">
        <pc:chgData name="Κέλλυ Χουρδάκη" userId="f029399870d614c8" providerId="LiveId" clId="{9B9A7D91-4592-4A48-8E8C-836978657641}" dt="2024-01-22T21:33:16.469" v="1419"/>
        <pc:sldMkLst>
          <pc:docMk/>
          <pc:sldMk cId="108213898" sldId="265"/>
        </pc:sldMkLst>
        <pc:spChg chg="add mod">
          <ac:chgData name="Κέλλυ Χουρδάκη" userId="f029399870d614c8" providerId="LiveId" clId="{9B9A7D91-4592-4A48-8E8C-836978657641}" dt="2024-01-22T21:33:16.469" v="1419"/>
          <ac:spMkLst>
            <pc:docMk/>
            <pc:sldMk cId="108213898" sldId="265"/>
            <ac:spMk id="5" creationId="{5E8FBCE8-176A-F76D-4DF3-0B9045D75340}"/>
          </ac:spMkLst>
        </pc:spChg>
        <pc:picChg chg="add mod">
          <ac:chgData name="Κέλλυ Χουρδάκη" userId="f029399870d614c8" providerId="LiveId" clId="{9B9A7D91-4592-4A48-8E8C-836978657641}" dt="2024-01-22T20:23:13.684" v="227" actId="1076"/>
          <ac:picMkLst>
            <pc:docMk/>
            <pc:sldMk cId="108213898" sldId="265"/>
            <ac:picMk id="3" creationId="{1A50B458-0DB6-A619-DD1B-D7A0CB487CDD}"/>
          </ac:picMkLst>
        </pc:picChg>
      </pc:sldChg>
      <pc:sldChg chg="addSp delSp modSp new mod">
        <pc:chgData name="Κέλλυ Χουρδάκη" userId="f029399870d614c8" providerId="LiveId" clId="{9B9A7D91-4592-4A48-8E8C-836978657641}" dt="2024-01-22T21:37:15.193" v="1447" actId="1076"/>
        <pc:sldMkLst>
          <pc:docMk/>
          <pc:sldMk cId="3315422439" sldId="266"/>
        </pc:sldMkLst>
        <pc:spChg chg="add mod">
          <ac:chgData name="Κέλλυ Χουρδάκη" userId="f029399870d614c8" providerId="LiveId" clId="{9B9A7D91-4592-4A48-8E8C-836978657641}" dt="2024-01-22T21:37:15.193" v="1447" actId="1076"/>
          <ac:spMkLst>
            <pc:docMk/>
            <pc:sldMk cId="3315422439" sldId="266"/>
            <ac:spMk id="4" creationId="{2BCD140D-FF42-D7C9-66F8-C840D20383C2}"/>
          </ac:spMkLst>
        </pc:spChg>
        <pc:spChg chg="add del">
          <ac:chgData name="Κέλλυ Χουρδάκη" userId="f029399870d614c8" providerId="LiveId" clId="{9B9A7D91-4592-4A48-8E8C-836978657641}" dt="2024-01-22T20:28:01.244" v="424" actId="478"/>
          <ac:spMkLst>
            <pc:docMk/>
            <pc:sldMk cId="3315422439" sldId="266"/>
            <ac:spMk id="6" creationId="{9C1960CF-9865-2BBA-58AD-73103499EBEE}"/>
          </ac:spMkLst>
        </pc:spChg>
        <pc:picChg chg="add mod">
          <ac:chgData name="Κέλλυ Χουρδάκη" userId="f029399870d614c8" providerId="LiveId" clId="{9B9A7D91-4592-4A48-8E8C-836978657641}" dt="2024-01-22T20:28:14.741" v="427" actId="1076"/>
          <ac:picMkLst>
            <pc:docMk/>
            <pc:sldMk cId="3315422439" sldId="266"/>
            <ac:picMk id="3" creationId="{4734EC84-00EB-9F94-09EF-10607815A522}"/>
          </ac:picMkLst>
        </pc:picChg>
      </pc:sldChg>
      <pc:sldChg chg="addSp delSp modSp new mod">
        <pc:chgData name="Κέλλυ Χουρδάκη" userId="f029399870d614c8" providerId="LiveId" clId="{9B9A7D91-4592-4A48-8E8C-836978657641}" dt="2024-01-22T21:38:10.075" v="1450" actId="1076"/>
        <pc:sldMkLst>
          <pc:docMk/>
          <pc:sldMk cId="2189726438" sldId="267"/>
        </pc:sldMkLst>
        <pc:spChg chg="add mod">
          <ac:chgData name="Κέλλυ Χουρδάκη" userId="f029399870d614c8" providerId="LiveId" clId="{9B9A7D91-4592-4A48-8E8C-836978657641}" dt="2024-01-22T21:38:10.075" v="1450" actId="1076"/>
          <ac:spMkLst>
            <pc:docMk/>
            <pc:sldMk cId="2189726438" sldId="267"/>
            <ac:spMk id="5" creationId="{F973BE17-365B-146F-1091-ECFDA0C7C6EB}"/>
          </ac:spMkLst>
        </pc:spChg>
        <pc:spChg chg="add del mod">
          <ac:chgData name="Κέλλυ Χουρδάκη" userId="f029399870d614c8" providerId="LiveId" clId="{9B9A7D91-4592-4A48-8E8C-836978657641}" dt="2024-01-22T20:31:11.211" v="442" actId="478"/>
          <ac:spMkLst>
            <pc:docMk/>
            <pc:sldMk cId="2189726438" sldId="267"/>
            <ac:spMk id="6" creationId="{231433EF-BFE6-43EC-0540-F36CE43894C2}"/>
          </ac:spMkLst>
        </pc:spChg>
        <pc:picChg chg="add del mod">
          <ac:chgData name="Κέλλυ Χουρδάκη" userId="f029399870d614c8" providerId="LiveId" clId="{9B9A7D91-4592-4A48-8E8C-836978657641}" dt="2024-01-22T20:30:20.406" v="433" actId="478"/>
          <ac:picMkLst>
            <pc:docMk/>
            <pc:sldMk cId="2189726438" sldId="267"/>
            <ac:picMk id="3" creationId="{F32A0887-53F8-28D6-9556-717C56016A1C}"/>
          </ac:picMkLst>
        </pc:picChg>
        <pc:picChg chg="add mod">
          <ac:chgData name="Κέλλυ Χουρδάκη" userId="f029399870d614c8" providerId="LiveId" clId="{9B9A7D91-4592-4A48-8E8C-836978657641}" dt="2024-01-22T21:38:06.090" v="1449" actId="1076"/>
          <ac:picMkLst>
            <pc:docMk/>
            <pc:sldMk cId="2189726438" sldId="267"/>
            <ac:picMk id="1026" creationId="{8DC66423-D9E8-CE75-784F-85A4055C866C}"/>
          </ac:picMkLst>
        </pc:picChg>
      </pc:sldChg>
      <pc:sldChg chg="addSp delSp modSp new mod">
        <pc:chgData name="Κέλλυ Χουρδάκη" userId="f029399870d614c8" providerId="LiveId" clId="{9B9A7D91-4592-4A48-8E8C-836978657641}" dt="2024-01-22T21:38:21.833" v="1451" actId="1076"/>
        <pc:sldMkLst>
          <pc:docMk/>
          <pc:sldMk cId="1965247767" sldId="268"/>
        </pc:sldMkLst>
        <pc:spChg chg="add del mod">
          <ac:chgData name="Κέλλυ Χουρδάκη" userId="f029399870d614c8" providerId="LiveId" clId="{9B9A7D91-4592-4A48-8E8C-836978657641}" dt="2024-01-22T20:34:09.484" v="530"/>
          <ac:spMkLst>
            <pc:docMk/>
            <pc:sldMk cId="1965247767" sldId="268"/>
            <ac:spMk id="4" creationId="{CB93BCA3-BD25-7C7E-2D35-F8C56DDB616A}"/>
          </ac:spMkLst>
        </pc:spChg>
        <pc:spChg chg="add mod">
          <ac:chgData name="Κέλλυ Χουρδάκη" userId="f029399870d614c8" providerId="LiveId" clId="{9B9A7D91-4592-4A48-8E8C-836978657641}" dt="2024-01-22T21:38:21.833" v="1451" actId="1076"/>
          <ac:spMkLst>
            <pc:docMk/>
            <pc:sldMk cId="1965247767" sldId="268"/>
            <ac:spMk id="6" creationId="{AD4F12AD-469D-2715-EEA4-F36E04083DAA}"/>
          </ac:spMkLst>
        </pc:spChg>
        <pc:picChg chg="add mod">
          <ac:chgData name="Κέλλυ Χουρδάκη" userId="f029399870d614c8" providerId="LiveId" clId="{9B9A7D91-4592-4A48-8E8C-836978657641}" dt="2024-01-22T20:33:53.971" v="527" actId="1076"/>
          <ac:picMkLst>
            <pc:docMk/>
            <pc:sldMk cId="1965247767" sldId="268"/>
            <ac:picMk id="3" creationId="{8A9DC0C1-7065-E11A-3FC7-0D4D96F9743F}"/>
          </ac:picMkLst>
        </pc:picChg>
      </pc:sldChg>
      <pc:sldChg chg="addSp delSp modSp new mod">
        <pc:chgData name="Κέλλυ Χουρδάκη" userId="f029399870d614c8" providerId="LiveId" clId="{9B9A7D91-4592-4A48-8E8C-836978657641}" dt="2024-01-22T21:38:46.457" v="1453" actId="14100"/>
        <pc:sldMkLst>
          <pc:docMk/>
          <pc:sldMk cId="2686994091" sldId="269"/>
        </pc:sldMkLst>
        <pc:spChg chg="add del mod">
          <ac:chgData name="Κέλλυ Χουρδάκη" userId="f029399870d614c8" providerId="LiveId" clId="{9B9A7D91-4592-4A48-8E8C-836978657641}" dt="2024-01-22T20:36:56.381" v="625" actId="478"/>
          <ac:spMkLst>
            <pc:docMk/>
            <pc:sldMk cId="2686994091" sldId="269"/>
            <ac:spMk id="4" creationId="{11430994-F47F-C133-468C-06862171E1C0}"/>
          </ac:spMkLst>
        </pc:spChg>
        <pc:spChg chg="add mod">
          <ac:chgData name="Κέλλυ Χουρδάκη" userId="f029399870d614c8" providerId="LiveId" clId="{9B9A7D91-4592-4A48-8E8C-836978657641}" dt="2024-01-22T21:38:46.457" v="1453" actId="14100"/>
          <ac:spMkLst>
            <pc:docMk/>
            <pc:sldMk cId="2686994091" sldId="269"/>
            <ac:spMk id="6" creationId="{145A7299-01D9-5125-F242-8245ED83FB01}"/>
          </ac:spMkLst>
        </pc:spChg>
        <pc:picChg chg="add mod">
          <ac:chgData name="Κέλλυ Χουρδάκη" userId="f029399870d614c8" providerId="LiveId" clId="{9B9A7D91-4592-4A48-8E8C-836978657641}" dt="2024-01-22T20:36:48.533" v="623" actId="1076"/>
          <ac:picMkLst>
            <pc:docMk/>
            <pc:sldMk cId="2686994091" sldId="269"/>
            <ac:picMk id="3" creationId="{9AFED3D4-7A71-4B00-FAF2-F53A4D603D33}"/>
          </ac:picMkLst>
        </pc:picChg>
      </pc:sldChg>
      <pc:sldChg chg="addSp modSp new mod">
        <pc:chgData name="Κέλλυ Χουρδάκη" userId="f029399870d614c8" providerId="LiveId" clId="{9B9A7D91-4592-4A48-8E8C-836978657641}" dt="2024-01-22T21:39:14.387" v="1455" actId="1076"/>
        <pc:sldMkLst>
          <pc:docMk/>
          <pc:sldMk cId="3155519748" sldId="270"/>
        </pc:sldMkLst>
        <pc:spChg chg="add mod">
          <ac:chgData name="Κέλλυ Χουρδάκη" userId="f029399870d614c8" providerId="LiveId" clId="{9B9A7D91-4592-4A48-8E8C-836978657641}" dt="2024-01-22T21:39:14.387" v="1455" actId="1076"/>
          <ac:spMkLst>
            <pc:docMk/>
            <pc:sldMk cId="3155519748" sldId="270"/>
            <ac:spMk id="5" creationId="{CBA0D120-8A0F-0317-52A0-A698CB511BFB}"/>
          </ac:spMkLst>
        </pc:spChg>
        <pc:picChg chg="add mod">
          <ac:chgData name="Κέλλυ Χουρδάκη" userId="f029399870d614c8" providerId="LiveId" clId="{9B9A7D91-4592-4A48-8E8C-836978657641}" dt="2024-01-22T21:39:06.366" v="1454" actId="1076"/>
          <ac:picMkLst>
            <pc:docMk/>
            <pc:sldMk cId="3155519748" sldId="270"/>
            <ac:picMk id="3" creationId="{B249B210-635F-CD74-8A40-B948D6A0F4BE}"/>
          </ac:picMkLst>
        </pc:picChg>
      </pc:sldChg>
      <pc:sldChg chg="addSp delSp modSp new mod">
        <pc:chgData name="Κέλλυ Χουρδάκη" userId="f029399870d614c8" providerId="LiveId" clId="{9B9A7D91-4592-4A48-8E8C-836978657641}" dt="2024-01-22T21:39:30.075" v="1456" actId="1076"/>
        <pc:sldMkLst>
          <pc:docMk/>
          <pc:sldMk cId="683425056" sldId="271"/>
        </pc:sldMkLst>
        <pc:spChg chg="add mod">
          <ac:chgData name="Κέλλυ Χουρδάκη" userId="f029399870d614c8" providerId="LiveId" clId="{9B9A7D91-4592-4A48-8E8C-836978657641}" dt="2024-01-22T21:33:16.469" v="1419"/>
          <ac:spMkLst>
            <pc:docMk/>
            <pc:sldMk cId="683425056" sldId="271"/>
            <ac:spMk id="7" creationId="{8685BC17-33DA-45DD-A872-60F804DE3F8D}"/>
          </ac:spMkLst>
        </pc:spChg>
        <pc:picChg chg="add del mod">
          <ac:chgData name="Κέλλυ Χουρδάκη" userId="f029399870d614c8" providerId="LiveId" clId="{9B9A7D91-4592-4A48-8E8C-836978657641}" dt="2024-01-22T20:46:48.070" v="846" actId="478"/>
          <ac:picMkLst>
            <pc:docMk/>
            <pc:sldMk cId="683425056" sldId="271"/>
            <ac:picMk id="3" creationId="{D6E57AB0-20AC-0900-93FB-DE8027E6919A}"/>
          </ac:picMkLst>
        </pc:picChg>
        <pc:picChg chg="add mod">
          <ac:chgData name="Κέλλυ Χουρδάκη" userId="f029399870d614c8" providerId="LiveId" clId="{9B9A7D91-4592-4A48-8E8C-836978657641}" dt="2024-01-22T21:39:30.075" v="1456" actId="1076"/>
          <ac:picMkLst>
            <pc:docMk/>
            <pc:sldMk cId="683425056" sldId="271"/>
            <ac:picMk id="5" creationId="{E7151A2D-B06A-3FEC-01FA-22BB2050C7E3}"/>
          </ac:picMkLst>
        </pc:picChg>
      </pc:sldChg>
      <pc:sldChg chg="addSp modSp new mod">
        <pc:chgData name="Κέλλυ Χουρδάκη" userId="f029399870d614c8" providerId="LiveId" clId="{9B9A7D91-4592-4A48-8E8C-836978657641}" dt="2024-01-22T21:39:47.369" v="1458" actId="20577"/>
        <pc:sldMkLst>
          <pc:docMk/>
          <pc:sldMk cId="1496198235" sldId="272"/>
        </pc:sldMkLst>
        <pc:spChg chg="add mod">
          <ac:chgData name="Κέλλυ Χουρδάκη" userId="f029399870d614c8" providerId="LiveId" clId="{9B9A7D91-4592-4A48-8E8C-836978657641}" dt="2024-01-22T21:39:47.369" v="1458" actId="20577"/>
          <ac:spMkLst>
            <pc:docMk/>
            <pc:sldMk cId="1496198235" sldId="272"/>
            <ac:spMk id="5" creationId="{900A1B67-6DA3-52B3-256E-C3E6488E6C3C}"/>
          </ac:spMkLst>
        </pc:spChg>
        <pc:picChg chg="add mod">
          <ac:chgData name="Κέλλυ Χουρδάκη" userId="f029399870d614c8" providerId="LiveId" clId="{9B9A7D91-4592-4A48-8E8C-836978657641}" dt="2024-01-22T21:01:07.337" v="1102" actId="1076"/>
          <ac:picMkLst>
            <pc:docMk/>
            <pc:sldMk cId="1496198235" sldId="272"/>
            <ac:picMk id="3" creationId="{5DD5E848-35C6-6B14-1D9B-AB458485E086}"/>
          </ac:picMkLst>
        </pc:picChg>
      </pc:sldChg>
      <pc:sldChg chg="addSp modSp new mod">
        <pc:chgData name="Κέλλυ Χουρδάκη" userId="f029399870d614c8" providerId="LiveId" clId="{9B9A7D91-4592-4A48-8E8C-836978657641}" dt="2024-01-22T21:40:28.360" v="1463" actId="1076"/>
        <pc:sldMkLst>
          <pc:docMk/>
          <pc:sldMk cId="1234590797" sldId="273"/>
        </pc:sldMkLst>
        <pc:spChg chg="add mod">
          <ac:chgData name="Κέλλυ Χουρδάκη" userId="f029399870d614c8" providerId="LiveId" clId="{9B9A7D91-4592-4A48-8E8C-836978657641}" dt="2024-01-22T21:40:28.360" v="1463" actId="1076"/>
          <ac:spMkLst>
            <pc:docMk/>
            <pc:sldMk cId="1234590797" sldId="273"/>
            <ac:spMk id="5" creationId="{25661A48-CD1E-7157-1DD5-9DAE4647C369}"/>
          </ac:spMkLst>
        </pc:spChg>
        <pc:picChg chg="add mod">
          <ac:chgData name="Κέλλυ Χουρδάκη" userId="f029399870d614c8" providerId="LiveId" clId="{9B9A7D91-4592-4A48-8E8C-836978657641}" dt="2024-01-22T21:40:24.848" v="1462" actId="1076"/>
          <ac:picMkLst>
            <pc:docMk/>
            <pc:sldMk cId="1234590797" sldId="273"/>
            <ac:picMk id="3" creationId="{E2334F62-B280-B9A8-DBB9-37D859023239}"/>
          </ac:picMkLst>
        </pc:picChg>
      </pc:sldChg>
      <pc:sldChg chg="addSp modSp new mod">
        <pc:chgData name="Κέλλυ Χουρδάκη" userId="f029399870d614c8" providerId="LiveId" clId="{9B9A7D91-4592-4A48-8E8C-836978657641}" dt="2024-01-22T21:40:47.151" v="1465" actId="20577"/>
        <pc:sldMkLst>
          <pc:docMk/>
          <pc:sldMk cId="50484229" sldId="274"/>
        </pc:sldMkLst>
        <pc:spChg chg="add mod">
          <ac:chgData name="Κέλλυ Χουρδάκη" userId="f029399870d614c8" providerId="LiveId" clId="{9B9A7D91-4592-4A48-8E8C-836978657641}" dt="2024-01-22T21:40:47.151" v="1465" actId="20577"/>
          <ac:spMkLst>
            <pc:docMk/>
            <pc:sldMk cId="50484229" sldId="274"/>
            <ac:spMk id="5" creationId="{67CA0511-1FF1-B8D1-F78C-67DAC014AE01}"/>
          </ac:spMkLst>
        </pc:spChg>
        <pc:picChg chg="add mod">
          <ac:chgData name="Κέλλυ Χουρδάκη" userId="f029399870d614c8" providerId="LiveId" clId="{9B9A7D91-4592-4A48-8E8C-836978657641}" dt="2024-01-22T21:01:33.093" v="1106" actId="1076"/>
          <ac:picMkLst>
            <pc:docMk/>
            <pc:sldMk cId="50484229" sldId="274"/>
            <ac:picMk id="3" creationId="{D0FD7746-E88F-48C5-1DC5-6105DBE6405F}"/>
          </ac:picMkLst>
        </pc:picChg>
      </pc:sldChg>
      <pc:sldChg chg="addSp delSp modSp new mod">
        <pc:chgData name="Κέλλυ Χουρδάκη" userId="f029399870d614c8" providerId="LiveId" clId="{9B9A7D91-4592-4A48-8E8C-836978657641}" dt="2024-01-22T21:41:12.190" v="1468" actId="122"/>
        <pc:sldMkLst>
          <pc:docMk/>
          <pc:sldMk cId="1436649744" sldId="275"/>
        </pc:sldMkLst>
        <pc:spChg chg="add mod">
          <ac:chgData name="Κέλλυ Χουρδάκη" userId="f029399870d614c8" providerId="LiveId" clId="{9B9A7D91-4592-4A48-8E8C-836978657641}" dt="2024-01-22T21:41:12.190" v="1468" actId="122"/>
          <ac:spMkLst>
            <pc:docMk/>
            <pc:sldMk cId="1436649744" sldId="275"/>
            <ac:spMk id="5" creationId="{94353134-DCF8-F76B-EE36-A95C3D9BEEE0}"/>
          </ac:spMkLst>
        </pc:spChg>
        <pc:picChg chg="add del mod">
          <ac:chgData name="Κέλλυ Χουρδάκη" userId="f029399870d614c8" providerId="LiveId" clId="{9B9A7D91-4592-4A48-8E8C-836978657641}" dt="2024-01-22T21:07:27.168" v="1243" actId="478"/>
          <ac:picMkLst>
            <pc:docMk/>
            <pc:sldMk cId="1436649744" sldId="275"/>
            <ac:picMk id="3" creationId="{58B91CEF-87AF-7042-957E-637FF53EDDAD}"/>
          </ac:picMkLst>
        </pc:picChg>
        <pc:picChg chg="add mod">
          <ac:chgData name="Κέλλυ Χουρδάκη" userId="f029399870d614c8" providerId="LiveId" clId="{9B9A7D91-4592-4A48-8E8C-836978657641}" dt="2024-01-22T21:07:43.697" v="1246" actId="1076"/>
          <ac:picMkLst>
            <pc:docMk/>
            <pc:sldMk cId="1436649744" sldId="275"/>
            <ac:picMk id="2050" creationId="{FBFB332C-E243-E3F3-31EC-DD133EC91516}"/>
          </ac:picMkLst>
        </pc:picChg>
      </pc:sldChg>
      <pc:sldChg chg="addSp modSp new mod">
        <pc:chgData name="Κέλλυ Χουρδάκη" userId="f029399870d614c8" providerId="LiveId" clId="{9B9A7D91-4592-4A48-8E8C-836978657641}" dt="2024-01-22T21:42:07.237" v="1475" actId="1076"/>
        <pc:sldMkLst>
          <pc:docMk/>
          <pc:sldMk cId="185391265" sldId="276"/>
        </pc:sldMkLst>
        <pc:spChg chg="add mod">
          <ac:chgData name="Κέλλυ Χουρδάκη" userId="f029399870d614c8" providerId="LiveId" clId="{9B9A7D91-4592-4A48-8E8C-836978657641}" dt="2024-01-22T21:42:07.237" v="1475" actId="1076"/>
          <ac:spMkLst>
            <pc:docMk/>
            <pc:sldMk cId="185391265" sldId="276"/>
            <ac:spMk id="5" creationId="{0F5D5E08-6941-2A06-5282-A5F2A6D59B32}"/>
          </ac:spMkLst>
        </pc:spChg>
        <pc:picChg chg="add mod">
          <ac:chgData name="Κέλλυ Χουρδάκη" userId="f029399870d614c8" providerId="LiveId" clId="{9B9A7D91-4592-4A48-8E8C-836978657641}" dt="2024-01-22T21:41:52.188" v="1474" actId="14100"/>
          <ac:picMkLst>
            <pc:docMk/>
            <pc:sldMk cId="185391265" sldId="276"/>
            <ac:picMk id="3" creationId="{D69F83C3-C976-5B92-1539-2D041CD9193A}"/>
          </ac:picMkLst>
        </pc:picChg>
      </pc:sldChg>
      <pc:sldMasterChg chg="setBg">
        <pc:chgData name="Κέλλυ Χουρδάκη" userId="f029399870d614c8" providerId="LiveId" clId="{9B9A7D91-4592-4A48-8E8C-836978657641}" dt="2024-01-22T21:33:42.652" v="1420"/>
        <pc:sldMasterMkLst>
          <pc:docMk/>
          <pc:sldMasterMk cId="3421776435" sldId="2147483648"/>
        </pc:sldMasterMkLst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E37196-8078-5EE3-F261-927EE4584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2F5C951-516B-670A-5F3A-D98B3C46A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625DB79-E9C0-131B-E5AF-C4091B863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26EF8-8636-4E9F-82BA-A488B21C9A4E}" type="datetimeFigureOut">
              <a:rPr lang="el-GR" smtClean="0"/>
              <a:t>18/6/24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1DF7DB3-1809-6C44-31C4-AA36AC631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0217E91-F137-E096-1B77-5701378E7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EE58-D779-4BB4-B68C-BFD67E929A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246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45A8DB-461A-72D7-9080-B42DDF639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1D6B339-A465-5C52-605B-C56E33F8E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4F7108C-9703-FB81-CF57-7F9C6CBC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26EF8-8636-4E9F-82BA-A488B21C9A4E}" type="datetimeFigureOut">
              <a:rPr lang="el-GR" smtClean="0"/>
              <a:t>18/6/24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F6C63FB-2628-1994-E345-5A61F38C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CE12715-31FF-697D-C74E-FA94231D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EE58-D779-4BB4-B68C-BFD67E929A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115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076B35A0-93E1-659C-6623-A888D08802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AF494FE-0735-93E0-8801-E07E297C7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E97A173-A377-EFC4-AF31-0F1585928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26EF8-8636-4E9F-82BA-A488B21C9A4E}" type="datetimeFigureOut">
              <a:rPr lang="el-GR" smtClean="0"/>
              <a:t>18/6/24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AB808AE-6ED8-80A9-62B1-A6330030F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555B39D-850C-EA4E-5819-B452D7DA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EE58-D779-4BB4-B68C-BFD67E929A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672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AAEE0C-684F-55E2-A8F2-5B3102891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A782835-28BB-E104-3AF0-CD00AAF09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CB293FB-5703-2EB6-B017-008A035AC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26EF8-8636-4E9F-82BA-A488B21C9A4E}" type="datetimeFigureOut">
              <a:rPr lang="el-GR" smtClean="0"/>
              <a:t>18/6/24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9D75C5A-DD07-33DA-4277-345CDF7A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88C4553-210D-5AE1-F826-EDB26FFEE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EE58-D779-4BB4-B68C-BFD67E929A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626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3FD1FE-C2CC-5035-1F51-3D27F52C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435DDE0-1F25-ED2D-0704-31D428D01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E341570-45F5-F82F-541A-7FB6A1A3E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26EF8-8636-4E9F-82BA-A488B21C9A4E}" type="datetimeFigureOut">
              <a:rPr lang="el-GR" smtClean="0"/>
              <a:t>18/6/24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AED5683-84AF-AB44-17B8-93BAEF193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68761EC-D658-3EBB-3919-EF4B66359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EE58-D779-4BB4-B68C-BFD67E929A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4027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01826-6C20-8392-FB3F-F14D96F2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452A659-6425-A517-4CCA-1C5C53A9F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35C5637-50FB-6742-F3DA-CFFD0816E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3F95F0A-1A37-82C6-E5B8-DA14B7F37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26EF8-8636-4E9F-82BA-A488B21C9A4E}" type="datetimeFigureOut">
              <a:rPr lang="el-GR" smtClean="0"/>
              <a:t>18/6/24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E235408-BA64-85E0-17F4-6C5E24F9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DF8CF9C-9447-61BA-193D-5018F571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EE58-D779-4BB4-B68C-BFD67E929A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611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5F5BF7-A346-633D-F081-010990CA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E6B5B64-444C-EAC4-322C-74300262A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59325C5-1BAB-EA95-ED1F-2862C74D9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E694B85-1C15-5386-3FEA-08D246FEFA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C961B47A-DDD3-A445-61E5-146557B53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66BCC58C-3E6A-2846-DCE3-84EDE2A18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26EF8-8636-4E9F-82BA-A488B21C9A4E}" type="datetimeFigureOut">
              <a:rPr lang="el-GR" smtClean="0"/>
              <a:t>18/6/24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8ACC0175-3153-FD38-C286-221F4ABBC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C0ACFF9C-93EA-2DEE-4F63-D04B1054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EE58-D779-4BB4-B68C-BFD67E929A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8165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0C7443-1C01-3DFA-415D-98770DFD1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E5FFEE40-FAC2-3978-F579-2CC77CF9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26EF8-8636-4E9F-82BA-A488B21C9A4E}" type="datetimeFigureOut">
              <a:rPr lang="el-GR" smtClean="0"/>
              <a:t>18/6/24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D8F1713-74DC-AC9B-24D6-B5A4A9EEE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38BBA86-769B-DDB4-03E0-D4027F9AD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EE58-D779-4BB4-B68C-BFD67E929A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086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20CC6648-ED5A-AB4C-AD72-4B3B4580D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26EF8-8636-4E9F-82BA-A488B21C9A4E}" type="datetimeFigureOut">
              <a:rPr lang="el-GR" smtClean="0"/>
              <a:t>18/6/24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C8F8FEE-E112-11C0-BF72-16A71ED6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EDC535F-964C-6BD7-5558-F2A104879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EE58-D779-4BB4-B68C-BFD67E929A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1139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7CB9D2-21EC-8815-041D-55E62F1D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7A39B0-757B-824A-08A8-BC1B16753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E73D14B-DFBE-288B-414E-CCA32579F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1E4CDCD-EA08-F719-0E6D-8BE5BCD4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26EF8-8636-4E9F-82BA-A488B21C9A4E}" type="datetimeFigureOut">
              <a:rPr lang="el-GR" smtClean="0"/>
              <a:t>18/6/24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9928D20-D267-D356-AB48-8E67394BC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BEB4193-A20C-2F8F-9B02-42FADDEAF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EE58-D779-4BB4-B68C-BFD67E929A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445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E8CA93-59EA-F4F8-289B-0C3BE16CB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1AD20BEC-9363-265A-7962-C377DD7ED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28AABFD-41D3-B266-2B1C-C4392DD89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710BB3A-CBCF-A74C-36CD-5E2F0D163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26EF8-8636-4E9F-82BA-A488B21C9A4E}" type="datetimeFigureOut">
              <a:rPr lang="el-GR" smtClean="0"/>
              <a:t>18/6/24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4883660-543B-9B86-F367-C8D464A2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B7DA28C-ABD0-87E3-FFBD-F6C8F993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EE58-D779-4BB4-B68C-BFD67E929A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108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E01D7E13-0709-33F2-4713-8361FBB2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6D89CD4-E682-6F46-9CB5-8FE35EC6D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077EA15-7292-3F8E-C7F5-508CAB339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26EF8-8636-4E9F-82BA-A488B21C9A4E}" type="datetimeFigureOut">
              <a:rPr lang="el-GR" smtClean="0"/>
              <a:t>18/6/24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44D59AC-F9B2-FCC4-E94B-85E063354A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0D46E93-02BC-3402-9118-CC539FD0D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DEE58-D779-4BB4-B68C-BFD67E929A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17764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608E92D-A912-7491-572A-67CC0A80C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5066"/>
            <a:ext cx="9144000" cy="2387600"/>
          </a:xfrm>
        </p:spPr>
        <p:txBody>
          <a:bodyPr/>
          <a:lstStyle/>
          <a:p>
            <a:r>
              <a:rPr lang="en-US" b="0" i="0" dirty="0">
                <a:effectLst/>
                <a:latin typeface="+mn-lt"/>
              </a:rPr>
              <a:t>Georges Seurat</a:t>
            </a:r>
            <a:br>
              <a:rPr lang="en-US" b="0" i="0" dirty="0">
                <a:effectLst/>
                <a:latin typeface="+mn-lt"/>
              </a:rPr>
            </a:br>
            <a:endParaRPr lang="el-GR" dirty="0">
              <a:latin typeface="+mn-lt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FDD2BE0-6879-0253-F991-16C656645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7172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/>
              <a:t>1859-1891</a:t>
            </a:r>
            <a:endParaRPr lang="el-GR" sz="4000" dirty="0"/>
          </a:p>
        </p:txBody>
      </p:sp>
    </p:spTree>
    <p:extLst>
      <p:ext uri="{BB962C8B-B14F-4D97-AF65-F5344CB8AC3E}">
        <p14:creationId xmlns:p14="http://schemas.microsoft.com/office/powerpoint/2010/main" val="688586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A50B458-0DB6-A619-DD1B-D7A0CB487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13" y="205273"/>
            <a:ext cx="5020156" cy="62701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8FBCE8-176A-F76D-4DF3-0B9045D75340}"/>
              </a:ext>
            </a:extLst>
          </p:cNvPr>
          <p:cNvSpPr txBox="1"/>
          <p:nvPr/>
        </p:nvSpPr>
        <p:spPr>
          <a:xfrm>
            <a:off x="6433816" y="5803529"/>
            <a:ext cx="609755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 Τσίρκο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1891,  ελαιογραφία σε καμβά, 185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152 εκ., Μουσείο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Ορσέ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10821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734EC84-00EB-9F94-09EF-10607815A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96" y="302873"/>
            <a:ext cx="6793808" cy="5668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D140D-FF42-D7C9-66F8-C840D20383C2}"/>
              </a:ext>
            </a:extLst>
          </p:cNvPr>
          <p:cNvSpPr txBox="1"/>
          <p:nvPr/>
        </p:nvSpPr>
        <p:spPr>
          <a:xfrm>
            <a:off x="2801269" y="6095505"/>
            <a:ext cx="6589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Είσοδος του λιμανιού </a:t>
            </a:r>
            <a:r>
              <a:rPr lang="en-US" i="1" dirty="0"/>
              <a:t>Port-</a:t>
            </a:r>
            <a:r>
              <a:rPr lang="en-US" i="1" dirty="0" err="1"/>
              <a:t>en</a:t>
            </a:r>
            <a:r>
              <a:rPr lang="en-US" i="1" dirty="0"/>
              <a:t>-</a:t>
            </a:r>
            <a:r>
              <a:rPr lang="en-US" i="1" dirty="0" err="1"/>
              <a:t>Bessin</a:t>
            </a:r>
            <a:r>
              <a:rPr lang="en-US" dirty="0"/>
              <a:t>, 1888, </a:t>
            </a:r>
            <a:r>
              <a:rPr lang="el-GR" dirty="0"/>
              <a:t>ελαιογραφία σε καμβά, 54 </a:t>
            </a:r>
            <a:r>
              <a:rPr lang="en-US" dirty="0"/>
              <a:t>x</a:t>
            </a:r>
            <a:r>
              <a:rPr lang="el-GR" dirty="0"/>
              <a:t> 64 εκ., Μουσείο Μοντέρνας Τέχνης, Νέα Υόρκη.</a:t>
            </a:r>
          </a:p>
        </p:txBody>
      </p:sp>
    </p:spTree>
    <p:extLst>
      <p:ext uri="{BB962C8B-B14F-4D97-AF65-F5344CB8AC3E}">
        <p14:creationId xmlns:p14="http://schemas.microsoft.com/office/powerpoint/2010/main" val="3315422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Ο Πύργος του Άιφελ, c.1889 - Georges Seurat">
            <a:extLst>
              <a:ext uri="{FF2B5EF4-FFF2-40B4-BE49-F238E27FC236}">
                <a16:creationId xmlns:a16="http://schemas.microsoft.com/office/drawing/2014/main" id="{8DC66423-D9E8-CE75-784F-85A4055C8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75" y="289227"/>
            <a:ext cx="3966579" cy="627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73BE17-365B-146F-1091-ECFDA0C7C6EB}"/>
              </a:ext>
            </a:extLst>
          </p:cNvPr>
          <p:cNvSpPr txBox="1"/>
          <p:nvPr/>
        </p:nvSpPr>
        <p:spPr>
          <a:xfrm>
            <a:off x="5512060" y="5896857"/>
            <a:ext cx="609755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Πύργος του Άιφελ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1889,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ελαιογραφία σε καμβά, 24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 εκ.,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Fine Arts Museums, Σ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 Φρανσίσκο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G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26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A9DC0C1-7065-E11A-3FC7-0D4D96F97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62" y="256591"/>
            <a:ext cx="3968028" cy="6344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4F12AD-469D-2715-EEA4-F36E04083DAA}"/>
              </a:ext>
            </a:extLst>
          </p:cNvPr>
          <p:cNvSpPr txBox="1"/>
          <p:nvPr/>
        </p:nvSpPr>
        <p:spPr>
          <a:xfrm>
            <a:off x="5670679" y="5929493"/>
            <a:ext cx="609755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Γυναίκα στις όχθες του Σηκουάνα στο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Courbevoie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1884-85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ελαιογραφία σε ξύλο, 25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 εκ., Συλλογή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Ittleson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Νέα Υόρκη. </a:t>
            </a:r>
          </a:p>
        </p:txBody>
      </p:sp>
    </p:spTree>
    <p:extLst>
      <p:ext uri="{BB962C8B-B14F-4D97-AF65-F5344CB8AC3E}">
        <p14:creationId xmlns:p14="http://schemas.microsoft.com/office/powerpoint/2010/main" val="1965247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AFED3D4-7A71-4B00-FAF2-F53A4D603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8" y="298579"/>
            <a:ext cx="5002301" cy="6260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5A7299-01D9-5125-F242-8245ED83FB01}"/>
              </a:ext>
            </a:extLst>
          </p:cNvPr>
          <p:cNvSpPr txBox="1"/>
          <p:nvPr/>
        </p:nvSpPr>
        <p:spPr>
          <a:xfrm>
            <a:off x="6287362" y="5887505"/>
            <a:ext cx="5904638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Μια γωνιά της προβλήτας </a:t>
            </a:r>
            <a:r>
              <a:rPr lang="el-GR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Ονφλέρ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1886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ελαιογραφία </a:t>
            </a:r>
            <a:b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σε καμβά, 81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65 εκ.,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Kröller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-Müller Museum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Οτερλ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G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994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249B210-635F-CD74-8A40-B948D6A0F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400" y="345232"/>
            <a:ext cx="6717200" cy="5415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A0D120-8A0F-0317-52A0-A698CB511BFB}"/>
              </a:ext>
            </a:extLst>
          </p:cNvPr>
          <p:cNvSpPr txBox="1"/>
          <p:nvPr/>
        </p:nvSpPr>
        <p:spPr>
          <a:xfrm>
            <a:off x="2648759" y="5915498"/>
            <a:ext cx="689448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Χωρική καθισμένη σε λιβάδι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1883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ελαιογραφία σε καμβά, 38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46 εκ., Μουσείο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Γκούγκενχαϊμ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Νέα Υόρκη.</a:t>
            </a:r>
          </a:p>
        </p:txBody>
      </p:sp>
    </p:spTree>
    <p:extLst>
      <p:ext uri="{BB962C8B-B14F-4D97-AF65-F5344CB8AC3E}">
        <p14:creationId xmlns:p14="http://schemas.microsoft.com/office/powerpoint/2010/main" val="3155519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E7151A2D-B06A-3FEC-01FA-22BB2050C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09" y="251926"/>
            <a:ext cx="6950782" cy="5710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85BC17-33DA-45DD-A872-60F804DE3F8D}"/>
              </a:ext>
            </a:extLst>
          </p:cNvPr>
          <p:cNvSpPr txBox="1"/>
          <p:nvPr/>
        </p:nvSpPr>
        <p:spPr>
          <a:xfrm>
            <a:off x="2620609" y="6055567"/>
            <a:ext cx="695078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Γκρίζος καιρός,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Grande </a:t>
            </a:r>
            <a:r>
              <a:rPr lang="en-US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Jatte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1888, ελαιογραφία σε καμβά, 71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66 εκ.,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Museum of Art,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Φιλαδέλφεια.</a:t>
            </a:r>
          </a:p>
        </p:txBody>
      </p:sp>
    </p:spTree>
    <p:extLst>
      <p:ext uri="{BB962C8B-B14F-4D97-AF65-F5344CB8AC3E}">
        <p14:creationId xmlns:p14="http://schemas.microsoft.com/office/powerpoint/2010/main" val="683425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DD5E848-35C6-6B14-1D9B-AB458485E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91" y="289249"/>
            <a:ext cx="6765618" cy="5495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0A1B67-6DA3-52B3-256E-C3E6488E6C3C}"/>
              </a:ext>
            </a:extLst>
          </p:cNvPr>
          <p:cNvSpPr txBox="1"/>
          <p:nvPr/>
        </p:nvSpPr>
        <p:spPr>
          <a:xfrm>
            <a:off x="3047223" y="5896836"/>
            <a:ext cx="609755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Bessin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εξωτερικό λιμάνι, πλημμυρίδα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1888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ελαιογραφία σε καμβά, 67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82 εκ., Μουσείο </a:t>
            </a:r>
            <a:r>
              <a:rPr lang="el-G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Ορσέ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Παρίσι.</a:t>
            </a:r>
            <a:endParaRPr lang="el-G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198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2334F62-B280-B9A8-DBB9-37D859023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0" y="305934"/>
            <a:ext cx="4771983" cy="6246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661A48-CD1E-7157-1DD5-9DAE4647C369}"/>
              </a:ext>
            </a:extLst>
          </p:cNvPr>
          <p:cNvSpPr txBox="1"/>
          <p:nvPr/>
        </p:nvSpPr>
        <p:spPr>
          <a:xfrm>
            <a:off x="5717334" y="5880150"/>
            <a:ext cx="6393801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Μέσα στο δάσος του </a:t>
            </a:r>
            <a:r>
              <a:rPr lang="el-GR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Pontaubert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1881-82 ελαιογραφία σε καμβά, 78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63 εκ., Μητροπολιτικό Μουσείο, Νέα Υόρκη.	</a:t>
            </a:r>
          </a:p>
        </p:txBody>
      </p:sp>
    </p:spTree>
    <p:extLst>
      <p:ext uri="{BB962C8B-B14F-4D97-AF65-F5344CB8AC3E}">
        <p14:creationId xmlns:p14="http://schemas.microsoft.com/office/powerpoint/2010/main" val="1234590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0FD7746-E88F-48C5-1DC5-6105DBE64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50" y="765110"/>
            <a:ext cx="7827300" cy="4933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CA0511-1FF1-B8D1-F78C-67DAC014AE01}"/>
              </a:ext>
            </a:extLst>
          </p:cNvPr>
          <p:cNvSpPr txBox="1"/>
          <p:nvPr/>
        </p:nvSpPr>
        <p:spPr>
          <a:xfrm>
            <a:off x="2939142" y="5917759"/>
            <a:ext cx="6464017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Ψαράδες στην σειρά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188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3, ελαιογραφία σε ξύλο, 15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24 εκ.,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Musée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d'Art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Moderne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Τρουά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G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84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D616F0C-ABB0-241A-B022-0A3B6E469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88" y="307910"/>
            <a:ext cx="6852682" cy="55050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1BDF37-B33C-7A37-D3D2-B8A5AF32CE3A}"/>
              </a:ext>
            </a:extLst>
          </p:cNvPr>
          <p:cNvSpPr txBox="1"/>
          <p:nvPr/>
        </p:nvSpPr>
        <p:spPr>
          <a:xfrm>
            <a:off x="2593004" y="5913090"/>
            <a:ext cx="6787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Προάστια</a:t>
            </a:r>
            <a:r>
              <a:rPr lang="el-GR" dirty="0"/>
              <a:t>, 1882, ελαιογραφία</a:t>
            </a:r>
            <a:r>
              <a:rPr lang="en-US" dirty="0"/>
              <a:t> </a:t>
            </a:r>
            <a:r>
              <a:rPr lang="el-GR" dirty="0"/>
              <a:t>σε καμβά, 32 </a:t>
            </a:r>
            <a:r>
              <a:rPr lang="en-US" dirty="0"/>
              <a:t>x</a:t>
            </a:r>
            <a:r>
              <a:rPr lang="el-GR" dirty="0"/>
              <a:t> 41 εκ., </a:t>
            </a:r>
            <a:br>
              <a:rPr lang="en-US" dirty="0"/>
            </a:b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Musée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d'Art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Τρουά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68473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FBFB332C-E243-E3F3-31EC-DD133EC91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29" y="587829"/>
            <a:ext cx="7698541" cy="470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353134-DCF8-F76B-EE36-A95C3D9BEEE0}"/>
              </a:ext>
            </a:extLst>
          </p:cNvPr>
          <p:cNvSpPr txBox="1"/>
          <p:nvPr/>
        </p:nvSpPr>
        <p:spPr>
          <a:xfrm>
            <a:off x="2521208" y="5598256"/>
            <a:ext cx="7149581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Δέντρα, χειμώνας,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περ. 1883, ελαιογραφία σε ξύλο, 15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25 εκ., </a:t>
            </a:r>
            <a:b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Μουσείο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Ορσέ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Παρίσι.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36649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69F83C3-C976-5B92-1539-2D041CD91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25" y="228599"/>
            <a:ext cx="7013150" cy="5654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5D5E08-6941-2A06-5282-A5F2A6D59B32}"/>
              </a:ext>
            </a:extLst>
          </p:cNvPr>
          <p:cNvSpPr txBox="1"/>
          <p:nvPr/>
        </p:nvSpPr>
        <p:spPr>
          <a:xfrm>
            <a:off x="2478489" y="5971482"/>
            <a:ext cx="723502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 du Hoc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στο </a:t>
            </a:r>
            <a:r>
              <a:rPr lang="en-US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Grandcamp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1885, ελαιογραφία σε καμβά, 66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82 εκ., Πινακοθήκη Μοντέρνας Τέχνης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Τέιτ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Λονδίνο.</a:t>
            </a:r>
          </a:p>
        </p:txBody>
      </p:sp>
    </p:spTree>
    <p:extLst>
      <p:ext uri="{BB962C8B-B14F-4D97-AF65-F5344CB8AC3E}">
        <p14:creationId xmlns:p14="http://schemas.microsoft.com/office/powerpoint/2010/main" val="185391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A5687B4-643D-0537-CCA5-BE7F8E12A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91" y="333384"/>
            <a:ext cx="7898752" cy="53079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CC45C-76AA-1CC1-E86E-654081B2645B}"/>
              </a:ext>
            </a:extLst>
          </p:cNvPr>
          <p:cNvSpPr txBox="1"/>
          <p:nvPr/>
        </p:nvSpPr>
        <p:spPr>
          <a:xfrm>
            <a:off x="2122326" y="5878285"/>
            <a:ext cx="7450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Ένα κυριακάτικο απόγευμα στο νησί της </a:t>
            </a:r>
            <a:r>
              <a:rPr lang="en-US" i="1" dirty="0"/>
              <a:t>Grande </a:t>
            </a:r>
            <a:r>
              <a:rPr lang="en-US" i="1" dirty="0" err="1"/>
              <a:t>Jatte</a:t>
            </a:r>
            <a:r>
              <a:rPr lang="en-US" dirty="0"/>
              <a:t>, 1883-85, </a:t>
            </a:r>
            <a:r>
              <a:rPr lang="el-GR" dirty="0"/>
              <a:t>ελαιογραφία σε καμβά, 207 </a:t>
            </a:r>
            <a:r>
              <a:rPr lang="en-US" dirty="0"/>
              <a:t>x</a:t>
            </a:r>
            <a:r>
              <a:rPr lang="el-GR" dirty="0"/>
              <a:t> 308 εκ., </a:t>
            </a:r>
            <a:r>
              <a:rPr lang="en-US" dirty="0"/>
              <a:t>Art Institute, </a:t>
            </a:r>
            <a:r>
              <a:rPr lang="el-GR" dirty="0"/>
              <a:t>Σικάγο.</a:t>
            </a:r>
          </a:p>
        </p:txBody>
      </p:sp>
    </p:spTree>
    <p:extLst>
      <p:ext uri="{BB962C8B-B14F-4D97-AF65-F5344CB8AC3E}">
        <p14:creationId xmlns:p14="http://schemas.microsoft.com/office/powerpoint/2010/main" val="1486863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FE9E226-4059-3823-954D-087AE2ED6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305" y="251926"/>
            <a:ext cx="6661607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23CF63-6F30-4A99-DBE7-228504B531D1}"/>
              </a:ext>
            </a:extLst>
          </p:cNvPr>
          <p:cNvSpPr txBox="1"/>
          <p:nvPr/>
        </p:nvSpPr>
        <p:spPr>
          <a:xfrm>
            <a:off x="2576305" y="5924939"/>
            <a:ext cx="6577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Εξέδρα του Σηκουάνα στο </a:t>
            </a:r>
            <a:r>
              <a:rPr lang="en-US" i="1" dirty="0"/>
              <a:t>Courbevoie</a:t>
            </a:r>
            <a:r>
              <a:rPr lang="en-US" dirty="0"/>
              <a:t>, </a:t>
            </a:r>
            <a:r>
              <a:rPr lang="el-GR" dirty="0"/>
              <a:t>1887, ελαιογραφία σε καμβά, 46 </a:t>
            </a:r>
            <a:r>
              <a:rPr lang="en-US" dirty="0"/>
              <a:t>x</a:t>
            </a:r>
            <a:r>
              <a:rPr lang="el-GR" dirty="0"/>
              <a:t> 53 εκ., Ινστιτούτο Τέχνης </a:t>
            </a:r>
            <a:r>
              <a:rPr lang="el-GR" dirty="0" err="1"/>
              <a:t>Κουρτό</a:t>
            </a:r>
            <a:r>
              <a:rPr lang="el-GR" dirty="0"/>
              <a:t>, Λονδίνο.</a:t>
            </a:r>
          </a:p>
        </p:txBody>
      </p:sp>
    </p:spTree>
    <p:extLst>
      <p:ext uri="{BB962C8B-B14F-4D97-AF65-F5344CB8AC3E}">
        <p14:creationId xmlns:p14="http://schemas.microsoft.com/office/powerpoint/2010/main" val="1434336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9F7C126-280A-DDC5-C939-25305BCA1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79" y="345233"/>
            <a:ext cx="6815242" cy="5412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C9AF08-8C29-2329-BCD4-6D04211BCA5B}"/>
              </a:ext>
            </a:extLst>
          </p:cNvPr>
          <p:cNvSpPr txBox="1"/>
          <p:nvPr/>
        </p:nvSpPr>
        <p:spPr>
          <a:xfrm>
            <a:off x="2601684" y="5941080"/>
            <a:ext cx="6725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Τα μοντέλα</a:t>
            </a:r>
            <a:r>
              <a:rPr lang="el-GR" dirty="0"/>
              <a:t>, 1888, ελαιογραφία σε καμβά, 200 </a:t>
            </a:r>
            <a:r>
              <a:rPr lang="en-US" dirty="0"/>
              <a:t>x</a:t>
            </a:r>
            <a:r>
              <a:rPr lang="el-GR" dirty="0"/>
              <a:t> 250 εκ., </a:t>
            </a:r>
            <a:r>
              <a:rPr lang="en-US" dirty="0"/>
              <a:t>Barnes Foundation, </a:t>
            </a:r>
            <a:r>
              <a:rPr lang="el-GR" dirty="0"/>
              <a:t>Φιλαδέλφεια.</a:t>
            </a:r>
          </a:p>
        </p:txBody>
      </p:sp>
    </p:spTree>
    <p:extLst>
      <p:ext uri="{BB962C8B-B14F-4D97-AF65-F5344CB8AC3E}">
        <p14:creationId xmlns:p14="http://schemas.microsoft.com/office/powerpoint/2010/main" val="706303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E4DE0DA-C1BD-65F8-F449-765F6BCD8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363894"/>
            <a:ext cx="8146286" cy="5449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D4F168-B4D9-53A4-C243-95015BD12E1F}"/>
              </a:ext>
            </a:extLst>
          </p:cNvPr>
          <p:cNvSpPr txBox="1"/>
          <p:nvPr/>
        </p:nvSpPr>
        <p:spPr>
          <a:xfrm>
            <a:off x="2179040" y="5990253"/>
            <a:ext cx="7968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/>
              <a:t>Η παρέλαση του τσίρκου</a:t>
            </a:r>
            <a:r>
              <a:rPr lang="el-GR" dirty="0"/>
              <a:t>, 1888, ελαιογραφία σε καμβά, 99 </a:t>
            </a:r>
            <a:r>
              <a:rPr lang="en-US" dirty="0"/>
              <a:t>x</a:t>
            </a:r>
            <a:r>
              <a:rPr lang="el-GR" dirty="0"/>
              <a:t> 149 εκ., Μητροπολιτικό Μουσείο, Νέα Υόρκη.</a:t>
            </a:r>
          </a:p>
        </p:txBody>
      </p:sp>
    </p:spTree>
    <p:extLst>
      <p:ext uri="{BB962C8B-B14F-4D97-AF65-F5344CB8AC3E}">
        <p14:creationId xmlns:p14="http://schemas.microsoft.com/office/powerpoint/2010/main" val="3471131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05A35BB-CE0F-3CF3-B278-ED9AD9A60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98" y="219984"/>
            <a:ext cx="6979959" cy="5624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3D9DE-3678-119D-7888-F61BA2B4552C}"/>
              </a:ext>
            </a:extLst>
          </p:cNvPr>
          <p:cNvSpPr txBox="1"/>
          <p:nvPr/>
        </p:nvSpPr>
        <p:spPr>
          <a:xfrm>
            <a:off x="2577919" y="6018645"/>
            <a:ext cx="6680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Κυριακή,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Bessin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1888,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ελαιογραφία σε καμβά, 65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81 εκ.,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Kröller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-Müller Museum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Οτερλ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G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330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55CD415-653C-1358-0E68-92190D721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5" y="294365"/>
            <a:ext cx="4823420" cy="6269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8E9C59-6D53-5950-0DCB-F89E823A00DB}"/>
              </a:ext>
            </a:extLst>
          </p:cNvPr>
          <p:cNvSpPr txBox="1"/>
          <p:nvPr/>
        </p:nvSpPr>
        <p:spPr>
          <a:xfrm>
            <a:off x="6310604" y="5862944"/>
            <a:ext cx="5617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Νεαρή που </a:t>
            </a:r>
            <a:r>
              <a:rPr lang="el-GR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πουδράρεται</a:t>
            </a:r>
            <a:r>
              <a:rPr lang="el-GR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1890,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ελαιογραφία σε καμβά, 95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79 εκ., Ινστιτούτο Τέχνης </a:t>
            </a:r>
            <a:r>
              <a:rPr lang="el-GR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Κουρτό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Λονδίνο.</a:t>
            </a:r>
          </a:p>
          <a:p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35653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88FA16E-31CE-3BF3-5129-4284B4A3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41" y="312575"/>
            <a:ext cx="5133609" cy="62328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FDA890-88F3-F950-407F-C85F43E0853D}"/>
              </a:ext>
            </a:extLst>
          </p:cNvPr>
          <p:cNvSpPr txBox="1"/>
          <p:nvPr/>
        </p:nvSpPr>
        <p:spPr>
          <a:xfrm>
            <a:off x="6484774" y="5899093"/>
            <a:ext cx="5467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Το Καν </a:t>
            </a:r>
            <a:r>
              <a:rPr lang="el-GR" i="1" dirty="0" err="1"/>
              <a:t>Καν</a:t>
            </a:r>
            <a:r>
              <a:rPr lang="el-GR" dirty="0"/>
              <a:t>, 1890, ελαιογραφία σε καμβά, 170 </a:t>
            </a:r>
            <a:r>
              <a:rPr lang="en-US" dirty="0"/>
              <a:t>x</a:t>
            </a:r>
            <a:r>
              <a:rPr lang="el-GR" dirty="0"/>
              <a:t> 141 εκ.,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Kröller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-Müller Museum</a:t>
            </a:r>
            <a:r>
              <a:rPr lang="el-G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Οτερλ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ό</a:t>
            </a:r>
            <a:r>
              <a:rPr lang="el-GR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7920780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461</Words>
  <Application>Microsoft Macintosh PowerPoint</Application>
  <PresentationFormat>Ευρεία οθόνη</PresentationFormat>
  <Paragraphs>23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Θέμα του Office</vt:lpstr>
      <vt:lpstr>Georges Seurat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Georges Seurat </dc:title>
  <dc:creator>Κέλλυ Χουρδάκη</dc:creator>
  <cp:lastModifiedBy>Microsoft Office User</cp:lastModifiedBy>
  <cp:revision>2</cp:revision>
  <dcterms:created xsi:type="dcterms:W3CDTF">2024-01-22T19:40:16Z</dcterms:created>
  <dcterms:modified xsi:type="dcterms:W3CDTF">2024-06-18T09:56:48Z</dcterms:modified>
</cp:coreProperties>
</file>