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9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8" r:id="rId20"/>
    <p:sldId id="265" r:id="rId21"/>
    <p:sldId id="266" r:id="rId22"/>
    <p:sldId id="275" r:id="rId23"/>
    <p:sldId id="27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0BA0F-6E07-4F6E-AD8F-09C7389E94A0}" type="datetimeFigureOut">
              <a:rPr lang="el-GR" smtClean="0"/>
              <a:t>17/3/2025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6E653-4580-40BF-B2F5-867A4B94AE4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96580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592CD-3D49-4348-BD42-EE7B7BC4ADBE}" type="datetimeFigureOut">
              <a:rPr lang="el-GR" smtClean="0"/>
              <a:t>17/3/2025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A277-3888-467C-992D-BE82AB4DFF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11999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592CD-3D49-4348-BD42-EE7B7BC4ADBE}" type="datetimeFigureOut">
              <a:rPr lang="el-GR" smtClean="0"/>
              <a:t>17/3/2025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A277-3888-467C-992D-BE82AB4DFF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8738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592CD-3D49-4348-BD42-EE7B7BC4ADBE}" type="datetimeFigureOut">
              <a:rPr lang="el-GR" smtClean="0"/>
              <a:t>17/3/2025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A277-3888-467C-992D-BE82AB4DFF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6871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592CD-3D49-4348-BD42-EE7B7BC4ADBE}" type="datetimeFigureOut">
              <a:rPr lang="el-GR" smtClean="0"/>
              <a:t>17/3/2025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A277-3888-467C-992D-BE82AB4DFF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2379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592CD-3D49-4348-BD42-EE7B7BC4ADBE}" type="datetimeFigureOut">
              <a:rPr lang="el-GR" smtClean="0"/>
              <a:t>17/3/2025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A277-3888-467C-992D-BE82AB4DFF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9493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592CD-3D49-4348-BD42-EE7B7BC4ADBE}" type="datetimeFigureOut">
              <a:rPr lang="el-GR" smtClean="0"/>
              <a:t>17/3/2025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A277-3888-467C-992D-BE82AB4DFF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33348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592CD-3D49-4348-BD42-EE7B7BC4ADBE}" type="datetimeFigureOut">
              <a:rPr lang="el-GR" smtClean="0"/>
              <a:t>17/3/2025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A277-3888-467C-992D-BE82AB4DFF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67757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592CD-3D49-4348-BD42-EE7B7BC4ADBE}" type="datetimeFigureOut">
              <a:rPr lang="el-GR" smtClean="0"/>
              <a:t>17/3/2025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A277-3888-467C-992D-BE82AB4DFF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62571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592CD-3D49-4348-BD42-EE7B7BC4ADBE}" type="datetimeFigureOut">
              <a:rPr lang="el-GR" smtClean="0"/>
              <a:t>17/3/2025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A277-3888-467C-992D-BE82AB4DFF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60575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592CD-3D49-4348-BD42-EE7B7BC4ADBE}" type="datetimeFigureOut">
              <a:rPr lang="el-GR" smtClean="0"/>
              <a:t>17/3/2025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A277-3888-467C-992D-BE82AB4DFF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908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592CD-3D49-4348-BD42-EE7B7BC4ADBE}" type="datetimeFigureOut">
              <a:rPr lang="el-GR" smtClean="0"/>
              <a:t>17/3/2025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3A277-3888-467C-992D-BE82AB4DFF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4556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BC0592CD-3D49-4348-BD42-EE7B7BC4ADBE}" type="datetimeFigureOut">
              <a:rPr lang="el-GR" smtClean="0"/>
              <a:t>17/3/2025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E793A277-3888-467C-992D-BE82AB4DFF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24739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FF323E3-7CF4-69B9-9C39-FA479E6776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6245" y="1122363"/>
            <a:ext cx="9221755" cy="3374992"/>
          </a:xfrm>
        </p:spPr>
        <p:txBody>
          <a:bodyPr>
            <a:normAutofit/>
          </a:bodyPr>
          <a:lstStyle/>
          <a:p>
            <a:r>
              <a:rPr lang="de-DE" dirty="0"/>
              <a:t>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Eugène Delacroix </a:t>
            </a:r>
            <a:b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(1798</a:t>
            </a:r>
            <a:r>
              <a:rPr lang="el-G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de-DE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1863)</a:t>
            </a:r>
            <a:endParaRPr lang="el-GR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150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EA5F71FC-FA17-5FC0-3B18-FAAF23428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254" y="0"/>
            <a:ext cx="8355491" cy="6286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2EB262-565B-04B9-9631-09CBA8B1F19D}"/>
              </a:ext>
            </a:extLst>
          </p:cNvPr>
          <p:cNvSpPr txBox="1"/>
          <p:nvPr/>
        </p:nvSpPr>
        <p:spPr>
          <a:xfrm>
            <a:off x="0" y="638895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Νεκρή φύση με αστακούς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1826-27, ελαιογραφία, 80,6 × 106,5 εκ., Λούβρο, Παρίσι.</a:t>
            </a:r>
          </a:p>
        </p:txBody>
      </p:sp>
    </p:spTree>
    <p:extLst>
      <p:ext uri="{BB962C8B-B14F-4D97-AF65-F5344CB8AC3E}">
        <p14:creationId xmlns:p14="http://schemas.microsoft.com/office/powerpoint/2010/main" val="1971794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2EE33F38-60F1-4BB1-7278-113EE00A9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110" y="0"/>
            <a:ext cx="8033717" cy="6315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095E33-9A22-5C30-CB2B-14E709C66C1A}"/>
              </a:ext>
            </a:extLst>
          </p:cNvPr>
          <p:cNvSpPr txBox="1"/>
          <p:nvPr/>
        </p:nvSpPr>
        <p:spPr>
          <a:xfrm>
            <a:off x="-1" y="6315075"/>
            <a:ext cx="1219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 θάνατος του Σαρδανάπαλου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1827, ελαιογραφία,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392 ×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496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εκ., Λούβρο, Παρίσι.</a:t>
            </a:r>
          </a:p>
        </p:txBody>
      </p:sp>
    </p:spTree>
    <p:extLst>
      <p:ext uri="{BB962C8B-B14F-4D97-AF65-F5344CB8AC3E}">
        <p14:creationId xmlns:p14="http://schemas.microsoft.com/office/powerpoint/2010/main" val="1625210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6777B03A-1CA7-06B2-3ADC-15628BFF7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285" y="0"/>
            <a:ext cx="8376736" cy="61861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9CDD99-FC6B-D3EB-53C9-C59CE74D464F}"/>
              </a:ext>
            </a:extLst>
          </p:cNvPr>
          <p:cNvSpPr txBox="1"/>
          <p:nvPr/>
        </p:nvSpPr>
        <p:spPr>
          <a:xfrm>
            <a:off x="1" y="630590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Ελευθερία οδηγεί τον Λαό (28η Ιουλίου 1830),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1830, ελαιογραφία, 260 × 325 εκ., Λούβρο, Παρίσι.</a:t>
            </a:r>
          </a:p>
        </p:txBody>
      </p:sp>
    </p:spTree>
    <p:extLst>
      <p:ext uri="{BB962C8B-B14F-4D97-AF65-F5344CB8AC3E}">
        <p14:creationId xmlns:p14="http://schemas.microsoft.com/office/powerpoint/2010/main" val="1285733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9B8D8F18-0588-1796-5A12-D84730F63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534" y="0"/>
            <a:ext cx="9340932" cy="6315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93A4B9-A991-37EA-9B22-337DE3716D84}"/>
              </a:ext>
            </a:extLst>
          </p:cNvPr>
          <p:cNvSpPr txBox="1"/>
          <p:nvPr/>
        </p:nvSpPr>
        <p:spPr>
          <a:xfrm>
            <a:off x="0" y="6382139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Τιγράκι που παίζει με τη μητέρα του</a:t>
            </a: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1830, ελαιογραφία, 131 × 194,5 εκ., Λούβρο, Παρίσι.</a:t>
            </a:r>
          </a:p>
        </p:txBody>
      </p:sp>
    </p:spTree>
    <p:extLst>
      <p:ext uri="{BB962C8B-B14F-4D97-AF65-F5344CB8AC3E}">
        <p14:creationId xmlns:p14="http://schemas.microsoft.com/office/powerpoint/2010/main" val="1104516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352EAD64-03FB-8884-1AF3-0A0DFB0FB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57" y="0"/>
            <a:ext cx="8322906" cy="63821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454CD2-8ECF-B82B-2285-99F1FFF33F01}"/>
              </a:ext>
            </a:extLst>
          </p:cNvPr>
          <p:cNvSpPr txBox="1"/>
          <p:nvPr/>
        </p:nvSpPr>
        <p:spPr>
          <a:xfrm>
            <a:off x="1" y="638213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Γυναίκες του Αλγεριού στα διαμερίσματά τους,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1834, ελαιογραφία, 180 × 229 εκ., Λούβρο, Παρίσι.</a:t>
            </a:r>
          </a:p>
        </p:txBody>
      </p:sp>
    </p:spTree>
    <p:extLst>
      <p:ext uri="{BB962C8B-B14F-4D97-AF65-F5344CB8AC3E}">
        <p14:creationId xmlns:p14="http://schemas.microsoft.com/office/powerpoint/2010/main" val="1279374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E27DA82-80FD-0285-F00E-5AB0C2E08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12" y="133350"/>
            <a:ext cx="5806076" cy="6591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96CEAB-C4B5-C6AA-00F1-97853FF121D1}"/>
              </a:ext>
            </a:extLst>
          </p:cNvPr>
          <p:cNvSpPr txBox="1"/>
          <p:nvPr/>
        </p:nvSpPr>
        <p:spPr>
          <a:xfrm>
            <a:off x="6932645" y="3105834"/>
            <a:ext cx="5455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μάχη του Γκιαούρ με τον Πασά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1835, ελαιογραφία, 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74 × 60 εκ.,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Musée du Petit Palais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Παρίσι.</a:t>
            </a:r>
          </a:p>
        </p:txBody>
      </p:sp>
    </p:spTree>
    <p:extLst>
      <p:ext uri="{BB962C8B-B14F-4D97-AF65-F5344CB8AC3E}">
        <p14:creationId xmlns:p14="http://schemas.microsoft.com/office/powerpoint/2010/main" val="956532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F92295AD-7174-74D8-BBB2-81FD9A809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372" y="219075"/>
            <a:ext cx="5103628" cy="6419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B356CE-06D3-4BBE-AF43-5363C6237672}"/>
              </a:ext>
            </a:extLst>
          </p:cNvPr>
          <p:cNvSpPr txBox="1"/>
          <p:nvPr/>
        </p:nvSpPr>
        <p:spPr>
          <a:xfrm>
            <a:off x="6298163" y="2782669"/>
            <a:ext cx="5893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Frédéric Chopin</a:t>
            </a: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1838, ελαιογραφία, </a:t>
            </a:r>
          </a:p>
          <a:p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45,7 × 37,5 εκ., Λούβρο, Παρίσι.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054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7874FFD4-799B-2BD5-AAEE-E5E16C223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982" y="72698"/>
            <a:ext cx="8994536" cy="63634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099971-B087-B8FC-489E-1F5D87EDBBEF}"/>
              </a:ext>
            </a:extLst>
          </p:cNvPr>
          <p:cNvSpPr txBox="1"/>
          <p:nvPr/>
        </p:nvSpPr>
        <p:spPr>
          <a:xfrm>
            <a:off x="0" y="64361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Κλεοπάτρα και ο χωρικός</a:t>
            </a: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1838, ελαιογραφία, 98 × 123 εκ.,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Ackland Art Museum, Chapel Hill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146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F753F1F3-14B4-D2E3-AD4C-DBA6154AE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652" y="121298"/>
            <a:ext cx="8196696" cy="62513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2C8E7A-5521-74DE-EAD5-20A3DBCC95A0}"/>
              </a:ext>
            </a:extLst>
          </p:cNvPr>
          <p:cNvSpPr txBox="1"/>
          <p:nvPr/>
        </p:nvSpPr>
        <p:spPr>
          <a:xfrm>
            <a:off x="0" y="6367370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θάνατος της </a:t>
            </a:r>
            <a:r>
              <a:rPr lang="el-GR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Οφηλίας</a:t>
            </a: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1830, </a:t>
            </a:r>
            <a:r>
              <a:rPr lang="el-GR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λαιογραφία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38 × 46 εκ.,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Neue Pinakothek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Μόναχο.</a:t>
            </a:r>
          </a:p>
        </p:txBody>
      </p:sp>
    </p:spTree>
    <p:extLst>
      <p:ext uri="{BB962C8B-B14F-4D97-AF65-F5344CB8AC3E}">
        <p14:creationId xmlns:p14="http://schemas.microsoft.com/office/powerpoint/2010/main" val="1559906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6544AF9-A70F-25BA-B1FD-8A89E9CE2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870" y="93305"/>
            <a:ext cx="9377451" cy="6326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505AF3-B64A-C4E0-68D9-99A398C91812}"/>
              </a:ext>
            </a:extLst>
          </p:cNvPr>
          <p:cNvSpPr txBox="1"/>
          <p:nvPr/>
        </p:nvSpPr>
        <p:spPr>
          <a:xfrm>
            <a:off x="0" y="641946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Ο θάνατος της </a:t>
            </a:r>
            <a:r>
              <a:rPr kumimoji="0" lang="el-G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Οφηλίας</a:t>
            </a: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1843, λ</a:t>
            </a:r>
            <a:r>
              <a:rPr lang="el-GR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ιθο</a:t>
            </a:r>
            <a:r>
              <a:rPr kumimoji="0" lang="el-G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γραφία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18,1 × 25,5 εκ.,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Musée Eugène Delacroix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Παρίσι.</a:t>
            </a:r>
          </a:p>
        </p:txBody>
      </p:sp>
    </p:spTree>
    <p:extLst>
      <p:ext uri="{BB962C8B-B14F-4D97-AF65-F5344CB8AC3E}">
        <p14:creationId xmlns:p14="http://schemas.microsoft.com/office/powerpoint/2010/main" val="3930215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CFDA034E-FB62-A7E6-620B-C40A39F32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245" y="104774"/>
            <a:ext cx="5123045" cy="6648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9FEBBE-694A-5B1B-34D9-756744EB24C1}"/>
              </a:ext>
            </a:extLst>
          </p:cNvPr>
          <p:cNvSpPr txBox="1"/>
          <p:nvPr/>
        </p:nvSpPr>
        <p:spPr>
          <a:xfrm>
            <a:off x="6438122" y="2892490"/>
            <a:ext cx="5514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Αυτοπροσωπογραφία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π. 1837, ελαιογραφία,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 ×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54,5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εκ., Λούβρο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Παρίσι.</a:t>
            </a:r>
          </a:p>
        </p:txBody>
      </p:sp>
    </p:spTree>
    <p:extLst>
      <p:ext uri="{BB962C8B-B14F-4D97-AF65-F5344CB8AC3E}">
        <p14:creationId xmlns:p14="http://schemas.microsoft.com/office/powerpoint/2010/main" val="939031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F365C28C-A564-44C2-95F2-53E7744CF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63" y="105355"/>
            <a:ext cx="4554940" cy="65738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8B1A04-78CB-CF59-25B4-B97F703F9A1F}"/>
              </a:ext>
            </a:extLst>
          </p:cNvPr>
          <p:cNvSpPr txBox="1"/>
          <p:nvPr/>
        </p:nvSpPr>
        <p:spPr>
          <a:xfrm>
            <a:off x="5095509" y="3392257"/>
            <a:ext cx="824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Μήδεια</a:t>
            </a: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1838, ελαιογραφία, 122 × 84 εκ., Λούβρο, Παρίσι. </a:t>
            </a:r>
          </a:p>
        </p:txBody>
      </p:sp>
    </p:spTree>
    <p:extLst>
      <p:ext uri="{BB962C8B-B14F-4D97-AF65-F5344CB8AC3E}">
        <p14:creationId xmlns:p14="http://schemas.microsoft.com/office/powerpoint/2010/main" val="1470504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2580D449-C4DC-F419-E002-8A04431B0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45" y="88641"/>
            <a:ext cx="6043921" cy="6680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00830E-95AC-118A-6050-8E1CF40328FF}"/>
              </a:ext>
            </a:extLst>
          </p:cNvPr>
          <p:cNvSpPr txBox="1"/>
          <p:nvPr/>
        </p:nvSpPr>
        <p:spPr>
          <a:xfrm>
            <a:off x="6468066" y="3237722"/>
            <a:ext cx="5723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 σουλτάνος του Μαρόκου και η ακολουθία του</a:t>
            </a: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1845, ελαιογραφία, 384 × 343 εκ.,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Musée des Augustins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Τουλούζη. </a:t>
            </a:r>
          </a:p>
        </p:txBody>
      </p:sp>
    </p:spTree>
    <p:extLst>
      <p:ext uri="{BB962C8B-B14F-4D97-AF65-F5344CB8AC3E}">
        <p14:creationId xmlns:p14="http://schemas.microsoft.com/office/powerpoint/2010/main" val="3099866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8D08DFC-166F-89EE-D5E4-21DDBA857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754" y="109537"/>
            <a:ext cx="5613991" cy="66389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3F1DC0-412A-CEED-EB54-503D88DA5BD2}"/>
              </a:ext>
            </a:extLst>
          </p:cNvPr>
          <p:cNvSpPr txBox="1"/>
          <p:nvPr/>
        </p:nvSpPr>
        <p:spPr>
          <a:xfrm>
            <a:off x="6893572" y="2932145"/>
            <a:ext cx="5152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Η απαγωγή της Ρεβέκκας,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1858, ελαιογραφία,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105 × 81,5 εκ., Λούβρο, Παρίσι.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559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3384CE2-E776-49DC-1ABD-2AF7EDCEC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098" y="0"/>
            <a:ext cx="7630053" cy="63541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6A23F6-E3EC-2416-34F0-FF6F95A5FBA7}"/>
              </a:ext>
            </a:extLst>
          </p:cNvPr>
          <p:cNvSpPr txBox="1"/>
          <p:nvPr/>
        </p:nvSpPr>
        <p:spPr>
          <a:xfrm>
            <a:off x="0" y="641946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Κυνήγι λιονταριών στο Μαρόκο</a:t>
            </a:r>
            <a:r>
              <a:rPr kumimoji="0" lang="el-GR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1854, ελαιογραφία, </a:t>
            </a:r>
            <a:r>
              <a:rPr lang="el-GR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× 92 εκ.,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l-GR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Ερμιτ</a:t>
            </a:r>
            <a:r>
              <a:rPr lang="de-DE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ά</a:t>
            </a:r>
            <a:r>
              <a:rPr lang="el-GR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ζ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Αγία Πετρούπολη</a:t>
            </a:r>
            <a:r>
              <a:rPr lang="el-GR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5613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835B9F1E-4B26-E93A-429C-84D25BD49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663" y="110427"/>
            <a:ext cx="5393095" cy="66371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ACF10B-F5EC-AC43-61A6-2769387B65DB}"/>
              </a:ext>
            </a:extLst>
          </p:cNvPr>
          <p:cNvSpPr txBox="1"/>
          <p:nvPr/>
        </p:nvSpPr>
        <p:spPr>
          <a:xfrm>
            <a:off x="7100596" y="2990862"/>
            <a:ext cx="5091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Κεφάλι γυναίκας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π. 1822-1824,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ελαιογραφία,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 × 33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εκ.,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Musée des Beaux-Arts,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Ορλεάνη.</a:t>
            </a:r>
          </a:p>
        </p:txBody>
      </p:sp>
    </p:spTree>
    <p:extLst>
      <p:ext uri="{BB962C8B-B14F-4D97-AF65-F5344CB8AC3E}">
        <p14:creationId xmlns:p14="http://schemas.microsoft.com/office/powerpoint/2010/main" val="993427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744BE5A-BAAE-64C7-2D43-C3C916739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57" b="8457"/>
          <a:stretch/>
        </p:blipFill>
        <p:spPr>
          <a:xfrm>
            <a:off x="781050" y="0"/>
            <a:ext cx="10629900" cy="61488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27B728-11BC-D08C-D7E1-309B980AFEBB}"/>
              </a:ext>
            </a:extLst>
          </p:cNvPr>
          <p:cNvSpPr txBox="1"/>
          <p:nvPr/>
        </p:nvSpPr>
        <p:spPr>
          <a:xfrm>
            <a:off x="80010" y="6318770"/>
            <a:ext cx="12110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 </a:t>
            </a:r>
            <a:r>
              <a:rPr lang="el-G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Δάντης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και ο Βιργίλιος στην κόλαση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1822,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ελαιογραφία,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189 ×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246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εκ., Λούβρο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Παρίσι.</a:t>
            </a:r>
          </a:p>
        </p:txBody>
      </p:sp>
    </p:spTree>
    <p:extLst>
      <p:ext uri="{BB962C8B-B14F-4D97-AF65-F5344CB8AC3E}">
        <p14:creationId xmlns:p14="http://schemas.microsoft.com/office/powerpoint/2010/main" val="346740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AED2038B-AD1B-7D01-8BF5-B86A0B44C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559" y="73380"/>
            <a:ext cx="5240756" cy="6672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D1A6A5-8288-053F-139C-5300B190994C}"/>
              </a:ext>
            </a:extLst>
          </p:cNvPr>
          <p:cNvSpPr txBox="1"/>
          <p:nvPr/>
        </p:nvSpPr>
        <p:spPr>
          <a:xfrm>
            <a:off x="6820676" y="2833987"/>
            <a:ext cx="5240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Ορφανή στο Κοιμητήριο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1824, ελαιογραφία, 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65,5 × 54,3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εκ., Λούβρο, Παρίσι.</a:t>
            </a:r>
          </a:p>
        </p:txBody>
      </p:sp>
    </p:spTree>
    <p:extLst>
      <p:ext uri="{BB962C8B-B14F-4D97-AF65-F5344CB8AC3E}">
        <p14:creationId xmlns:p14="http://schemas.microsoft.com/office/powerpoint/2010/main" val="1219402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5EB6AB86-5FD9-F3AD-D19E-D3BC4E413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71437"/>
            <a:ext cx="5781675" cy="6715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53B190-968A-48FC-AD90-167710587A4B}"/>
              </a:ext>
            </a:extLst>
          </p:cNvPr>
          <p:cNvSpPr txBox="1"/>
          <p:nvPr/>
        </p:nvSpPr>
        <p:spPr>
          <a:xfrm>
            <a:off x="7109927" y="3018647"/>
            <a:ext cx="508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Σκηνή από τις Σφαγές της Χίου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1824, ελαιογραφία, 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419 × 354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εκ., Λούβρο, Παρίσι.</a:t>
            </a:r>
          </a:p>
        </p:txBody>
      </p:sp>
    </p:spTree>
    <p:extLst>
      <p:ext uri="{BB962C8B-B14F-4D97-AF65-F5344CB8AC3E}">
        <p14:creationId xmlns:p14="http://schemas.microsoft.com/office/powerpoint/2010/main" val="1815031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617A88D9-A2B9-9494-1FD4-1A65E787F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11" y="123825"/>
            <a:ext cx="5189213" cy="6610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8593D5-3203-7E23-0F53-15B7F38B40E0}"/>
              </a:ext>
            </a:extLst>
          </p:cNvPr>
          <p:cNvSpPr txBox="1"/>
          <p:nvPr/>
        </p:nvSpPr>
        <p:spPr>
          <a:xfrm>
            <a:off x="6382139" y="2967134"/>
            <a:ext cx="6111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εκτέλεση του Δόγη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Marino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Faliero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1825-26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ελαιογραφία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146 × 114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εκ.,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Wallace Collection,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Λονδίνο.</a:t>
            </a:r>
          </a:p>
        </p:txBody>
      </p:sp>
    </p:spTree>
    <p:extLst>
      <p:ext uri="{BB962C8B-B14F-4D97-AF65-F5344CB8AC3E}">
        <p14:creationId xmlns:p14="http://schemas.microsoft.com/office/powerpoint/2010/main" val="1457549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E8830B48-1033-B942-5AA4-1CB641FAD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27" y="250371"/>
            <a:ext cx="4370977" cy="64933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F561EC-9A46-56BF-41FC-31AF71FE7E94}"/>
              </a:ext>
            </a:extLst>
          </p:cNvPr>
          <p:cNvSpPr txBox="1"/>
          <p:nvPr/>
        </p:nvSpPr>
        <p:spPr>
          <a:xfrm>
            <a:off x="5829689" y="2882188"/>
            <a:ext cx="5964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Ελλάδα στα ερείπια του Μεσολογγίου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1826, ελαιογραφία, 208 × 147 εκ.,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Musée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Beaux-Arts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Μπορντώ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2662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3F48F32-5D2B-434C-7B41-885474E3A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601" y="0"/>
            <a:ext cx="5336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28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Θέμα του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Θέμα του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862</TotalTime>
  <Words>426</Words>
  <Application>Microsoft Office PowerPoint</Application>
  <PresentationFormat>Ευρεία οθόνη</PresentationFormat>
  <Paragraphs>30</Paragraphs>
  <Slides>23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23</vt:i4>
      </vt:variant>
    </vt:vector>
  </HeadingPairs>
  <TitlesOfParts>
    <vt:vector size="28" baseType="lpstr">
      <vt:lpstr>Aptos</vt:lpstr>
      <vt:lpstr>Aptos Display</vt:lpstr>
      <vt:lpstr>Arial</vt:lpstr>
      <vt:lpstr>Times New Roman</vt:lpstr>
      <vt:lpstr>Office Theme</vt:lpstr>
      <vt:lpstr> Eugène Delacroix  (1798-1863)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Eugène Delacroix  (1798-1863)</dc:title>
  <dc:creator>Anastasia Katsavou</dc:creator>
  <cp:lastModifiedBy>ΔΗΜΗΤΡΗΣ ΠΑΥΛΟΠΟΥΛΟΣ</cp:lastModifiedBy>
  <cp:revision>4</cp:revision>
  <dcterms:created xsi:type="dcterms:W3CDTF">2024-03-24T08:20:52Z</dcterms:created>
  <dcterms:modified xsi:type="dcterms:W3CDTF">2025-03-17T16:23:16Z</dcterms:modified>
</cp:coreProperties>
</file>