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2" r:id="rId6"/>
    <p:sldId id="265" r:id="rId7"/>
    <p:sldId id="264" r:id="rId8"/>
    <p:sldId id="263" r:id="rId9"/>
    <p:sldId id="268" r:id="rId10"/>
    <p:sldId id="269" r:id="rId11"/>
    <p:sldId id="272" r:id="rId12"/>
    <p:sldId id="259" r:id="rId13"/>
    <p:sldId id="260" r:id="rId14"/>
    <p:sldId id="261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07758A-5EC1-4094-9565-B2CB49CF6131}" v="16" dt="2024-06-07T14:59:36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92"/>
  </p:normalViewPr>
  <p:slideViewPr>
    <p:cSldViewPr snapToGrid="0">
      <p:cViewPr varScale="1">
        <p:scale>
          <a:sx n="106" d="100"/>
          <a:sy n="106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408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2817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431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711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576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301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082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266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083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475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460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D20DFCD-BF9F-40B1-AA9E-17C7F46A5E31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A0D8805-D730-4A45-8E95-A9B92B548A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39208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C03B81-E78D-D0C7-6EDE-79C60A1EA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46596"/>
            <a:ext cx="9144000" cy="2387600"/>
          </a:xfrm>
        </p:spPr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Auguste Rodin</a:t>
            </a:r>
            <a:b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(1840-1917)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6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B1944C4-F048-D4BF-4DC0-4AA89CE5C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68" y="436536"/>
            <a:ext cx="10117393" cy="5504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FFEF4-DC3B-2676-34CD-D976498C14C6}"/>
              </a:ext>
            </a:extLst>
          </p:cNvPr>
          <p:cNvSpPr txBox="1"/>
          <p:nvPr/>
        </p:nvSpPr>
        <p:spPr>
          <a:xfrm>
            <a:off x="1612490" y="6052132"/>
            <a:ext cx="919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Ουγκολίνο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τα παιδιά του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1901-04, μπρούντζος,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134×140×194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</p:spTree>
    <p:extLst>
      <p:ext uri="{BB962C8B-B14F-4D97-AF65-F5344CB8AC3E}">
        <p14:creationId xmlns:p14="http://schemas.microsoft.com/office/powerpoint/2010/main" val="62507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3CA90C1-47FE-B9D3-3B20-1F3E0081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9" y="589321"/>
            <a:ext cx="8142031" cy="5428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3C43F4-9DBE-0475-EF79-B55AF39345E2}"/>
              </a:ext>
            </a:extLst>
          </p:cNvPr>
          <p:cNvSpPr txBox="1"/>
          <p:nvPr/>
        </p:nvSpPr>
        <p:spPr>
          <a:xfrm>
            <a:off x="2959509" y="6268679"/>
            <a:ext cx="847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αστοί του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Καλαί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1895, μπρούντζος,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F691FB6-00AE-C163-3183-27AE1F834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953" y="892277"/>
            <a:ext cx="3571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94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63A9135-AE03-70E4-A5AB-7BF667464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3" y="534361"/>
            <a:ext cx="4650658" cy="5985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D662DB-F684-1C5E-2FF1-CE7C036F7AA1}"/>
              </a:ext>
            </a:extLst>
          </p:cNvPr>
          <p:cNvSpPr txBox="1"/>
          <p:nvPr/>
        </p:nvSpPr>
        <p:spPr>
          <a:xfrm>
            <a:off x="5102942" y="6335619"/>
            <a:ext cx="681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φιλί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1901-04, μάρμαρο, 182×122×153 εκ.,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Musée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Rodin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Παρίσι.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CE4413D-3182-ED74-72B5-6A189091B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30" y="153049"/>
            <a:ext cx="5220070" cy="59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8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28A22A9-F7FD-B251-571B-D0757ED2E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01" y="48344"/>
            <a:ext cx="6489390" cy="6234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54C14F-BB7B-0D78-29EF-579583CFEE9F}"/>
              </a:ext>
            </a:extLst>
          </p:cNvPr>
          <p:cNvSpPr txBox="1"/>
          <p:nvPr/>
        </p:nvSpPr>
        <p:spPr>
          <a:xfrm>
            <a:off x="1995948" y="6440324"/>
            <a:ext cx="863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αιώνια Άνοιξη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μετά το 1897, μάρμαρο, 77 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Hermitage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Αγία Πετρούπολη.</a:t>
            </a:r>
          </a:p>
        </p:txBody>
      </p:sp>
    </p:spTree>
    <p:extLst>
      <p:ext uri="{BB962C8B-B14F-4D97-AF65-F5344CB8AC3E}">
        <p14:creationId xmlns:p14="http://schemas.microsoft.com/office/powerpoint/2010/main" val="47626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456BE81-E17A-0046-3277-EACDBEEF8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32" y="109651"/>
            <a:ext cx="4435493" cy="6638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807B62-7B85-20CE-1157-E98CE4DB936F}"/>
              </a:ext>
            </a:extLst>
          </p:cNvPr>
          <p:cNvSpPr txBox="1"/>
          <p:nvPr/>
        </p:nvSpPr>
        <p:spPr>
          <a:xfrm>
            <a:off x="6365817" y="6015024"/>
            <a:ext cx="400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σκεπτόμενος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1902-04, μπρούντζος, 180 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48DBE6D-750E-9C5F-BCA9-95D8FC703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148" y="196645"/>
            <a:ext cx="4489032" cy="55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02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0917FB3-4D0E-586E-332A-3F724281F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37" y="265188"/>
            <a:ext cx="4209281" cy="595399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17AF901-5DDF-22F3-CA6F-862A1876C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868" y="187887"/>
            <a:ext cx="4056991" cy="6108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03263-8B01-1ACA-308F-2805C4778208}"/>
              </a:ext>
            </a:extLst>
          </p:cNvPr>
          <p:cNvSpPr txBox="1"/>
          <p:nvPr/>
        </p:nvSpPr>
        <p:spPr>
          <a:xfrm>
            <a:off x="1612490" y="6408146"/>
            <a:ext cx="864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σφιγμένο χέρι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π. 1885, μπρούντζος,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47×29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8×20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εκ.,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 </a:t>
            </a:r>
          </a:p>
        </p:txBody>
      </p:sp>
    </p:spTree>
    <p:extLst>
      <p:ext uri="{BB962C8B-B14F-4D97-AF65-F5344CB8AC3E}">
        <p14:creationId xmlns:p14="http://schemas.microsoft.com/office/powerpoint/2010/main" val="3991404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8FBDD5D-BC21-A884-8AE3-F213C8495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4" y="127819"/>
            <a:ext cx="5378245" cy="5978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526E7-E0EA-C1C0-D39E-7E285318037E}"/>
              </a:ext>
            </a:extLst>
          </p:cNvPr>
          <p:cNvSpPr txBox="1"/>
          <p:nvPr/>
        </p:nvSpPr>
        <p:spPr>
          <a:xfrm>
            <a:off x="255641" y="6130414"/>
            <a:ext cx="560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χέρι του Θεού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π. 1895, μάρμαρο,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73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7×60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3×64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εκ.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Μητροπολιτικό Μουσείο Τέχνης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Νέα Υόρκη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0C6E817-065C-C74A-8394-29EB1839F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975" y="1"/>
            <a:ext cx="5171768" cy="6130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CEB5A7-512F-A5E7-66D8-3CFDF950C284}"/>
              </a:ext>
            </a:extLst>
          </p:cNvPr>
          <p:cNvSpPr txBox="1"/>
          <p:nvPr/>
        </p:nvSpPr>
        <p:spPr>
          <a:xfrm>
            <a:off x="6479459" y="6268913"/>
            <a:ext cx="571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Καθεδρικός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1908,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πέτρα, 64 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</p:spTree>
    <p:extLst>
      <p:ext uri="{BB962C8B-B14F-4D97-AF65-F5344CB8AC3E}">
        <p14:creationId xmlns:p14="http://schemas.microsoft.com/office/powerpoint/2010/main" val="474329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69F6BA6-6108-C1AC-2E44-27E1735FC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25" y="133690"/>
            <a:ext cx="4919477" cy="637857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96008DD-07F7-BECD-4A27-C2B3DCAB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090" y="133691"/>
            <a:ext cx="4299342" cy="6378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265C5-7FFB-D4E9-9553-ED5BE5C98449}"/>
              </a:ext>
            </a:extLst>
          </p:cNvPr>
          <p:cNvSpPr txBox="1"/>
          <p:nvPr/>
        </p:nvSpPr>
        <p:spPr>
          <a:xfrm>
            <a:off x="2104103" y="6488668"/>
            <a:ext cx="109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π.</a:t>
            </a:r>
            <a:r>
              <a:rPr lang="en-US" dirty="0"/>
              <a:t> 1896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B4F9B7-5EA9-4CC6-941B-065B1BA968DE}"/>
              </a:ext>
            </a:extLst>
          </p:cNvPr>
          <p:cNvSpPr txBox="1"/>
          <p:nvPr/>
        </p:nvSpPr>
        <p:spPr>
          <a:xfrm>
            <a:off x="8770374" y="6512266"/>
            <a:ext cx="109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π. 1905</a:t>
            </a:r>
          </a:p>
        </p:txBody>
      </p:sp>
    </p:spTree>
    <p:extLst>
      <p:ext uri="{BB962C8B-B14F-4D97-AF65-F5344CB8AC3E}">
        <p14:creationId xmlns:p14="http://schemas.microsoft.com/office/powerpoint/2010/main" val="209801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B021E1E-5A21-7F66-170F-3F04A11B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63" y="128738"/>
            <a:ext cx="4792782" cy="612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A9A24E-F8D2-A465-4D50-31B432789551}"/>
              </a:ext>
            </a:extLst>
          </p:cNvPr>
          <p:cNvSpPr txBox="1"/>
          <p:nvPr/>
        </p:nvSpPr>
        <p:spPr>
          <a:xfrm>
            <a:off x="1108807" y="6225500"/>
            <a:ext cx="371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Jean-Baptiste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π. 1860, μπρούντζος, 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E6D842D-11B5-E72C-64A6-4E7E36ED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053781" cy="6113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D4BB07-BCFF-C6A5-F9FC-B2053DB360A4}"/>
              </a:ext>
            </a:extLst>
          </p:cNvPr>
          <p:cNvSpPr txBox="1"/>
          <p:nvPr/>
        </p:nvSpPr>
        <p:spPr>
          <a:xfrm>
            <a:off x="6892413" y="6113537"/>
            <a:ext cx="458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άντρας με την σπασμένη μύτη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1875, μάρμαρο, 45 εκ.,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Musée Rodin,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Παρίσι.</a:t>
            </a:r>
          </a:p>
        </p:txBody>
      </p:sp>
    </p:spTree>
    <p:extLst>
      <p:ext uri="{BB962C8B-B14F-4D97-AF65-F5344CB8AC3E}">
        <p14:creationId xmlns:p14="http://schemas.microsoft.com/office/powerpoint/2010/main" val="59983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A6B1DDC-8CE5-5483-2BBB-E6A713E99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66" y="232322"/>
            <a:ext cx="4898105" cy="5919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279C6A-1BF6-6EAE-8490-2EBA7953D56B}"/>
              </a:ext>
            </a:extLst>
          </p:cNvPr>
          <p:cNvSpPr txBox="1"/>
          <p:nvPr/>
        </p:nvSpPr>
        <p:spPr>
          <a:xfrm>
            <a:off x="1219201" y="6151481"/>
            <a:ext cx="531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Προτομή Βίκτωρος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Ουγκό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1883, μπρούντζος,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 εκ.,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8F1E4B-B6B8-90FF-695D-1759E6AAC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586" y="164177"/>
            <a:ext cx="4434348" cy="5987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4304F-5333-4688-2DD4-CB4221FD0D73}"/>
              </a:ext>
            </a:extLst>
          </p:cNvPr>
          <p:cNvSpPr txBox="1"/>
          <p:nvPr/>
        </p:nvSpPr>
        <p:spPr>
          <a:xfrm>
            <a:off x="7098891" y="6177360"/>
            <a:ext cx="509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Μνημείο για τον Βίκτωρα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Ουγκό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π. 1898,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γύψος,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219×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47×110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</p:spTree>
    <p:extLst>
      <p:ext uri="{BB962C8B-B14F-4D97-AF65-F5344CB8AC3E}">
        <p14:creationId xmlns:p14="http://schemas.microsoft.com/office/powerpoint/2010/main" val="81632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57D87F6-A3DB-09A0-5004-4E3DC503D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28" y="8847"/>
            <a:ext cx="4639458" cy="6072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1F50F9-7449-33DB-29C5-39E351766E58}"/>
              </a:ext>
            </a:extLst>
          </p:cNvPr>
          <p:cNvSpPr txBox="1"/>
          <p:nvPr/>
        </p:nvSpPr>
        <p:spPr>
          <a:xfrm>
            <a:off x="431250" y="6080989"/>
            <a:ext cx="4709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Σκέψη (προτομή της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Camille Claudel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,1886-9,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μάρμαρο, 74 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d’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Orsay,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139694A-E3C3-9697-783C-3AC0189F6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092" y="84206"/>
            <a:ext cx="4639459" cy="633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DAB285C-E22C-39DE-2FE9-C1DDD1954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31" y="158104"/>
            <a:ext cx="3988527" cy="6006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CDBE9-A410-43E2-CEDE-ED2B295C713E}"/>
              </a:ext>
            </a:extLst>
          </p:cNvPr>
          <p:cNvSpPr txBox="1"/>
          <p:nvPr/>
        </p:nvSpPr>
        <p:spPr>
          <a:xfrm>
            <a:off x="1127340" y="6164826"/>
            <a:ext cx="3988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εποχή του Χαλκού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1877, μπρούντζος, 181 εκ,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1AC6A99-5BB4-30C1-5DAE-916C8A028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388" y="158104"/>
            <a:ext cx="4067457" cy="5993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724E65-FD76-5509-B3D0-8C900B84353E}"/>
              </a:ext>
            </a:extLst>
          </p:cNvPr>
          <p:cNvSpPr txBox="1"/>
          <p:nvPr/>
        </p:nvSpPr>
        <p:spPr>
          <a:xfrm>
            <a:off x="6492388" y="6151410"/>
            <a:ext cx="479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κήρυγμα του Ιωάννη του Βαπτιστή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1880, μπρούντζος, 202 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</p:spTree>
    <p:extLst>
      <p:ext uri="{BB962C8B-B14F-4D97-AF65-F5344CB8AC3E}">
        <p14:creationId xmlns:p14="http://schemas.microsoft.com/office/powerpoint/2010/main" val="3532859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EC55829-990F-CD49-922D-E19F40032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761" y="64316"/>
            <a:ext cx="4252694" cy="59530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97CBE2-7949-2AD9-740A-E49E52D69AE3}"/>
              </a:ext>
            </a:extLst>
          </p:cNvPr>
          <p:cNvSpPr txBox="1"/>
          <p:nvPr/>
        </p:nvSpPr>
        <p:spPr>
          <a:xfrm>
            <a:off x="7384720" y="6017342"/>
            <a:ext cx="394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Άντρας που βαδίζει,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1907, μπρούντζος, 214 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6FA1263-2C1D-1DEE-4ACF-4FCC6A0F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19" y="64317"/>
            <a:ext cx="4827639" cy="5971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4E0F9-E504-FD8D-F5D6-E04A3D95423E}"/>
              </a:ext>
            </a:extLst>
          </p:cNvPr>
          <p:cNvSpPr txBox="1"/>
          <p:nvPr/>
        </p:nvSpPr>
        <p:spPr>
          <a:xfrm>
            <a:off x="1784553" y="6091857"/>
            <a:ext cx="336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Μπελλόνα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1879, μπρούντζος,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 εκ.,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Musée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d'Orsay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Paris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489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CCEE5E1-FFCF-CB71-65E8-1D6E3EECE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22" y="134623"/>
            <a:ext cx="4223536" cy="6588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BC646-0427-0A75-4098-B0DA6742D28D}"/>
              </a:ext>
            </a:extLst>
          </p:cNvPr>
          <p:cNvSpPr txBox="1"/>
          <p:nvPr/>
        </p:nvSpPr>
        <p:spPr>
          <a:xfrm>
            <a:off x="5791201" y="5958348"/>
            <a:ext cx="479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πύλες της κολάσεως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1880-1917,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μπρούντζος,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635×400×85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Musée Rodin,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F6D0F59-0051-1303-9F9D-75ED21242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609599"/>
            <a:ext cx="4798141" cy="474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5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EBEE392-1F85-2965-7ED8-64944FDC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15" y="219684"/>
            <a:ext cx="9894666" cy="6084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3A2A9D-97F2-CEB0-4B6B-5E9E242759AD}"/>
              </a:ext>
            </a:extLst>
          </p:cNvPr>
          <p:cNvSpPr txBox="1"/>
          <p:nvPr/>
        </p:nvSpPr>
        <p:spPr>
          <a:xfrm>
            <a:off x="3746091" y="6431216"/>
            <a:ext cx="417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πύλες της κολάσεως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(λεπτομέρεια)</a:t>
            </a:r>
          </a:p>
        </p:txBody>
      </p:sp>
    </p:spTree>
    <p:extLst>
      <p:ext uri="{BB962C8B-B14F-4D97-AF65-F5344CB8AC3E}">
        <p14:creationId xmlns:p14="http://schemas.microsoft.com/office/powerpoint/2010/main" val="71666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Θέμα του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7213</TotalTime>
  <Words>342</Words>
  <Application>Microsoft Macintosh PowerPoint</Application>
  <PresentationFormat>Ευρεία οθόνη</PresentationFormat>
  <Paragraphs>26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Times New Roman</vt:lpstr>
      <vt:lpstr>Office Theme</vt:lpstr>
      <vt:lpstr>Auguste Rodin (1840-1917)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Auguste Rodin (1840-1917)</dc:title>
  <dc:creator>Anastasia Katsavou</dc:creator>
  <cp:lastModifiedBy>Microsoft Office User</cp:lastModifiedBy>
  <cp:revision>3</cp:revision>
  <dcterms:created xsi:type="dcterms:W3CDTF">2024-06-02T14:47:59Z</dcterms:created>
  <dcterms:modified xsi:type="dcterms:W3CDTF">2024-06-18T09:59:18Z</dcterms:modified>
</cp:coreProperties>
</file>