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59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(MS)" panose="020F0502020204030204" pitchFamily="34" charset="0"/>
      <p:regular r:id="rId12"/>
    </p:embeddedFont>
    <p:embeddedFont>
      <p:font typeface="Calibri (MS) Bold" panose="020F0702030404030204" pitchFamily="34" charset="0"/>
      <p:regular r:id="rId13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 autoAdjust="0"/>
    <p:restoredTop sz="94615" autoAdjust="0"/>
  </p:normalViewPr>
  <p:slideViewPr>
    <p:cSldViewPr>
      <p:cViewPr varScale="1">
        <p:scale>
          <a:sx n="70" d="100"/>
          <a:sy n="70" d="100"/>
        </p:scale>
        <p:origin x="9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05108"/>
            <a:ext cx="14173200" cy="2737644"/>
          </a:xfrm>
        </p:spPr>
        <p:txBody>
          <a:bodyPr anchor="b">
            <a:normAutofit/>
          </a:bodyPr>
          <a:lstStyle>
            <a:lvl1pPr algn="l">
              <a:defRPr sz="9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48302"/>
            <a:ext cx="14173200" cy="1028700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342" y="6471492"/>
            <a:ext cx="4366260" cy="56196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85768"/>
            <a:ext cx="960120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5800" y="2146300"/>
            <a:ext cx="41148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65" y="7046041"/>
            <a:ext cx="16233051" cy="122903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2591" y="1412159"/>
            <a:ext cx="16232760" cy="5217242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8275073"/>
            <a:ext cx="16230600" cy="1052954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30299"/>
            <a:ext cx="16230600" cy="4203701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0" y="5473700"/>
            <a:ext cx="15195774" cy="1498601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1" y="1130300"/>
            <a:ext cx="15227300" cy="3906743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55797" y="5048335"/>
            <a:ext cx="14389104" cy="6666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939794"/>
            <a:ext cx="15227300" cy="101980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5" y="140017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6345" y="40519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79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42" y="1687052"/>
            <a:ext cx="15219279" cy="376775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0" y="5472473"/>
            <a:ext cx="15216981" cy="1499828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68325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8325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43400" y="1142999"/>
            <a:ext cx="12915899" cy="195580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303120"/>
            <a:ext cx="5184648" cy="92598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699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33019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0287" y="4356101"/>
            <a:ext cx="5184648" cy="497192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7700" y="32892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77702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899" cy="19431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2927" y="6286501"/>
            <a:ext cx="517737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32927" y="3543300"/>
            <a:ext cx="5177373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2927" y="7310647"/>
            <a:ext cx="517737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395" y="6286501"/>
            <a:ext cx="517340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61394" y="3543300"/>
            <a:ext cx="5173404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61397" y="7310645"/>
            <a:ext cx="517340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4597" y="6286501"/>
            <a:ext cx="5184704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074783" y="3543300"/>
            <a:ext cx="5171817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074597" y="7310642"/>
            <a:ext cx="5178668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91839"/>
            <a:ext cx="16230600" cy="60361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73200" y="1117599"/>
            <a:ext cx="3086100" cy="58547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6699" y="1117601"/>
            <a:ext cx="12306302" cy="58547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69912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1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130300"/>
            <a:ext cx="16230599" cy="4202903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700" y="5462588"/>
            <a:ext cx="15735300" cy="1433513"/>
          </a:xfrm>
        </p:spPr>
        <p:txBody>
          <a:bodyPr>
            <a:norm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2"/>
            <a:ext cx="10487238" cy="5460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291839"/>
            <a:ext cx="8001000" cy="60361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91839"/>
            <a:ext cx="8001000" cy="60361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900" cy="19431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4" y="3275703"/>
            <a:ext cx="7619987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4699000"/>
            <a:ext cx="7967663" cy="46290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75703"/>
            <a:ext cx="7658100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99000"/>
            <a:ext cx="8001000" cy="46290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617220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373" y="1120139"/>
            <a:ext cx="9765927" cy="8207888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617220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1030986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91857" y="1126862"/>
            <a:ext cx="5467443" cy="82011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1030986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162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1146560"/>
            <a:ext cx="12915900" cy="19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91840"/>
            <a:ext cx="16230600" cy="60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3040" y="9534526"/>
            <a:ext cx="43662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53376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500" y="5715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1181100"/>
            <a:ext cx="17907000" cy="3276600"/>
            <a:chOff x="0" y="-219075"/>
            <a:chExt cx="16574339" cy="3116206"/>
          </a:xfrm>
        </p:grpSpPr>
        <p:sp>
          <p:nvSpPr>
            <p:cNvPr id="3" name="TextBox 3"/>
            <p:cNvSpPr txBox="1"/>
            <p:nvPr/>
          </p:nvSpPr>
          <p:spPr>
            <a:xfrm>
              <a:off x="0" y="1866848"/>
              <a:ext cx="16574339" cy="1030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7200" spc="389" dirty="0">
                  <a:solidFill>
                    <a:srgbClr val="FFFFFF"/>
                  </a:solidFill>
                  <a:latin typeface="Calibri (MS)"/>
                </a:rPr>
                <a:t>(1828-1882)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64691" y="-219075"/>
              <a:ext cx="15577053" cy="1989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985"/>
                </a:lnSpc>
              </a:pPr>
              <a:r>
                <a:rPr lang="en-US" sz="9988" spc="-199" dirty="0">
                  <a:solidFill>
                    <a:srgbClr val="FFFFFF"/>
                  </a:solidFill>
                  <a:latin typeface="Calibri (MS) Bold"/>
                </a:rPr>
                <a:t>Dante Gabriel </a:t>
              </a:r>
              <a:r>
                <a:rPr lang="en-US" sz="9988" spc="-199" dirty="0" err="1">
                  <a:solidFill>
                    <a:srgbClr val="FFFFFF"/>
                  </a:solidFill>
                  <a:latin typeface="Calibri (MS) Bold"/>
                </a:rPr>
                <a:t>Rosseti</a:t>
              </a:r>
              <a:endParaRPr lang="en-US" sz="9988" spc="-199" dirty="0">
                <a:solidFill>
                  <a:srgbClr val="FFFFFF"/>
                </a:solidFill>
                <a:latin typeface="Calibri (MS)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FBFE69-8DBA-B40E-3F3D-5E075066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324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57885-F0E7-52CB-084D-939DAF79517E}"/>
              </a:ext>
            </a:extLst>
          </p:cNvPr>
          <p:cNvSpPr txBox="1"/>
          <p:nvPr/>
        </p:nvSpPr>
        <p:spPr>
          <a:xfrm>
            <a:off x="0" y="1333500"/>
            <a:ext cx="18288000" cy="464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985"/>
              </a:lnSpc>
            </a:pPr>
            <a:r>
              <a:rPr lang="en-US" sz="9600" spc="-199" dirty="0">
                <a:solidFill>
                  <a:srgbClr val="FFFFFF"/>
                </a:solidFill>
                <a:latin typeface="Calibri (MS) Bold"/>
              </a:rPr>
              <a:t>William Holman Hunt</a:t>
            </a:r>
          </a:p>
          <a:p>
            <a:pPr algn="ctr">
              <a:lnSpc>
                <a:spcPts val="11985"/>
              </a:lnSpc>
            </a:pPr>
            <a:r>
              <a:rPr lang="en-US" sz="7200" spc="-19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(1827-1910)</a:t>
            </a:r>
          </a:p>
          <a:p>
            <a:pPr algn="ctr">
              <a:lnSpc>
                <a:spcPts val="11985"/>
              </a:lnSpc>
            </a:pPr>
            <a:endParaRPr lang="en-US" sz="9600" spc="-199" dirty="0">
              <a:solidFill>
                <a:srgbClr val="FFFFFF"/>
              </a:solidFill>
              <a:latin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37378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αφυπνιζόμενη συνείδηση, 1853, Λονδίνο, Τέιτ Μπρίταιν">
            <a:extLst>
              <a:ext uri="{FF2B5EF4-FFF2-40B4-BE49-F238E27FC236}">
                <a16:creationId xmlns:a16="http://schemas.microsoft.com/office/drawing/2014/main" id="{85408C08-CA61-781E-E5D9-F27C14A5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0"/>
            <a:ext cx="75136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0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A0C955-D8C0-208A-3E3A-D2669C2DDA80}"/>
              </a:ext>
            </a:extLst>
          </p:cNvPr>
          <p:cNvSpPr txBox="1"/>
          <p:nvPr/>
        </p:nvSpPr>
        <p:spPr>
          <a:xfrm>
            <a:off x="0" y="2324100"/>
            <a:ext cx="18288000" cy="618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985"/>
              </a:lnSpc>
            </a:pPr>
            <a:r>
              <a:rPr lang="en-US" sz="9600" spc="-199" dirty="0">
                <a:solidFill>
                  <a:srgbClr val="FFFFFF"/>
                </a:solidFill>
                <a:latin typeface="Calibri (MS) Bold"/>
              </a:rPr>
              <a:t>John Everett </a:t>
            </a:r>
            <a:r>
              <a:rPr lang="en-US" sz="9600" spc="-199" dirty="0" err="1">
                <a:solidFill>
                  <a:srgbClr val="FFFFFF"/>
                </a:solidFill>
                <a:latin typeface="Calibri (MS) Bold"/>
              </a:rPr>
              <a:t>Milais</a:t>
            </a:r>
            <a:endParaRPr lang="en-US" sz="9600" spc="-199" dirty="0">
              <a:solidFill>
                <a:srgbClr val="FFFFFF"/>
              </a:solidFill>
              <a:latin typeface="Calibri (MS) Bold"/>
            </a:endParaRPr>
          </a:p>
          <a:p>
            <a:pPr algn="ctr">
              <a:lnSpc>
                <a:spcPts val="11985"/>
              </a:lnSpc>
            </a:pPr>
            <a:r>
              <a:rPr lang="en-US" sz="7200" spc="-19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(1829-1896)</a:t>
            </a:r>
          </a:p>
          <a:p>
            <a:pPr algn="ctr">
              <a:lnSpc>
                <a:spcPts val="11985"/>
              </a:lnSpc>
            </a:pPr>
            <a:endParaRPr lang="en-US" sz="9600" spc="-199" dirty="0">
              <a:solidFill>
                <a:srgbClr val="FFFFFF"/>
              </a:solidFill>
              <a:latin typeface="Calibri (MS) Bold"/>
            </a:endParaRPr>
          </a:p>
          <a:p>
            <a:pPr algn="ctr">
              <a:lnSpc>
                <a:spcPts val="11985"/>
              </a:lnSpc>
            </a:pPr>
            <a:endParaRPr lang="en-US" sz="9600" spc="-199" dirty="0">
              <a:solidFill>
                <a:srgbClr val="FFFFFF"/>
              </a:solidFill>
              <a:latin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376469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B0A692-82F5-01E6-7627-64F6B586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1335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{1E2E31F0-7326-C24D-BC8C-3CD8BF8F68AE}tf10001079</Template>
  <TotalTime>28</TotalTime>
  <Words>18</Words>
  <Application>Microsoft Macintosh PowerPoint</Application>
  <PresentationFormat>Προσαρμογή</PresentationFormat>
  <Paragraphs>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Century Gothic</vt:lpstr>
      <vt:lpstr>Calibri (MS) Bold</vt:lpstr>
      <vt:lpstr>Calibri</vt:lpstr>
      <vt:lpstr>Calibri (MS)</vt:lpstr>
      <vt:lpstr>Arial</vt:lpstr>
      <vt:lpstr>ΙΧΝΟΣ ΑΤΜΟΥ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Αντίγραφο του William Turner</dc:title>
  <cp:lastModifiedBy>Microsoft Office User</cp:lastModifiedBy>
  <cp:revision>9</cp:revision>
  <dcterms:created xsi:type="dcterms:W3CDTF">2006-08-16T00:00:00Z</dcterms:created>
  <dcterms:modified xsi:type="dcterms:W3CDTF">2024-05-20T04:19:38Z</dcterms:modified>
  <dc:identifier>DAF7MhyNFwI</dc:identifier>
</cp:coreProperties>
</file>