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6"/>
  </p:normalViewPr>
  <p:slideViewPr>
    <p:cSldViewPr snapToGrid="0">
      <p:cViewPr varScale="1">
        <p:scale>
          <a:sx n="88" d="100"/>
          <a:sy n="88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C48A0A-EBC4-A652-819D-CE982E0AB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37F825-ECD3-58EC-A775-3CD0FEC31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0BF1D3-0ED7-E694-A2D0-B6E6AC2A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FD69B9-02F6-0311-10F3-984114C6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F336AD-F9D5-8D41-3BB9-B9113D6D8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17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BD76E1-55A0-B6F2-28F5-23270612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F69FB2A-11B3-1524-8B56-13DE3143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3A7188-44E9-89F1-F9D9-D5D537FDF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278B20-2376-C447-C0DA-45A458F5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DA59F9-FBC8-363A-F527-63A0A783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141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473B8AE-60D2-A86D-22C6-EDED85D8D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9DB4CF1-F9E9-979D-8E06-7EF665BFA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0E32491-B76A-FEEB-F312-395303BC3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498231-DB5A-8DC5-A6A3-A2326E0C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C47003-BCFE-1265-E033-3B6CBE29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40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11AE25-4E9B-0FE8-1A9F-2AF9EFF8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FB02B1-ECB1-E70F-638A-4C9377221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148314-F4DE-5351-34A0-98D5941D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35F0078-E82B-5598-D32B-45DA9565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B2729F-6AFA-A190-0FB8-CA47BB94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396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ED55AE-E6A8-6DA1-8B3B-A12929936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9CD2048-1008-786D-DF66-3EE1DCAF0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611809-B7A6-AAC2-7F17-F89A7E9B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7D9B70-0A93-FB77-5710-DDD87D19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11AB71-68EF-39D5-D008-3DD829EF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14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229D3D-7D3E-5788-F9F5-2605D979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9097B6-260C-2748-2856-420222B4F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E2053C2-FD3A-7EAD-4119-20E391D54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ABC157E-0EAB-D58D-3AF6-489F3A2F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3255E8F-E4C2-46E8-3AB7-0E0E8214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98D5A4-6E81-8EBE-4ED7-4E589417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51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AE2F49-ACC9-79CC-F531-F222A4AE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10C59AF-632C-53BF-C8EC-621F852D0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3F55B06-7FE0-9BFB-F5F6-82A1565A4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4D51365-855F-C9F7-7EE1-2D09C0951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EB7369D-F0FF-6355-F9DB-C446ED474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60DE081-3C49-ECC8-1ABA-77A5E5CB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7FDB2FA-47F4-4A43-F33D-98A4D4E4E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5C690F-7903-0D2A-28CF-F5530728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84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B8B806-CE84-AD99-0D3A-651501A9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EAC2F2E-40B5-044F-9AC1-A07A1AD33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420E889-2D38-3E27-B4D9-FEF1168B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7CAE766-37FD-6B10-3C98-2EB14E39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84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AD0010E-675C-A6FE-82C8-94AF920E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8457C86-E1BD-085F-90FF-63E53271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863D3B4-1E80-FB5C-81C2-0D1868D4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74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7C41C6-9950-DC17-EE3A-03CD2DB4B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8C982C6-4440-5384-E529-9A3421BAF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72C3B08-6137-4177-63D5-38DA9FAD9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A5511EC-D41B-F094-02B4-905ABB79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85B9B2D-5086-644A-4FF8-058EDDDE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8EFCCC7-F3DE-8841-0D76-9BAD9539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43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57C7A2-3D3C-2043-949C-5A9B2D26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D53CC06-F090-C26F-8602-6F099686A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39C86AB-576D-3BF3-1982-1AF9C7312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998546-D2E0-ABA8-7EF0-F3B99E15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936BAC-A040-615C-7A1C-9ACDBA6C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39D3788-AB31-FF61-962A-6378FFA4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60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2ED854D-BD41-EF79-BDAC-A4311E25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F2C108-2DA0-0B05-87CA-876BEB9DD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B470E8-727C-35EF-0928-79258E61F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B7327B-869D-6A47-9865-0F2BA75C9349}" type="datetimeFigureOut">
              <a:rPr lang="el-GR" smtClean="0"/>
              <a:t>16/3/26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D1F303-D81B-0F5E-8D30-198103B81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38FF29F-30DA-7788-43B3-D0C912D33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E16654-94D0-D34D-8304-0131C2B7F06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12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8F47321-27AD-563E-1051-2AD72B04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" b="21077"/>
          <a:stretch>
            <a:fillRect/>
          </a:stretch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9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D1EF0B-1031-0432-45D8-81C65656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67" y="0"/>
            <a:ext cx="4721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C3B724-D08F-DF2E-A610-842FD56CD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24825" y="0"/>
            <a:ext cx="4542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9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FBA696-E76D-9F4B-FCAF-6206CF7AE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688" y="0"/>
            <a:ext cx="4804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DC8A9F-E29C-74F1-865E-A1FC0E76C1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5675" b="14025"/>
          <a:stretch>
            <a:fillRect/>
          </a:stretch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7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Ευρεία οθόνη</PresentationFormat>
  <Paragraphs>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Dimitris Pavlopoulos</dc:creator>
  <cp:lastModifiedBy>Dimitris Pavlopoulos</cp:lastModifiedBy>
  <cp:revision>1</cp:revision>
  <dcterms:created xsi:type="dcterms:W3CDTF">2026-03-16T07:51:25Z</dcterms:created>
  <dcterms:modified xsi:type="dcterms:W3CDTF">2026-03-16T07:56:10Z</dcterms:modified>
</cp:coreProperties>
</file>