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7" r:id="rId3"/>
    <p:sldId id="260" r:id="rId4"/>
    <p:sldId id="264" r:id="rId5"/>
    <p:sldId id="263" r:id="rId6"/>
    <p:sldId id="262" r:id="rId7"/>
    <p:sldId id="258" r:id="rId8"/>
    <p:sldId id="265" r:id="rId9"/>
    <p:sldId id="266" r:id="rId10"/>
    <p:sldId id="267" r:id="rId11"/>
    <p:sldId id="275" r:id="rId12"/>
    <p:sldId id="268" r:id="rId13"/>
    <p:sldId id="269" r:id="rId14"/>
    <p:sldId id="273" r:id="rId15"/>
    <p:sldId id="274" r:id="rId16"/>
    <p:sldId id="276" r:id="rId17"/>
    <p:sldId id="270" r:id="rId18"/>
    <p:sldId id="271" r:id="rId19"/>
    <p:sldId id="272" r:id="rId20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CCDCD90-77AF-4612-A01C-6BD8BBB34D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5A477F5A-0DEE-4B04-BC34-D86A9251E6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AE7C081-EB04-4B76-B747-0AD2A7196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D183-B0AF-4175-9F7A-23896B4057DD}" type="datetimeFigureOut">
              <a:rPr lang="el-GR" smtClean="0"/>
              <a:t>5/11/2021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DA068DF-3378-4EE0-9125-1EEF7211B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4238385-562E-4B84-9EF6-D2446F38D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8A1AB-CFB9-416C-9183-1C12B75F78C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5126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ACBF54F-8FA7-465D-A3FD-4B618EADA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8FE67FA3-C461-4097-B738-614E2A07A2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F5DE9C9-9569-47FB-B984-9EE07455A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D183-B0AF-4175-9F7A-23896B4057DD}" type="datetimeFigureOut">
              <a:rPr lang="el-GR" smtClean="0"/>
              <a:t>5/11/2021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DD28531-B3CF-4FE5-9273-1C6470ACA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DF130E4-0A1B-43A7-900E-C8EE158D7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8A1AB-CFB9-416C-9183-1C12B75F78C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85480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77FCCC7A-8DEC-423D-93BA-CB1E20F74B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B32ADA7C-E7A3-4583-880C-6D270A6662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E81A419-330E-443B-B840-F3F34D40A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D183-B0AF-4175-9F7A-23896B4057DD}" type="datetimeFigureOut">
              <a:rPr lang="el-GR" smtClean="0"/>
              <a:t>5/11/2021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756EB32-0A88-44D9-A49F-9F45F00E6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293BC3C-4996-4B28-9CC3-DB6A46D72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8A1AB-CFB9-416C-9183-1C12B75F78C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10688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E7D687A-EA1C-4F03-B6D9-C7E731527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82F0BB3-BB1C-40A4-AD40-5ABBA5E26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DD27B5D-4FD1-4214-AAD5-7314DB974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D183-B0AF-4175-9F7A-23896B4057DD}" type="datetimeFigureOut">
              <a:rPr lang="el-GR" smtClean="0"/>
              <a:t>5/11/2021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5BA9E5F-D715-4A5D-9FB4-C39C1B0AE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F72D19D-1049-40F5-860A-48DB40689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8A1AB-CFB9-416C-9183-1C12B75F78C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59785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71A091A-1D18-4127-AD56-3B6EA3020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48188947-5AC8-407C-93BC-993D6554B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D22D7AA-A82E-4829-8328-DAAF474BD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D183-B0AF-4175-9F7A-23896B4057DD}" type="datetimeFigureOut">
              <a:rPr lang="el-GR" smtClean="0"/>
              <a:t>5/11/2021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729593D-E51B-46C8-BEC8-11BBC3C44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9E7CCA0-E234-44E4-93C9-E90D12E12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8A1AB-CFB9-416C-9183-1C12B75F78C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1439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03BADA6-19ED-4449-B039-C946D9775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879C466-6013-41AB-8679-514CE10B3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5526A2F0-6B21-4023-A305-529A4EDC4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4F273294-BCC0-41EE-8F6D-2BE0FB11C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D183-B0AF-4175-9F7A-23896B4057DD}" type="datetimeFigureOut">
              <a:rPr lang="el-GR" smtClean="0"/>
              <a:t>5/11/2021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B13E94D8-5522-4C3D-A1FF-164389A9F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D0816C2B-C901-455C-803D-A8963CAC1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8A1AB-CFB9-416C-9183-1C12B75F78C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25729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7F179CC-8780-44BC-9514-E07FEC5DE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0C8C15EA-567F-4B09-AA95-7C13019EE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D603546D-E7D4-4652-A34A-47BDF94071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CF7CABCE-071B-4E5D-947D-4DEA914714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C643A28B-C940-4007-8A2F-1C7CAAE966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5EA4210D-FEFA-40E2-AFBC-449DD1D8E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D183-B0AF-4175-9F7A-23896B4057DD}" type="datetimeFigureOut">
              <a:rPr lang="el-GR" smtClean="0"/>
              <a:t>5/11/2021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292B1656-2652-4AE4-80C5-75FD4352F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F2AE71EB-A13E-4F52-ACFD-7136A3069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8A1AB-CFB9-416C-9183-1C12B75F78C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41637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3C10262-1E42-458E-8FF5-32D6707A8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5AA594E5-E41B-46C9-98DB-53A5259D9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D183-B0AF-4175-9F7A-23896B4057DD}" type="datetimeFigureOut">
              <a:rPr lang="el-GR" smtClean="0"/>
              <a:t>5/11/2021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179D01B8-D493-433A-B7F2-CAEBA4F0C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11E6D403-66FD-414B-B736-32A600E00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8A1AB-CFB9-416C-9183-1C12B75F78C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22144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F8F4402C-4717-4E2A-B144-B7EDE458F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D183-B0AF-4175-9F7A-23896B4057DD}" type="datetimeFigureOut">
              <a:rPr lang="el-GR" smtClean="0"/>
              <a:t>5/11/2021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0755ABDB-2FAB-4B52-A597-EA7ABAE1B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8F55DF72-F72F-4AF7-8153-9668C36A4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8A1AB-CFB9-416C-9183-1C12B75F78C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38330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1A87AC7-D959-4BAE-9379-3881C9C51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839DD3A-94C0-4FBF-9654-21E4FAB0E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C87DB28C-7815-40D6-A273-FFA46661BA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457F7C38-57F1-4054-AAE7-7A262DC91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D183-B0AF-4175-9F7A-23896B4057DD}" type="datetimeFigureOut">
              <a:rPr lang="el-GR" smtClean="0"/>
              <a:t>5/11/2021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244DB54C-F753-4F54-A65F-37104BBB6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59D9E266-5046-40D2-BE73-67DF44CA1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8A1AB-CFB9-416C-9183-1C12B75F78C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24650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18A020C-DD6F-4A81-846F-CFD2F0E7B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BAB19822-311F-425E-A0A0-269AF11B42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E75282A9-9C7D-4CDF-B265-C5FA58C881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E7948D1-5B18-4FDD-9D2C-6874799D9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D183-B0AF-4175-9F7A-23896B4057DD}" type="datetimeFigureOut">
              <a:rPr lang="el-GR" smtClean="0"/>
              <a:t>5/11/2021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A7E13DFB-52F1-4322-9D96-85EA65B97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EA921CB0-F3D4-4229-BBEA-619CF12D4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8A1AB-CFB9-416C-9183-1C12B75F78C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89155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E8634501-04D0-40FC-A5B8-473A70BC0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B231057B-C977-4937-9AB8-9675149185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5799FEB-8FE9-4D54-9FEA-7717CEB746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3D183-B0AF-4175-9F7A-23896B4057DD}" type="datetimeFigureOut">
              <a:rPr lang="el-GR" smtClean="0"/>
              <a:t>5/11/2021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5C8FBF7-2E6A-421E-9DAD-CA0C41F85E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5E8AAF2-D8FD-442B-B31D-8CD1F355A3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8A1AB-CFB9-416C-9183-1C12B75F78C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0218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6A6133F-F6ED-46D9-A276-47D3CFC691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4" t="1616" r="620" b="-26"/>
          <a:stretch/>
        </p:blipFill>
        <p:spPr>
          <a:xfrm rot="10800000" flipV="1">
            <a:off x="3643743" y="1"/>
            <a:ext cx="497968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535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τίριο, υπαίθριος, οδός, οικία&#10;&#10;Περιγραφή που δημιουργήθηκε αυτόματα">
            <a:extLst>
              <a:ext uri="{FF2B5EF4-FFF2-40B4-BE49-F238E27FC236}">
                <a16:creationId xmlns:a16="http://schemas.microsoft.com/office/drawing/2014/main" id="{6488A501-6995-471F-9884-6D32D3017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738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BCD79744-75AD-4629-B5B0-8AFFF0550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972" y="0"/>
            <a:ext cx="42580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031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υπαίθριος, κτίριο, δρόμος, οδός&#10;&#10;Περιγραφή που δημιουργήθηκε αυτόματα">
            <a:extLst>
              <a:ext uri="{FF2B5EF4-FFF2-40B4-BE49-F238E27FC236}">
                <a16:creationId xmlns:a16="http://schemas.microsoft.com/office/drawing/2014/main" id="{FAC92E2E-9E17-4CBC-90F9-76BFF082E3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62"/>
          <a:stretch/>
        </p:blipFill>
        <p:spPr>
          <a:xfrm>
            <a:off x="2281237" y="0"/>
            <a:ext cx="7629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15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υπαίθριος, κτίριο, χλόη, οδός&#10;&#10;Περιγραφή που δημιουργήθηκε αυτόματα">
            <a:extLst>
              <a:ext uri="{FF2B5EF4-FFF2-40B4-BE49-F238E27FC236}">
                <a16:creationId xmlns:a16="http://schemas.microsoft.com/office/drawing/2014/main" id="{DB0BAACD-3321-42E7-905A-D278EDA126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31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υπαίθριος, βράχος, φύση, βραχώδης&#10;&#10;Περιγραφή που δημιουργήθηκε αυτόματα">
            <a:extLst>
              <a:ext uri="{FF2B5EF4-FFF2-40B4-BE49-F238E27FC236}">
                <a16:creationId xmlns:a16="http://schemas.microsoft.com/office/drawing/2014/main" id="{AF76C30F-9412-4952-BC82-3860488DA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464"/>
            <a:ext cx="12192000" cy="606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344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υπαίθριος, παλιός, φωτογραφία, πρόβατο&#10;&#10;Περιγραφή που δημιουργήθηκε αυτόματα">
            <a:extLst>
              <a:ext uri="{FF2B5EF4-FFF2-40B4-BE49-F238E27FC236}">
                <a16:creationId xmlns:a16="http://schemas.microsoft.com/office/drawing/2014/main" id="{A17A8FCA-2C18-4604-86F3-54140B16C3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"/>
          <a:stretch/>
        </p:blipFill>
        <p:spPr>
          <a:xfrm>
            <a:off x="0" y="421340"/>
            <a:ext cx="12192000" cy="607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9007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υπαίθριος, ρολόι, κτίριο, πύργος&#10;&#10;Περιγραφή που δημιουργήθηκε αυτόματα">
            <a:extLst>
              <a:ext uri="{FF2B5EF4-FFF2-40B4-BE49-F238E27FC236}">
                <a16:creationId xmlns:a16="http://schemas.microsoft.com/office/drawing/2014/main" id="{BBF40448-A592-4E3F-A611-035D89F0E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669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τίριο, υπαίθριος, οδός, πόλη&#10;&#10;Περιγραφή που δημιουργήθηκε αυτόματα">
            <a:extLst>
              <a:ext uri="{FF2B5EF4-FFF2-40B4-BE49-F238E27FC236}">
                <a16:creationId xmlns:a16="http://schemas.microsoft.com/office/drawing/2014/main" id="{ADBB9DBA-2A8C-46C7-BE48-92A8527A2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3095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υπαίθριος, κτίριο, φως, κυκλοφορία&#10;&#10;Περιγραφή που δημιουργήθηκε αυτόματα">
            <a:extLst>
              <a:ext uri="{FF2B5EF4-FFF2-40B4-BE49-F238E27FC236}">
                <a16:creationId xmlns:a16="http://schemas.microsoft.com/office/drawing/2014/main" id="{C3BF205A-1D99-46DB-805D-ED46F9D21C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" b="10557"/>
          <a:stretch/>
        </p:blipFill>
        <p:spPr>
          <a:xfrm rot="5400000">
            <a:off x="2666999" y="1147763"/>
            <a:ext cx="685800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51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υπαίθριος, κτίριο, χλόη, καθιστός&#10;&#10;Περιγραφή που δημιουργήθηκε αυτόματα">
            <a:extLst>
              <a:ext uri="{FF2B5EF4-FFF2-40B4-BE49-F238E27FC236}">
                <a16:creationId xmlns:a16="http://schemas.microsoft.com/office/drawing/2014/main" id="{EF7538F0-5E01-4E0E-853D-7839C560E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493" y="0"/>
            <a:ext cx="4297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383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υπαίθριος, κτίριο, δέντρο, οδός&#10;&#10;Περιγραφή που δημιουργήθηκε αυτόματα">
            <a:extLst>
              <a:ext uri="{FF2B5EF4-FFF2-40B4-BE49-F238E27FC236}">
                <a16:creationId xmlns:a16="http://schemas.microsoft.com/office/drawing/2014/main" id="{F1141CBF-6D85-4674-A35B-7B473D4E3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4600" y="857250"/>
            <a:ext cx="6858000" cy="5143500"/>
          </a:xfrm>
          <a:prstGeom prst="rect">
            <a:avLst/>
          </a:prstGeom>
        </p:spPr>
      </p:pic>
      <p:pic>
        <p:nvPicPr>
          <p:cNvPr id="4" name="Εικόνα 3" descr="Εικόνα που περιέχει υπαίθριος, δέντρο, κτίριο, δάσος&#10;&#10;Περιγραφή που δημιουργήθηκε αυτόματα">
            <a:extLst>
              <a:ext uri="{FF2B5EF4-FFF2-40B4-BE49-F238E27FC236}">
                <a16:creationId xmlns:a16="http://schemas.microsoft.com/office/drawing/2014/main" id="{2DA07D80-EC83-4AD5-93BA-E92BE7F1F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78602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64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υπαίθριος, κτίριο, νερό, δέντρο&#10;&#10;Περιγραφή που δημιουργήθηκε αυτόματα">
            <a:extLst>
              <a:ext uri="{FF2B5EF4-FFF2-40B4-BE49-F238E27FC236}">
                <a16:creationId xmlns:a16="http://schemas.microsoft.com/office/drawing/2014/main" id="{F1278E23-47D7-4B96-AAE1-621874677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62" y="857250"/>
            <a:ext cx="6858000" cy="5143500"/>
          </a:xfrm>
          <a:prstGeom prst="rect">
            <a:avLst/>
          </a:prstGeom>
        </p:spPr>
      </p:pic>
      <p:pic>
        <p:nvPicPr>
          <p:cNvPr id="4" name="Εικόνα 3" descr="Εικόνα που περιέχει υπαίθριος, δέντρο, δάσος, άνδ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AE2F0E9E-A382-4F85-A0C8-069A1CEF5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2414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35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βαρέλι, όρθιος&#10;&#10;Περιγραφή που δημιουργήθηκε αυτόματα">
            <a:extLst>
              <a:ext uri="{FF2B5EF4-FFF2-40B4-BE49-F238E27FC236}">
                <a16:creationId xmlns:a16="http://schemas.microsoft.com/office/drawing/2014/main" id="{C0248135-DC17-4E92-9489-17FE9059CF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41495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919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υπαίθριος, χλόη, καθιστός, πράσινο&#10;&#10;Περιγραφή που δημιουργήθηκε αυτόματα">
            <a:extLst>
              <a:ext uri="{FF2B5EF4-FFF2-40B4-BE49-F238E27FC236}">
                <a16:creationId xmlns:a16="http://schemas.microsoft.com/office/drawing/2014/main" id="{B7322212-114E-41BC-A22A-F90E04853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265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αθιστός, κτίριο, λευκό, άγαλμα&#10;&#10;Περιγραφή που δημιουργήθηκε αυτόματα">
            <a:extLst>
              <a:ext uri="{FF2B5EF4-FFF2-40B4-BE49-F238E27FC236}">
                <a16:creationId xmlns:a16="http://schemas.microsoft.com/office/drawing/2014/main" id="{61BB7217-BC17-4721-BAFB-DE58747F4A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" t="1726" r="2335"/>
          <a:stretch/>
        </p:blipFill>
        <p:spPr>
          <a:xfrm>
            <a:off x="7341833" y="0"/>
            <a:ext cx="3045041" cy="6858000"/>
          </a:xfrm>
          <a:prstGeom prst="rect">
            <a:avLst/>
          </a:prstGeom>
        </p:spPr>
      </p:pic>
      <p:pic>
        <p:nvPicPr>
          <p:cNvPr id="8" name="Εικόνα 7" descr="Εικόνα που περιέχει κτίριο, υπαίθριος, άνδρας, άγαλμα&#10;&#10;Περιγραφή που δημιουργήθηκε αυτόματα">
            <a:extLst>
              <a:ext uri="{FF2B5EF4-FFF2-40B4-BE49-F238E27FC236}">
                <a16:creationId xmlns:a16="http://schemas.microsoft.com/office/drawing/2014/main" id="{616F163F-FE15-4C0C-A44C-BC208B1DC7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r="13478"/>
          <a:stretch/>
        </p:blipFill>
        <p:spPr>
          <a:xfrm>
            <a:off x="2024108" y="0"/>
            <a:ext cx="37552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482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υπαίθριος, βράχος, δέντρο, νερό&#10;&#10;Περιγραφή που δημιουργήθηκε αυτόματα">
            <a:extLst>
              <a:ext uri="{FF2B5EF4-FFF2-40B4-BE49-F238E27FC236}">
                <a16:creationId xmlns:a16="http://schemas.microsoft.com/office/drawing/2014/main" id="{2C506D98-9E60-48E7-990E-40BD4E1EE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4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υπαίθριος, δέντρο, χλόη, οδός&#10;&#10;Περιγραφή που δημιουργήθηκε αυτόματα">
            <a:extLst>
              <a:ext uri="{FF2B5EF4-FFF2-40B4-BE49-F238E27FC236}">
                <a16:creationId xmlns:a16="http://schemas.microsoft.com/office/drawing/2014/main" id="{DA41FBD3-D8C0-4919-892D-EA0C1EED78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9"/>
          <a:stretch/>
        </p:blipFill>
        <p:spPr>
          <a:xfrm rot="5400000">
            <a:off x="2666999" y="1223963"/>
            <a:ext cx="6858000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356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9D8FECB2-84A1-4E24-B1E5-03524C244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Εικόνα 4" descr="Εικόνα που περιέχει φωτογραφία, μαύρο, λευκό, καθιστός&#10;&#10;Περιγραφή που δημιουργήθηκε αυτόματα">
            <a:extLst>
              <a:ext uri="{FF2B5EF4-FFF2-40B4-BE49-F238E27FC236}">
                <a16:creationId xmlns:a16="http://schemas.microsoft.com/office/drawing/2014/main" id="{A967207D-3F38-4E52-A465-0F6702F112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893" y="0"/>
            <a:ext cx="68651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505618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0</Words>
  <Application>Microsoft Office PowerPoint</Application>
  <PresentationFormat>Ευρεία οθόνη</PresentationFormat>
  <Paragraphs>0</Paragraphs>
  <Slides>19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Δημήτρης Παυλόπουλος</dc:creator>
  <cp:lastModifiedBy>ΔΗΜΗΤΡΗΣ ΠΑΥΛΟΠΟΥΛΟΣ</cp:lastModifiedBy>
  <cp:revision>12</cp:revision>
  <dcterms:created xsi:type="dcterms:W3CDTF">2019-11-17T21:28:55Z</dcterms:created>
  <dcterms:modified xsi:type="dcterms:W3CDTF">2021-11-05T09:55:39Z</dcterms:modified>
</cp:coreProperties>
</file>