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98" r:id="rId2"/>
    <p:sldId id="306" r:id="rId3"/>
    <p:sldId id="284" r:id="rId4"/>
    <p:sldId id="295" r:id="rId5"/>
    <p:sldId id="310" r:id="rId6"/>
    <p:sldId id="285" r:id="rId7"/>
    <p:sldId id="258" r:id="rId8"/>
    <p:sldId id="257" r:id="rId9"/>
    <p:sldId id="275" r:id="rId10"/>
    <p:sldId id="304" r:id="rId11"/>
    <p:sldId id="293" r:id="rId12"/>
    <p:sldId id="291" r:id="rId13"/>
    <p:sldId id="316" r:id="rId14"/>
    <p:sldId id="317" r:id="rId15"/>
    <p:sldId id="315" r:id="rId16"/>
    <p:sldId id="311" r:id="rId17"/>
    <p:sldId id="302" r:id="rId18"/>
    <p:sldId id="301" r:id="rId19"/>
    <p:sldId id="307" r:id="rId20"/>
    <p:sldId id="270" r:id="rId21"/>
    <p:sldId id="269" r:id="rId22"/>
    <p:sldId id="265" r:id="rId23"/>
    <p:sldId id="286" r:id="rId24"/>
    <p:sldId id="283" r:id="rId25"/>
    <p:sldId id="299" r:id="rId26"/>
    <p:sldId id="292" r:id="rId27"/>
    <p:sldId id="288" r:id="rId28"/>
    <p:sldId id="303" r:id="rId29"/>
    <p:sldId id="308" r:id="rId30"/>
    <p:sldId id="260" r:id="rId31"/>
    <p:sldId id="309" r:id="rId32"/>
    <p:sldId id="287" r:id="rId33"/>
    <p:sldId id="289" r:id="rId34"/>
    <p:sldId id="312" r:id="rId35"/>
    <p:sldId id="305" r:id="rId36"/>
    <p:sldId id="314" r:id="rId37"/>
    <p:sldId id="313" r:id="rId38"/>
    <p:sldId id="300" r:id="rId39"/>
    <p:sldId id="290" r:id="rId40"/>
    <p:sldId id="277" r:id="rId41"/>
    <p:sldId id="278" r:id="rId42"/>
    <p:sldId id="279" r:id="rId43"/>
    <p:sldId id="280" r:id="rId44"/>
    <p:sldId id="281" r:id="rId45"/>
    <p:sldId id="282" r:id="rId4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43" autoAdjust="0"/>
    <p:restoredTop sz="94660"/>
  </p:normalViewPr>
  <p:slideViewPr>
    <p:cSldViewPr>
      <p:cViewPr varScale="1">
        <p:scale>
          <a:sx n="110" d="100"/>
          <a:sy n="110" d="100"/>
        </p:scale>
        <p:origin x="-16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0FC3D-3177-474B-8C88-EDD964F1A796}" type="datetimeFigureOut">
              <a:rPr lang="el-GR" smtClean="0"/>
              <a:pPr/>
              <a:t>13/11/2014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5430A-DE3B-48B0-95BA-2ED3066A084B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5430A-DE3B-48B0-95BA-2ED3066A084B}" type="slidenum">
              <a:rPr lang="el-GR" smtClean="0"/>
              <a:pPr/>
              <a:t>36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B26C-03E5-43EA-A0AD-7DDF747353EF}" type="datetimeFigureOut">
              <a:rPr lang="el-GR" smtClean="0"/>
              <a:pPr/>
              <a:t>13/11/2014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DF85-E7D0-42D4-A450-72CA41BFB28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B26C-03E5-43EA-A0AD-7DDF747353EF}" type="datetimeFigureOut">
              <a:rPr lang="el-GR" smtClean="0"/>
              <a:pPr/>
              <a:t>13/11/2014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DF85-E7D0-42D4-A450-72CA41BFB28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B26C-03E5-43EA-A0AD-7DDF747353EF}" type="datetimeFigureOut">
              <a:rPr lang="el-GR" smtClean="0"/>
              <a:pPr/>
              <a:t>13/11/2014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DF85-E7D0-42D4-A450-72CA41BFB28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B26C-03E5-43EA-A0AD-7DDF747353EF}" type="datetimeFigureOut">
              <a:rPr lang="el-GR" smtClean="0"/>
              <a:pPr/>
              <a:t>13/11/2014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DF85-E7D0-42D4-A450-72CA41BFB28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B26C-03E5-43EA-A0AD-7DDF747353EF}" type="datetimeFigureOut">
              <a:rPr lang="el-GR" smtClean="0"/>
              <a:pPr/>
              <a:t>13/11/2014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DF85-E7D0-42D4-A450-72CA41BFB28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B26C-03E5-43EA-A0AD-7DDF747353EF}" type="datetimeFigureOut">
              <a:rPr lang="el-GR" smtClean="0"/>
              <a:pPr/>
              <a:t>13/11/2014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DF85-E7D0-42D4-A450-72CA41BFB28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B26C-03E5-43EA-A0AD-7DDF747353EF}" type="datetimeFigureOut">
              <a:rPr lang="el-GR" smtClean="0"/>
              <a:pPr/>
              <a:t>13/11/2014</a:t>
            </a:fld>
            <a:endParaRPr lang="el-GR" dirty="0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DF85-E7D0-42D4-A450-72CA41BFB28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B26C-03E5-43EA-A0AD-7DDF747353EF}" type="datetimeFigureOut">
              <a:rPr lang="el-GR" smtClean="0"/>
              <a:pPr/>
              <a:t>13/11/2014</a:t>
            </a:fld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DF85-E7D0-42D4-A450-72CA41BFB28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B26C-03E5-43EA-A0AD-7DDF747353EF}" type="datetimeFigureOut">
              <a:rPr lang="el-GR" smtClean="0"/>
              <a:pPr/>
              <a:t>13/11/2014</a:t>
            </a:fld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DF85-E7D0-42D4-A450-72CA41BFB28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B26C-03E5-43EA-A0AD-7DDF747353EF}" type="datetimeFigureOut">
              <a:rPr lang="el-GR" smtClean="0"/>
              <a:pPr/>
              <a:t>13/11/2014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DF85-E7D0-42D4-A450-72CA41BFB28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B26C-03E5-43EA-A0AD-7DDF747353EF}" type="datetimeFigureOut">
              <a:rPr lang="el-GR" smtClean="0"/>
              <a:pPr/>
              <a:t>13/11/2014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DF85-E7D0-42D4-A450-72CA41BFB28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4B26C-03E5-43EA-A0AD-7DDF747353EF}" type="datetimeFigureOut">
              <a:rPr lang="el-GR" smtClean="0"/>
              <a:pPr/>
              <a:t>13/11/2014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DDF85-E7D0-42D4-A450-72CA41BFB286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6.tif"/>
          <p:cNvPicPr>
            <a:picLocks noChangeAspect="1"/>
          </p:cNvPicPr>
          <p:nvPr/>
        </p:nvPicPr>
        <p:blipFill>
          <a:blip r:embed="rId2" cstate="print">
            <a:lum bright="-10000" contrast="-10000"/>
          </a:blip>
          <a:stretch>
            <a:fillRect/>
          </a:stretch>
        </p:blipFill>
        <p:spPr>
          <a:xfrm>
            <a:off x="5004048" y="0"/>
            <a:ext cx="330031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 t="1509" b="11284"/>
          <a:stretch>
            <a:fillRect/>
          </a:stretch>
        </p:blipFill>
        <p:spPr bwMode="auto">
          <a:xfrm>
            <a:off x="827584" y="0"/>
            <a:ext cx="33123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7.tif"/>
          <p:cNvPicPr>
            <a:picLocks noChangeAspect="1"/>
          </p:cNvPicPr>
          <p:nvPr/>
        </p:nvPicPr>
        <p:blipFill>
          <a:blip r:embed="rId2" cstate="print"/>
          <a:srcRect l="1220" t="3488" r="1220"/>
          <a:stretch>
            <a:fillRect/>
          </a:stretch>
        </p:blipFill>
        <p:spPr>
          <a:xfrm>
            <a:off x="1331640" y="0"/>
            <a:ext cx="64087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C:\Users\USER-P~1\AppData\Local\Temp\IMG_0001-1.jpg"/>
          <p:cNvPicPr/>
          <p:nvPr/>
        </p:nvPicPr>
        <p:blipFill>
          <a:blip r:embed="rId2" cstate="print"/>
          <a:srcRect l="38936" t="1848" r="14019" b="30390"/>
          <a:stretch>
            <a:fillRect/>
          </a:stretch>
        </p:blipFill>
        <p:spPr bwMode="auto">
          <a:xfrm>
            <a:off x="3131840" y="3761656"/>
            <a:ext cx="280831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- Εικόνα" descr="IMG_000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0"/>
            <a:ext cx="3240360" cy="3480488"/>
          </a:xfrm>
          <a:prstGeom prst="rect">
            <a:avLst/>
          </a:prstGeom>
        </p:spPr>
      </p:pic>
      <p:pic>
        <p:nvPicPr>
          <p:cNvPr id="6" name="5 - Εικόνα" descr="IMG_000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0"/>
            <a:ext cx="3312368" cy="350100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age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1"/>
            <a:ext cx="3496192" cy="6857999"/>
          </a:xfrm>
          <a:prstGeom prst="rect">
            <a:avLst/>
          </a:prstGeom>
        </p:spPr>
      </p:pic>
      <p:pic>
        <p:nvPicPr>
          <p:cNvPr id="27650" name="Picture 2" descr="http://emuseums.cc.uoa.gr/%7Eemusweb/archeology/thumb.php?im=media/images/A1001001A07A30C10945H05518_1.jpg&amp;size=800"/>
          <p:cNvPicPr>
            <a:picLocks noChangeAspect="1" noChangeArrowheads="1"/>
          </p:cNvPicPr>
          <p:nvPr/>
        </p:nvPicPr>
        <p:blipFill>
          <a:blip r:embed="rId3" cstate="print"/>
          <a:srcRect l="16276" r="18620" b="7851"/>
          <a:stretch>
            <a:fillRect/>
          </a:stretch>
        </p:blipFill>
        <p:spPr bwMode="auto">
          <a:xfrm>
            <a:off x="755576" y="0"/>
            <a:ext cx="352839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_20141113 (1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400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_20141113 (1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0"/>
            <a:ext cx="70567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_20141113 (1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84969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Δημήτρης Παυλόπουλος\Desktop\Σάρωση_201409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0"/>
            <a:ext cx="64087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796" t="12689" r="4224" b="11268"/>
          <a:stretch>
            <a:fillRect/>
          </a:stretch>
        </p:blipFill>
        <p:spPr bwMode="auto">
          <a:xfrm>
            <a:off x="2051720" y="0"/>
            <a:ext cx="51845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jpeg;base64,/9j/4AAQSkZJRgABAQAAAQABAAD/2wCEAAkGBhQSEBQUExQVFRQWGB0aGBcXFxoeGhcbGhofHxsXHBgbHCYfFxojHhgaHy8gIycpLCwtGR4xNTAsNSYrLCkBCQoKBQUFDQUFDSkYEhgpKSkpKSkpKSkpKSkpKSkpKSkpKSkpKSkpKSkpKSkpKSkpKSkpKSkpKSkpKSkpKSkpKf/AABEIANgAiwMBIgACEQEDEQH/xAAcAAACAgMBAQAAAAAAAAAAAAAFBgQHAAIDAQj/xABGEAACAQIEAwYDBgQCCQIHAAABAhEDIQAEEjEFQVEGEyJhcYEHMpEUQmKhscEjUoLRcuEVQ3OSorLS8PElwhYzU1Rjg5P/xAAUAQEAAAAAAAAAAAAAAAAAAAAA/8QAFBEBAAAAAAAAAAAAAAAAAAAAAP/aAAwDAQACEQMRAD8AqFYFNiHhidJQarrvq6ESIg8wN8TsxVnLim1NVZWJDgANqFmVmkll+TaAD1xAyfDnqMAqmCQsmygttLGwG5noDjtxCl3ZNPVTcKblDqAIkWaPlbfnNjywEdgYEMYBkcoJjaLA268vLGui5vPn19+eMFUlSsmJmJsSAQDHW5v54mcHyJzGYpURM1HCz0B3PsATgCHZzshVzZlPDT+9UZTEg3VR98+kRzIw9ZX4OUGS9epqtcCn+kW/3sGeFcTU6wq6KNA90qCLKANI9OZI3OGPJZhjekq6bcyDPuMBSfbH4f5jh51tD0WMLUUWB5BhPhPTcHrgJl80oJDgshEctUagd+Rt1/tj6U4rTWvQahmE8NQNYkDYbgzFpn6Y+cuKcOXLvXpMdVSnVNOINlUjxztLXWPInAXd8JqYrUDVNMqFbVTVTppqALBipmrUMsx1CNrbYdavFQapppLM0sNBJUKukXPyqxJnTuYx808G7SZjKU6i0azKHUK8NqgdEmyWJ2vOxGLH7AduqdLLmndq4pTKXRTNlKQFVoJJJJJCmdhgLayVWp3QLgBy9xuI1X9omPQYlZk+H3X/AJhhT4BxZq9dsw7omVp00FKnqIYFhL1Kyn5TERJsPPB/NZxH1IH8Smnq0kal1suk+U+mAI68cKudgHSrORyA/doGPEZJJFyOZk/Qn9sQ+I8T7tSxB0xeAT/464CNmuMVtQhQiatLH5jZSxvslhuQRiHQ4ui1H7yo6KxhDIUVNV1IgbeZ3xxyXE1rUmqUWZ1pzqVLazuQzP0EyPzwN4nwsqBWdgQ6hQjDVoLXW6SAoHTm3MWwDflOMK6hqbK/4Sw1exFjcx68xjvT41RIB1xPIggjyIixxV3fVsplkqFofUCQCe8iYUhdIBS8XuZwxH4mZJJVmTUCQfmJkG8+DecB8yayRc26f5Y6AxjmmN6mA9Bw6/C/IzUr5g/6mnpT/aVZA+ihvqMI2u0YufsJwX7LkUD/AD5gGqyn7oJUJ76b/wBWAD5riK0nrAhRorsDzYGfCTbwj3OG3g/HH79AyhaDCJk6lbYeXnbrit+0VBqtckTFRGZrblWMeY6Y6cJ405oKtSQCJVr/APdumAu56YTL1BMmmpbUZPy3Jgm9pkY+du17auI5knnVJPuAcXlwvic5OZ1TCEnoRf8ALFN/ELJaM2tQbV6KVB6gaG/NJ98AIy2XplQdQDBgNJBhgdzIMgDmQOmLJ7D8CpVco9TLpUSslQ6WNRV8OrwzPhZlggAgSGO8HFXZNAWF2EbkCYANyBz9Dh47HfERqecH2h2TKOVFRVBIGkEKZmRc3ufywFsdgexa5dKlSqpapUdXJaIJUEBiAx1PcknaYjaSycUAQFoi9OTG4WoDsLk8sJ+T+JVOoKncUSlBE/gudMuwI1EUyZC3PiO5Hnjoe0X2vKV4cFw9KmdOnUs1RJudI5gGeRwBPPcSqs6BTopWZyW06V6aTzNhbCd2n7Qmmai1UZhWcFQ7kU7L8qMNjIB9iMGO03CqfhZqrBXKiC8DSNxMiBynrbngL2/JfLVAaf8ACUI6FCPC4J1FhuSFJ8QPPpgOHB81QpFVFVaQYM1Mo7FjUqAIQy/eWSBEWjETiHfrnMstRorPXXUtMMKdTQwHzSNP8Mjw+V8CeC06dJBWqKHoKysQSCSwYhABu7Ax4ARyw41s1TqMlfMA0VqqXYBWVjoOlHV4mkW8MqL7YAv2koVsxmT3JVVpReqQKbI4h9M2mxE+Q2wpcV4SErOpptINyNInzi9jvhwymfo5+v4tJCqrUl7wOK6yw1FJkxqvPPBelQqEeF0qCT4jSUk3vcWMG3tgPlAb43AJnGNbGoY4A/2D4B9sz1GkwmmCXqf4EEsPeAvvi3+0FbRXAUbU1AA6u9gB/QcLPwf4eKeXzGZO7Hul/wAKjU/1ZlH9OLL4HSVQ1VgO8qGNXMIllUdB8x89WAqmn2ZrGozVdIBBApzcLc6p2Jvtgt2e7Oppeh8yAnu2axI5YfOJZKnVIDqpv94A++PctkxvE88AOHDW+xKtMqrpUUqrbOE3UxsDO/lhJ7a9mK2dytCpQpw+XFRXpFvHEggLbxbEgc5tOLJzNYU4Ci7GBI/XyvOO1HLiRp+YSQx5yZk+Un2jAfLaW/f/AMYm5dfllZ1EQp2N4E368sM3xW4IMvxFmQQtdRVAiwYkhwP6hP8AVhVy1N9UqCxUTt8vn5RO/XAWD2wemMvpNea6MA4S8yCQXIsSSIibQLYI9gOFd3w/MVK6d4leplyKQN3VWqGDtGrfzGEvK59QNJUlyUuTT0+FidJBU6pBPMXPPFp5bibNkQ1VXJbM02YD5tIDMqLC+KyaTtbrgNszxGmq0lzIg1qSyXJI+csoAPhGkhRc88acW4iKYy9FGQll1FVsroTdQxt8p94OIPaXhjZkUWpQrMAmhlg0wzSp0jlBv5Rz2k8UysfZ1pz3eVeDqUlnBIUsu0iHYR5eWABVc1Tpd3qpFHoyaQIJBEyByEzznHXPjM5mhUfWatIBNNJ9K+PV8x3PhnlvYcjiVlctWWqWqJVZlYrJEqt9OomYnUYFhAxYPA8soMFGOpiZYQoFm8Ek2HTyOAUM9xpqFOqoyvdVlZUZk8L1YCvUKuo8TnxCdhBnfArhnEglJVZMypE21inFzHgmxiPXfni0+J8Cp1yBVGpQGlZIHiiduZgCcJGa7E5LW0qTfnqNuQnnAtgPnqcbNvjnOGj4d9mGzufpIUJoq4as0eFUXxEE7AtEAc5wFt8I4WcpwmhSNnNFncfiq+OPUC3tglleJEaBIIiDcdfWQRiR21rgiB0KnyMSB9CcKHZjNFq9amSf4TsVsPvubzva9tsAf45nCDTPiClgp8p6/liTwriCuYqQ1zHSOn5Y9zuSFSkyk3sVn+YQQNXnthZ4fSP3X5n6ajM/iUyCDcHAOGapBYgakP3SflYXGknYHp19cZl6hEE7kSfpYf8AfXECjVY0rmef0I0ke4n3wfyhDAhowFdfGzh2vL0MxJmm+giLRUG88oKD1nCR2RzWYb+DSRHBtJKKVDEiQ7XAkxcGJOLF7acYennEy2lHpVaStoZQyuQxFweQKg+2CNPsZla2QdUo01c02am9NQrBwCQVYXjVFjIwEfsD2KpB2+0UqVQpBFXuzY3BpgkafDZvCJ3nDdxzIUnFDu2CTXWCCYlab2ttIscVj2RZWqBc21TL0qNJVIStYkQSzkENJLNyvPlh6/0vlUTKnLEHLrmwmqSRL0mMgzy1c/2wDCcpTWSFZmVZBW5OkWW8X/yxw4aadelTdAQlRNelh4gSSYaLSDII64M06AYeEyDcEbEHoRvjWlwZEp93SHdreyWAJJJIHKSScAMrcR/iimV0hwxVomSu4J2X15465POmQG0qbySwkGbR5EX8sYOzTaVVq2sobM1MSZ6wYP0xFyXYwpXdzWZqbGdHiEECJkG974CV/pImsEUyIJaPaPLzF/0x3XMqtiRI39cSMpwlaaaFJjlJmANhfEav2fV2LFjJ3t5YD49WnPMTIG+Lr+C2eUcPzKgDXSqFm8wy+G/P5CPbFO5AJPibSZWPDqm/TaL7H0xanwoy/d0eIbaCKZBEEG1QESOm0csA1dqa+mmTsJEevIfQkYTOyueK5vMzEKC4PmY/IXPucNPaipNN1n/XU1/Jbf8AFhH4NUX7TVRrM4Ueq6YP5zgLny1AaAN7c+fX64TKTAZl0IjS5BkXNgRPWdpx72K7Td5l1DPqdPA87gqY/MCcMuco066kwoeIBtfos/pgB1CqCVDArJk8vlKnRfYmfyOCtLPiWAKhzIAkD39NzbpiPk+Hru6mRBht42AiSN5E+mCh4chksvsdiOscjGAVe0q0adUZiuH000KKwUkGW2MfzGAAbXOOHC+0UwlAyYCqR8giWcjyAMeww1Z7gyNSNIr/AAnQqVHIdR6b+2K/4Pwc5WqaR8RprVhttcrCv7zgLXTslk2ljlaBL3YmkpLTczIvfrgB2i4FlhmMllRlqf2eq9V6lNKYCsyUoUwsCRP5DEqr25SjRU9xmarCFKU6LkmLagSApHOxwM/+LRnM7kUQVcuZrsRVULUAWmB8rbBtVj5HAPeUICgKpVVAABEQBYADpAx31Yoj4r/EWpUc5agXRaNSHrUqsM8CLKhFhPXcYY/hn2wpU8itOo+aqtrZgxpMzAE2UmWnAWqDj3EDJ8WSompQ8ATDU2VrfhIucaZfiJCI1aE7wwq3kEgkIerQDsBscARx4cRV4tRLFRVplgYIDrIPQiZGO3ejqPqMB8WUmsZ1eUG0+Y57Ya+yvHa9EjL+JErOoedzrYAxbe/OdztOFItidwnN/wAanILHvKZBLG0Mto9h9MBcvbGy2+9mKoHqlO35rhKzUJxKm+wYnfaDJE++G/tFmjUViok08xmGUde7qC3uoYe+FLiuV71qJQ7Ouk9VMEH8gf68BxqUq2WqCrQVxUZ21UjeQWm5Bm3JiBuMHuG9vlJAqKUYbg/32wb7N8LRZ0qL2mN4Jn6mR7YKVadNQ0KiqN2Pyg9OrHyGAmcJ7U06iCTfl6T+YxOzXaKmiS7aFmNR2E7A4rivwilOrLHMq0lmcKooyequw/4cTuGcZcMaNQ6S48BcEKzC6x74B1XiR8J7zWpHhNOnIPqXY3xvVo06vzjS5WNQENEgwbAEW2j3wtdn+KqjlKlEJVIMmCGJPzX895GCXDuJ95ZKFMsYvLFV6kk/MfT64Bp4ZxZNKU1qqzAaLgCSBsPPnG+B3FqZPF8g5VbU8wobrKglf0O/M47HgiVFMnSxHzKoAndZWLwbjmMAuMcJzPeZSmKj993mYYNrEaCoAFzz5DeJwD3P4V+mPftaLvpX3AwjDg3ElImtb1H08IxNo5POLBL0v6me/wC2AcaWZRtiD6EHETi/Z2hmgorIzBDKxUqLBiJ8DC8Ej3wPy2crL8/df0Mo/IzOJB4zG6MfS/6YAcvws4apLLl9DHdlqVQT6nVf3xuPhzlOXfAdBWf++CVPiot4XE9QT+9sdTxJPP6f54D46Vb42y9TSwYTYg+wMxjomXlGbWoj7pPiblYRB9zjtksoHfuw6glgFcnSg3lixgge2AtzK04FaB4kzDnflUioh9D4h74X+PVBlWQlD3esVKRGzLPipg/z021DSb6W/CMG6FYZWohrHXSq5WkajpeNKQKq9dJWT1DHHLtJTzBlaVPvKFQgnSUZJ/nhvkYeelh154A5SzKZehrZoUsQoHzNNwqqLlrxH9sb5WkXpirmPCg/+XRF483/AJ3PJdhznAHgZhhSpgVayKA9dh/Cy1IbhF6m/mxubYl9p+0a0wHJCgD+Gp/5o5k7Dz9DgJ7TUqBfli5A/wBUDsB/+Q7ltxaIxMfshl6yaXST/NfUDyYOTqn3wscA41qVmZwpc6m2mT92T0FrDlhoyeekg6pHQGfqcBlDscyU3pPWq1aZ+XUSYWAYMeYvt+2NeAcXQDu0XTB7tfCVk8wqm+kDdjuWGGrh+eSIHr/fAfjPBiK61VYxBjyncE7CRz8sAWy2fCtczewjedj74I5nh9GsyVHpI70roxHiTrpPL2wpFiHaoPlQAL+JiOXoJ/LB7g/ENlIM9DyBvGANUaYFxT0naywcbUaSgkgNJ3ljH0Nh7YpztHwHiFDNVBRz2YFFjqpA1KhhWk6ZJIlYIv5YlZftNxSmABWo1NMC6UtREC58YJ3wFtLlVkncnrpMelsa/Yl8iepH9owgZbt/nQsNlqTkc5ZAfKzOJ98HuE9tDUI1rSUbNprAlT6Mo1CbSDgDrZI/gj+oH9Tj37Cei/U/9OOuX4ijix/T9jjp9oHU/Q/2wHxvlMk1QMV0+ESZMciYHnCn8se5TUCYBuIgRzuJnlb398G+BcIpVUqB2qqwGpNC6g1jYkbKTEkiBBvywT7LccFFO57mnqJ+Y0lZwwMSCxAVoWNM7hT1wDhwfIHN8PokqQ1JmpMLEFNIMKRusW8tsTxwdIFNqh0ooU6AC7xZCWPyzbYYM8C4CMtkwtPUO91vP3g1jJsL+0WxEzoPeU9S6SAHdwfA2n5So5XkxgOQ4P3aChQCh6stBJA8OwZrmNVyee3TAXiXAlpqy1x4qqxULsDLKZV0OwXddNrRbE2r2nCcRanpYzSSCCPDuSNJ3Nx9Ma9oeKgiDqJMCCrCdRsNowCUlJ6DSjnTJChiAbE2VmsTb5SQek4M5DN1WALJU1dWQsB9bYz7CuYFTLtY1VZlJ5NrMGPJgoPkxwCyCtQ8Jpiqu+k2dY+ZQ45rBsQbA4Cx8jxmoou3LcBR7W/vhmTN95lTJBIB+YSJGxI5ibRivuBd28Mpa5tqP5C5FvI4sDhNAFChFjIieUX9MAjVe2LUHWj9gro0SKaJqpl23ZWWS6HlABudsPXBx4FqOCrOJCsNLAHqDtJ5dPXAjN1lpVmWsp7wD+HUEBXB2VjEh53tflidksx3i1CW1y2kHaYgmOg2A/w4A1xXszl81pNdNRUEA6mEAwYsROBI+F2R1EhGjeNTW+h8/wBMH83xBaShnYKCwWSYEnb9Mccv2jolSwq0yBckGYExMiY98AMb4Z5Agg0FM3sWBHvM4xPhlw+CDQBHmWn6gycH04xSMRUQ6hY6lv8Anjo3EEXeog9XX++AWl+FPD/u02X/AA1GH746r8NsqBGqv/8A3f8Avgjne1+VpKWevTgbkMD9ALnAk/E7hv8A90B/S/8A04D514Jxl8pVRwEcwCuo6lWZOwMBrmx2w/UcrWakM2zUMu6yyqNSKui0ABihcqsAjkBBnFSjbGwaYkmBt5f2wH0Ple0tarkq1aoafeUaSuEXV4JuA7ETqIW8T+eIOd7QtUQo1EUzIYAOG1qRYiPlBPW+Fv4Z+HhHEGI8Luqj10i31bDT2nygo0EqqkugVFUD5iflBjlJM+mAVuH5lX4hmC4v8o6HSI0jzv8Alhk7RZZe9ywuDqVo32E/tjn2Y7Pd2NVQS58TW5nf6424xlgM5SKDwhXMbxYiL7XOAUuKcYShUo1AdTU9WtRyDVDK+pEkegwQ4xlA0VaTQjEOrj7rROuPQBo56WHPC9xrLErmNgApc9TBAUTyAJP54KfD7MB6bZSoY1GKZ6EjUo9d49xgGDgeZV6Z0qquDpqpyVx0PNSLqeYI6YbeFsdVPyM2Nzfa+4sMVxw+m1DMmmLPEKCbVEETTPUpy56SP5cPHBeIqYImQbqdx/eMB72+LFKToxk+FkCkvLiAJFlvaTyJxI7NVAVRehgeqmWjyj9Mdu0Wpsqz0zpdVlTBvEwsfewH7CZoGnrF1RQoHMsf1OnfAFviNkjW4VnFiSiioP8A9bBm/KcfPdEkTpLD0JHsYOPp/jmQatksxSTTrqUXRSTaWUi55C+KZPwazwMFqA9HY/omARXHljZDzgT6DD+/wazUWq0Z02s9z0nSIwlcT4VWy1Q0q9NqdQciNx1B2YeYwHDXPIfT98e+5+uNJIxtq/DOAt1fhXkVkmkzAmw1NAsRAvMXm/MYzh3w4yqW7jxI2oO5JmflnqB52kYsQsANoAv5YDZzjKPV7tXAbTtsSP3HXpgFvtBC06GVUACpVBhVAGlL2CgCJjBXiaamSTbWv1Fx+YI98Cf9FOM41aqwIA00gBZV5+rE88GxUDgRuGB9LHAeKniYi2qD7i0flgVxqqKdQMCBIKliCQmpheB6R0k4Ld54A3v6dR9ccszSDAEgfKQfO+AqrtKjU3gm9WidX4jIIP5nHmXymitpJ0hlTxCxQ6V01AeqtBx07b00p1EWfEu4EnSpK6d95E4mytZ1ZCGBUCR+nrBwEst9upMG/h5uifHG4ZdqydVJ/UjpMvhPFSp/jAyd2RQRI3EW/KfIDAnNZNzUStSla6jdd3A2MfetYjmAOmCOR4tTreEwtab0yfC/XQx+Vvwm/rgGN+1FOpSakrEmdNweYt673xH4Rn6dFqeXpA93T+Zju7E+Jj/Kot9PLEHhzqQxRl16oKsQCpFpJMMDbmOWOrUV7xiigKrDVBnX1lyecx0EYC0cpU1LPlA/v74l02BtzH54Bdm84KlMDUCYggbAgRuOcYKau7jUZHJv2bp67emAlGkCNsDOM9nKGbpGlmKYdeR5qeqtupwVBm42xk4D5+7bfCrM5PVUozXy4vIH8RB+NBuPxL7gYRA3n+uPr/Cznfhvw6rUao+VplmMkjUoJ66VIA9sBLqLaDsbETviuuM0EpVzRYsAsNRqD5qciy/iA26xh+fOITEOfRG/UgYqbt3x/uuJsjAmlop2IgrIuRzwDDw7j8stOsVVj8ryNDgxEHYE3tz5dME0cpV5xvH7g/thQLpUQBx3lJvkcbqfKNj5dYO+J/B+0BpsiV5em3gSuRtOwfoZgT5zgGVM3BNrEz9d4x1Vg0dJIjrIxBeiRdTqE39cduFuNbA7xI6kc8BXHxKymnM6+TUl/IsP2xHymVNPL0Sh0VGjxepG42Ngd8MXxY4aSlGooMau7b+u6/mCPfEKmvevQpLv4Yjy1X+gwErh+aXwrXE6oIZAYBJaNrqYUn2xvxrs2lTxDTWGrSZYq4n8Qm/qMdsrSBzIC7AFh6alpJ+rnC3xijqz4CMytrCkqxBNhJt6HAHcrwh6II1ZrTyUmk4HlLoY9hgxkUcrp7qFN9WYaR692mkE+tsCBnKiuyCpVn+HEtJGpRIuOpwcytEl1Yku0RTViSLQGqlTaxBMx0wDR2dzZhVMHppUKPoI9v3wyd6I2PmCPywm5XMd2xZjEm3rzPrNh74Zslne8EiRtabEeR/75YDc1DRjSjvTJuBcp+ISZK+W45YlU62oWHpj1KoJgbzzxo1Mgyux3XkfTocB3DnoPrjzU3l9f8seA49wAxh54ov4tp/6o/8As6f/AC4vXQd8Uf8AF9f/AFM/7Gn++AWOFccahKnxU2+ZT+ow45TiyugRoqUzcT57qfO1j/5xX1THfhnEmosDus3XrgLNyudOVESamWLXN9dKRsfL9Iwb+zOxFWk+sLB9QR+dsKPDuJjw1EM0zZgZt+FvLodx6YYctm2y6Gtll7ynI7yj95epSNjedOx5YDp2lztSrSdFoswYCCYhWBBDRMyCOmA/CcsKJDNqXMlDTTUPAC0Q8gSW5Rh04VxWnmlDUyIM3jn0I5Hce2OPEeHI0q6i3lt/b1wArguRitUb7rPSpUyfvIgnUDzBZjfnE88KPBqb1c+zhGIFSoZ0kAEKwFzbcjDDls79nqxc0xLQxmSBIC6tjaBhg4dx5a6KXU02LFQrRvvFrefvgA3+h1WuajMgqsBopuYSViJIO9pAMA+ePOH5itTrPUrLUJIClyhWmoJJhJ+bYCBhr+yHURAjnax9RzxxrcIXksDeVtp9hvgF3P1y7XDD+RB85tvHKRaTtM4JcC7TxX7gtBRPHAOkNPyra8A3nHvEuAV2RhQqJSJsSKQDfWYn1GEROxHEcqxfL1iSdweZN7hpE4C4m4nTJH8TSes/nEXjEynxGDBhhyI6H9cVJ2d4lxMVQtVnsf8A6YP7bYs3J0nYans3MxG3lgJprtMrA9bz6/5Y3Ge/mRweYAkexBvjhTcAkagWAkgRMdY6Y7JmbbHAQ3zJkbR6f9xinPi4R/pCdz3NP9Xn9sXJWS3IYp/4tcOcV6dUglCgQt0YFjB6SDb0OAr840cY3OPGOA7cO4k9FpU25jkcPfAuOQBUpkwN1/l8iPvJ5cuWK5bbHfJ556TalMYC4UpS3f5ONe9WjPhcfzA/o3scMXDeKpmEtaDDg2em3QjFa9neOGA9InULstrHmV5f0mzeRwzE/aoq5ZxSzQ3301RzBH3h5G6nAEOO9nA4lYvz/wAv2wrpkalKp/FZxAhCDIW0E6fv268tsM/COOd83dVFKVNOmojbhhs6n7yHr13xPzHDJaEAMi0kAj254CNwvtIwdEYTTIEPMjVeQOY2nDoNAXUSIjc9MJFPsXUDd6oWR90tAPU9J88N4yzNTVflgKZNzKmw07ESOuAkJTVhIuDz6x+/LHmayxI8KqT+I2/Q48o5cgRq5z4RAub9T+eOWb4lQpN/FqICOTGW/wB25/LASQyld48lvHlIGOJSoPl8QP8APCn2YX+oxBHalSQKVCvUB+8KZVfq8YypxOu21OnT/wAblm/3EH/uwEz7ESabEgGmCBabERBYx06YkCiuA2YytVhL1qm33QqL/wBR+uB3+ihzrKT1bUW9yKlzgCvEM2RcQVm/UefpgbxfKJXpOrqGRxDj9GHTrOPcZgKR7Sdn3ylYo10N0bkw/uNiMB254zGYDXRjwrjMZgN8rm2psGWR74d+C8VFUaqZioLskwSR95TyYdfrjMZgGtBTz6gMSmYE6ai+FtQ/RxAlTY4P8F4k9MsM5SYVE+R0psy1QfvLAOhrGVO09MZjMBOq9qHJinl2mJ/iuiQORIkt15Y45Srm6ohq9NSZjuaRYgH8b2/4cZjMBpW4YSYrVKrgfz1Qqn+mnGJmWSilqapP4Ek/7xxmMwE0ljJFMnzdrE+gxslIqCXdKY3MQPzOMxmAXM/2nyC1DrzHfEH5ac1DI/wCPqcDH+IGWkxlapHXTTH5FpGMxm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1028" name="AutoShape 4" descr="data:image/jpeg;base64,/9j/4AAQSkZJRgABAQAAAQABAAD/2wCEAAkGBhQSEBQUExQVFRQWGB0aGBcXFxoeGhcbGhofHxsXHBgbHCYfFxojHhgaHy8gIycpLCwtGR4xNTAsNSYrLCkBCQoKBQUFDQUFDSkYEhgpKSkpKSkpKSkpKSkpKSkpKSkpKSkpKSkpKSkpKSkpKSkpKSkpKSkpKSkpKSkpKSkpKf/AABEIANgAiwMBIgACEQEDEQH/xAAcAAACAgMBAQAAAAAAAAAAAAAFBgQHAAIDAQj/xABGEAACAQIEAwYDBgQCCQIHAAABAhEDIQAEEjEFQVEGEyJhcYEHMpEUQmKhscEjUoLRcuEVQ3OSorLS8PElwhYzU1Rjg5P/xAAUAQEAAAAAAAAAAAAAAAAAAAAA/8QAFBEBAAAAAAAAAAAAAAAAAAAAAP/aAAwDAQACEQMRAD8AqFYFNiHhidJQarrvq6ESIg8wN8TsxVnLim1NVZWJDgANqFmVmkll+TaAD1xAyfDnqMAqmCQsmygttLGwG5noDjtxCl3ZNPVTcKblDqAIkWaPlbfnNjywEdgYEMYBkcoJjaLA268vLGui5vPn19+eMFUlSsmJmJsSAQDHW5v54mcHyJzGYpURM1HCz0B3PsATgCHZzshVzZlPDT+9UZTEg3VR98+kRzIw9ZX4OUGS9epqtcCn+kW/3sGeFcTU6wq6KNA90qCLKANI9OZI3OGPJZhjekq6bcyDPuMBSfbH4f5jh51tD0WMLUUWB5BhPhPTcHrgJl80oJDgshEctUagd+Rt1/tj6U4rTWvQahmE8NQNYkDYbgzFpn6Y+cuKcOXLvXpMdVSnVNOINlUjxztLXWPInAXd8JqYrUDVNMqFbVTVTppqALBipmrUMsx1CNrbYdavFQapppLM0sNBJUKukXPyqxJnTuYx808G7SZjKU6i0azKHUK8NqgdEmyWJ2vOxGLH7AduqdLLmndq4pTKXRTNlKQFVoJJJJJCmdhgLayVWp3QLgBy9xuI1X9omPQYlZk+H3X/AJhhT4BxZq9dsw7omVp00FKnqIYFhL1Kyn5TERJsPPB/NZxH1IH8Smnq0kal1suk+U+mAI68cKudgHSrORyA/doGPEZJJFyOZk/Qn9sQ+I8T7tSxB0xeAT/464CNmuMVtQhQiatLH5jZSxvslhuQRiHQ4ui1H7yo6KxhDIUVNV1IgbeZ3xxyXE1rUmqUWZ1pzqVLazuQzP0EyPzwN4nwsqBWdgQ6hQjDVoLXW6SAoHTm3MWwDflOMK6hqbK/4Sw1exFjcx68xjvT41RIB1xPIggjyIixxV3fVsplkqFofUCQCe8iYUhdIBS8XuZwxH4mZJJVmTUCQfmJkG8+DecB8yayRc26f5Y6AxjmmN6mA9Bw6/C/IzUr5g/6mnpT/aVZA+ihvqMI2u0YufsJwX7LkUD/AD5gGqyn7oJUJ76b/wBWAD5riK0nrAhRorsDzYGfCTbwj3OG3g/HH79AyhaDCJk6lbYeXnbrit+0VBqtckTFRGZrblWMeY6Y6cJ405oKtSQCJVr/APdumAu56YTL1BMmmpbUZPy3Jgm9pkY+du17auI5knnVJPuAcXlwvic5OZ1TCEnoRf8ALFN/ELJaM2tQbV6KVB6gaG/NJ98AIy2XplQdQDBgNJBhgdzIMgDmQOmLJ7D8CpVco9TLpUSslQ6WNRV8OrwzPhZlggAgSGO8HFXZNAWF2EbkCYANyBz9Dh47HfERqecH2h2TKOVFRVBIGkEKZmRc3ufywFsdgexa5dKlSqpapUdXJaIJUEBiAx1PcknaYjaSycUAQFoi9OTG4WoDsLk8sJ+T+JVOoKncUSlBE/gudMuwI1EUyZC3PiO5Hnjoe0X2vKV4cFw9KmdOnUs1RJudI5gGeRwBPPcSqs6BTopWZyW06V6aTzNhbCd2n7Qmmai1UZhWcFQ7kU7L8qMNjIB9iMGO03CqfhZqrBXKiC8DSNxMiBynrbngL2/JfLVAaf8ACUI6FCPC4J1FhuSFJ8QPPpgOHB81QpFVFVaQYM1Mo7FjUqAIQy/eWSBEWjETiHfrnMstRorPXXUtMMKdTQwHzSNP8Mjw+V8CeC06dJBWqKHoKysQSCSwYhABu7Ax4ARyw41s1TqMlfMA0VqqXYBWVjoOlHV4mkW8MqL7YAv2koVsxmT3JVVpReqQKbI4h9M2mxE+Q2wpcV4SErOpptINyNInzi9jvhwymfo5+v4tJCqrUl7wOK6yw1FJkxqvPPBelQqEeF0qCT4jSUk3vcWMG3tgPlAb43AJnGNbGoY4A/2D4B9sz1GkwmmCXqf4EEsPeAvvi3+0FbRXAUbU1AA6u9gB/QcLPwf4eKeXzGZO7Hul/wAKjU/1ZlH9OLL4HSVQ1VgO8qGNXMIllUdB8x89WAqmn2ZrGozVdIBBApzcLc6p2Jvtgt2e7Oppeh8yAnu2axI5YfOJZKnVIDqpv94A++PctkxvE88AOHDW+xKtMqrpUUqrbOE3UxsDO/lhJ7a9mK2dytCpQpw+XFRXpFvHEggLbxbEgc5tOLJzNYU4Ci7GBI/XyvOO1HLiRp+YSQx5yZk+Un2jAfLaW/f/AMYm5dfllZ1EQp2N4E368sM3xW4IMvxFmQQtdRVAiwYkhwP6hP8AVhVy1N9UqCxUTt8vn5RO/XAWD2wemMvpNea6MA4S8yCQXIsSSIibQLYI9gOFd3w/MVK6d4leplyKQN3VWqGDtGrfzGEvK59QNJUlyUuTT0+FidJBU6pBPMXPPFp5bibNkQ1VXJbM02YD5tIDMqLC+KyaTtbrgNszxGmq0lzIg1qSyXJI+csoAPhGkhRc88acW4iKYy9FGQll1FVsroTdQxt8p94OIPaXhjZkUWpQrMAmhlg0wzSp0jlBv5Rz2k8UysfZ1pz3eVeDqUlnBIUsu0iHYR5eWABVc1Tpd3qpFHoyaQIJBEyByEzznHXPjM5mhUfWatIBNNJ9K+PV8x3PhnlvYcjiVlctWWqWqJVZlYrJEqt9OomYnUYFhAxYPA8soMFGOpiZYQoFm8Ek2HTyOAUM9xpqFOqoyvdVlZUZk8L1YCvUKuo8TnxCdhBnfArhnEglJVZMypE21inFzHgmxiPXfni0+J8Cp1yBVGpQGlZIHiiduZgCcJGa7E5LW0qTfnqNuQnnAtgPnqcbNvjnOGj4d9mGzufpIUJoq4as0eFUXxEE7AtEAc5wFt8I4WcpwmhSNnNFncfiq+OPUC3tglleJEaBIIiDcdfWQRiR21rgiB0KnyMSB9CcKHZjNFq9amSf4TsVsPvubzva9tsAf45nCDTPiClgp8p6/liTwriCuYqQ1zHSOn5Y9zuSFSkyk3sVn+YQQNXnthZ4fSP3X5n6ajM/iUyCDcHAOGapBYgakP3SflYXGknYHp19cZl6hEE7kSfpYf8AfXECjVY0rmef0I0ke4n3wfyhDAhowFdfGzh2vL0MxJmm+giLRUG88oKD1nCR2RzWYb+DSRHBtJKKVDEiQ7XAkxcGJOLF7acYennEy2lHpVaStoZQyuQxFweQKg+2CNPsZla2QdUo01c02am9NQrBwCQVYXjVFjIwEfsD2KpB2+0UqVQpBFXuzY3BpgkafDZvCJ3nDdxzIUnFDu2CTXWCCYlab2ttIscVj2RZWqBc21TL0qNJVIStYkQSzkENJLNyvPlh6/0vlUTKnLEHLrmwmqSRL0mMgzy1c/2wDCcpTWSFZmVZBW5OkWW8X/yxw4aadelTdAQlRNelh4gSSYaLSDII64M06AYeEyDcEbEHoRvjWlwZEp93SHdreyWAJJJIHKSScAMrcR/iimV0hwxVomSu4J2X15465POmQG0qbySwkGbR5EX8sYOzTaVVq2sobM1MSZ6wYP0xFyXYwpXdzWZqbGdHiEECJkG974CV/pImsEUyIJaPaPLzF/0x3XMqtiRI39cSMpwlaaaFJjlJmANhfEav2fV2LFjJ3t5YD49WnPMTIG+Lr+C2eUcPzKgDXSqFm8wy+G/P5CPbFO5AJPibSZWPDqm/TaL7H0xanwoy/d0eIbaCKZBEEG1QESOm0csA1dqa+mmTsJEevIfQkYTOyueK5vMzEKC4PmY/IXPucNPaipNN1n/XU1/Jbf8AFhH4NUX7TVRrM4Ueq6YP5zgLny1AaAN7c+fX64TKTAZl0IjS5BkXNgRPWdpx72K7Td5l1DPqdPA87gqY/MCcMuco066kwoeIBtfos/pgB1CqCVDArJk8vlKnRfYmfyOCtLPiWAKhzIAkD39NzbpiPk+Hru6mRBht42AiSN5E+mCh4chksvsdiOscjGAVe0q0adUZiuH000KKwUkGW2MfzGAAbXOOHC+0UwlAyYCqR8giWcjyAMeww1Z7gyNSNIr/AAnQqVHIdR6b+2K/4Pwc5WqaR8RprVhttcrCv7zgLXTslk2ljlaBL3YmkpLTczIvfrgB2i4FlhmMllRlqf2eq9V6lNKYCsyUoUwsCRP5DEqr25SjRU9xmarCFKU6LkmLagSApHOxwM/+LRnM7kUQVcuZrsRVULUAWmB8rbBtVj5HAPeUICgKpVVAABEQBYADpAx31Yoj4r/EWpUc5agXRaNSHrUqsM8CLKhFhPXcYY/hn2wpU8itOo+aqtrZgxpMzAE2UmWnAWqDj3EDJ8WSompQ8ATDU2VrfhIucaZfiJCI1aE7wwq3kEgkIerQDsBscARx4cRV4tRLFRVplgYIDrIPQiZGO3ejqPqMB8WUmsZ1eUG0+Y57Ya+yvHa9EjL+JErOoedzrYAxbe/OdztOFItidwnN/wAanILHvKZBLG0Mto9h9MBcvbGy2+9mKoHqlO35rhKzUJxKm+wYnfaDJE++G/tFmjUViok08xmGUde7qC3uoYe+FLiuV71qJQ7Ouk9VMEH8gf68BxqUq2WqCrQVxUZ21UjeQWm5Bm3JiBuMHuG9vlJAqKUYbg/32wb7N8LRZ0qL2mN4Jn6mR7YKVadNQ0KiqN2Pyg9OrHyGAmcJ7U06iCTfl6T+YxOzXaKmiS7aFmNR2E7A4rivwilOrLHMq0lmcKooyequw/4cTuGcZcMaNQ6S48BcEKzC6x74B1XiR8J7zWpHhNOnIPqXY3xvVo06vzjS5WNQENEgwbAEW2j3wtdn+KqjlKlEJVIMmCGJPzX895GCXDuJ95ZKFMsYvLFV6kk/MfT64Bp4ZxZNKU1qqzAaLgCSBsPPnG+B3FqZPF8g5VbU8wobrKglf0O/M47HgiVFMnSxHzKoAndZWLwbjmMAuMcJzPeZSmKj993mYYNrEaCoAFzz5DeJwD3P4V+mPftaLvpX3AwjDg3ElImtb1H08IxNo5POLBL0v6me/wC2AcaWZRtiD6EHETi/Z2hmgorIzBDKxUqLBiJ8DC8Ej3wPy2crL8/df0Mo/IzOJB4zG6MfS/6YAcvws4apLLl9DHdlqVQT6nVf3xuPhzlOXfAdBWf++CVPiot4XE9QT+9sdTxJPP6f54D46Vb42y9TSwYTYg+wMxjomXlGbWoj7pPiblYRB9zjtksoHfuw6glgFcnSg3lixgge2AtzK04FaB4kzDnflUioh9D4h74X+PVBlWQlD3esVKRGzLPipg/z021DSb6W/CMG6FYZWohrHXSq5WkajpeNKQKq9dJWT1DHHLtJTzBlaVPvKFQgnSUZJ/nhvkYeelh154A5SzKZehrZoUsQoHzNNwqqLlrxH9sb5WkXpirmPCg/+XRF483/AJ3PJdhznAHgZhhSpgVayKA9dh/Cy1IbhF6m/mxubYl9p+0a0wHJCgD+Gp/5o5k7Dz9DgJ7TUqBfli5A/wBUDsB/+Q7ltxaIxMfshl6yaXST/NfUDyYOTqn3wscA41qVmZwpc6m2mT92T0FrDlhoyeekg6pHQGfqcBlDscyU3pPWq1aZ+XUSYWAYMeYvt+2NeAcXQDu0XTB7tfCVk8wqm+kDdjuWGGrh+eSIHr/fAfjPBiK61VYxBjyncE7CRz8sAWy2fCtczewjedj74I5nh9GsyVHpI70roxHiTrpPL2wpFiHaoPlQAL+JiOXoJ/LB7g/ENlIM9DyBvGANUaYFxT0naywcbUaSgkgNJ3ljH0Nh7YpztHwHiFDNVBRz2YFFjqpA1KhhWk6ZJIlYIv5YlZftNxSmABWo1NMC6UtREC58YJ3wFtLlVkncnrpMelsa/Yl8iepH9owgZbt/nQsNlqTkc5ZAfKzOJ98HuE9tDUI1rSUbNprAlT6Mo1CbSDgDrZI/gj+oH9Tj37Cei/U/9OOuX4ijix/T9jjp9oHU/Q/2wHxvlMk1QMV0+ESZMciYHnCn8se5TUCYBuIgRzuJnlb398G+BcIpVUqB2qqwGpNC6g1jYkbKTEkiBBvywT7LccFFO57mnqJ+Y0lZwwMSCxAVoWNM7hT1wDhwfIHN8PokqQ1JmpMLEFNIMKRusW8tsTxwdIFNqh0ooU6AC7xZCWPyzbYYM8C4CMtkwtPUO91vP3g1jJsL+0WxEzoPeU9S6SAHdwfA2n5So5XkxgOQ4P3aChQCh6stBJA8OwZrmNVyee3TAXiXAlpqy1x4qqxULsDLKZV0OwXddNrRbE2r2nCcRanpYzSSCCPDuSNJ3Nx9Ma9oeKgiDqJMCCrCdRsNowCUlJ6DSjnTJChiAbE2VmsTb5SQek4M5DN1WALJU1dWQsB9bYz7CuYFTLtY1VZlJ5NrMGPJgoPkxwCyCtQ8Jpiqu+k2dY+ZQ45rBsQbA4Cx8jxmoou3LcBR7W/vhmTN95lTJBIB+YSJGxI5ibRivuBd28Mpa5tqP5C5FvI4sDhNAFChFjIieUX9MAjVe2LUHWj9gro0SKaJqpl23ZWWS6HlABudsPXBx4FqOCrOJCsNLAHqDtJ5dPXAjN1lpVmWsp7wD+HUEBXB2VjEh53tflidksx3i1CW1y2kHaYgmOg2A/w4A1xXszl81pNdNRUEA6mEAwYsROBI+F2R1EhGjeNTW+h8/wBMH83xBaShnYKCwWSYEnb9Mccv2jolSwq0yBckGYExMiY98AMb4Z5Agg0FM3sWBHvM4xPhlw+CDQBHmWn6gycH04xSMRUQ6hY6lv8Anjo3EEXeog9XX++AWl+FPD/u02X/AA1GH746r8NsqBGqv/8A3f8Avgjne1+VpKWevTgbkMD9ALnAk/E7hv8A90B/S/8A04D514Jxl8pVRwEcwCuo6lWZOwMBrmx2w/UcrWakM2zUMu6yyqNSKui0ABihcqsAjkBBnFSjbGwaYkmBt5f2wH0Ple0tarkq1aoafeUaSuEXV4JuA7ETqIW8T+eIOd7QtUQo1EUzIYAOG1qRYiPlBPW+Fv4Z+HhHEGI8Luqj10i31bDT2nygo0EqqkugVFUD5iflBjlJM+mAVuH5lX4hmC4v8o6HSI0jzv8Alhk7RZZe9ywuDqVo32E/tjn2Y7Pd2NVQS58TW5nf6424xlgM5SKDwhXMbxYiL7XOAUuKcYShUo1AdTU9WtRyDVDK+pEkegwQ4xlA0VaTQjEOrj7rROuPQBo56WHPC9xrLErmNgApc9TBAUTyAJP54KfD7MB6bZSoY1GKZ6EjUo9d49xgGDgeZV6Z0qquDpqpyVx0PNSLqeYI6YbeFsdVPyM2Nzfa+4sMVxw+m1DMmmLPEKCbVEETTPUpy56SP5cPHBeIqYImQbqdx/eMB72+LFKToxk+FkCkvLiAJFlvaTyJxI7NVAVRehgeqmWjyj9Mdu0Wpsqz0zpdVlTBvEwsfewH7CZoGnrF1RQoHMsf1OnfAFviNkjW4VnFiSiioP8A9bBm/KcfPdEkTpLD0JHsYOPp/jmQatksxSTTrqUXRSTaWUi55C+KZPwazwMFqA9HY/omARXHljZDzgT6DD+/wazUWq0Z02s9z0nSIwlcT4VWy1Q0q9NqdQciNx1B2YeYwHDXPIfT98e+5+uNJIxtq/DOAt1fhXkVkmkzAmw1NAsRAvMXm/MYzh3w4yqW7jxI2oO5JmflnqB52kYsQsANoAv5YDZzjKPV7tXAbTtsSP3HXpgFvtBC06GVUACpVBhVAGlL2CgCJjBXiaamSTbWv1Fx+YI98Cf9FOM41aqwIA00gBZV5+rE88GxUDgRuGB9LHAeKniYi2qD7i0flgVxqqKdQMCBIKliCQmpheB6R0k4Ld54A3v6dR9ccszSDAEgfKQfO+AqrtKjU3gm9WidX4jIIP5nHmXymitpJ0hlTxCxQ6V01AeqtBx07b00p1EWfEu4EnSpK6d95E4mytZ1ZCGBUCR+nrBwEst9upMG/h5uifHG4ZdqydVJ/UjpMvhPFSp/jAyd2RQRI3EW/KfIDAnNZNzUStSla6jdd3A2MfetYjmAOmCOR4tTreEwtab0yfC/XQx+Vvwm/rgGN+1FOpSakrEmdNweYt673xH4Rn6dFqeXpA93T+Zju7E+Jj/Kot9PLEHhzqQxRl16oKsQCpFpJMMDbmOWOrUV7xiigKrDVBnX1lyecx0EYC0cpU1LPlA/v74l02BtzH54Bdm84KlMDUCYggbAgRuOcYKau7jUZHJv2bp67emAlGkCNsDOM9nKGbpGlmKYdeR5qeqtupwVBm42xk4D5+7bfCrM5PVUozXy4vIH8RB+NBuPxL7gYRA3n+uPr/Cznfhvw6rUao+VplmMkjUoJ66VIA9sBLqLaDsbETviuuM0EpVzRYsAsNRqD5qciy/iA26xh+fOITEOfRG/UgYqbt3x/uuJsjAmlop2IgrIuRzwDDw7j8stOsVVj8ryNDgxEHYE3tz5dME0cpV5xvH7g/thQLpUQBx3lJvkcbqfKNj5dYO+J/B+0BpsiV5em3gSuRtOwfoZgT5zgGVM3BNrEz9d4x1Vg0dJIjrIxBeiRdTqE39cduFuNbA7xI6kc8BXHxKymnM6+TUl/IsP2xHymVNPL0Sh0VGjxepG42Ngd8MXxY4aSlGooMau7b+u6/mCPfEKmvevQpLv4Yjy1X+gwErh+aXwrXE6oIZAYBJaNrqYUn2xvxrs2lTxDTWGrSZYq4n8Qm/qMdsrSBzIC7AFh6alpJ+rnC3xijqz4CMytrCkqxBNhJt6HAHcrwh6II1ZrTyUmk4HlLoY9hgxkUcrp7qFN9WYaR692mkE+tsCBnKiuyCpVn+HEtJGpRIuOpwcytEl1Yku0RTViSLQGqlTaxBMx0wDR2dzZhVMHppUKPoI9v3wyd6I2PmCPywm5XMd2xZjEm3rzPrNh74Zslne8EiRtabEeR/75YDc1DRjSjvTJuBcp+ISZK+W45YlU62oWHpj1KoJgbzzxo1Mgyux3XkfTocB3DnoPrjzU3l9f8seA49wAxh54ov4tp/6o/8As6f/AC4vXQd8Uf8AF9f/AFM/7Gn++AWOFccahKnxU2+ZT+ow45TiyugRoqUzcT57qfO1j/5xX1THfhnEmosDus3XrgLNyudOVESamWLXN9dKRsfL9Iwb+zOxFWk+sLB9QR+dsKPDuJjw1EM0zZgZt+FvLodx6YYctm2y6Gtll7ynI7yj95epSNjedOx5YDp2lztSrSdFoswYCCYhWBBDRMyCOmA/CcsKJDNqXMlDTTUPAC0Q8gSW5Rh04VxWnmlDUyIM3jn0I5Hce2OPEeHI0q6i3lt/b1wArguRitUb7rPSpUyfvIgnUDzBZjfnE88KPBqb1c+zhGIFSoZ0kAEKwFzbcjDDls79nqxc0xLQxmSBIC6tjaBhg4dx5a6KXU02LFQrRvvFrefvgA3+h1WuajMgqsBopuYSViJIO9pAMA+ePOH5itTrPUrLUJIClyhWmoJJhJ+bYCBhr+yHURAjnax9RzxxrcIXksDeVtp9hvgF3P1y7XDD+RB85tvHKRaTtM4JcC7TxX7gtBRPHAOkNPyra8A3nHvEuAV2RhQqJSJsSKQDfWYn1GEROxHEcqxfL1iSdweZN7hpE4C4m4nTJH8TSes/nEXjEynxGDBhhyI6H9cVJ2d4lxMVQtVnsf8A6YP7bYs3J0nYans3MxG3lgJprtMrA9bz6/5Y3Ge/mRweYAkexBvjhTcAkagWAkgRMdY6Y7JmbbHAQ3zJkbR6f9xinPi4R/pCdz3NP9Xn9sXJWS3IYp/4tcOcV6dUglCgQt0YFjB6SDb0OAr840cY3OPGOA7cO4k9FpU25jkcPfAuOQBUpkwN1/l8iPvJ5cuWK5bbHfJ556TalMYC4UpS3f5ONe9WjPhcfzA/o3scMXDeKpmEtaDDg2em3QjFa9neOGA9InULstrHmV5f0mzeRwzE/aoq5ZxSzQ3301RzBH3h5G6nAEOO9nA4lYvz/wAv2wrpkalKp/FZxAhCDIW0E6fv268tsM/COOd83dVFKVNOmojbhhs6n7yHr13xPzHDJaEAMi0kAj254CNwvtIwdEYTTIEPMjVeQOY2nDoNAXUSIjc9MJFPsXUDd6oWR90tAPU9J88N4yzNTVflgKZNzKmw07ESOuAkJTVhIuDz6x+/LHmayxI8KqT+I2/Q48o5cgRq5z4RAub9T+eOWb4lQpN/FqICOTGW/wB25/LASQyld48lvHlIGOJSoPl8QP8APCn2YX+oxBHalSQKVCvUB+8KZVfq8YypxOu21OnT/wAblm/3EH/uwEz7ESabEgGmCBabERBYx06YkCiuA2YytVhL1qm33QqL/wBR+uB3+ihzrKT1bUW9yKlzgCvEM2RcQVm/UefpgbxfKJXpOrqGRxDj9GHTrOPcZgKR7Sdn3ylYo10N0bkw/uNiMB254zGYDXRjwrjMZgN8rm2psGWR74d+C8VFUaqZioLskwSR95TyYdfrjMZgGtBTz6gMSmYE6ai+FtQ/RxAlTY4P8F4k9MsM5SYVE+R0psy1QfvLAOhrGVO09MZjMBOq9qHJinl2mJ/iuiQORIkt15Y45Srm6ohq9NSZjuaRYgH8b2/4cZjMBpW4YSYrVKrgfz1Qqn+mnGJmWSilqapP4Ek/7xxmMwE0ljJFMnzdrE+gxslIqCXdKY3MQPzOMxmAXM/2nyC1DrzHfEH5ac1DI/wCPqcDH+IGWkxlapHXTTH5FpGMxm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1030" name="AutoShape 6" descr="data:image/jpeg;base64,/9j/4AAQSkZJRgABAQAAAQABAAD/2wCEAAkGBhQSEBQUExQVFRQWGB0aGBcXFxoeGhcbGhofHxsXHBgbHCYfFxojHhgaHy8gIycpLCwtGR4xNTAsNSYrLCkBCQoKBQUFDQUFDSkYEhgpKSkpKSkpKSkpKSkpKSkpKSkpKSkpKSkpKSkpKSkpKSkpKSkpKSkpKSkpKSkpKSkpKf/AABEIANgAiwMBIgACEQEDEQH/xAAcAAACAgMBAQAAAAAAAAAAAAAFBgQHAAIDAQj/xABGEAACAQIEAwYDBgQCCQIHAAABAhEDIQAEEjEFQVEGEyJhcYEHMpEUQmKhscEjUoLRcuEVQ3OSorLS8PElwhYzU1Rjg5P/xAAUAQEAAAAAAAAAAAAAAAAAAAAA/8QAFBEBAAAAAAAAAAAAAAAAAAAAAP/aAAwDAQACEQMRAD8AqFYFNiHhidJQarrvq6ESIg8wN8TsxVnLim1NVZWJDgANqFmVmkll+TaAD1xAyfDnqMAqmCQsmygttLGwG5noDjtxCl3ZNPVTcKblDqAIkWaPlbfnNjywEdgYEMYBkcoJjaLA268vLGui5vPn19+eMFUlSsmJmJsSAQDHW5v54mcHyJzGYpURM1HCz0B3PsATgCHZzshVzZlPDT+9UZTEg3VR98+kRzIw9ZX4OUGS9epqtcCn+kW/3sGeFcTU6wq6KNA90qCLKANI9OZI3OGPJZhjekq6bcyDPuMBSfbH4f5jh51tD0WMLUUWB5BhPhPTcHrgJl80oJDgshEctUagd+Rt1/tj6U4rTWvQahmE8NQNYkDYbgzFpn6Y+cuKcOXLvXpMdVSnVNOINlUjxztLXWPInAXd8JqYrUDVNMqFbVTVTppqALBipmrUMsx1CNrbYdavFQapppLM0sNBJUKukXPyqxJnTuYx808G7SZjKU6i0azKHUK8NqgdEmyWJ2vOxGLH7AduqdLLmndq4pTKXRTNlKQFVoJJJJJCmdhgLayVWp3QLgBy9xuI1X9omPQYlZk+H3X/AJhhT4BxZq9dsw7omVp00FKnqIYFhL1Kyn5TERJsPPB/NZxH1IH8Smnq0kal1suk+U+mAI68cKudgHSrORyA/doGPEZJJFyOZk/Qn9sQ+I8T7tSxB0xeAT/464CNmuMVtQhQiatLH5jZSxvslhuQRiHQ4ui1H7yo6KxhDIUVNV1IgbeZ3xxyXE1rUmqUWZ1pzqVLazuQzP0EyPzwN4nwsqBWdgQ6hQjDVoLXW6SAoHTm3MWwDflOMK6hqbK/4Sw1exFjcx68xjvT41RIB1xPIggjyIixxV3fVsplkqFofUCQCe8iYUhdIBS8XuZwxH4mZJJVmTUCQfmJkG8+DecB8yayRc26f5Y6AxjmmN6mA9Bw6/C/IzUr5g/6mnpT/aVZA+ihvqMI2u0YufsJwX7LkUD/AD5gGqyn7oJUJ76b/wBWAD5riK0nrAhRorsDzYGfCTbwj3OG3g/HH79AyhaDCJk6lbYeXnbrit+0VBqtckTFRGZrblWMeY6Y6cJ405oKtSQCJVr/APdumAu56YTL1BMmmpbUZPy3Jgm9pkY+du17auI5knnVJPuAcXlwvic5OZ1TCEnoRf8ALFN/ELJaM2tQbV6KVB6gaG/NJ98AIy2XplQdQDBgNJBhgdzIMgDmQOmLJ7D8CpVco9TLpUSslQ6WNRV8OrwzPhZlggAgSGO8HFXZNAWF2EbkCYANyBz9Dh47HfERqecH2h2TKOVFRVBIGkEKZmRc3ufywFsdgexa5dKlSqpapUdXJaIJUEBiAx1PcknaYjaSycUAQFoi9OTG4WoDsLk8sJ+T+JVOoKncUSlBE/gudMuwI1EUyZC3PiO5Hnjoe0X2vKV4cFw9KmdOnUs1RJudI5gGeRwBPPcSqs6BTopWZyW06V6aTzNhbCd2n7Qmmai1UZhWcFQ7kU7L8qMNjIB9iMGO03CqfhZqrBXKiC8DSNxMiBynrbngL2/JfLVAaf8ACUI6FCPC4J1FhuSFJ8QPPpgOHB81QpFVFVaQYM1Mo7FjUqAIQy/eWSBEWjETiHfrnMstRorPXXUtMMKdTQwHzSNP8Mjw+V8CeC06dJBWqKHoKysQSCSwYhABu7Ax4ARyw41s1TqMlfMA0VqqXYBWVjoOlHV4mkW8MqL7YAv2koVsxmT3JVVpReqQKbI4h9M2mxE+Q2wpcV4SErOpptINyNInzi9jvhwymfo5+v4tJCqrUl7wOK6yw1FJkxqvPPBelQqEeF0qCT4jSUk3vcWMG3tgPlAb43AJnGNbGoY4A/2D4B9sz1GkwmmCXqf4EEsPeAvvi3+0FbRXAUbU1AA6u9gB/QcLPwf4eKeXzGZO7Hul/wAKjU/1ZlH9OLL4HSVQ1VgO8qGNXMIllUdB8x89WAqmn2ZrGozVdIBBApzcLc6p2Jvtgt2e7Oppeh8yAnu2axI5YfOJZKnVIDqpv94A++PctkxvE88AOHDW+xKtMqrpUUqrbOE3UxsDO/lhJ7a9mK2dytCpQpw+XFRXpFvHEggLbxbEgc5tOLJzNYU4Ci7GBI/XyvOO1HLiRp+YSQx5yZk+Un2jAfLaW/f/AMYm5dfllZ1EQp2N4E368sM3xW4IMvxFmQQtdRVAiwYkhwP6hP8AVhVy1N9UqCxUTt8vn5RO/XAWD2wemMvpNea6MA4S8yCQXIsSSIibQLYI9gOFd3w/MVK6d4leplyKQN3VWqGDtGrfzGEvK59QNJUlyUuTT0+FidJBU6pBPMXPPFp5bibNkQ1VXJbM02YD5tIDMqLC+KyaTtbrgNszxGmq0lzIg1qSyXJI+csoAPhGkhRc88acW4iKYy9FGQll1FVsroTdQxt8p94OIPaXhjZkUWpQrMAmhlg0wzSp0jlBv5Rz2k8UysfZ1pz3eVeDqUlnBIUsu0iHYR5eWABVc1Tpd3qpFHoyaQIJBEyByEzznHXPjM5mhUfWatIBNNJ9K+PV8x3PhnlvYcjiVlctWWqWqJVZlYrJEqt9OomYnUYFhAxYPA8soMFGOpiZYQoFm8Ek2HTyOAUM9xpqFOqoyvdVlZUZk8L1YCvUKuo8TnxCdhBnfArhnEglJVZMypE21inFzHgmxiPXfni0+J8Cp1yBVGpQGlZIHiiduZgCcJGa7E5LW0qTfnqNuQnnAtgPnqcbNvjnOGj4d9mGzufpIUJoq4as0eFUXxEE7AtEAc5wFt8I4WcpwmhSNnNFncfiq+OPUC3tglleJEaBIIiDcdfWQRiR21rgiB0KnyMSB9CcKHZjNFq9amSf4TsVsPvubzva9tsAf45nCDTPiClgp8p6/liTwriCuYqQ1zHSOn5Y9zuSFSkyk3sVn+YQQNXnthZ4fSP3X5n6ajM/iUyCDcHAOGapBYgakP3SflYXGknYHp19cZl6hEE7kSfpYf8AfXECjVY0rmef0I0ke4n3wfyhDAhowFdfGzh2vL0MxJmm+giLRUG88oKD1nCR2RzWYb+DSRHBtJKKVDEiQ7XAkxcGJOLF7acYennEy2lHpVaStoZQyuQxFweQKg+2CNPsZla2QdUo01c02am9NQrBwCQVYXjVFjIwEfsD2KpB2+0UqVQpBFXuzY3BpgkafDZvCJ3nDdxzIUnFDu2CTXWCCYlab2ttIscVj2RZWqBc21TL0qNJVIStYkQSzkENJLNyvPlh6/0vlUTKnLEHLrmwmqSRL0mMgzy1c/2wDCcpTWSFZmVZBW5OkWW8X/yxw4aadelTdAQlRNelh4gSSYaLSDII64M06AYeEyDcEbEHoRvjWlwZEp93SHdreyWAJJJIHKSScAMrcR/iimV0hwxVomSu4J2X15465POmQG0qbySwkGbR5EX8sYOzTaVVq2sobM1MSZ6wYP0xFyXYwpXdzWZqbGdHiEECJkG974CV/pImsEUyIJaPaPLzF/0x3XMqtiRI39cSMpwlaaaFJjlJmANhfEav2fV2LFjJ3t5YD49WnPMTIG+Lr+C2eUcPzKgDXSqFm8wy+G/P5CPbFO5AJPibSZWPDqm/TaL7H0xanwoy/d0eIbaCKZBEEG1QESOm0csA1dqa+mmTsJEevIfQkYTOyueK5vMzEKC4PmY/IXPucNPaipNN1n/XU1/Jbf8AFhH4NUX7TVRrM4Ueq6YP5zgLny1AaAN7c+fX64TKTAZl0IjS5BkXNgRPWdpx72K7Td5l1DPqdPA87gqY/MCcMuco066kwoeIBtfos/pgB1CqCVDArJk8vlKnRfYmfyOCtLPiWAKhzIAkD39NzbpiPk+Hru6mRBht42AiSN5E+mCh4chksvsdiOscjGAVe0q0adUZiuH000KKwUkGW2MfzGAAbXOOHC+0UwlAyYCqR8giWcjyAMeww1Z7gyNSNIr/AAnQqVHIdR6b+2K/4Pwc5WqaR8RprVhttcrCv7zgLXTslk2ljlaBL3YmkpLTczIvfrgB2i4FlhmMllRlqf2eq9V6lNKYCsyUoUwsCRP5DEqr25SjRU9xmarCFKU6LkmLagSApHOxwM/+LRnM7kUQVcuZrsRVULUAWmB8rbBtVj5HAPeUICgKpVVAABEQBYADpAx31Yoj4r/EWpUc5agXRaNSHrUqsM8CLKhFhPXcYY/hn2wpU8itOo+aqtrZgxpMzAE2UmWnAWqDj3EDJ8WSompQ8ATDU2VrfhIucaZfiJCI1aE7wwq3kEgkIerQDsBscARx4cRV4tRLFRVplgYIDrIPQiZGO3ejqPqMB8WUmsZ1eUG0+Y57Ya+yvHa9EjL+JErOoedzrYAxbe/OdztOFItidwnN/wAanILHvKZBLG0Mto9h9MBcvbGy2+9mKoHqlO35rhKzUJxKm+wYnfaDJE++G/tFmjUViok08xmGUde7qC3uoYe+FLiuV71qJQ7Ouk9VMEH8gf68BxqUq2WqCrQVxUZ21UjeQWm5Bm3JiBuMHuG9vlJAqKUYbg/32wb7N8LRZ0qL2mN4Jn6mR7YKVadNQ0KiqN2Pyg9OrHyGAmcJ7U06iCTfl6T+YxOzXaKmiS7aFmNR2E7A4rivwilOrLHMq0lmcKooyequw/4cTuGcZcMaNQ6S48BcEKzC6x74B1XiR8J7zWpHhNOnIPqXY3xvVo06vzjS5WNQENEgwbAEW2j3wtdn+KqjlKlEJVIMmCGJPzX895GCXDuJ95ZKFMsYvLFV6kk/MfT64Bp4ZxZNKU1qqzAaLgCSBsPPnG+B3FqZPF8g5VbU8wobrKglf0O/M47HgiVFMnSxHzKoAndZWLwbjmMAuMcJzPeZSmKj993mYYNrEaCoAFzz5DeJwD3P4V+mPftaLvpX3AwjDg3ElImtb1H08IxNo5POLBL0v6me/wC2AcaWZRtiD6EHETi/Z2hmgorIzBDKxUqLBiJ8DC8Ej3wPy2crL8/df0Mo/IzOJB4zG6MfS/6YAcvws4apLLl9DHdlqVQT6nVf3xuPhzlOXfAdBWf++CVPiot4XE9QT+9sdTxJPP6f54D46Vb42y9TSwYTYg+wMxjomXlGbWoj7pPiblYRB9zjtksoHfuw6glgFcnSg3lixgge2AtzK04FaB4kzDnflUioh9D4h74X+PVBlWQlD3esVKRGzLPipg/z021DSb6W/CMG6FYZWohrHXSq5WkajpeNKQKq9dJWT1DHHLtJTzBlaVPvKFQgnSUZJ/nhvkYeelh154A5SzKZehrZoUsQoHzNNwqqLlrxH9sb5WkXpirmPCg/+XRF483/AJ3PJdhznAHgZhhSpgVayKA9dh/Cy1IbhF6m/mxubYl9p+0a0wHJCgD+Gp/5o5k7Dz9DgJ7TUqBfli5A/wBUDsB/+Q7ltxaIxMfshl6yaXST/NfUDyYOTqn3wscA41qVmZwpc6m2mT92T0FrDlhoyeekg6pHQGfqcBlDscyU3pPWq1aZ+XUSYWAYMeYvt+2NeAcXQDu0XTB7tfCVk8wqm+kDdjuWGGrh+eSIHr/fAfjPBiK61VYxBjyncE7CRz8sAWy2fCtczewjedj74I5nh9GsyVHpI70roxHiTrpPL2wpFiHaoPlQAL+JiOXoJ/LB7g/ENlIM9DyBvGANUaYFxT0naywcbUaSgkgNJ3ljH0Nh7YpztHwHiFDNVBRz2YFFjqpA1KhhWk6ZJIlYIv5YlZftNxSmABWo1NMC6UtREC58YJ3wFtLlVkncnrpMelsa/Yl8iepH9owgZbt/nQsNlqTkc5ZAfKzOJ98HuE9tDUI1rSUbNprAlT6Mo1CbSDgDrZI/gj+oH9Tj37Cei/U/9OOuX4ijix/T9jjp9oHU/Q/2wHxvlMk1QMV0+ESZMciYHnCn8se5TUCYBuIgRzuJnlb398G+BcIpVUqB2qqwGpNC6g1jYkbKTEkiBBvywT7LccFFO57mnqJ+Y0lZwwMSCxAVoWNM7hT1wDhwfIHN8PokqQ1JmpMLEFNIMKRusW8tsTxwdIFNqh0ooU6AC7xZCWPyzbYYM8C4CMtkwtPUO91vP3g1jJsL+0WxEzoPeU9S6SAHdwfA2n5So5XkxgOQ4P3aChQCh6stBJA8OwZrmNVyee3TAXiXAlpqy1x4qqxULsDLKZV0OwXddNrRbE2r2nCcRanpYzSSCCPDuSNJ3Nx9Ma9oeKgiDqJMCCrCdRsNowCUlJ6DSjnTJChiAbE2VmsTb5SQek4M5DN1WALJU1dWQsB9bYz7CuYFTLtY1VZlJ5NrMGPJgoPkxwCyCtQ8Jpiqu+k2dY+ZQ45rBsQbA4Cx8jxmoou3LcBR7W/vhmTN95lTJBIB+YSJGxI5ibRivuBd28Mpa5tqP5C5FvI4sDhNAFChFjIieUX9MAjVe2LUHWj9gro0SKaJqpl23ZWWS6HlABudsPXBx4FqOCrOJCsNLAHqDtJ5dPXAjN1lpVmWsp7wD+HUEBXB2VjEh53tflidksx3i1CW1y2kHaYgmOg2A/w4A1xXszl81pNdNRUEA6mEAwYsROBI+F2R1EhGjeNTW+h8/wBMH83xBaShnYKCwWSYEnb9Mccv2jolSwq0yBckGYExMiY98AMb4Z5Agg0FM3sWBHvM4xPhlw+CDQBHmWn6gycH04xSMRUQ6hY6lv8Anjo3EEXeog9XX++AWl+FPD/u02X/AA1GH746r8NsqBGqv/8A3f8Avgjne1+VpKWevTgbkMD9ALnAk/E7hv8A90B/S/8A04D514Jxl8pVRwEcwCuo6lWZOwMBrmx2w/UcrWakM2zUMu6yyqNSKui0ABihcqsAjkBBnFSjbGwaYkmBt5f2wH0Ple0tarkq1aoafeUaSuEXV4JuA7ETqIW8T+eIOd7QtUQo1EUzIYAOG1qRYiPlBPW+Fv4Z+HhHEGI8Luqj10i31bDT2nygo0EqqkugVFUD5iflBjlJM+mAVuH5lX4hmC4v8o6HSI0jzv8Alhk7RZZe9ywuDqVo32E/tjn2Y7Pd2NVQS58TW5nf6424xlgM5SKDwhXMbxYiL7XOAUuKcYShUo1AdTU9WtRyDVDK+pEkegwQ4xlA0VaTQjEOrj7rROuPQBo56WHPC9xrLErmNgApc9TBAUTyAJP54KfD7MB6bZSoY1GKZ6EjUo9d49xgGDgeZV6Z0qquDpqpyVx0PNSLqeYI6YbeFsdVPyM2Nzfa+4sMVxw+m1DMmmLPEKCbVEETTPUpy56SP5cPHBeIqYImQbqdx/eMB72+LFKToxk+FkCkvLiAJFlvaTyJxI7NVAVRehgeqmWjyj9Mdu0Wpsqz0zpdVlTBvEwsfewH7CZoGnrF1RQoHMsf1OnfAFviNkjW4VnFiSiioP8A9bBm/KcfPdEkTpLD0JHsYOPp/jmQatksxSTTrqUXRSTaWUi55C+KZPwazwMFqA9HY/omARXHljZDzgT6DD+/wazUWq0Z02s9z0nSIwlcT4VWy1Q0q9NqdQciNx1B2YeYwHDXPIfT98e+5+uNJIxtq/DOAt1fhXkVkmkzAmw1NAsRAvMXm/MYzh3w4yqW7jxI2oO5JmflnqB52kYsQsANoAv5YDZzjKPV7tXAbTtsSP3HXpgFvtBC06GVUACpVBhVAGlL2CgCJjBXiaamSTbWv1Fx+YI98Cf9FOM41aqwIA00gBZV5+rE88GxUDgRuGB9LHAeKniYi2qD7i0flgVxqqKdQMCBIKliCQmpheB6R0k4Ld54A3v6dR9ccszSDAEgfKQfO+AqrtKjU3gm9WidX4jIIP5nHmXymitpJ0hlTxCxQ6V01AeqtBx07b00p1EWfEu4EnSpK6d95E4mytZ1ZCGBUCR+nrBwEst9upMG/h5uifHG4ZdqydVJ/UjpMvhPFSp/jAyd2RQRI3EW/KfIDAnNZNzUStSla6jdd3A2MfetYjmAOmCOR4tTreEwtab0yfC/XQx+Vvwm/rgGN+1FOpSakrEmdNweYt673xH4Rn6dFqeXpA93T+Zju7E+Jj/Kot9PLEHhzqQxRl16oKsQCpFpJMMDbmOWOrUV7xiigKrDVBnX1lyecx0EYC0cpU1LPlA/v74l02BtzH54Bdm84KlMDUCYggbAgRuOcYKau7jUZHJv2bp67emAlGkCNsDOM9nKGbpGlmKYdeR5qeqtupwVBm42xk4D5+7bfCrM5PVUozXy4vIH8RB+NBuPxL7gYRA3n+uPr/Cznfhvw6rUao+VplmMkjUoJ66VIA9sBLqLaDsbETviuuM0EpVzRYsAsNRqD5qciy/iA26xh+fOITEOfRG/UgYqbt3x/uuJsjAmlop2IgrIuRzwDDw7j8stOsVVj8ryNDgxEHYE3tz5dME0cpV5xvH7g/thQLpUQBx3lJvkcbqfKNj5dYO+J/B+0BpsiV5em3gSuRtOwfoZgT5zgGVM3BNrEz9d4x1Vg0dJIjrIxBeiRdTqE39cduFuNbA7xI6kc8BXHxKymnM6+TUl/IsP2xHymVNPL0Sh0VGjxepG42Ngd8MXxY4aSlGooMau7b+u6/mCPfEKmvevQpLv4Yjy1X+gwErh+aXwrXE6oIZAYBJaNrqYUn2xvxrs2lTxDTWGrSZYq4n8Qm/qMdsrSBzIC7AFh6alpJ+rnC3xijqz4CMytrCkqxBNhJt6HAHcrwh6II1ZrTyUmk4HlLoY9hgxkUcrp7qFN9WYaR692mkE+tsCBnKiuyCpVn+HEtJGpRIuOpwcytEl1Yku0RTViSLQGqlTaxBMx0wDR2dzZhVMHppUKPoI9v3wyd6I2PmCPywm5XMd2xZjEm3rzPrNh74Zslne8EiRtabEeR/75YDc1DRjSjvTJuBcp+ISZK+W45YlU62oWHpj1KoJgbzzxo1Mgyux3XkfTocB3DnoPrjzU3l9f8seA49wAxh54ov4tp/6o/8As6f/AC4vXQd8Uf8AF9f/AFM/7Gn++AWOFccahKnxU2+ZT+ow45TiyugRoqUzcT57qfO1j/5xX1THfhnEmosDus3XrgLNyudOVESamWLXN9dKRsfL9Iwb+zOxFWk+sLB9QR+dsKPDuJjw1EM0zZgZt+FvLodx6YYctm2y6Gtll7ynI7yj95epSNjedOx5YDp2lztSrSdFoswYCCYhWBBDRMyCOmA/CcsKJDNqXMlDTTUPAC0Q8gSW5Rh04VxWnmlDUyIM3jn0I5Hce2OPEeHI0q6i3lt/b1wArguRitUb7rPSpUyfvIgnUDzBZjfnE88KPBqb1c+zhGIFSoZ0kAEKwFzbcjDDls79nqxc0xLQxmSBIC6tjaBhg4dx5a6KXU02LFQrRvvFrefvgA3+h1WuajMgqsBopuYSViJIO9pAMA+ePOH5itTrPUrLUJIClyhWmoJJhJ+bYCBhr+yHURAjnax9RzxxrcIXksDeVtp9hvgF3P1y7XDD+RB85tvHKRaTtM4JcC7TxX7gtBRPHAOkNPyra8A3nHvEuAV2RhQqJSJsSKQDfWYn1GEROxHEcqxfL1iSdweZN7hpE4C4m4nTJH8TSes/nEXjEynxGDBhhyI6H9cVJ2d4lxMVQtVnsf8A6YP7bYs3J0nYans3MxG3lgJprtMrA9bz6/5Y3Ge/mRweYAkexBvjhTcAkagWAkgRMdY6Y7JmbbHAQ3zJkbR6f9xinPi4R/pCdz3NP9Xn9sXJWS3IYp/4tcOcV6dUglCgQt0YFjB6SDb0OAr840cY3OPGOA7cO4k9FpU25jkcPfAuOQBUpkwN1/l8iPvJ5cuWK5bbHfJ556TalMYC4UpS3f5ONe9WjPhcfzA/o3scMXDeKpmEtaDDg2em3QjFa9neOGA9InULstrHmV5f0mzeRwzE/aoq5ZxSzQ3301RzBH3h5G6nAEOO9nA4lYvz/wAv2wrpkalKp/FZxAhCDIW0E6fv268tsM/COOd83dVFKVNOmojbhhs6n7yHr13xPzHDJaEAMi0kAj254CNwvtIwdEYTTIEPMjVeQOY2nDoNAXUSIjc9MJFPsXUDd6oWR90tAPU9J88N4yzNTVflgKZNzKmw07ESOuAkJTVhIuDz6x+/LHmayxI8KqT+I2/Q48o5cgRq5z4RAub9T+eOWb4lQpN/FqICOTGW/wB25/LASQyld48lvHlIGOJSoPl8QP8APCn2YX+oxBHalSQKVCvUB+8KZVfq8YypxOu21OnT/wAblm/3EH/uwEz7ESabEgGmCBabERBYx06YkCiuA2YytVhL1qm33QqL/wBR+uB3+ihzrKT1bUW9yKlzgCvEM2RcQVm/UefpgbxfKJXpOrqGRxDj9GHTrOPcZgKR7Sdn3ylYo10N0bkw/uNiMB254zGYDXRjwrjMZgN8rm2psGWR74d+C8VFUaqZioLskwSR95TyYdfrjMZgGtBTz6gMSmYE6ai+FtQ/RxAlTY4P8F4k9MsM5SYVE+R0psy1QfvLAOhrGVO09MZjMBOq9qHJinl2mJ/iuiQORIkt15Y45Srm6ohq9NSZjuaRYgH8b2/4cZjMBpW4YSYrVKrgfz1Qqn+mnGJmWSilqapP4Ek/7xxmMwE0ljJFMnzdrE+gxslIqCXdKY3MQPzOMxmAXM/2nyC1DrzHfEH5ac1DI/wCPqcDH+IGWkxlapHXTTH5FpGMxm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pic>
        <p:nvPicPr>
          <p:cNvPr id="1034" name="Picture 10" descr="http://users.sch.gr/ipap/Ellinikos%20Politismos/Yliko/OMHROS%20ODYSSEIA/Odysseia/pinelopi.gif"/>
          <p:cNvPicPr>
            <a:picLocks noChangeAspect="1" noChangeArrowheads="1"/>
          </p:cNvPicPr>
          <p:nvPr/>
        </p:nvPicPr>
        <p:blipFill>
          <a:blip r:embed="rId2" cstate="print"/>
          <a:srcRect l="3604"/>
          <a:stretch>
            <a:fillRect/>
          </a:stretch>
        </p:blipFill>
        <p:spPr bwMode="auto">
          <a:xfrm>
            <a:off x="4788024" y="0"/>
            <a:ext cx="4355976" cy="6858000"/>
          </a:xfrm>
          <a:prstGeom prst="rect">
            <a:avLst/>
          </a:prstGeom>
          <a:noFill/>
        </p:spPr>
      </p:pic>
      <p:sp>
        <p:nvSpPr>
          <p:cNvPr id="1036" name="AutoShape 12" descr="data:image/jpeg;base64,/9j/4AAQSkZJRgABAQAAAQABAAD/2wCEAAkGBxQTEhUUExMVFhUWGBoYGBQYGBcaFxoYGBgWGBgdGB4YHCggGh0lHhYXIjEhJSktLi4uFx8zOjMsNygtLisBCgoKBQUFDgUFDisZExkrKysrKysrKysrKysrKysrKysrKysrKysrKysrKysrKysrKysrKysrKysrKysrKysrK//AABEIANoA5wMBIgACEQEDEQH/xAAbAAEAAwEBAQEAAAAAAAAAAAAABAUGAwIHAf/EAEYQAAECAwUEBgMOBQQDAQAAAAEAAgMRIQQFEjFBBlFhcRMigZGhsTLB0QcUI0JSU2JykqLS4fDxFRaCsuIzQ3PCRGOTJP/EABQBAQAAAAAAAAAAAAAAAAAAAAD/xAAUEQEAAAAAAAAAAAAAAAAAAAAA/9oADAMBAAIRAxEAPwD7iiIgIiICIiAiIgIiICIiAiIgIiICIiAigXze0OzQ8cSZmcLWj0nOM5AdxrwVC3aaK80ENn0SC49pBAQa1Fm4W0b2n4WGCz5cMmY5tOnIk8FoYUQOaHNMwQCDwNQg9oiICIiAiIgIiICIiAiIgIiICIiAiIgIiICIiAiIgIiIMZ7o1mLvez5yY1zw87ptBHgxygttMOHhLYbZZTIEydJkmQB4nuVr7pME+9WxBOUKI1zgD8VwdDylWrx4rHXVe8V7XtgQgHQ2ggGoINBLuQaCLa5kDBQ6tbIy1kBOv1pDmrm79opxocLCJPB6wcThcBQSkKGUuZG9ZmBCix2OMZjRJs8csLp6AiveqG03g6zvEy3EOuybZTrKcxUuBllw4IPtCKn2YvxlrhYmOxFhwPP0gAT5+KuEBERAREQEREBERAREQEREBERAREQEREBERAREQEREHK1WdsRjobxia8FrgdQRIr5Q62Gw2h8Ewet6LSXYGms2vJkaFvcQRmvrizu2GzDbYxpbJsZnoOORGrXSrLjp3oMm68IjnFpdSnWkRPfKYrzChXjd4jGbWNJbWcpumCKN3zANNZAKBbbSQ7ocIhuY4tLBMnEKGu7itns/YxhAB0qd5IQaLZaxug2WGx4k4CopMTyBlSYCtVVQb5b0ghOY9p0mJE6TrmOU1aoCIiAiIgIiICIiAiIgIiICIiAiIgIiICIiAiIgIiICIoV7W0woZLRiefRbx3ngP1mgxHujXUGRmWlpAMSTHt1JaCQ4b6CR5NVhs892FrpUlPgqplwuixTFtD3RH8TQT3bhXILUwwGADQCfqaO/yQT+k1nw79FytL55PcHDItyBHDIjgVEbaJuAHaeJBPq8V6iRJA68M0FtYba2IDLMUI3buxSVlbvtXR2hs6CL1Dz+Ie+n9S1SAiIgIiICIiAiIgIiICIiAiIgIiICIiAiIgIiIPwmWaydrtPSxS+dB1WjcN8uOfaNyn7WXj0bAwOGJ5qNcIEz6vFYuFfIZDdEcABiLRWplTxM8kGqhRhiAFSd3rR5L2ksqZiY4CnrJWWvBsWQjQYjS4CrKycN2lQutx7TtI6xk6ciJ7s80F1AjYauMjX+2Q81KszHNwvIzOtKfryXCBb4ZcHNAnoTKfgoN8bRQ4JnHgRBM/6gOJh3dbIcjIoO95MLnhwa52BwcGtkPRdiAJJ8VsLJaBEY141AMqUOoMtRkvn8K+YRdiEO0CdZiG4030Cutj44iRoz2dLgwtBLw8AumZSx6gTy3hBrEREBERAREQEREBERAREQEREBERAREQERco8drRMns1QdVBvG82Qmk+k4CjR69yiWi3FwlkDoPWVTXhFwlswOj+O8kUnQCpHBBQ3tHc+ICZuPpT3kgDsFFn7Zd7zFBMnse4gtqOq8dY8Kkylw3rdWy6wWzBaAK4WippSZmZilJepZ28nYedUFxY4LTBZIAUnSlTUnvWM2lu4wonSNoHblr7mcTBadK+ZXG+7NjhkIM5dV8SEjVp/VDotXdtu6owvJGXWl6l80jsLHSqArGxW8sIwmmu5B9NgWpgJJaATqNZblP2difDRg30SGupliqO8iX2Vibsvdruq4y0qZCR/YLU7Gn4SIJz6g/uOHwJ7kGtREQEREBERAREQEREBERAREQEREBR7TbGszMzu9u5LRbWMzNdwzWbsh+EcHCtXg64XlzjwpUILmJeYIJBy89yqnWzE6Q6x3D81ztNke+TWzDd+TZGf2ivbLEWCTW83HPw8qIPU55ZaqPeAJY7AQHgdV2jTn38FI6GnWIAHyiJdzad5UOPawZNY6ZOugA+Tw45cygq4207MLcTmdKBJ0ETxYtQRmK5SB8SqW3RjFm8gguyGUhukagqwv+E0AthgBwkS4CuKc286zPaVnLXbzMEgdJORY3KhkTICg7NyDVbPn4KW5xCmxmTVTstHmyINz594/JWdotDWibnNA3kgeaDFbQWOTiVmo0Qh1Fs75tsN8ww4yBPqiY3Z5eKyt0wTGtUCHhkHxWtM85Eifgg+oj3NG9GMNoeImZJY0t5SBB8VqdmrgZZIZa0l7nGb4hEi4jKmgFZDiVbogIiICIiAiIgIiICIiAiIgLja7S2G3E40y5k5ALssJ7ot4ERIMJriJAvMuJwt8nd6C/tF8kaAeKrrTezjm+nCnqWX9/OcPTPIyBB4EiRnuPeuYjvnTC4/JM2P+y6h7CUGjdaMQoRPdv19S4Wu2YIjHHKTmO4TqD4HtKpXWtoPwjXs4kELq6IIjC3pWGYyJAI3ETOhqg1t12sFjQ6ubXeYPivy03e11WviD6rgfUqK6I5kNC4eOCf8A1UiPEPpHI/8AHn/UB3IOse5Wz6zzzd1neNPurnHiMhdWHIuIq48PjPJ0H63KHFjg0xPd9FjPORLR3L1CsBkXRJQ4WeCcy46YjryCCHG9HFPqieFxoXE5ur4bgBvKx77W6GXuwza4kTGYIAxkT09EcCFrL4iF1AP6dw0mN9Zkchqs5tBYzDgAZEtlPPObjXWqCudeoAHRvcOkEhhxCddVU3RBx2hvSEnG9oqZ5njwCmMuxhLIgEsWAjgSWy/uU6y2Po48Cnx2HuP5oNtaLE1tGgABmXafYs1s7C6O8rN/zS8HN9YWytDa9ntVFZLNO3wTqIrHeIJQfXkREBERAREQEREBERAREQEREBfL9p4/SXhE3MDWDsFfElfSbbamwmOe80aJ/kF8fsMUviPiuze8k83Td60EkQZghssbaEH0XDcfaob4ZyD+jAzhxKtH1TI0U2LIRKtDg4ZHeFxtNhhkzMJg3Vc49xMkC7ocR5LYdoBlKYYX4RPTrSA7lp7PZHtlidDdTLAQRurMzVTZYrWtAYWmVOqRKeo6tOCm2a1gOOI1FMwgsRAnL4ORGrC2W6gJ4lerPZYgJlha3QZmnLJV5vcZTA5yXtl7jQt75/sgtWwYk6S+tIDzX6+7ATN5JPyp5ct3YohvbXyXn+McUE1l2Q2mjG8yZnxVPeezfSnE+Rlk2fV7aV5ZKeLymF+m9ANEGTvHYuJEFImGVR1ciMtVxvGylsSzl7QHTAdLKYInLgZTHArZOvNsp6b1UbQQA8McKFsRh7C4NPnPsQTCJy/W/wBq43HZGut0IkTk0uH1g2Q8j3LoXSw8Z98p+pe7ldK1wj9YeDx60G7REQEREBERAREQEREBERAX4ShMs1lr9v5hLoYiw2NbR5c4AnkDWXn5hW7bXvjhkN9EnC3jOhPdNZa7jJpP0vIALxfF4tjEYJyaaTEp8ZLxBfJnGZ/XggnW6KAGncfOirb4eSxwb6REu+i6viTBpNVV4F0QiG3U1KC12bsggQYMMb3OPMuBPmVQ2u02kPfJ1MTpZ5TMtVqW0cwfR8SfyUK1Wdwa9zXVAJlhEqT7UGaN4R9Qv0XxFGh/XYqePtNHDiMMIj6pnnwcusC/4jvSYzuPtQXMLaKKBkV2ZtE/5J7gqyDeJdmxncfauzbf9Bh7/agtm7SP0Yvz+Pxfm1AhXnhPoQ/ve1Xd02h8YEtZBoZSIdu5oOEK/wCMZShZrnZtqokSJDhiUnPAIJM5T3aZK3t0aJBhl5gwjKXxnZkyGfFYi6o5bEY+IDJrwdJ8ZcEH1O2Rqw/rf9SvdgiytUAfTA7z+arotuY8QnMc1wLwAQdZOpz4Kxu+xmJaoIBlhdjJG5vW8SAO1B9FREQEREBERAREQEREHl7wASSABUk0AHFUl5bVQIVAcbtzcu0+xWd53fDjw3Qoomx0piZBoQ4SIrmAsTH2XhQ3FsKK4yNS4TDR8nMYj+uCDleN7xI/pOLW6Nb6I3c+1QbV0MYARyGRQJYnSk7ju5q0ZdEQTb1Cz4pnJzc6Eaiqg2qww3iTjORlMZ0zHnSuSCntXQWec3tc7c2RPhQdqroNrxNyIPFX9suKGZCGWg6UbMHSRkSO0dyhG4ns0iO4zhy7aT8kEIRQGmtdAvNngljS85yn7FbQbiw9Z5nuboPas7tbtC2CehhgOjOEuDZ0meO4ILm5raI7yQD1Q0EcesabwpltYBDiDg71lUOwtqEOG0xDWIXEuO/E4CumklbX7F6kWR9Lqjm6TR4oPll5WaTp76rrAYMNVbx7D0kEbwPKh8JLnAsZwilSg5Ng4WzCQw6VB2K6h2LSWi7tsIzlkgomsJE8itVsE6bYg3OHkfYqu0WaQVjsFEDYkVu8NMvqkj/sgudrB/8Amfwwn7wWNtEBpa1wJDjRzOMsx7FvdoYRdAfhAJwmQOU8xNYy6rvtJdUQi3cSRLwKDjd5EKMx7iQ3FiIz0ImJc19Q2JvGHFtBLHAjozw+M3fyK5XTdTMIxBhI+iFfCjQAKDTTsCDQ9IN4716BWfD1ZXREm0ieR8DX2oJyIiAiIgIiICIqe+b1wzZDq/V2jfzQeL5v2HDPRdI1ryKzcAQNZT1r2TVSy1wpUeyXMLM3zA67SJEkVnwPPWaoL5vGJAhueIUMy1dMU70H0j36zNrmnkQo5gQ3TOEgmdJr49B24jawIZ7XD1KXY9u4gJxWZoH0XOHjhQfRW2doM5lsjv8APTwUp1pcDQtPOnll3LK3BerbTDLpdZrpObOdD6J8x2FWMQFpBrh0PAmoPIgIKjaG+rc5xhwYENgy6bEX85CQrXVY5lwua7pIji5xwPc45kktcZ9y+n2CDIPpMAh0uBp6woluu5jg9pMpgCuVcq8K9yDH2CDEcHMIGBlG0zq6evJWV4zwthT6zWGKf6JEePkp0GA2C3FEdRom50pTlrLfw4qksvTuiutJaS2I6TRL0ABINPMSPNBLsrQHg0wRJngHfGbwEzMHippuuU5ZacDxXGFCexwDITnMfixQjUAiWU9K8fZd2KoAlhdo3FOTRnn2IKwWTKea9Ng8OCuve88gaEio3ea8e8zPJBn7zgTZTMKj2btXR2phJlimw9uX3sK2tuu8yKwdtsha+YGRmg+pEYmkHUZrMxgYT5fFPo+sdit7hvIRoYyxCjhqDv5FSrRZ2vGF3fx0IQdrhjl2a0IKpLls+ChVyCEHo107VJurqvI+WPFsyPAnuUZpGi/YUSTmmfxh518JoNAiIgIiICIqba62mDZIj2nCRhGLdicAeWeaDjfl94Zw4Z62TnDTgOPlzyyVrtxBDWzmazkSqJt/OHEKbZ77xVEkFjZ7KXkF7cvjHXTL9kvG4GRhJ3WG7TtUVt8OGgPGo9a6fxx24II7NlYOjW0XeHstC+QCv3+MOOgX6bzicPEeSDm3ZkwnCJBABNHNJo5pzHA7lPi2E4DiDqzpI+rzXFt8PGTRPt9a9tvtxOXh+SD8hRJACspCZlU7qKLb4zfTeQGtyFeeWp4b+am/xVxzAP64Ib0OoHkgxMaHarY8fAFkBpm0PJDn/ScJU4A/tq7NZHGFgLCx2GWmGYyNM1N/ivBvj7VxiXk4/JHf7UCw3QW9dxm4is676CsgKqYywNE6ATzwgCahsvN27z9RQXk41EuRBHmUFj0Uspy3Lw5iisvCtWtPKY9a6C1NOjh2oO2CdKSVTeezrYlRQq2hRmcT4Fd/frd2X63IMNH2VtUJ4iQD1hlIio3EGhHBXd1WmK84Y8B8OJvwkw3cWuFByPirt95HQDxSFb3A08kH7Z2RGGrS4cAZj2q3hMBaCZgnTJVPv5518F5ZbYhGYH78UFqYG5cLQ7CJkqCbY/VQ4lsn+6DfWSNjY13ymg94XZVuzx+AbL6X9xVkgIiICh3vdrbRBdBeXBrpTLSAeq4O1B3KYiDDR/czgE9WPGA3HAZfdCM9zdgytD58WtI7vzW5RBiYfufAf+QT/QPxL0dg6/69P+P/ADW0RBkGbDjWP9z/ACXtuxQH+8fsj2rWIgyv8mN+dP2R7U/kwS/1nfZ/NapEGTOxn/u+5/kvB2MdpGB5sP4lr0QY12xbvnWfYP4kbsbE+dZ9k+1bJEGQGxjtYzeyGfxr3/Jx+eH/AM/81rEQZJ2xztIw7WH8S/G7JRPnWfYP4lrkQZVuyb/nW/YP41Jbsqwf7juNG593NaFEGadsmJ0jO7WifeCOC9t2Y3xJ8cMj518FokQUP8tN+cPcPah2XZ85EHLD7FfIgoW7MtH+47ub7F4OycKfpv8Au+xaFEEew2RsJgY2chPOpqSfWpCIgIiI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pic>
        <p:nvPicPr>
          <p:cNvPr id="1038" name="Picture 14" descr="http://cdn.tempi.it/wp-content/uploads/old_post/antonio-canova-letizia-ramolino-bonaparte-1804-1807.jpg"/>
          <p:cNvPicPr>
            <a:picLocks noChangeAspect="1" noChangeArrowheads="1"/>
          </p:cNvPicPr>
          <p:nvPr/>
        </p:nvPicPr>
        <p:blipFill>
          <a:blip r:embed="rId3" cstate="print"/>
          <a:srcRect l="4317" r="9113"/>
          <a:stretch>
            <a:fillRect/>
          </a:stretch>
        </p:blipFill>
        <p:spPr bwMode="auto">
          <a:xfrm>
            <a:off x="0" y="0"/>
            <a:ext cx="4788024" cy="6165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lexandr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bio6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38628"/>
            <a:ext cx="9144000" cy="138074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bio6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3767" y="0"/>
            <a:ext cx="45364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1979712" y="0"/>
            <a:ext cx="5112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4.jpg"/>
          <p:cNvPicPr>
            <a:picLocks noChangeAspect="1"/>
          </p:cNvPicPr>
          <p:nvPr/>
        </p:nvPicPr>
        <p:blipFill>
          <a:blip r:embed="rId2" cstate="print"/>
          <a:srcRect t="3656" r="5714" b="11205"/>
          <a:stretch>
            <a:fillRect/>
          </a:stretch>
        </p:blipFill>
        <p:spPr>
          <a:xfrm>
            <a:off x="3131840" y="0"/>
            <a:ext cx="266429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1.-Η-προτομή-του-Αλέξανδρου-στο-Εμπόριο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8856" y="0"/>
            <a:ext cx="458628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age019.jpg"/>
          <p:cNvPicPr>
            <a:picLocks noChangeAspect="1"/>
          </p:cNvPicPr>
          <p:nvPr/>
        </p:nvPicPr>
        <p:blipFill>
          <a:blip r:embed="rId2" cstate="print"/>
          <a:srcRect l="31256" r="34903" b="39497"/>
          <a:stretch>
            <a:fillRect/>
          </a:stretch>
        </p:blipFill>
        <p:spPr>
          <a:xfrm>
            <a:off x="1835696" y="0"/>
            <a:ext cx="53285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827584" y="0"/>
            <a:ext cx="74888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2.tif"/>
          <p:cNvPicPr>
            <a:picLocks noChangeAspect="1"/>
          </p:cNvPicPr>
          <p:nvPr/>
        </p:nvPicPr>
        <p:blipFill>
          <a:blip r:embed="rId2" cstate="print"/>
          <a:srcRect t="2751"/>
          <a:stretch>
            <a:fillRect/>
          </a:stretch>
        </p:blipFill>
        <p:spPr>
          <a:xfrm>
            <a:off x="5436096" y="0"/>
            <a:ext cx="3707904" cy="6858000"/>
          </a:xfrm>
          <a:prstGeom prst="rect">
            <a:avLst/>
          </a:prstGeom>
        </p:spPr>
      </p:pic>
      <p:pic>
        <p:nvPicPr>
          <p:cNvPr id="4" name="3 - Εικόνα" descr="IMG_000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3609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hryssa (3).jpg"/>
          <p:cNvPicPr>
            <a:picLocks noChangeAspect="1"/>
          </p:cNvPicPr>
          <p:nvPr/>
        </p:nvPicPr>
        <p:blipFill>
          <a:blip r:embed="rId2" cstate="print"/>
          <a:srcRect r="14563" b="149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35_NE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488687" cy="6858000"/>
          </a:xfrm>
          <a:prstGeom prst="rect">
            <a:avLst/>
          </a:prstGeom>
        </p:spPr>
      </p:pic>
      <p:pic>
        <p:nvPicPr>
          <p:cNvPr id="3" name="2 - Εικόνα" descr="IMG_0037_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____P7160062_3.jpg"/>
          <p:cNvPicPr>
            <a:picLocks noChangeAspect="1"/>
          </p:cNvPicPr>
          <p:nvPr/>
        </p:nvPicPr>
        <p:blipFill>
          <a:blip r:embed="rId2" cstate="print"/>
          <a:srcRect l="33390" t="1071" r="29387" b="37051"/>
          <a:stretch>
            <a:fillRect/>
          </a:stretch>
        </p:blipFill>
        <p:spPr>
          <a:xfrm>
            <a:off x="2987824" y="0"/>
            <a:ext cx="30963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rmakolas-megas-alexandros-ii-19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0"/>
            <a:ext cx="40324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Αγαλμα_Βασιλιά_Πύρρου_Ι_στήν_Αρτα.JPG"/>
          <p:cNvPicPr>
            <a:picLocks noChangeAspect="1"/>
          </p:cNvPicPr>
          <p:nvPr/>
        </p:nvPicPr>
        <p:blipFill>
          <a:blip r:embed="rId2" cstate="print"/>
          <a:srcRect l="2751" t="8114" r="15035" b="91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99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lypto-basilias pyrros\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0"/>
            <a:ext cx="417646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0"/>
            <a:ext cx="2592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Δημήτρης Παυλόπουλος\Desktop\diogeni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Δημήτρης Παυλόπουλος\Desktop\Alexander-Diogenis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hpThumb_generated_thumbnail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55976" cy="6858000"/>
          </a:xfrm>
          <a:prstGeom prst="rect">
            <a:avLst/>
          </a:prstGeom>
        </p:spPr>
      </p:pic>
      <p:pic>
        <p:nvPicPr>
          <p:cNvPr id="3" name="2 - Εικόνα" descr="phpThumb.jpg"/>
          <p:cNvPicPr>
            <a:picLocks noChangeAspect="1"/>
          </p:cNvPicPr>
          <p:nvPr/>
        </p:nvPicPr>
        <p:blipFill>
          <a:blip r:embed="rId3" cstate="print"/>
          <a:srcRect l="7408" t="3444" b="9374"/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age006.jpg"/>
          <p:cNvPicPr>
            <a:picLocks noChangeAspect="1"/>
          </p:cNvPicPr>
          <p:nvPr/>
        </p:nvPicPr>
        <p:blipFill>
          <a:blip r:embed="rId2" cstate="print"/>
          <a:srcRect l="9264" r="11589" b="3263"/>
          <a:stretch>
            <a:fillRect/>
          </a:stretch>
        </p:blipFill>
        <p:spPr>
          <a:xfrm>
            <a:off x="4860032" y="0"/>
            <a:ext cx="4283968" cy="6858000"/>
          </a:xfrm>
          <a:prstGeom prst="rect">
            <a:avLst/>
          </a:prstGeom>
        </p:spPr>
      </p:pic>
      <p:pic>
        <p:nvPicPr>
          <p:cNvPr id="3" name="2 - Εικόνα" descr="humb_.jpg"/>
          <p:cNvPicPr>
            <a:picLocks noChangeAspect="1"/>
          </p:cNvPicPr>
          <p:nvPr/>
        </p:nvPicPr>
        <p:blipFill>
          <a:blip r:embed="rId3" cstate="print"/>
          <a:srcRect b="34901"/>
          <a:stretch>
            <a:fillRect/>
          </a:stretch>
        </p:blipFill>
        <p:spPr>
          <a:xfrm>
            <a:off x="0" y="0"/>
            <a:ext cx="47880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5269" y="0"/>
            <a:ext cx="275346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620688"/>
            <a:ext cx="3816424" cy="5328592"/>
          </a:xfrm>
          <a:prstGeom prst="rect">
            <a:avLst/>
          </a:prstGeom>
        </p:spPr>
      </p:pic>
      <p:pic>
        <p:nvPicPr>
          <p:cNvPr id="3" name="2 - Εικόνα" descr="IMG_000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620688"/>
            <a:ext cx="3528392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052736"/>
            <a:ext cx="3672408" cy="4680520"/>
          </a:xfrm>
          <a:prstGeom prst="rect">
            <a:avLst/>
          </a:prstGeom>
        </p:spPr>
      </p:pic>
      <p:pic>
        <p:nvPicPr>
          <p:cNvPr id="3" name="2 - Εικόνα" descr="IMG_0005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052736"/>
            <a:ext cx="3744416" cy="468052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6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468052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836712"/>
            <a:ext cx="4464496" cy="518457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8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764704"/>
            <a:ext cx="3744416" cy="4248472"/>
          </a:xfrm>
          <a:prstGeom prst="rect">
            <a:avLst/>
          </a:prstGeom>
        </p:spPr>
      </p:pic>
      <p:pic>
        <p:nvPicPr>
          <p:cNvPr id="4" name="3 - Εικόνα" descr="IMG_001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764704"/>
            <a:ext cx="3240360" cy="424847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8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4005064"/>
            <a:ext cx="2141980" cy="2160240"/>
          </a:xfrm>
          <a:prstGeom prst="rect">
            <a:avLst/>
          </a:prstGeom>
        </p:spPr>
      </p:pic>
      <p:pic>
        <p:nvPicPr>
          <p:cNvPr id="3" name="2 - Εικόνα" descr="IMG_001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476672"/>
            <a:ext cx="5400600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Δημήτρης Παυλόπουλος\Desktop\P6119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0"/>
            <a:ext cx="396043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5679" y="0"/>
            <a:ext cx="30726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leonidas_thermopyles.jpg"/>
          <p:cNvPicPr>
            <a:picLocks noChangeAspect="1"/>
          </p:cNvPicPr>
          <p:nvPr/>
        </p:nvPicPr>
        <p:blipFill>
          <a:blip r:embed="rId2" cstate="print"/>
          <a:srcRect l="3054" t="3801" r="2244"/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  <p:pic>
        <p:nvPicPr>
          <p:cNvPr id="3" name="2 - Εικόνα" descr="IMG_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279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nimeio_leonid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9144000" cy="39395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2.jpg"/>
          <p:cNvPicPr>
            <a:picLocks noChangeAspect="1"/>
          </p:cNvPicPr>
          <p:nvPr/>
        </p:nvPicPr>
        <p:blipFill>
          <a:blip r:embed="rId2" cstate="print"/>
          <a:srcRect b="4851"/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043" t="4132" r="5589" b="9929"/>
          <a:stretch>
            <a:fillRect/>
          </a:stretch>
        </p:blipFill>
        <p:spPr bwMode="auto">
          <a:xfrm>
            <a:off x="4644008" y="0"/>
            <a:ext cx="44999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</TotalTime>
  <Words>1</Words>
  <Application>Microsoft Office PowerPoint</Application>
  <PresentationFormat>Προβολή στην οθόνη (4:3)</PresentationFormat>
  <Paragraphs>1</Paragraphs>
  <Slides>45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45</vt:i4>
      </vt:variant>
    </vt:vector>
  </HeadingPairs>
  <TitlesOfParts>
    <vt:vector size="46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Δημήτρης Παυλόπουλος</dc:creator>
  <cp:lastModifiedBy>user</cp:lastModifiedBy>
  <cp:revision>98</cp:revision>
  <dcterms:created xsi:type="dcterms:W3CDTF">2014-01-12T09:24:32Z</dcterms:created>
  <dcterms:modified xsi:type="dcterms:W3CDTF">2014-11-13T16:07:36Z</dcterms:modified>
</cp:coreProperties>
</file>