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82" r:id="rId2"/>
    <p:sldId id="283" r:id="rId3"/>
    <p:sldId id="284" r:id="rId4"/>
    <p:sldId id="271" r:id="rId5"/>
    <p:sldId id="272" r:id="rId6"/>
    <p:sldId id="273" r:id="rId7"/>
    <p:sldId id="274" r:id="rId8"/>
    <p:sldId id="280" r:id="rId9"/>
    <p:sldId id="281" r:id="rId10"/>
    <p:sldId id="275" r:id="rId11"/>
    <p:sldId id="276" r:id="rId12"/>
    <p:sldId id="261" r:id="rId13"/>
    <p:sldId id="270" r:id="rId14"/>
    <p:sldId id="264" r:id="rId15"/>
    <p:sldId id="259" r:id="rId16"/>
    <p:sldId id="258" r:id="rId17"/>
    <p:sldId id="262" r:id="rId18"/>
    <p:sldId id="263" r:id="rId19"/>
    <p:sldId id="257" r:id="rId20"/>
    <p:sldId id="265" r:id="rId21"/>
    <p:sldId id="266" r:id="rId22"/>
    <p:sldId id="267" r:id="rId23"/>
    <p:sldId id="260" r:id="rId24"/>
    <p:sldId id="268" r:id="rId25"/>
    <p:sldId id="269" r:id="rId26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κεφαλίδας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9271E9-CCC8-4A86-A4A5-300D5F883693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4" name="3 - Θέση εικόνας διαφάνειας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l-GR"/>
          </a:p>
        </p:txBody>
      </p:sp>
      <p:sp>
        <p:nvSpPr>
          <p:cNvPr id="5" name="4 - Θέση σημειώσεων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49F378-8587-4D8F-8098-A1353C9A72FD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949F378-8587-4D8F-8098-A1353C9A72FD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l-GR" smtClean="0"/>
              <a:t>Κάντε κλικ για να επεξεργαστείτε τον υπότιτλο του υποδείγματος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5" name="4 - Θέση κειμένου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7" name="6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8" name="7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τίτλου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 smtClean="0"/>
              <a:t>Kλικ για επεξεργασία του τίτλου</a:t>
            </a:r>
            <a:endParaRPr lang="el-GR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 smtClean="0"/>
              <a:t>Kλικ για επεξεργασία των στυλ του υποδείγματος</a:t>
            </a:r>
          </a:p>
          <a:p>
            <a:pPr lvl="1"/>
            <a:r>
              <a:rPr lang="el-GR" smtClean="0"/>
              <a:t>Δεύτερου επιπέδου</a:t>
            </a:r>
          </a:p>
          <a:p>
            <a:pPr lvl="2"/>
            <a:r>
              <a:rPr lang="el-GR" smtClean="0"/>
              <a:t>Τρίτου επιπέδου</a:t>
            </a:r>
          </a:p>
          <a:p>
            <a:pPr lvl="3"/>
            <a:r>
              <a:rPr lang="el-GR" smtClean="0"/>
              <a:t>Τέταρτου επιπέδου</a:t>
            </a:r>
          </a:p>
          <a:p>
            <a:pPr lvl="4"/>
            <a:r>
              <a:rPr lang="el-GR" smtClean="0"/>
              <a:t>Πέμπτου επιπέδου</a:t>
            </a:r>
            <a:endParaRPr lang="el-GR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0811D6-D1CA-489B-8EBD-A327B27CFD66}" type="datetimeFigureOut">
              <a:rPr lang="el-GR" smtClean="0"/>
              <a:pPr/>
              <a:t>15/3/2012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76583D-971E-426D-B962-55B5204AF854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220px-Bewick_Thomas_1753-1828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4681" y="1339374"/>
            <a:ext cx="2794637" cy="41792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3080" y="231648"/>
            <a:ext cx="5577840" cy="6394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3080" y="240792"/>
            <a:ext cx="5577840" cy="63764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9812" y="0"/>
            <a:ext cx="480437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4909" y="0"/>
            <a:ext cx="47541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9455" y="0"/>
            <a:ext cx="476508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44956" y="0"/>
            <a:ext cx="465408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5334" y="0"/>
            <a:ext cx="481333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82809" y="0"/>
            <a:ext cx="47783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8173" y="0"/>
            <a:ext cx="4747654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6638" y="0"/>
            <a:ext cx="4750724" cy="6858000"/>
          </a:xfrm>
          <a:prstGeom prst="rect">
            <a:avLst/>
          </a:prstGeom>
        </p:spPr>
      </p:pic>
      <p:pic>
        <p:nvPicPr>
          <p:cNvPr id="3" name="2 - Εικόνα" descr="IMG_0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89220" y="0"/>
            <a:ext cx="476555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220px-Bewick_Thomas_Barn_Owl_Tyto_alb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174" y="2070269"/>
            <a:ext cx="2793651" cy="27174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11975" y="0"/>
            <a:ext cx="47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30976" y="0"/>
            <a:ext cx="46820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6699" y="0"/>
            <a:ext cx="46906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73457" y="0"/>
            <a:ext cx="479708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159" y="0"/>
            <a:ext cx="472568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0680" y="0"/>
            <a:ext cx="4762639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:\800px-TheAnglerAndTheLittleFi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299210"/>
            <a:ext cx="6096000" cy="42595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9252" y="0"/>
            <a:ext cx="36454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 - Εικόνα" descr="IMG_00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35136" y="0"/>
            <a:ext cx="3673728" cy="6858000"/>
          </a:xfrm>
          <a:prstGeom prst="rect">
            <a:avLst/>
          </a:prstGeom>
        </p:spPr>
      </p:pic>
      <p:pic>
        <p:nvPicPr>
          <p:cNvPr id="4" name="3 - Εικόνα" descr="IMG_000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1446" y="0"/>
            <a:ext cx="484110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66129" y="0"/>
            <a:ext cx="521174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- Εικόνα" descr="IMG_00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80032" y="583692"/>
            <a:ext cx="5583936" cy="56906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309320"/>
            <a:ext cx="9144000" cy="432048"/>
          </a:xfrm>
        </p:spPr>
        <p:txBody>
          <a:bodyPr>
            <a:normAutofit/>
          </a:bodyPr>
          <a:lstStyle/>
          <a:p>
            <a:r>
              <a:rPr lang="el-GR" sz="1400" i="1" dirty="0" smtClean="0">
                <a:latin typeface="Palatino Linotype" pitchFamily="18" charset="0"/>
              </a:rPr>
              <a:t>Τι κουράγιο!</a:t>
            </a:r>
            <a:r>
              <a:rPr lang="el-GR" sz="1400" dirty="0" smtClean="0">
                <a:latin typeface="Palatino Linotype" pitchFamily="18" charset="0"/>
              </a:rPr>
              <a:t>, 1810-15, γραμμική και τονική οξυγραφία, 15,5 </a:t>
            </a:r>
            <a:r>
              <a:rPr lang="el-GR" sz="1400" dirty="0" smtClean="0">
                <a:latin typeface="Palatino Linotype" pitchFamily="18" charset="0"/>
                <a:sym typeface="Symbol"/>
              </a:rPr>
              <a:t> 20,8 εκ. </a:t>
            </a:r>
            <a:r>
              <a:rPr lang="en-US" sz="1400" dirty="0" smtClean="0">
                <a:latin typeface="Palatino Linotype" pitchFamily="18" charset="0"/>
              </a:rPr>
              <a:t> </a:t>
            </a: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648" y="908720"/>
            <a:ext cx="6264696" cy="475252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0" y="6237312"/>
            <a:ext cx="9144000" cy="620688"/>
          </a:xfrm>
        </p:spPr>
        <p:txBody>
          <a:bodyPr>
            <a:normAutofit fontScale="90000"/>
          </a:bodyPr>
          <a:lstStyle/>
          <a:p>
            <a:r>
              <a:rPr lang="el-GR" sz="1400" dirty="0" smtClean="0">
                <a:latin typeface="Palatino Linotype" pitchFamily="18" charset="0"/>
              </a:rPr>
              <a:t/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Πάνω: </a:t>
            </a:r>
            <a:r>
              <a:rPr lang="el-GR" sz="1400" i="1" dirty="0" smtClean="0">
                <a:latin typeface="Palatino Linotype" pitchFamily="18" charset="0"/>
              </a:rPr>
              <a:t>Ματαιότης</a:t>
            </a:r>
            <a:r>
              <a:rPr lang="el-GR" sz="1400" dirty="0" smtClean="0">
                <a:latin typeface="Palatino Linotype" pitchFamily="18" charset="0"/>
              </a:rPr>
              <a:t>, π. 1812-15, γραμμική και τονική οξυγραφία, 15,8 </a:t>
            </a:r>
            <a:r>
              <a:rPr lang="el-GR" sz="1400" dirty="0" smtClean="0">
                <a:latin typeface="Palatino Linotype" pitchFamily="18" charset="0"/>
                <a:sym typeface="Symbol"/>
              </a:rPr>
              <a:t> 20,8 εκ. </a:t>
            </a:r>
            <a:r>
              <a:rPr lang="el-GR" sz="1400" dirty="0" smtClean="0">
                <a:latin typeface="Palatino Linotype" pitchFamily="18" charset="0"/>
              </a:rPr>
              <a:t>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Κάτω: </a:t>
            </a:r>
            <a:r>
              <a:rPr lang="en-US" sz="1400" dirty="0" smtClean="0">
                <a:latin typeface="Palatino Linotype" pitchFamily="18" charset="0"/>
              </a:rPr>
              <a:t>Jacques Callot</a:t>
            </a:r>
            <a:r>
              <a:rPr lang="el-GR" sz="1400" dirty="0" smtClean="0">
                <a:latin typeface="Palatino Linotype" pitchFamily="18" charset="0"/>
              </a:rPr>
              <a:t> (π. 1592-1635)</a:t>
            </a:r>
            <a:r>
              <a:rPr lang="en-US" sz="1400" dirty="0" smtClean="0">
                <a:latin typeface="Palatino Linotype" pitchFamily="18" charset="0"/>
              </a:rPr>
              <a:t>, </a:t>
            </a:r>
            <a:r>
              <a:rPr lang="el-GR" sz="1400" i="1" dirty="0" smtClean="0">
                <a:latin typeface="Palatino Linotype" pitchFamily="18" charset="0"/>
              </a:rPr>
              <a:t>Οι κρεμασμένοι</a:t>
            </a:r>
            <a:r>
              <a:rPr lang="el-GR" sz="1400" dirty="0" smtClean="0">
                <a:latin typeface="Palatino Linotype" pitchFamily="18" charset="0"/>
              </a:rPr>
              <a:t>, 163</a:t>
            </a:r>
            <a:r>
              <a:rPr lang="en-US" sz="1400" dirty="0" smtClean="0">
                <a:latin typeface="Palatino Linotype" pitchFamily="18" charset="0"/>
              </a:rPr>
              <a:t>2</a:t>
            </a:r>
            <a:r>
              <a:rPr lang="el-GR" sz="1400" dirty="0" smtClean="0">
                <a:latin typeface="Palatino Linotype" pitchFamily="18" charset="0"/>
              </a:rPr>
              <a:t>,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γραμμική οξυγραφία, 8,</a:t>
            </a:r>
            <a:r>
              <a:rPr lang="en-US" sz="1400" dirty="0" smtClean="0">
                <a:latin typeface="Palatino Linotype" pitchFamily="18" charset="0"/>
              </a:rPr>
              <a:t>1</a:t>
            </a:r>
            <a:r>
              <a:rPr lang="el-GR" sz="1400" dirty="0" smtClean="0">
                <a:latin typeface="Palatino Linotype" pitchFamily="18" charset="0"/>
              </a:rPr>
              <a:t>  </a:t>
            </a:r>
            <a:r>
              <a:rPr lang="el-GR" sz="1400" dirty="0" smtClean="0">
                <a:latin typeface="Palatino Linotype" pitchFamily="18" charset="0"/>
                <a:sym typeface="Symbol"/>
              </a:rPr>
              <a:t> 18,6 εκ., Σύδνεϋ, Πινακοθήκη Τέχνης Νέας Νότιας Ουαλίας.  </a:t>
            </a:r>
            <a:r>
              <a:rPr lang="el-GR" sz="1400" dirty="0" smtClean="0">
                <a:latin typeface="Palatino Linotype" pitchFamily="18" charset="0"/>
              </a:rPr>
              <a:t> </a:t>
            </a:r>
            <a:br>
              <a:rPr lang="el-GR" sz="1400" dirty="0" smtClean="0">
                <a:latin typeface="Palatino Linotype" pitchFamily="18" charset="0"/>
              </a:rPr>
            </a:br>
            <a:r>
              <a:rPr lang="el-GR" sz="1400" dirty="0" smtClean="0">
                <a:latin typeface="Palatino Linotype" pitchFamily="18" charset="0"/>
              </a:rPr>
              <a:t> </a:t>
            </a:r>
            <a:r>
              <a:rPr lang="en-US" sz="1400" dirty="0" smtClean="0">
                <a:latin typeface="Palatino Linotype" pitchFamily="18" charset="0"/>
              </a:rPr>
              <a:t> </a:t>
            </a:r>
            <a:r>
              <a:rPr lang="el-GR" sz="1400" dirty="0" smtClean="0">
                <a:latin typeface="Palatino Linotype" pitchFamily="18" charset="0"/>
              </a:rPr>
              <a:t/>
            </a:r>
            <a:br>
              <a:rPr lang="el-GR" sz="1400" dirty="0" smtClean="0">
                <a:latin typeface="Palatino Linotype" pitchFamily="18" charset="0"/>
              </a:rPr>
            </a:br>
            <a:endParaRPr lang="el-GR" sz="1400" dirty="0">
              <a:latin typeface="Palatino Linotype" pitchFamily="18" charset="0"/>
            </a:endParaRPr>
          </a:p>
        </p:txBody>
      </p:sp>
      <p:pic>
        <p:nvPicPr>
          <p:cNvPr id="4" name="3 - Εικόνα" descr="IMG_00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67744" y="0"/>
            <a:ext cx="4536504" cy="3068960"/>
          </a:xfrm>
          <a:prstGeom prst="rect">
            <a:avLst/>
          </a:prstGeom>
        </p:spPr>
      </p:pic>
      <p:pic>
        <p:nvPicPr>
          <p:cNvPr id="5" name="Picture 2" descr="C:\Users\user\Desktop\800px-The_Hanging_by_Jacques_Callo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12976"/>
            <a:ext cx="6696744" cy="28803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53</TotalTime>
  <Words>16</Words>
  <Application>Microsoft Office PowerPoint</Application>
  <PresentationFormat>Προβολή στην οθόνη (4:3)</PresentationFormat>
  <Paragraphs>3</Paragraphs>
  <Slides>25</Slides>
  <Notes>1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25</vt:i4>
      </vt:variant>
    </vt:vector>
  </HeadingPairs>
  <TitlesOfParts>
    <vt:vector size="26" baseType="lpstr">
      <vt:lpstr>Θέμα του Office</vt:lpstr>
      <vt:lpstr>Διαφάνεια 1</vt:lpstr>
      <vt:lpstr>Διαφάνεια 2</vt:lpstr>
      <vt:lpstr>Διαφάνεια 3</vt:lpstr>
      <vt:lpstr>Διαφάνεια 4</vt:lpstr>
      <vt:lpstr>Διαφάνεια 5</vt:lpstr>
      <vt:lpstr>Διαφάνεια 6</vt:lpstr>
      <vt:lpstr>Διαφάνεια 7</vt:lpstr>
      <vt:lpstr>Τι κουράγιο!, 1810-15, γραμμική και τονική οξυγραφία, 15,5  20,8 εκ.  </vt:lpstr>
      <vt:lpstr> Πάνω: Ματαιότης, π. 1812-15, γραμμική και τονική οξυγραφία, 15,8  20,8 εκ.   Κάτω: Jacques Callot (π. 1592-1635), Οι κρεμασμένοι, 1632,  γραμμική οξυγραφία, 8,1   18,6 εκ., Σύδνεϋ, Πινακοθήκη Τέχνης Νέας Νότιας Ουαλίας.       </vt:lpstr>
      <vt:lpstr>Διαφάνεια 10</vt:lpstr>
      <vt:lpstr>Διαφάνεια 11</vt:lpstr>
      <vt:lpstr>Διαφάνεια 12</vt:lpstr>
      <vt:lpstr>Διαφάνεια 13</vt:lpstr>
      <vt:lpstr>Διαφάνεια 14</vt:lpstr>
      <vt:lpstr>Διαφάνεια 15</vt:lpstr>
      <vt:lpstr>Διαφάνεια 16</vt:lpstr>
      <vt:lpstr>Διαφάνεια 17</vt:lpstr>
      <vt:lpstr>Διαφάνεια 18</vt:lpstr>
      <vt:lpstr>Διαφάνεια 19</vt:lpstr>
      <vt:lpstr>Διαφάνεια 20</vt:lpstr>
      <vt:lpstr>Διαφάνεια 21</vt:lpstr>
      <vt:lpstr>Διαφάνεια 22</vt:lpstr>
      <vt:lpstr>Διαφάνεια 23</vt:lpstr>
      <vt:lpstr>Διαφάνεια 24</vt:lpstr>
      <vt:lpstr>Διαφάνεια 25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Διαφάνεια 1</dc:title>
  <dc:creator>Δημήτρης Παυλόπουλος</dc:creator>
  <cp:lastModifiedBy>user</cp:lastModifiedBy>
  <cp:revision>7</cp:revision>
  <dcterms:created xsi:type="dcterms:W3CDTF">2012-03-14T21:21:04Z</dcterms:created>
  <dcterms:modified xsi:type="dcterms:W3CDTF">2012-03-15T12:53:37Z</dcterms:modified>
</cp:coreProperties>
</file>