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0" r:id="rId4"/>
    <p:sldId id="281" r:id="rId5"/>
    <p:sldId id="257" r:id="rId6"/>
    <p:sldId id="258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8D0C-E285-4066-985F-051E2BE1B2E6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2827-C30D-41C4-B799-9663A3D38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6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526" y="0"/>
            <a:ext cx="48089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8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904" y="0"/>
            <a:ext cx="62941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256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4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532" y="0"/>
            <a:ext cx="53309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197" y="0"/>
            <a:ext cx="46796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1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9725" y="0"/>
            <a:ext cx="46045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Προβολή στην οθόνη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user</cp:lastModifiedBy>
  <cp:revision>11</cp:revision>
  <dcterms:created xsi:type="dcterms:W3CDTF">2012-05-09T17:07:16Z</dcterms:created>
  <dcterms:modified xsi:type="dcterms:W3CDTF">2014-11-04T06:32:02Z</dcterms:modified>
</cp:coreProperties>
</file>