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853D-A967-434E-82B3-37647EA213DC}" type="datetimeFigureOut">
              <a:rPr lang="el-GR" smtClean="0"/>
              <a:t>27/5/2012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A218-9CC3-486F-8FC0-A5307B6A4A3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4199" y="0"/>
            <a:ext cx="49556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7371" y="0"/>
            <a:ext cx="49292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3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4064" y="1548384"/>
            <a:ext cx="6595872" cy="3761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4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105" y="0"/>
            <a:ext cx="49517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6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34" y="0"/>
            <a:ext cx="49989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7_NEW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9304" y="1618488"/>
            <a:ext cx="6565392" cy="3621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9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7371" y="0"/>
            <a:ext cx="492925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Προβολή στην οθόνη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Δημήτρης Παυλόπουλος</cp:lastModifiedBy>
  <cp:revision>1</cp:revision>
  <dcterms:created xsi:type="dcterms:W3CDTF">2012-05-27T17:08:11Z</dcterms:created>
  <dcterms:modified xsi:type="dcterms:W3CDTF">2012-05-27T17:10:54Z</dcterms:modified>
</cp:coreProperties>
</file>