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8" r:id="rId3"/>
    <p:sldId id="257" r:id="rId4"/>
    <p:sldId id="263" r:id="rId5"/>
    <p:sldId id="265" r:id="rId6"/>
    <p:sldId id="271" r:id="rId7"/>
    <p:sldId id="269" r:id="rId8"/>
    <p:sldId id="264" r:id="rId9"/>
    <p:sldId id="270" r:id="rId10"/>
    <p:sldId id="258" r:id="rId11"/>
    <p:sldId id="261" r:id="rId12"/>
    <p:sldId id="267" r:id="rId13"/>
    <p:sldId id="266" r:id="rId1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48" autoAdjust="0"/>
    <p:restoredTop sz="94660"/>
  </p:normalViewPr>
  <p:slideViewPr>
    <p:cSldViewPr>
      <p:cViewPr varScale="1">
        <p:scale>
          <a:sx n="76" d="100"/>
          <a:sy n="76" d="100"/>
        </p:scale>
        <p:origin x="147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80ED4-E52E-4321-9AD2-23B41F278F86}" type="datetimeFigureOut">
              <a:rPr lang="el-GR" smtClean="0"/>
              <a:pPr/>
              <a:t>11/11/2017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6040-58D6-44AD-9937-D2C0B88C26B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80ED4-E52E-4321-9AD2-23B41F278F86}" type="datetimeFigureOut">
              <a:rPr lang="el-GR" smtClean="0"/>
              <a:pPr/>
              <a:t>11/11/2017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6040-58D6-44AD-9937-D2C0B88C26B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80ED4-E52E-4321-9AD2-23B41F278F86}" type="datetimeFigureOut">
              <a:rPr lang="el-GR" smtClean="0"/>
              <a:pPr/>
              <a:t>11/11/2017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6040-58D6-44AD-9937-D2C0B88C26B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80ED4-E52E-4321-9AD2-23B41F278F86}" type="datetimeFigureOut">
              <a:rPr lang="el-GR" smtClean="0"/>
              <a:pPr/>
              <a:t>11/11/2017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6040-58D6-44AD-9937-D2C0B88C26B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80ED4-E52E-4321-9AD2-23B41F278F86}" type="datetimeFigureOut">
              <a:rPr lang="el-GR" smtClean="0"/>
              <a:pPr/>
              <a:t>11/11/2017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6040-58D6-44AD-9937-D2C0B88C26B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80ED4-E52E-4321-9AD2-23B41F278F86}" type="datetimeFigureOut">
              <a:rPr lang="el-GR" smtClean="0"/>
              <a:pPr/>
              <a:t>11/11/2017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6040-58D6-44AD-9937-D2C0B88C26B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80ED4-E52E-4321-9AD2-23B41F278F86}" type="datetimeFigureOut">
              <a:rPr lang="el-GR" smtClean="0"/>
              <a:pPr/>
              <a:t>11/11/2017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6040-58D6-44AD-9937-D2C0B88C26B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80ED4-E52E-4321-9AD2-23B41F278F86}" type="datetimeFigureOut">
              <a:rPr lang="el-GR" smtClean="0"/>
              <a:pPr/>
              <a:t>11/11/2017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6040-58D6-44AD-9937-D2C0B88C26B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80ED4-E52E-4321-9AD2-23B41F278F86}" type="datetimeFigureOut">
              <a:rPr lang="el-GR" smtClean="0"/>
              <a:pPr/>
              <a:t>11/11/2017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6040-58D6-44AD-9937-D2C0B88C26B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80ED4-E52E-4321-9AD2-23B41F278F86}" type="datetimeFigureOut">
              <a:rPr lang="el-GR" smtClean="0"/>
              <a:pPr/>
              <a:t>11/11/2017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6040-58D6-44AD-9937-D2C0B88C26B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80ED4-E52E-4321-9AD2-23B41F278F86}" type="datetimeFigureOut">
              <a:rPr lang="el-GR" smtClean="0"/>
              <a:pPr/>
              <a:t>11/11/2017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6040-58D6-44AD-9937-D2C0B88C26B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80ED4-E52E-4321-9AD2-23B41F278F86}" type="datetimeFigureOut">
              <a:rPr lang="el-GR" smtClean="0"/>
              <a:pPr/>
              <a:t>11/11/2017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96040-58D6-44AD-9937-D2C0B88C26BC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ΧΡΗΣΤΟΥ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0"/>
            <a:ext cx="8120995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ΧΡΗΣΤΟΥ 3.tif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0"/>
            <a:ext cx="489654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ΧΡΗΣΤΟΥ 5.tif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0"/>
            <a:ext cx="482453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άρωση_20160316 (6)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 contrast="20000"/>
          </a:blip>
          <a:stretch>
            <a:fillRect/>
          </a:stretch>
        </p:blipFill>
        <p:spPr>
          <a:xfrm>
            <a:off x="0" y="476672"/>
            <a:ext cx="9144000" cy="57606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άρωση_20160316 (4)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 contrast="20000"/>
          </a:blip>
          <a:srcRect b="2450"/>
          <a:stretch>
            <a:fillRect/>
          </a:stretch>
        </p:blipFill>
        <p:spPr>
          <a:xfrm>
            <a:off x="0" y="476672"/>
            <a:ext cx="9144000" cy="57332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άρωση_20160216 (4).tiff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35478" y="0"/>
            <a:ext cx="487304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Πότμια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23728" y="0"/>
            <a:ext cx="4824536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άρωση_20151119 (2).jpg"/>
          <p:cNvPicPr>
            <a:picLocks noChangeAspect="1"/>
          </p:cNvPicPr>
          <p:nvPr/>
        </p:nvPicPr>
        <p:blipFill>
          <a:blip r:embed="rId2" cstate="print"/>
          <a:srcRect l="1426" r="2974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26" name="Picture 2" descr="D:\Ζυγό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9" name="8 - Έλλειψη"/>
          <p:cNvSpPr/>
          <p:nvPr/>
        </p:nvSpPr>
        <p:spPr>
          <a:xfrm>
            <a:off x="1403648" y="2132856"/>
            <a:ext cx="2808312" cy="4320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ΧΡΗΣΤΟΥ3.tif"/>
          <p:cNvPicPr>
            <a:picLocks noChangeAspect="1"/>
          </p:cNvPicPr>
          <p:nvPr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2 - Εικόνα" descr="Σάρωση_201603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άρωση_20160320 (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84479" y="0"/>
            <a:ext cx="49078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άρωση_20160317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85117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2 - Εικόνα" descr="Σάρωση_20160317 (3).jpg"/>
          <p:cNvPicPr>
            <a:picLocks noChangeAspect="1"/>
          </p:cNvPicPr>
          <p:nvPr/>
        </p:nvPicPr>
        <p:blipFill>
          <a:blip r:embed="rId3" cstate="print"/>
          <a:srcRect b="1701"/>
          <a:stretch>
            <a:fillRect/>
          </a:stretch>
        </p:blipFill>
        <p:spPr>
          <a:xfrm>
            <a:off x="4644008" y="0"/>
            <a:ext cx="4499992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Pictures\Σαρώσεις\Σάρωση_20160316 (3)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123728" y="0"/>
            <a:ext cx="4968552" cy="6858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άρωση_20160317 (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3992" y="0"/>
            <a:ext cx="4716016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</TotalTime>
  <Words>0</Words>
  <Application>Microsoft Office PowerPoint</Application>
  <PresentationFormat>Προβολή στην οθόνη (4:3)</PresentationFormat>
  <Paragraphs>0</Paragraphs>
  <Slides>13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</vt:i4>
      </vt:variant>
    </vt:vector>
  </HeadingPairs>
  <TitlesOfParts>
    <vt:vector size="16" baseType="lpstr">
      <vt:lpstr>Arial</vt:lpstr>
      <vt:lpstr>Calibri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ΕΘΝΙΚΟ ΚΑΙ ΚΑΠΟΔΙΣΤΡΙΑΚΟ ΠΑΝΕΠΙΣΤΗΜΙΟ ΑΘΗΝΩΝ ΤΜΗΜΑ ΙΣΤΟΡΙΑΣ ΚΑΙ ΑΡΧΑΙΟΛΟΓΙΑΣ</dc:title>
  <dc:creator>user</dc:creator>
  <cp:lastModifiedBy>Δημήτρης Παυλόπουλος</cp:lastModifiedBy>
  <cp:revision>55</cp:revision>
  <dcterms:created xsi:type="dcterms:W3CDTF">2016-03-13T08:37:02Z</dcterms:created>
  <dcterms:modified xsi:type="dcterms:W3CDTF">2017-11-11T08:10:25Z</dcterms:modified>
</cp:coreProperties>
</file>