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81" r:id="rId3"/>
    <p:sldId id="282" r:id="rId4"/>
    <p:sldId id="283" r:id="rId5"/>
    <p:sldId id="284" r:id="rId6"/>
    <p:sldId id="286" r:id="rId7"/>
    <p:sldId id="287" r:id="rId8"/>
    <p:sldId id="291" r:id="rId9"/>
    <p:sldId id="293" r:id="rId10"/>
    <p:sldId id="294" r:id="rId11"/>
    <p:sldId id="296" r:id="rId12"/>
    <p:sldId id="297" r:id="rId13"/>
    <p:sldId id="298" r:id="rId14"/>
    <p:sldId id="299" r:id="rId15"/>
    <p:sldId id="300" r:id="rId16"/>
    <p:sldId id="30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Δημήτρης Παυλόπουλος" userId="a8f8178abccec6e6" providerId="LiveId" clId="{0903A250-7188-4002-B4E6-E5C0F628E484}"/>
    <pc:docChg chg="delSld">
      <pc:chgData name="Δημήτρης Παυλόπουλος" userId="a8f8178abccec6e6" providerId="LiveId" clId="{0903A250-7188-4002-B4E6-E5C0F628E484}" dt="2018-03-19T22:04:23.278" v="6" actId="2696"/>
      <pc:docMkLst>
        <pc:docMk/>
      </pc:docMkLst>
      <pc:sldChg chg="del">
        <pc:chgData name="Δημήτρης Παυλόπουλος" userId="a8f8178abccec6e6" providerId="LiveId" clId="{0903A250-7188-4002-B4E6-E5C0F628E484}" dt="2018-03-19T22:03:14.460" v="0" actId="2696"/>
        <pc:sldMkLst>
          <pc:docMk/>
          <pc:sldMk cId="1657678366" sldId="256"/>
        </pc:sldMkLst>
      </pc:sldChg>
      <pc:sldChg chg="del">
        <pc:chgData name="Δημήτρης Παυλόπουλος" userId="a8f8178abccec6e6" providerId="LiveId" clId="{0903A250-7188-4002-B4E6-E5C0F628E484}" dt="2018-03-19T22:03:18.634" v="1" actId="2696"/>
        <pc:sldMkLst>
          <pc:docMk/>
          <pc:sldMk cId="3259605752" sldId="258"/>
        </pc:sldMkLst>
      </pc:sldChg>
      <pc:sldChg chg="del">
        <pc:chgData name="Δημήτρης Παυλόπουλος" userId="a8f8178abccec6e6" providerId="LiveId" clId="{0903A250-7188-4002-B4E6-E5C0F628E484}" dt="2018-03-19T22:03:27.651" v="2" actId="2696"/>
        <pc:sldMkLst>
          <pc:docMk/>
          <pc:sldMk cId="3830333982" sldId="259"/>
        </pc:sldMkLst>
      </pc:sldChg>
      <pc:sldChg chg="del">
        <pc:chgData name="Δημήτρης Παυλόπουλος" userId="a8f8178abccec6e6" providerId="LiveId" clId="{0903A250-7188-4002-B4E6-E5C0F628E484}" dt="2018-03-19T22:03:40.963" v="3" actId="2696"/>
        <pc:sldMkLst>
          <pc:docMk/>
          <pc:sldMk cId="3708614907" sldId="267"/>
        </pc:sldMkLst>
      </pc:sldChg>
      <pc:sldChg chg="del">
        <pc:chgData name="Δημήτρης Παυλόπουλος" userId="a8f8178abccec6e6" providerId="LiveId" clId="{0903A250-7188-4002-B4E6-E5C0F628E484}" dt="2018-03-19T22:03:50.841" v="4" actId="2696"/>
        <pc:sldMkLst>
          <pc:docMk/>
          <pc:sldMk cId="2093903980" sldId="270"/>
        </pc:sldMkLst>
      </pc:sldChg>
      <pc:sldChg chg="del">
        <pc:chgData name="Δημήτρης Παυλόπουλος" userId="a8f8178abccec6e6" providerId="LiveId" clId="{0903A250-7188-4002-B4E6-E5C0F628E484}" dt="2018-03-19T22:04:13.742" v="5" actId="2696"/>
        <pc:sldMkLst>
          <pc:docMk/>
          <pc:sldMk cId="2690677624" sldId="288"/>
        </pc:sldMkLst>
      </pc:sldChg>
      <pc:sldChg chg="del">
        <pc:chgData name="Δημήτρης Παυλόπουλος" userId="a8f8178abccec6e6" providerId="LiveId" clId="{0903A250-7188-4002-B4E6-E5C0F628E484}" dt="2018-03-19T22:04:23.278" v="6" actId="2696"/>
        <pc:sldMkLst>
          <pc:docMk/>
          <pc:sldMk cId="1181520777" sldId="289"/>
        </pc:sldMkLst>
      </pc:sldChg>
    </pc:docChg>
  </pc:docChgLst>
  <pc:docChgLst>
    <pc:chgData name="Δημήτρης Παυλόπουλος" userId="a8f8178abccec6e6" providerId="LiveId" clId="{267215AA-1529-4233-9525-23EA606D4E22}"/>
    <pc:docChg chg="undo addSld delSld">
      <pc:chgData name="Δημήτρης Παυλόπουλος" userId="a8f8178abccec6e6" providerId="LiveId" clId="{267215AA-1529-4233-9525-23EA606D4E22}" dt="2018-03-19T21:09:37.071" v="21" actId="2696"/>
      <pc:docMkLst>
        <pc:docMk/>
      </pc:docMkLst>
      <pc:sldChg chg="del">
        <pc:chgData name="Δημήτρης Παυλόπουλος" userId="a8f8178abccec6e6" providerId="LiveId" clId="{267215AA-1529-4233-9525-23EA606D4E22}" dt="2018-03-19T21:06:47.316" v="6" actId="2696"/>
        <pc:sldMkLst>
          <pc:docMk/>
          <pc:sldMk cId="2194562098" sldId="271"/>
        </pc:sldMkLst>
      </pc:sldChg>
      <pc:sldChg chg="del">
        <pc:chgData name="Δημήτρης Παυλόπουλος" userId="a8f8178abccec6e6" providerId="LiveId" clId="{267215AA-1529-4233-9525-23EA606D4E22}" dt="2018-03-19T21:06:50.898" v="7" actId="2696"/>
        <pc:sldMkLst>
          <pc:docMk/>
          <pc:sldMk cId="425441919" sldId="272"/>
        </pc:sldMkLst>
      </pc:sldChg>
      <pc:sldChg chg="del">
        <pc:chgData name="Δημήτρης Παυλόπουλος" userId="a8f8178abccec6e6" providerId="LiveId" clId="{267215AA-1529-4233-9525-23EA606D4E22}" dt="2018-03-19T21:05:32.871" v="0" actId="2696"/>
        <pc:sldMkLst>
          <pc:docMk/>
          <pc:sldMk cId="1200970317" sldId="273"/>
        </pc:sldMkLst>
      </pc:sldChg>
      <pc:sldChg chg="del">
        <pc:chgData name="Δημήτρης Παυλόπουλος" userId="a8f8178abccec6e6" providerId="LiveId" clId="{267215AA-1529-4233-9525-23EA606D4E22}" dt="2018-03-19T21:05:37.162" v="1" actId="2696"/>
        <pc:sldMkLst>
          <pc:docMk/>
          <pc:sldMk cId="164645185" sldId="274"/>
        </pc:sldMkLst>
      </pc:sldChg>
      <pc:sldChg chg="del">
        <pc:chgData name="Δημήτρης Παυλόπουλος" userId="a8f8178abccec6e6" providerId="LiveId" clId="{267215AA-1529-4233-9525-23EA606D4E22}" dt="2018-03-19T21:05:41.500" v="2" actId="2696"/>
        <pc:sldMkLst>
          <pc:docMk/>
          <pc:sldMk cId="1644789866" sldId="275"/>
        </pc:sldMkLst>
      </pc:sldChg>
      <pc:sldChg chg="del">
        <pc:chgData name="Δημήτρης Παυλόπουλος" userId="a8f8178abccec6e6" providerId="LiveId" clId="{267215AA-1529-4233-9525-23EA606D4E22}" dt="2018-03-19T21:05:52.139" v="3" actId="2696"/>
        <pc:sldMkLst>
          <pc:docMk/>
          <pc:sldMk cId="3896090863" sldId="276"/>
        </pc:sldMkLst>
      </pc:sldChg>
      <pc:sldChg chg="del">
        <pc:chgData name="Δημήτρης Παυλόπουλος" userId="a8f8178abccec6e6" providerId="LiveId" clId="{267215AA-1529-4233-9525-23EA606D4E22}" dt="2018-03-19T21:05:56.726" v="4" actId="2696"/>
        <pc:sldMkLst>
          <pc:docMk/>
          <pc:sldMk cId="2356831044" sldId="277"/>
        </pc:sldMkLst>
      </pc:sldChg>
      <pc:sldChg chg="del">
        <pc:chgData name="Δημήτρης Παυλόπουλος" userId="a8f8178abccec6e6" providerId="LiveId" clId="{267215AA-1529-4233-9525-23EA606D4E22}" dt="2018-03-19T21:06:04.630" v="5" actId="2696"/>
        <pc:sldMkLst>
          <pc:docMk/>
          <pc:sldMk cId="1174634771" sldId="279"/>
        </pc:sldMkLst>
      </pc:sldChg>
      <pc:sldChg chg="del">
        <pc:chgData name="Δημήτρης Παυλόπουλος" userId="a8f8178abccec6e6" providerId="LiveId" clId="{267215AA-1529-4233-9525-23EA606D4E22}" dt="2018-03-19T21:07:37.820" v="10" actId="2696"/>
        <pc:sldMkLst>
          <pc:docMk/>
          <pc:sldMk cId="2445191605" sldId="285"/>
        </pc:sldMkLst>
      </pc:sldChg>
      <pc:sldChg chg="add del">
        <pc:chgData name="Δημήτρης Παυλόπουλος" userId="a8f8178abccec6e6" providerId="LiveId" clId="{267215AA-1529-4233-9525-23EA606D4E22}" dt="2018-03-19T21:07:29.242" v="9" actId="2696"/>
        <pc:sldMkLst>
          <pc:docMk/>
          <pc:sldMk cId="2714703495" sldId="286"/>
        </pc:sldMkLst>
      </pc:sldChg>
      <pc:sldChg chg="del">
        <pc:chgData name="Δημήτρης Παυλόπουλος" userId="a8f8178abccec6e6" providerId="LiveId" clId="{267215AA-1529-4233-9525-23EA606D4E22}" dt="2018-03-19T21:07:52.464" v="11" actId="2696"/>
        <pc:sldMkLst>
          <pc:docMk/>
          <pc:sldMk cId="3202122666" sldId="290"/>
        </pc:sldMkLst>
      </pc:sldChg>
      <pc:sldChg chg="del">
        <pc:chgData name="Δημήτρης Παυλόπουλος" userId="a8f8178abccec6e6" providerId="LiveId" clId="{267215AA-1529-4233-9525-23EA606D4E22}" dt="2018-03-19T21:08:01.604" v="12" actId="2696"/>
        <pc:sldMkLst>
          <pc:docMk/>
          <pc:sldMk cId="2577333222" sldId="292"/>
        </pc:sldMkLst>
      </pc:sldChg>
      <pc:sldChg chg="del">
        <pc:chgData name="Δημήτρης Παυλόπουλος" userId="a8f8178abccec6e6" providerId="LiveId" clId="{267215AA-1529-4233-9525-23EA606D4E22}" dt="2018-03-19T21:08:13.075" v="13" actId="2696"/>
        <pc:sldMkLst>
          <pc:docMk/>
          <pc:sldMk cId="47879877" sldId="295"/>
        </pc:sldMkLst>
      </pc:sldChg>
      <pc:sldChg chg="del">
        <pc:chgData name="Δημήτρης Παυλόπουλος" userId="a8f8178abccec6e6" providerId="LiveId" clId="{267215AA-1529-4233-9525-23EA606D4E22}" dt="2018-03-19T21:09:09.660" v="15" actId="2696"/>
        <pc:sldMkLst>
          <pc:docMk/>
          <pc:sldMk cId="3174250972" sldId="302"/>
        </pc:sldMkLst>
      </pc:sldChg>
      <pc:sldChg chg="del">
        <pc:chgData name="Δημήτρης Παυλόπουλος" userId="a8f8178abccec6e6" providerId="LiveId" clId="{267215AA-1529-4233-9525-23EA606D4E22}" dt="2018-03-19T21:09:12.937" v="16" actId="2696"/>
        <pc:sldMkLst>
          <pc:docMk/>
          <pc:sldMk cId="2998910193" sldId="303"/>
        </pc:sldMkLst>
      </pc:sldChg>
      <pc:sldChg chg="del">
        <pc:chgData name="Δημήτρης Παυλόπουλος" userId="a8f8178abccec6e6" providerId="LiveId" clId="{267215AA-1529-4233-9525-23EA606D4E22}" dt="2018-03-19T21:08:52.430" v="14" actId="2696"/>
        <pc:sldMkLst>
          <pc:docMk/>
          <pc:sldMk cId="2588598683" sldId="304"/>
        </pc:sldMkLst>
      </pc:sldChg>
      <pc:sldChg chg="del">
        <pc:chgData name="Δημήτρης Παυλόπουλος" userId="a8f8178abccec6e6" providerId="LiveId" clId="{267215AA-1529-4233-9525-23EA606D4E22}" dt="2018-03-19T21:09:15.533" v="17" actId="2696"/>
        <pc:sldMkLst>
          <pc:docMk/>
          <pc:sldMk cId="1098620699" sldId="305"/>
        </pc:sldMkLst>
      </pc:sldChg>
      <pc:sldChg chg="del">
        <pc:chgData name="Δημήτρης Παυλόπουλος" userId="a8f8178abccec6e6" providerId="LiveId" clId="{267215AA-1529-4233-9525-23EA606D4E22}" dt="2018-03-19T21:09:18.096" v="18" actId="2696"/>
        <pc:sldMkLst>
          <pc:docMk/>
          <pc:sldMk cId="3711097587" sldId="306"/>
        </pc:sldMkLst>
      </pc:sldChg>
      <pc:sldChg chg="del">
        <pc:chgData name="Δημήτρης Παυλόπουλος" userId="a8f8178abccec6e6" providerId="LiveId" clId="{267215AA-1529-4233-9525-23EA606D4E22}" dt="2018-03-19T21:09:21.204" v="19" actId="2696"/>
        <pc:sldMkLst>
          <pc:docMk/>
          <pc:sldMk cId="1911333553" sldId="307"/>
        </pc:sldMkLst>
      </pc:sldChg>
      <pc:sldChg chg="del">
        <pc:chgData name="Δημήτρης Παυλόπουλος" userId="a8f8178abccec6e6" providerId="LiveId" clId="{267215AA-1529-4233-9525-23EA606D4E22}" dt="2018-03-19T21:09:33.569" v="20" actId="2696"/>
        <pc:sldMkLst>
          <pc:docMk/>
          <pc:sldMk cId="4062956856" sldId="308"/>
        </pc:sldMkLst>
      </pc:sldChg>
      <pc:sldChg chg="del">
        <pc:chgData name="Δημήτρης Παυλόπουλος" userId="a8f8178abccec6e6" providerId="LiveId" clId="{267215AA-1529-4233-9525-23EA606D4E22}" dt="2018-03-19T21:09:37.071" v="21" actId="2696"/>
        <pc:sldMkLst>
          <pc:docMk/>
          <pc:sldMk cId="4246792194" sldId="309"/>
        </pc:sldMkLst>
      </pc:sldChg>
    </pc:docChg>
  </pc:docChgLst>
  <pc:docChgLst>
    <pc:chgData name="Δημήτρης Παυλόπουλος" userId="a8f8178abccec6e6" providerId="LiveId" clId="{AA7CAEE2-9A87-4489-9B7D-C35C0D5F3307}"/>
    <pc:docChg chg="delSld">
      <pc:chgData name="Δημήτρης Παυλόπουλος" userId="a8f8178abccec6e6" providerId="LiveId" clId="{AA7CAEE2-9A87-4489-9B7D-C35C0D5F3307}" dt="2018-03-19T22:18:11.914" v="9" actId="2696"/>
      <pc:docMkLst>
        <pc:docMk/>
      </pc:docMkLst>
      <pc:sldChg chg="del">
        <pc:chgData name="Δημήτρης Παυλόπουλος" userId="a8f8178abccec6e6" providerId="LiveId" clId="{AA7CAEE2-9A87-4489-9B7D-C35C0D5F3307}" dt="2018-03-19T22:17:50.207" v="0" actId="2696"/>
        <pc:sldMkLst>
          <pc:docMk/>
          <pc:sldMk cId="3364819409" sldId="260"/>
        </pc:sldMkLst>
      </pc:sldChg>
      <pc:sldChg chg="del">
        <pc:chgData name="Δημήτρης Παυλόπουλος" userId="a8f8178abccec6e6" providerId="LiveId" clId="{AA7CAEE2-9A87-4489-9B7D-C35C0D5F3307}" dt="2018-03-19T22:17:52.721" v="1" actId="2696"/>
        <pc:sldMkLst>
          <pc:docMk/>
          <pc:sldMk cId="3731272535" sldId="261"/>
        </pc:sldMkLst>
      </pc:sldChg>
      <pc:sldChg chg="del">
        <pc:chgData name="Δημήτρης Παυλόπουλος" userId="a8f8178abccec6e6" providerId="LiveId" clId="{AA7CAEE2-9A87-4489-9B7D-C35C0D5F3307}" dt="2018-03-19T22:17:57.387" v="2" actId="2696"/>
        <pc:sldMkLst>
          <pc:docMk/>
          <pc:sldMk cId="117069087" sldId="262"/>
        </pc:sldMkLst>
      </pc:sldChg>
      <pc:sldChg chg="del">
        <pc:chgData name="Δημήτρης Παυλόπουλος" userId="a8f8178abccec6e6" providerId="LiveId" clId="{AA7CAEE2-9A87-4489-9B7D-C35C0D5F3307}" dt="2018-03-19T22:17:59.381" v="3" actId="2696"/>
        <pc:sldMkLst>
          <pc:docMk/>
          <pc:sldMk cId="2267709064" sldId="263"/>
        </pc:sldMkLst>
      </pc:sldChg>
      <pc:sldChg chg="del">
        <pc:chgData name="Δημήτρης Παυλόπουλος" userId="a8f8178abccec6e6" providerId="LiveId" clId="{AA7CAEE2-9A87-4489-9B7D-C35C0D5F3307}" dt="2018-03-19T22:18:01.328" v="4" actId="2696"/>
        <pc:sldMkLst>
          <pc:docMk/>
          <pc:sldMk cId="1540656439" sldId="264"/>
        </pc:sldMkLst>
      </pc:sldChg>
      <pc:sldChg chg="del">
        <pc:chgData name="Δημήτρης Παυλόπουλος" userId="a8f8178abccec6e6" providerId="LiveId" clId="{AA7CAEE2-9A87-4489-9B7D-C35C0D5F3307}" dt="2018-03-19T22:18:03.268" v="5" actId="2696"/>
        <pc:sldMkLst>
          <pc:docMk/>
          <pc:sldMk cId="1641306180" sldId="265"/>
        </pc:sldMkLst>
      </pc:sldChg>
      <pc:sldChg chg="del">
        <pc:chgData name="Δημήτρης Παυλόπουλος" userId="a8f8178abccec6e6" providerId="LiveId" clId="{AA7CAEE2-9A87-4489-9B7D-C35C0D5F3307}" dt="2018-03-19T22:18:05.258" v="6" actId="2696"/>
        <pc:sldMkLst>
          <pc:docMk/>
          <pc:sldMk cId="1594193783" sldId="266"/>
        </pc:sldMkLst>
      </pc:sldChg>
      <pc:sldChg chg="del">
        <pc:chgData name="Δημήτρης Παυλόπουλος" userId="a8f8178abccec6e6" providerId="LiveId" clId="{AA7CAEE2-9A87-4489-9B7D-C35C0D5F3307}" dt="2018-03-19T22:18:07.274" v="7" actId="2696"/>
        <pc:sldMkLst>
          <pc:docMk/>
          <pc:sldMk cId="4107976377" sldId="268"/>
        </pc:sldMkLst>
      </pc:sldChg>
      <pc:sldChg chg="del">
        <pc:chgData name="Δημήτρης Παυλόπουλος" userId="a8f8178abccec6e6" providerId="LiveId" clId="{AA7CAEE2-9A87-4489-9B7D-C35C0D5F3307}" dt="2018-03-19T22:18:09.233" v="8" actId="2696"/>
        <pc:sldMkLst>
          <pc:docMk/>
          <pc:sldMk cId="1656064507" sldId="269"/>
        </pc:sldMkLst>
      </pc:sldChg>
      <pc:sldChg chg="del">
        <pc:chgData name="Δημήτρης Παυλόπουλος" userId="a8f8178abccec6e6" providerId="LiveId" clId="{AA7CAEE2-9A87-4489-9B7D-C35C0D5F3307}" dt="2018-03-19T22:18:11.914" v="9" actId="2696"/>
        <pc:sldMkLst>
          <pc:docMk/>
          <pc:sldMk cId="3512287197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3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7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8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85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3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6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82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4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1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14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2C451-7375-7940-BE70-9426BC1BDA3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AD18B-F097-474B-84FA-50ED8FC0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1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0"/>
            <a:ext cx="3526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24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0"/>
            <a:ext cx="5275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9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0"/>
            <a:ext cx="498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35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5158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37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736600"/>
            <a:ext cx="8543544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89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76200"/>
            <a:ext cx="8574024" cy="66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4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84200"/>
            <a:ext cx="8598408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10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05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36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0"/>
            <a:ext cx="4642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30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19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700"/>
            <a:ext cx="7699248" cy="68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10-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3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0"/>
            <a:ext cx="4144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03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397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1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292100"/>
            <a:ext cx="8016240" cy="62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25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317 - Parousiasi 0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8456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89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Προβολή στην οθόνη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ηξγξηγ mamais</dc:creator>
  <cp:lastModifiedBy>Δημήτρης Παυλόπουλος</cp:lastModifiedBy>
  <cp:revision>52</cp:revision>
  <dcterms:created xsi:type="dcterms:W3CDTF">2018-03-18T07:30:09Z</dcterms:created>
  <dcterms:modified xsi:type="dcterms:W3CDTF">2018-03-19T22:18:15Z</dcterms:modified>
</cp:coreProperties>
</file>