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266" r:id="rId3"/>
    <p:sldId id="280" r:id="rId4"/>
    <p:sldId id="269" r:id="rId5"/>
    <p:sldId id="271" r:id="rId6"/>
    <p:sldId id="270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D475C-B48A-4F23-80C4-85A06BB8B0C1}" type="datetimeFigureOut">
              <a:rPr lang="el-GR" smtClean="0"/>
              <a:pPr/>
              <a:t>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9690-CEAA-4FBF-B0D8-0F7C1869644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32856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Palatino Linotype" pitchFamily="18" charset="0"/>
              </a:rPr>
              <a:t>Wassily </a:t>
            </a:r>
            <a:r>
              <a:rPr lang="en-US" sz="4000" dirty="0" err="1">
                <a:latin typeface="Palatino Linotype" pitchFamily="18" charset="0"/>
              </a:rPr>
              <a:t>Wassilyevich</a:t>
            </a:r>
            <a:r>
              <a:rPr lang="en-US" sz="4000" dirty="0">
                <a:latin typeface="Palatino Linotype" pitchFamily="18" charset="0"/>
              </a:rPr>
              <a:t> Kandinsky </a:t>
            </a:r>
            <a:br>
              <a:rPr lang="en-US" sz="4000" dirty="0">
                <a:latin typeface="Palatino Linotype" pitchFamily="18" charset="0"/>
              </a:rPr>
            </a:br>
            <a:r>
              <a:rPr lang="en-US" sz="4000" dirty="0">
                <a:latin typeface="Palatino Linotype" pitchFamily="18" charset="0"/>
              </a:rPr>
              <a:t>(1866-1944)</a:t>
            </a:r>
            <a:endParaRPr lang="el-GR" sz="4000" dirty="0"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Kandinsky_Interior_My_Dining_Room_19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17g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Kandinsky_Lyrical_19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Kandinsky_Fugue_19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0"/>
            <a:ext cx="612068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Kandinsky_Improvisation_19_19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7</Words>
  <Application>Microsoft Office PowerPoint</Application>
  <PresentationFormat>Προβολή στην οθόνη (4:3)</PresentationFormat>
  <Paragraphs>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Palatino Linotype</vt:lpstr>
      <vt:lpstr>Θέμα του Office</vt:lpstr>
      <vt:lpstr>Wassily Wassilyevich Kandinsky  (1866-1944)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Δημήτρης Παυλόπουλος</dc:creator>
  <cp:lastModifiedBy>ΔΗΜΗΤΡΗΣ ΠΑΥΛΟΠΟΥΛΟΣ</cp:lastModifiedBy>
  <cp:revision>31</cp:revision>
  <dcterms:created xsi:type="dcterms:W3CDTF">2014-02-08T16:23:38Z</dcterms:created>
  <dcterms:modified xsi:type="dcterms:W3CDTF">2021-06-01T19:19:35Z</dcterms:modified>
</cp:coreProperties>
</file>