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76" r:id="rId3"/>
    <p:sldId id="278" r:id="rId4"/>
    <p:sldId id="258" r:id="rId5"/>
    <p:sldId id="288" r:id="rId6"/>
    <p:sldId id="275" r:id="rId7"/>
    <p:sldId id="277" r:id="rId8"/>
    <p:sldId id="272" r:id="rId9"/>
    <p:sldId id="273" r:id="rId10"/>
    <p:sldId id="259" r:id="rId11"/>
    <p:sldId id="260" r:id="rId12"/>
    <p:sldId id="261" r:id="rId13"/>
    <p:sldId id="302" r:id="rId14"/>
    <p:sldId id="27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475C-B48A-4F23-80C4-85A06BB8B0C1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9690-CEAA-4FBF-B0D8-0F7C186964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Ernst Ludwig Kirchner</a:t>
            </a:r>
            <a:r>
              <a:rPr lang="en-US" sz="4000" i="1" dirty="0">
                <a:latin typeface="Palatino Linotype" pitchFamily="18" charset="0"/>
              </a:rPr>
              <a:t> </a:t>
            </a:r>
            <a:r>
              <a:rPr lang="en-US" sz="4000" dirty="0">
                <a:latin typeface="Palatino Linotype" pitchFamily="18" charset="0"/>
              </a:rPr>
              <a:t>(1880-1938)</a:t>
            </a:r>
            <a:br>
              <a:rPr lang="el-GR" sz="4000" dirty="0">
                <a:latin typeface="Palatino Linotype" pitchFamily="18" charset="0"/>
              </a:rPr>
            </a:b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rchner_Bathers_at_Mortizburg_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rchner_Striding_in_the_Sea_1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rchner_Street_Scene_Berlin1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0537" y="0"/>
            <a:ext cx="51229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old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0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5446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ouple-self-portrait.jpg"/>
          <p:cNvPicPr>
            <a:picLocks noChangeAspect="1"/>
          </p:cNvPicPr>
          <p:nvPr/>
        </p:nvPicPr>
        <p:blipFill>
          <a:blip r:embed="rId2" cstate="print"/>
          <a:srcRect b="-744"/>
          <a:stretch>
            <a:fillRect/>
          </a:stretch>
        </p:blipFill>
        <p:spPr>
          <a:xfrm>
            <a:off x="1979712" y="0"/>
            <a:ext cx="5317632" cy="691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elfportretwith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24847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emale-art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24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nst_Ludwig_Kirchner_Sitzende_Dame_(Dodo)_19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868" y="0"/>
            <a:ext cx="66842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nst_Ludwig_Kirchner,_Czardastänzerin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ortrait-of-g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590" y="0"/>
            <a:ext cx="51828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rchner_Blauer_A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</Words>
  <Application>Microsoft Office PowerPoint</Application>
  <PresentationFormat>Προβολή στην οθόνη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Palatino Linotype</vt:lpstr>
      <vt:lpstr>Θέμα του Office</vt:lpstr>
      <vt:lpstr>Ernst Ludwig Kirchner (1880-1938)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ΔΗΜΗΤΡΗΣ ΠΑΥΛΟΠΟΥΛΟΣ</cp:lastModifiedBy>
  <cp:revision>41</cp:revision>
  <dcterms:created xsi:type="dcterms:W3CDTF">2014-02-08T16:23:38Z</dcterms:created>
  <dcterms:modified xsi:type="dcterms:W3CDTF">2021-06-01T19:19:04Z</dcterms:modified>
</cp:coreProperties>
</file>