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9" r:id="rId3"/>
    <p:sldId id="267" r:id="rId4"/>
    <p:sldId id="276" r:id="rId5"/>
    <p:sldId id="272" r:id="rId6"/>
    <p:sldId id="275" r:id="rId7"/>
    <p:sldId id="286" r:id="rId8"/>
    <p:sldId id="273" r:id="rId9"/>
    <p:sldId id="266" r:id="rId10"/>
    <p:sldId id="265" r:id="rId11"/>
    <p:sldId id="261" r:id="rId12"/>
    <p:sldId id="260" r:id="rId13"/>
    <p:sldId id="270" r:id="rId14"/>
    <p:sldId id="263" r:id="rId15"/>
    <p:sldId id="264" r:id="rId16"/>
    <p:sldId id="269" r:id="rId17"/>
    <p:sldId id="280" r:id="rId18"/>
    <p:sldId id="281" r:id="rId19"/>
    <p:sldId id="278" r:id="rId20"/>
    <p:sldId id="271" r:id="rId21"/>
    <p:sldId id="277" r:id="rId22"/>
    <p:sldId id="279" r:id="rId23"/>
    <p:sldId id="282" r:id="rId24"/>
    <p:sldId id="285" r:id="rId25"/>
    <p:sldId id="268" r:id="rId26"/>
    <p:sldId id="284" r:id="rId27"/>
    <p:sldId id="290" r:id="rId28"/>
    <p:sldId id="283" r:id="rId29"/>
    <p:sldId id="291" r:id="rId3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07"/>
  </p:normalViewPr>
  <p:slideViewPr>
    <p:cSldViewPr>
      <p:cViewPr varScale="1">
        <p:scale>
          <a:sx n="100" d="100"/>
          <a:sy n="100" d="100"/>
        </p:scale>
        <p:origin x="1864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6A723-3033-4336-970D-7B0B2DA4927B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3E67F-39E4-4705-981B-C928F79E982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3E67F-39E4-4705-981B-C928F79E9827}" type="slidenum">
              <a:rPr lang="el-GR" smtClean="0"/>
              <a:pPr/>
              <a:t>18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2C390-215B-47A3-8540-7C5314C27E12}" type="datetimeFigureOut">
              <a:rPr lang="el-GR" smtClean="0"/>
              <a:pPr/>
              <a:t>2/10/26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A5B4B-15AB-4FCB-8473-9EF28B87552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lassconnection.s3.amazonaws.com/539/flashcards/5197539/jpg/0034_the_massacre_at_chios-145690846BA6F2F48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0"/>
            <a:ext cx="59046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upload.wikimedia.org/wikipedia/commons/3/3f/Eug%C3%A8ne_Ferdinand_Victor_Delacroix_01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5479" y="0"/>
            <a:ext cx="457304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ranistis.net/wordpress/wp-content/uploads/2015/10/Dupre08-1.jpg"/>
          <p:cNvPicPr>
            <a:picLocks noChangeAspect="1" noChangeArrowheads="1"/>
          </p:cNvPicPr>
          <p:nvPr/>
        </p:nvPicPr>
        <p:blipFill>
          <a:blip r:embed="rId2" cstate="print"/>
          <a:srcRect l="1562"/>
          <a:stretch>
            <a:fillRect/>
          </a:stretch>
        </p:blipFill>
        <p:spPr bwMode="auto">
          <a:xfrm>
            <a:off x="2195736" y="1"/>
            <a:ext cx="47525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12 (2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051720" y="0"/>
            <a:ext cx="489654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0"/>
            <a:ext cx="489654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12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555776" y="0"/>
            <a:ext cx="39604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" t="2750" r="3686" b="3801"/>
          <a:stretch/>
        </p:blipFill>
        <p:spPr>
          <a:xfrm>
            <a:off x="0" y="0"/>
            <a:ext cx="4932040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620688"/>
            <a:ext cx="4211960" cy="433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35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08 (7).jpg"/>
          <p:cNvPicPr>
            <a:picLocks noChangeAspect="1"/>
          </p:cNvPicPr>
          <p:nvPr/>
        </p:nvPicPr>
        <p:blipFill rotWithShape="1">
          <a:blip r:embed="rId2" cstate="print"/>
          <a:srcRect r="1439" b="1701"/>
          <a:stretch/>
        </p:blipFill>
        <p:spPr>
          <a:xfrm>
            <a:off x="23333" y="0"/>
            <a:ext cx="4788024" cy="6858000"/>
          </a:xfrm>
          <a:prstGeom prst="rect">
            <a:avLst/>
          </a:prstGeom>
        </p:spPr>
      </p:pic>
      <p:pic>
        <p:nvPicPr>
          <p:cNvPr id="3" name="2 - Εικόνα" descr="Σάρωση_20160308 (6).jpg"/>
          <p:cNvPicPr>
            <a:picLocks noChangeAspect="1"/>
          </p:cNvPicPr>
          <p:nvPr/>
        </p:nvPicPr>
        <p:blipFill>
          <a:blip r:embed="rId3" cstate="print"/>
          <a:srcRect l="1802" t="1701" b="1701"/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rtericerca.com/artisti_italiani_ottocento/h/hayez%20francesco/7.htm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-media-cache-ak0.pinimg.com/736x/52/3f/6f/523f6f591026a2b480d8469a5a5305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exporevue.com/images/magazine/5198orientales3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66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upload.wikimedia.org/wikipedia/commons/0/0a/Jeune_fille,_all%C3%A9gorie_de_la_Gr%C3%A8ce,_par_David_d'Angers_05-black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5901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9/9a/Otfried_M%C3%BCller_Gedenkfeier.jpg/800px-Otfried_M%C3%BCller_Gedenkfeier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0" y="0"/>
            <a:ext cx="5436096" cy="6858000"/>
          </a:xfrm>
          <a:prstGeom prst="rect">
            <a:avLst/>
          </a:prstGeom>
          <a:noFill/>
        </p:spPr>
      </p:pic>
      <p:pic>
        <p:nvPicPr>
          <p:cNvPr id="1028" name="Picture 4" descr="http://1.bp.blogspot.com/-5wYuRRqnuUQ/U3uettwrINI/AAAAAAAAA-A/QZi3ZnFN6Z0/s1600/%CE%9C%CE%BD%CE%B7%CE%BC%CE%B5%CE%AF%CE%BF+%CE%93%CE%BF%CF%85%CE%BB%CE%B9%CE%AD%CE%BB%CE%BC%CE%BF%CF%85+%CE%9C%CF%8D%CE%BB%CE%BB%CE%B5%CF%81+-+Monument+William+Miller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1340" r="17786"/>
          <a:stretch>
            <a:fillRect/>
          </a:stretch>
        </p:blipFill>
        <p:spPr bwMode="auto">
          <a:xfrm>
            <a:off x="5508104" y="0"/>
            <a:ext cx="363589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gallery_main_Catholic670Ν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735232_Scan_85asσ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0"/>
            <a:ext cx="75608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Σάρωση_20160308 (2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39552" y="0"/>
            <a:ext cx="2232248" cy="6858000"/>
          </a:xfrm>
          <a:prstGeom prst="rect">
            <a:avLst/>
          </a:prstGeom>
        </p:spPr>
      </p:pic>
      <p:pic>
        <p:nvPicPr>
          <p:cNvPr id="4" name="3 - Εικόνα" descr="Σάρωση_20160308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419872" y="0"/>
            <a:ext cx="51845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13 (5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9636" t="8482" r="16844" b="57076"/>
          <a:stretch>
            <a:fillRect/>
          </a:stretch>
        </p:blipFill>
        <p:spPr>
          <a:xfrm rot="5400000">
            <a:off x="1070992" y="1124744"/>
            <a:ext cx="6858000" cy="46085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lum bright="10000" contrast="10000"/>
          </a:blip>
          <a:srcRect l="7277" t="19293" r="9051" b="6364"/>
          <a:stretch>
            <a:fillRect/>
          </a:stretch>
        </p:blipFill>
        <p:spPr bwMode="auto">
          <a:xfrm rot="5400000">
            <a:off x="-1197260" y="1736810"/>
            <a:ext cx="6858000" cy="338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- Εικόνα" descr="20160314_105551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lum bright="10000" contrast="10000"/>
          </a:blip>
          <a:stretch>
            <a:fillRect/>
          </a:stretch>
        </p:blipFill>
        <p:spPr>
          <a:xfrm>
            <a:off x="4283968" y="869016"/>
            <a:ext cx="4320480" cy="432787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13 (7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691680" y="0"/>
            <a:ext cx="57606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08 (3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051720" y="0"/>
            <a:ext cx="49685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13 (4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692696"/>
            <a:ext cx="9144000" cy="496855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13 (9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987881" y="0"/>
            <a:ext cx="516823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20 (2)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>
          <a:xfrm>
            <a:off x="1979712" y="0"/>
            <a:ext cx="518931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119"/>
            <a:ext cx="9144000" cy="668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88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Σάρωση_20160306 (2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187624" y="0"/>
            <a:ext cx="6768752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" y="0"/>
            <a:ext cx="91208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" y="0"/>
            <a:ext cx="9141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7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3"/>
            <a:ext cx="9144000" cy="682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17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0" y="0"/>
            <a:ext cx="9111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53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4" y="0"/>
            <a:ext cx="9120932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59"/>
            <a:ext cx="9144000" cy="683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6970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</Words>
  <Application>Microsoft Macintosh PowerPoint</Application>
  <PresentationFormat>Προβολή στην οθόνη (4:3)</PresentationFormat>
  <Paragraphs>1</Paragraphs>
  <Slides>29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29</vt:i4>
      </vt:variant>
    </vt:vector>
  </HeadingPairs>
  <TitlesOfParts>
    <vt:vector size="32" baseType="lpstr">
      <vt:lpstr>Arial</vt:lpstr>
      <vt:lpstr>Calibri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Dimitris Pavlopoulos</cp:lastModifiedBy>
  <cp:revision>52</cp:revision>
  <dcterms:created xsi:type="dcterms:W3CDTF">2016-03-04T18:14:04Z</dcterms:created>
  <dcterms:modified xsi:type="dcterms:W3CDTF">2026-10-02T07:13:07Z</dcterms:modified>
</cp:coreProperties>
</file>