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c2dc440f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c2dc440f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c2dc440f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c2dc440f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c2dc440f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c2dc440f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c2dc440f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c2dc440f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c2dc440f4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c2dc440f4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c2dc440f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c2dc440f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c2dc440f4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c2dc440f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4c2dc440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4c2dc440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/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Modern Data Engineering for Data Science Projects </a:t>
            </a:r>
            <a:endParaRPr b="1"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Optimization and use of User Defined Functions in data processing systems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Yannis Foufoulas (johnfouf@di.uoa.gr)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725"/>
            <a:ext cx="8520600" cy="40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•</a:t>
            </a:r>
            <a:r>
              <a:rPr lang="en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Modern data pipelines involve diverse data sources and complex processing tasks</a:t>
            </a:r>
            <a:endParaRPr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Typical applications in data science, data analytics, edge computing, etc.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tools to assist developers design pipelines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But: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complicated ecosystem to execute pipelines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•</a:t>
            </a:r>
            <a:r>
              <a:rPr lang="en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Relational databases provide many hooks for processing and managing efficiently large data volumes</a:t>
            </a:r>
            <a:endParaRPr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Decades-old experience to provide optimized (distributed) query processing, efficient storage, acid properties etc.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But: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SQL provides limited expressive power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8181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•</a:t>
            </a:r>
            <a:r>
              <a:rPr lang="en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UDFs to the rescue</a:t>
            </a:r>
            <a:endParaRPr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	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Extend the relational paradigm with syntactic and semantic support to capture complicated tasks and algorithms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818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	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But: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Impedance mismatch between their relational (SQL) evaluation and procedural (Python) execution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 switching overhead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rtl="0" algn="l">
              <a:lnSpc>
                <a:spcPct val="98181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conversion overhead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Defined Functions (UDFs)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There are 3 standard types of UDFs as defined below: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Row/scalar functions. They get one row in input and they return one value in output. Row functions are not placed after the `from` of a query but they can be placed anywhere else.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Aggregate functions. They get one group of rows in input and they return one value in output. Aggregate functions are not placed after the `from` of a query but they can be placed anywhere else similarly to row/scalar functions.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Table functions. They may get a subquery in input (e.g., this is not necessary as they may get any other parameter to import data from outside the db) and they return a result set. Table functions are placed after the `from` of a query.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UDFs are supported in most data processing engines including: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PySpark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PostgreSQL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SQLite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MonetDB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Vertica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DuckDB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MongoDB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etc.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booster technologies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Systems based on translation of Python into an intermediate representation IR (e.g., Weld).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Systems based on translation of Python libraries into SQL (e.g., Grizzly-sql)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 transpilers into C (Cython, Nuitka etc)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 tracing JIT compilers (PyPy, Tuplex)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UDF Performance Issues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Black boxes for the optimizer, act as a barrier during query optimization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Impedance missmatch between relational and procedural evaluation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Context switches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Intermediate result materializations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Data copies and transformations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small UDF runs in isolation -&gt; not many optimization opportunities for the UDF compiler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UDF expressiveness issues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Statically typed UDFs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Limited to the three UDF types (scalar, aggregate, table)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Stateless UDFs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polymorphism in most cases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SQL was not initially designed to support pipelines with UDFs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Cumbersome SQL queries in case of UDF chaining</a:t>
            </a:r>
            <a:endParaRPr sz="180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UDF Fusion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Fusion of UDFs with relational operators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Elimination of context switches and data transformation between C and Python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operators are </a:t>
            </a:r>
            <a:r>
              <a:rPr lang="en"/>
              <a:t>fusable</a:t>
            </a:r>
            <a:r>
              <a:rPr lang="en"/>
              <a:t>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to fuse 2 or more UDFs?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to apply fusion?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Query Optimization with UDFs</a:t>
            </a:r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05850"/>
            <a:ext cx="8425126" cy="39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