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A7DEF7"/>
    <a:srgbClr val="A1D3F5"/>
    <a:srgbClr val="C6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8EBD4-D8AC-45FB-865A-C686E29CA4B7}" v="177" dt="2023-11-15T09:31:51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ë Moisan" userId="4d44afd7d6496551" providerId="LiveId" clId="{1A58EBD4-D8AC-45FB-865A-C686E29CA4B7}"/>
    <pc:docChg chg="undo custSel addSld modSld sldOrd">
      <pc:chgData name="Chloë Moisan" userId="4d44afd7d6496551" providerId="LiveId" clId="{1A58EBD4-D8AC-45FB-865A-C686E29CA4B7}" dt="2023-11-15T09:52:59.725" v="234"/>
      <pc:docMkLst>
        <pc:docMk/>
      </pc:docMkLst>
      <pc:sldChg chg="modTransition">
        <pc:chgData name="Chloë Moisan" userId="4d44afd7d6496551" providerId="LiveId" clId="{1A58EBD4-D8AC-45FB-865A-C686E29CA4B7}" dt="2023-11-12T20:18:26.112" v="3"/>
        <pc:sldMkLst>
          <pc:docMk/>
          <pc:sldMk cId="1218809640" sldId="257"/>
        </pc:sldMkLst>
      </pc:sldChg>
      <pc:sldChg chg="modTransition">
        <pc:chgData name="Chloë Moisan" userId="4d44afd7d6496551" providerId="LiveId" clId="{1A58EBD4-D8AC-45FB-865A-C686E29CA4B7}" dt="2023-11-12T20:22:22.896" v="57"/>
        <pc:sldMkLst>
          <pc:docMk/>
          <pc:sldMk cId="3898823282" sldId="258"/>
        </pc:sldMkLst>
      </pc:sldChg>
      <pc:sldChg chg="ord modTransition">
        <pc:chgData name="Chloë Moisan" userId="4d44afd7d6496551" providerId="LiveId" clId="{1A58EBD4-D8AC-45FB-865A-C686E29CA4B7}" dt="2023-11-15T09:52:59.725" v="234"/>
        <pc:sldMkLst>
          <pc:docMk/>
          <pc:sldMk cId="849319265" sldId="259"/>
        </pc:sldMkLst>
      </pc:sldChg>
      <pc:sldChg chg="addSp modSp mod modTransition">
        <pc:chgData name="Chloë Moisan" userId="4d44afd7d6496551" providerId="LiveId" clId="{1A58EBD4-D8AC-45FB-865A-C686E29CA4B7}" dt="2023-11-15T09:33:22.612" v="232" actId="403"/>
        <pc:sldMkLst>
          <pc:docMk/>
          <pc:sldMk cId="3869360695" sldId="260"/>
        </pc:sldMkLst>
        <pc:spChg chg="add mod">
          <ac:chgData name="Chloë Moisan" userId="4d44afd7d6496551" providerId="LiveId" clId="{1A58EBD4-D8AC-45FB-865A-C686E29CA4B7}" dt="2023-11-15T09:33:22.612" v="232" actId="403"/>
          <ac:spMkLst>
            <pc:docMk/>
            <pc:sldMk cId="3869360695" sldId="260"/>
            <ac:spMk id="4" creationId="{26F3A09E-A2E6-2664-2377-DAFB68BB569C}"/>
          </ac:spMkLst>
        </pc:spChg>
        <pc:picChg chg="add mod">
          <ac:chgData name="Chloë Moisan" userId="4d44afd7d6496551" providerId="LiveId" clId="{1A58EBD4-D8AC-45FB-865A-C686E29CA4B7}" dt="2023-11-15T09:22:53.178" v="203" actId="1076"/>
          <ac:picMkLst>
            <pc:docMk/>
            <pc:sldMk cId="3869360695" sldId="260"/>
            <ac:picMk id="2" creationId="{2CD38664-4799-DCDE-EBAA-46AE52583C2B}"/>
          </ac:picMkLst>
        </pc:picChg>
      </pc:sldChg>
      <pc:sldChg chg="modTransition">
        <pc:chgData name="Chloë Moisan" userId="4d44afd7d6496551" providerId="LiveId" clId="{1A58EBD4-D8AC-45FB-865A-C686E29CA4B7}" dt="2023-11-12T20:23:45.934" v="83"/>
        <pc:sldMkLst>
          <pc:docMk/>
          <pc:sldMk cId="2064705624" sldId="261"/>
        </pc:sldMkLst>
      </pc:sldChg>
      <pc:sldChg chg="modTransition">
        <pc:chgData name="Chloë Moisan" userId="4d44afd7d6496551" providerId="LiveId" clId="{1A58EBD4-D8AC-45FB-865A-C686E29CA4B7}" dt="2023-11-12T20:23:56.990" v="90"/>
        <pc:sldMkLst>
          <pc:docMk/>
          <pc:sldMk cId="3505092484" sldId="262"/>
        </pc:sldMkLst>
      </pc:sldChg>
      <pc:sldChg chg="addSp delSp modSp mod modTransition setBg">
        <pc:chgData name="Chloë Moisan" userId="4d44afd7d6496551" providerId="LiveId" clId="{1A58EBD4-D8AC-45FB-865A-C686E29CA4B7}" dt="2023-11-14T12:01:58.760" v="171" actId="26606"/>
        <pc:sldMkLst>
          <pc:docMk/>
          <pc:sldMk cId="484729757" sldId="263"/>
        </pc:sldMkLst>
        <pc:spChg chg="add del">
          <ac:chgData name="Chloë Moisan" userId="4d44afd7d6496551" providerId="LiveId" clId="{1A58EBD4-D8AC-45FB-865A-C686E29CA4B7}" dt="2023-11-14T12:01:58.760" v="171" actId="26606"/>
          <ac:spMkLst>
            <pc:docMk/>
            <pc:sldMk cId="484729757" sldId="263"/>
            <ac:spMk id="10" creationId="{A9F529C3-C941-49FD-8C67-82F134F64BDB}"/>
          </ac:spMkLst>
        </pc:spChg>
        <pc:spChg chg="add del">
          <ac:chgData name="Chloë Moisan" userId="4d44afd7d6496551" providerId="LiveId" clId="{1A58EBD4-D8AC-45FB-865A-C686E29CA4B7}" dt="2023-11-14T12:01:58.760" v="171" actId="26606"/>
          <ac:spMkLst>
            <pc:docMk/>
            <pc:sldMk cId="484729757" sldId="263"/>
            <ac:spMk id="12" creationId="{20586029-32A0-47E5-9AEC-AE3ABA6B94D0}"/>
          </ac:spMkLst>
        </pc:spChg>
        <pc:picChg chg="mod ord">
          <ac:chgData name="Chloë Moisan" userId="4d44afd7d6496551" providerId="LiveId" clId="{1A58EBD4-D8AC-45FB-865A-C686E29CA4B7}" dt="2023-11-14T12:01:58.760" v="171" actId="26606"/>
          <ac:picMkLst>
            <pc:docMk/>
            <pc:sldMk cId="484729757" sldId="263"/>
            <ac:picMk id="3" creationId="{A9A5DA95-EE38-EEA8-3667-60D0B907CE62}"/>
          </ac:picMkLst>
        </pc:picChg>
        <pc:picChg chg="add mod">
          <ac:chgData name="Chloë Moisan" userId="4d44afd7d6496551" providerId="LiveId" clId="{1A58EBD4-D8AC-45FB-865A-C686E29CA4B7}" dt="2023-11-14T12:01:58.760" v="171" actId="26606"/>
          <ac:picMkLst>
            <pc:docMk/>
            <pc:sldMk cId="484729757" sldId="263"/>
            <ac:picMk id="5" creationId="{FAA85B14-F906-FE35-753F-B68EB8219EE1}"/>
          </ac:picMkLst>
        </pc:picChg>
        <pc:cxnChg chg="add del">
          <ac:chgData name="Chloë Moisan" userId="4d44afd7d6496551" providerId="LiveId" clId="{1A58EBD4-D8AC-45FB-865A-C686E29CA4B7}" dt="2023-11-14T12:01:58.760" v="171" actId="26606"/>
          <ac:cxnSpMkLst>
            <pc:docMk/>
            <pc:sldMk cId="484729757" sldId="263"/>
            <ac:cxnSpMk id="14" creationId="{8C730EAB-A532-4295-A302-FB4B90DB9F5E}"/>
          </ac:cxnSpMkLst>
        </pc:cxnChg>
      </pc:sldChg>
      <pc:sldChg chg="addSp delSp modSp mod modTransition">
        <pc:chgData name="Chloë Moisan" userId="4d44afd7d6496551" providerId="LiveId" clId="{1A58EBD4-D8AC-45FB-865A-C686E29CA4B7}" dt="2023-11-14T12:04:28.884" v="181" actId="22"/>
        <pc:sldMkLst>
          <pc:docMk/>
          <pc:sldMk cId="87983846" sldId="264"/>
        </pc:sldMkLst>
        <pc:spChg chg="add del">
          <ac:chgData name="Chloë Moisan" userId="4d44afd7d6496551" providerId="LiveId" clId="{1A58EBD4-D8AC-45FB-865A-C686E29CA4B7}" dt="2023-11-14T12:04:28.884" v="181" actId="22"/>
          <ac:spMkLst>
            <pc:docMk/>
            <pc:sldMk cId="87983846" sldId="264"/>
            <ac:spMk id="7" creationId="{22BD9E22-BF4D-9057-0A01-8B390A2E7089}"/>
          </ac:spMkLst>
        </pc:spChg>
        <pc:picChg chg="add mod">
          <ac:chgData name="Chloë Moisan" userId="4d44afd7d6496551" providerId="LiveId" clId="{1A58EBD4-D8AC-45FB-865A-C686E29CA4B7}" dt="2023-11-14T12:02:10.548" v="174" actId="962"/>
          <ac:picMkLst>
            <pc:docMk/>
            <pc:sldMk cId="87983846" sldId="264"/>
            <ac:picMk id="5" creationId="{FBA4657D-B981-12FE-411D-800D5BDF253F}"/>
          </ac:picMkLst>
        </pc:picChg>
      </pc:sldChg>
      <pc:sldChg chg="addSp delSp modSp mod modTransition">
        <pc:chgData name="Chloë Moisan" userId="4d44afd7d6496551" providerId="LiveId" clId="{1A58EBD4-D8AC-45FB-865A-C686E29CA4B7}" dt="2023-11-14T12:04:17.080" v="179" actId="931"/>
        <pc:sldMkLst>
          <pc:docMk/>
          <pc:sldMk cId="4045766203" sldId="265"/>
        </pc:sldMkLst>
        <pc:picChg chg="add del mod">
          <ac:chgData name="Chloë Moisan" userId="4d44afd7d6496551" providerId="LiveId" clId="{1A58EBD4-D8AC-45FB-865A-C686E29CA4B7}" dt="2023-11-14T12:04:17.080" v="179" actId="931"/>
          <ac:picMkLst>
            <pc:docMk/>
            <pc:sldMk cId="4045766203" sldId="265"/>
            <ac:picMk id="5" creationId="{99F0A272-BB98-473B-C1C8-EF24F37F1F3A}"/>
          </ac:picMkLst>
        </pc:picChg>
      </pc:sldChg>
      <pc:sldChg chg="addSp modSp mod modTransition">
        <pc:chgData name="Chloë Moisan" userId="4d44afd7d6496551" providerId="LiveId" clId="{1A58EBD4-D8AC-45FB-865A-C686E29CA4B7}" dt="2023-11-14T12:05:50.810" v="191" actId="962"/>
        <pc:sldMkLst>
          <pc:docMk/>
          <pc:sldMk cId="2627581668" sldId="266"/>
        </pc:sldMkLst>
        <pc:picChg chg="add mod">
          <ac:chgData name="Chloë Moisan" userId="4d44afd7d6496551" providerId="LiveId" clId="{1A58EBD4-D8AC-45FB-865A-C686E29CA4B7}" dt="2023-11-14T12:05:50.810" v="191" actId="962"/>
          <ac:picMkLst>
            <pc:docMk/>
            <pc:sldMk cId="2627581668" sldId="266"/>
            <ac:picMk id="5" creationId="{E73F2726-BE19-E09B-F5D1-350AEE058D7C}"/>
          </ac:picMkLst>
        </pc:picChg>
      </pc:sldChg>
      <pc:sldChg chg="modTransition">
        <pc:chgData name="Chloë Moisan" userId="4d44afd7d6496551" providerId="LiveId" clId="{1A58EBD4-D8AC-45FB-865A-C686E29CA4B7}" dt="2023-11-12T20:24:43.376" v="129"/>
        <pc:sldMkLst>
          <pc:docMk/>
          <pc:sldMk cId="1843104294" sldId="267"/>
        </pc:sldMkLst>
      </pc:sldChg>
      <pc:sldChg chg="modTransition">
        <pc:chgData name="Chloë Moisan" userId="4d44afd7d6496551" providerId="LiveId" clId="{1A58EBD4-D8AC-45FB-865A-C686E29CA4B7}" dt="2023-11-12T20:24:50.276" v="136"/>
        <pc:sldMkLst>
          <pc:docMk/>
          <pc:sldMk cId="3198824907" sldId="268"/>
        </pc:sldMkLst>
      </pc:sldChg>
      <pc:sldChg chg="modTransition">
        <pc:chgData name="Chloë Moisan" userId="4d44afd7d6496551" providerId="LiveId" clId="{1A58EBD4-D8AC-45FB-865A-C686E29CA4B7}" dt="2023-11-12T20:24:58.526" v="143"/>
        <pc:sldMkLst>
          <pc:docMk/>
          <pc:sldMk cId="3297769694" sldId="269"/>
        </pc:sldMkLst>
      </pc:sldChg>
      <pc:sldChg chg="addSp modSp mod modTransition">
        <pc:chgData name="Chloë Moisan" userId="4d44afd7d6496551" providerId="LiveId" clId="{1A58EBD4-D8AC-45FB-865A-C686E29CA4B7}" dt="2023-11-14T12:06:21.240" v="193" actId="27614"/>
        <pc:sldMkLst>
          <pc:docMk/>
          <pc:sldMk cId="3058292865" sldId="270"/>
        </pc:sldMkLst>
        <pc:picChg chg="add mod">
          <ac:chgData name="Chloë Moisan" userId="4d44afd7d6496551" providerId="LiveId" clId="{1A58EBD4-D8AC-45FB-865A-C686E29CA4B7}" dt="2023-11-14T12:06:21.240" v="193" actId="27614"/>
          <ac:picMkLst>
            <pc:docMk/>
            <pc:sldMk cId="3058292865" sldId="270"/>
            <ac:picMk id="5" creationId="{5CD99755-7157-2F68-600A-9B42D72E343D}"/>
          </ac:picMkLst>
        </pc:picChg>
      </pc:sldChg>
      <pc:sldChg chg="modTransition">
        <pc:chgData name="Chloë Moisan" userId="4d44afd7d6496551" providerId="LiveId" clId="{1A58EBD4-D8AC-45FB-865A-C686E29CA4B7}" dt="2023-11-12T20:25:11.624" v="157"/>
        <pc:sldMkLst>
          <pc:docMk/>
          <pc:sldMk cId="2729878720" sldId="271"/>
        </pc:sldMkLst>
      </pc:sldChg>
      <pc:sldChg chg="addSp modSp mod modTransition">
        <pc:chgData name="Chloë Moisan" userId="4d44afd7d6496551" providerId="LiveId" clId="{1A58EBD4-D8AC-45FB-865A-C686E29CA4B7}" dt="2023-11-14T12:06:56.898" v="198" actId="27614"/>
        <pc:sldMkLst>
          <pc:docMk/>
          <pc:sldMk cId="3339218769" sldId="272"/>
        </pc:sldMkLst>
        <pc:picChg chg="add mod">
          <ac:chgData name="Chloë Moisan" userId="4d44afd7d6496551" providerId="LiveId" clId="{1A58EBD4-D8AC-45FB-865A-C686E29CA4B7}" dt="2023-11-14T12:06:56.898" v="198" actId="27614"/>
          <ac:picMkLst>
            <pc:docMk/>
            <pc:sldMk cId="3339218769" sldId="272"/>
            <ac:picMk id="5" creationId="{476D7483-C7F0-B0ED-C5A6-65ED6DC362DC}"/>
          </ac:picMkLst>
        </pc:picChg>
      </pc:sldChg>
      <pc:sldChg chg="addSp delSp modSp new mod">
        <pc:chgData name="Chloë Moisan" userId="4d44afd7d6496551" providerId="LiveId" clId="{1A58EBD4-D8AC-45FB-865A-C686E29CA4B7}" dt="2023-11-14T12:05:35.708" v="188" actId="27614"/>
        <pc:sldMkLst>
          <pc:docMk/>
          <pc:sldMk cId="1999469246" sldId="273"/>
        </pc:sldMkLst>
        <pc:picChg chg="add del mod">
          <ac:chgData name="Chloë Moisan" userId="4d44afd7d6496551" providerId="LiveId" clId="{1A58EBD4-D8AC-45FB-865A-C686E29CA4B7}" dt="2023-11-14T12:05:03.209" v="186" actId="478"/>
          <ac:picMkLst>
            <pc:docMk/>
            <pc:sldMk cId="1999469246" sldId="273"/>
            <ac:picMk id="3" creationId="{334499C1-CC87-B47C-66DA-EDBCD6D4DF0F}"/>
          </ac:picMkLst>
        </pc:picChg>
        <pc:picChg chg="add mod">
          <ac:chgData name="Chloë Moisan" userId="4d44afd7d6496551" providerId="LiveId" clId="{1A58EBD4-D8AC-45FB-865A-C686E29CA4B7}" dt="2023-11-14T12:05:35.708" v="188" actId="27614"/>
          <ac:picMkLst>
            <pc:docMk/>
            <pc:sldMk cId="1999469246" sldId="273"/>
            <ac:picMk id="5" creationId="{AA334BCF-E60A-BE0C-7D67-E660A5F42362}"/>
          </ac:picMkLst>
        </pc:picChg>
      </pc:sldChg>
      <pc:sldChg chg="addSp modSp new mod">
        <pc:chgData name="Chloë Moisan" userId="4d44afd7d6496551" providerId="LiveId" clId="{1A58EBD4-D8AC-45FB-865A-C686E29CA4B7}" dt="2023-11-14T12:06:44.900" v="196" actId="27614"/>
        <pc:sldMkLst>
          <pc:docMk/>
          <pc:sldMk cId="2375095173" sldId="274"/>
        </pc:sldMkLst>
        <pc:picChg chg="add mod">
          <ac:chgData name="Chloë Moisan" userId="4d44afd7d6496551" providerId="LiveId" clId="{1A58EBD4-D8AC-45FB-865A-C686E29CA4B7}" dt="2023-11-14T12:06:44.900" v="196" actId="27614"/>
          <ac:picMkLst>
            <pc:docMk/>
            <pc:sldMk cId="2375095173" sldId="274"/>
            <ac:picMk id="3" creationId="{22E6098D-041C-E610-E47F-3176C6BB52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F311B9-3F4B-D00A-42F9-29793EA41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414E0DA-0E84-2AE4-0673-17A72F022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23AE584-0E10-9549-B432-F3669538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BEF2-4F27-4A5B-B8B1-07C838BDD0A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314DA51-7B90-1130-E680-6C4EB8DB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DB87D8F-37D9-B70A-50A6-4AB61865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44FC-1B7E-4459-B37F-643FBCF6F4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1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D29BD3-73B8-B0EB-9DF3-4A142B22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8D2FD12-333D-54CE-8651-429C3CEDA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F0055B2-1FB3-B1FC-DD09-C7C66DF4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BEF2-4F27-4A5B-B8B1-07C838BDD0A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CA0E357-CDF1-B7F6-4CC8-C783852D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01D4075-5616-A9AE-13C5-FE28F2F0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44FC-1B7E-4459-B37F-643FBCF6F4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9F50EC2-49F5-A13B-A1DC-788E7949E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1AA970F-5E2C-D05E-F942-5673BA1A7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E10BD6A-48F6-DA50-990B-1AC1E887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BEF2-4F27-4A5B-B8B1-07C838BDD0A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FC2B6B0-604C-E0BB-90FD-FB086C98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1D5D55C-C253-4311-73C9-3FA1991A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44FC-1B7E-4459-B37F-643FBCF6F4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42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EF0B47-757E-0D6C-A028-B5F28621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851A4B3-4ED6-B940-3075-FDC7CDA5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6FCF216-D68F-AFD2-3158-7B11C5EC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BEF2-4F27-4A5B-B8B1-07C838BDD0A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2214917-3FB2-043C-B142-225006D9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D99B285-DA92-E249-A757-914A6EEE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44FC-1B7E-4459-B37F-643FBCF6F4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66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2127A8-882E-7816-0E23-C75362DA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598C999-565D-7D69-B310-333D54654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D5CF9D2-D028-396F-A0B8-C939D93A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BEF2-4F27-4A5B-B8B1-07C838BDD0A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91AA8DC-E79D-AD44-EE6D-8C6819FB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120AF4E-A255-A0BD-3158-0E2BBE03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44FC-1B7E-4459-B37F-643FBCF6F4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71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081B03F-7376-6B1F-BC13-F6581FFA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54C4288-B9F0-8FDB-CE08-CAB030E52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6E6DC9B-4D73-64AA-5828-4757A9F9A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C7CC93B-4D53-69C2-F6FF-7AB0183B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BEF2-4F27-4A5B-B8B1-07C838BDD0A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CB7CF29-D9EA-C71F-22BA-C69A22C2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A9C6447-EB96-8D39-605B-74FAB877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44FC-1B7E-4459-B37F-643FBCF6F4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36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C2C857-F239-836D-DF3A-9DCC176B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491A68B-EC88-35DC-B9E2-FF8DCEB52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8E7C47E-E00E-6561-08BA-8B17B2E0E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795EDB3-9BD1-C9CB-B6AB-74E99F306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85FF739-927B-09F1-9FEF-47F278193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9D579F8-2A6A-3302-2481-51959703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BEF2-4F27-4A5B-B8B1-07C838BDD0A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1EB79BF-1EF4-DB93-9E93-083129D4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ED65F89-2350-5703-F8E3-639C7F0D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44FC-1B7E-4459-B37F-643FBCF6F4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01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42425A-5126-EBCC-4B4E-50FAD448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D638C7A-4017-2C19-E950-557F99B5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BEF2-4F27-4A5B-B8B1-07C838BDD0A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FEF2688-2213-BAC1-BC3E-A2BDC0BE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9F8DFF3-7ED5-C36A-9E48-F2CD1C24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44FC-1B7E-4459-B37F-643FBCF6F4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42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63F1ADE-DAC0-F2A0-293E-F0723C6F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BEF2-4F27-4A5B-B8B1-07C838BDD0A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158CA79-11E0-8D6A-92B3-875D9EC3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E6C6F4C-3322-845F-1DF3-F66CE2F6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44FC-1B7E-4459-B37F-643FBCF6F4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90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D1FE43-6960-7B0C-281E-B9FFEE66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39F0C0F-62B1-F6B6-377D-43189080A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F23682-DC20-1954-065B-4863DF323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AB168B4-01AF-DAA2-2130-D0DDCDA9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BEF2-4F27-4A5B-B8B1-07C838BDD0A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6AB7915-8665-DF4B-755F-8711DA70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1336D27-A563-B594-09BB-AE741767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44FC-1B7E-4459-B37F-643FBCF6F4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97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EE5035C-6B3E-7FDA-70EE-3C4603460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7F41176D-2EC9-73A7-282E-58AEC156D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812E70A-A96A-6A81-AE2E-C23109E0A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1363EF1-1A11-3C74-1531-E6FCEAEF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BEF2-4F27-4A5B-B8B1-07C838BDD0A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5720197-5E47-6BA6-7654-209A1072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B75775C-D551-227D-CAB3-482BADDE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44FC-1B7E-4459-B37F-643FBCF6F4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47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DF07506D-7541-FEA5-46DB-C3D8922A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CE5E9AA-1D1B-30C4-855A-A3283334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E0A3077-FAF3-603B-E3B5-4928FA755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BEF2-4F27-4A5B-B8B1-07C838BDD0A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84920A7-7A10-1108-7911-FBC9638F1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D4F6CD2-84A1-1734-1CB2-BD817A22F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44FC-1B7E-4459-B37F-643FBCF6F4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01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xmlns="" id="{8C3CC013-8C05-16F8-CCBE-36ECB3006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Image 4" descr="Une image contenant texte, Police, conception, illustration&#10;&#10;Description générée automatiquement">
            <a:extLst>
              <a:ext uri="{FF2B5EF4-FFF2-40B4-BE49-F238E27FC236}">
                <a16:creationId xmlns:a16="http://schemas.microsoft.com/office/drawing/2014/main" xmlns="" id="{34A11AE8-5356-2623-2154-C946B7F27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0964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6065CF80-B71E-EF26-1F38-7FFA7069B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6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arte de visite, Police&#10;&#10;Description générée automatiquement">
            <a:extLst>
              <a:ext uri="{FF2B5EF4-FFF2-40B4-BE49-F238E27FC236}">
                <a16:creationId xmlns:a16="http://schemas.microsoft.com/office/drawing/2014/main" xmlns="" id="{EAB9AF50-F8D9-3194-0281-2D90AD105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 descr="Une image contenant texte, capture d’écran, carte de visite, Police&#10;&#10;Description générée automatiquement">
            <a:extLst>
              <a:ext uri="{FF2B5EF4-FFF2-40B4-BE49-F238E27FC236}">
                <a16:creationId xmlns:a16="http://schemas.microsoft.com/office/drawing/2014/main" xmlns="" id="{E73F2726-BE19-E09B-F5D1-350AEE058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nombre, diagramme&#10;&#10;Description générée automatiquement">
            <a:extLst>
              <a:ext uri="{FF2B5EF4-FFF2-40B4-BE49-F238E27FC236}">
                <a16:creationId xmlns:a16="http://schemas.microsoft.com/office/drawing/2014/main" xmlns="" id="{7E37CA0A-82D5-7B2E-B68E-3B956C0D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xmlns="" id="{203A9E33-FEE5-E667-ACC8-7834E3A2F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2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C6AAEC1F-A4C7-2F72-8DA3-6B2815BB8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xmlns="" id="{6D743D1B-6AA1-47D2-6AB4-90CF54F78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xmlns="" id="{5CD99755-7157-2F68-600A-9B42D72E3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xmlns="" id="{D6BB6219-8BD2-A3A0-6226-9BFBD1220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22E6098D-041C-E610-E47F-3176C6BB5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95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ettre&#10;&#10;Description générée automatiquement">
            <a:extLst>
              <a:ext uri="{FF2B5EF4-FFF2-40B4-BE49-F238E27FC236}">
                <a16:creationId xmlns:a16="http://schemas.microsoft.com/office/drawing/2014/main" xmlns="" id="{C6D5FEFF-C6A9-F66F-43BC-9DE5D12C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 descr="Une image contenant texte, Police, lettre, capture d’écran&#10;&#10;Description générée automatiquement">
            <a:extLst>
              <a:ext uri="{FF2B5EF4-FFF2-40B4-BE49-F238E27FC236}">
                <a16:creationId xmlns:a16="http://schemas.microsoft.com/office/drawing/2014/main" xmlns="" id="{476D7483-C7F0-B0ED-C5A6-65ED6DC36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xmlns="" id="{9EADE7C5-DD74-6705-CA50-B976A8809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xmlns="" id="{D7C34D14-51A3-189A-4E5B-EF0660C5E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CF518B18-CDF8-D800-7832-78B08456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carte&#10;&#10;Description générée automatiquement">
            <a:extLst>
              <a:ext uri="{FF2B5EF4-FFF2-40B4-BE49-F238E27FC236}">
                <a16:creationId xmlns:a16="http://schemas.microsoft.com/office/drawing/2014/main" xmlns="" id="{478A68A8-34CC-0430-3231-4C84492DA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CD38664-4799-DCDE-EBAA-46AE52583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246" y="4677521"/>
            <a:ext cx="1856693" cy="186133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6F3A09E-A2E6-2664-2377-DAFB68BB569C}"/>
              </a:ext>
            </a:extLst>
          </p:cNvPr>
          <p:cNvSpPr txBox="1"/>
          <p:nvPr/>
        </p:nvSpPr>
        <p:spPr>
          <a:xfrm>
            <a:off x="4386469" y="2971801"/>
            <a:ext cx="2064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1397</a:t>
            </a:r>
          </a:p>
        </p:txBody>
      </p:sp>
    </p:spTree>
    <p:extLst>
      <p:ext uri="{BB962C8B-B14F-4D97-AF65-F5344CB8AC3E}">
        <p14:creationId xmlns:p14="http://schemas.microsoft.com/office/powerpoint/2010/main" val="38693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Parallèle&#10;&#10;Description générée automatiquement">
            <a:extLst>
              <a:ext uri="{FF2B5EF4-FFF2-40B4-BE49-F238E27FC236}">
                <a16:creationId xmlns:a16="http://schemas.microsoft.com/office/drawing/2014/main" xmlns="" id="{F53AA346-0BBE-B209-D106-794B2470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xmlns="" id="{1D5146F7-A506-F2F0-A4F5-28450FB4D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A9A5DA95-EE38-EEA8-3667-60D0B907C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xmlns="" id="{FAA85B14-F906-FE35-753F-B68EB8219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D22782B5-5A75-DB29-9A38-F24DEA7BF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xmlns="" id="{FBA4657D-B981-12FE-411D-800D5BDF2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AA334BCF-E60A-BE0C-7D67-E660A5F42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692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Chloë Moisan</dc:creator>
  <cp:lastModifiedBy>Susa</cp:lastModifiedBy>
  <cp:revision>1</cp:revision>
  <dcterms:created xsi:type="dcterms:W3CDTF">2023-11-11T16:53:45Z</dcterms:created>
  <dcterms:modified xsi:type="dcterms:W3CDTF">2023-11-15T17:45:17Z</dcterms:modified>
</cp:coreProperties>
</file>